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BC01D-4F1C-DC6F-817F-07FEDF8F1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7DC9F-122B-4151-2C78-043CE9387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8A176-A375-1214-2527-BA6336EE5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D8E4F2-42E4-210B-878A-4564F589A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F0F80-E84A-55A7-6A95-A3A1B5C6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345E4-B08B-CE2A-C470-347486CB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44D61D-C0C8-C8FC-8545-09AC40A3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A2722-BDE0-3A93-CC63-6FB1BD51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B91D-6A44-F89C-95EC-7D5F6492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420D8-E92D-F822-1D5A-1D533A25F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18BF96-A564-E3E6-DB37-169769EB9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98091-0CA5-BC86-8E87-F45EEBB60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5253-7274-9FBC-22F1-E384407A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0AD19-2C56-CA38-FF15-A9522A03A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FF54A-FA59-ABC4-4D7B-C0BC6E06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8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9866A-B0E1-C12C-8FC0-B6E2B2367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E6F4A-9557-A491-E3D8-C0142ADD3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C010-8676-6C98-79C9-7DD72DF97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EBDF6-5B13-C619-1E17-B2BF4603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CC61D-E823-D80C-DC90-822FDFF99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E33C-2C91-6FAD-B420-69430F2B1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6101A-9419-F8D9-B949-27FB5A442A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0D637-23FA-49CE-365F-06C87545F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90943-AC98-7BAE-27DB-A2B1042FF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15EA1-B553-783F-F1A7-725244960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69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F23D-F750-C226-D5C0-70C4AE50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7294-C4BB-E5A4-B3A4-8EC0B9693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D7E0F-90ED-566D-7585-A5071793F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F18756-CF68-094E-25F9-85934DB1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B30E3-F306-91C8-9028-FB0CE0F34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C6ECB-BBEF-3A84-4825-D8F33D8F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2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DF92-7E38-16E4-A0A7-E7316ED9B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50FD7-1330-72BB-A246-EB8476BA1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58CCA-3970-0D2B-797F-FE59001F2C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05041-304C-E17E-A374-127ABFED0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645D09-A5A7-2980-93C9-B62C6FB4B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5694FE-521E-D59C-D682-C26AF9D0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676AF-FC0B-2F1D-8E94-7AC0438E8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A12F2-A139-0B48-4913-BE4AC2D6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63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EA5-424D-DF9F-91AA-3BCE84C9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B2FF6-4C72-0C79-405D-0FFB51E6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675380-0CEF-DE78-C767-AAA1C13B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231FC-A8ED-FB8C-EDB3-44BF98093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70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621FD-1263-1FA8-8B08-381422CFF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F61DF3-A2B0-DFBE-477A-93B91663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88DDA-6238-BA43-DDE0-86C44BA5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882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13FA-677F-A669-2FE7-C6F8CDE1D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4043-3BFA-AC77-CD6E-9C2040BAC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DD31-B7EB-C418-782A-44F3F703A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8433E-10E1-E567-BBED-CC8914E5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7B565-0B71-7A73-0891-F3491D61B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C4A23-E9B7-DC89-BE8A-70A12EF9C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E4FC-1742-76B5-1709-F517187C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538929-E69D-62E7-B640-FEEC755B5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3CB10-D84C-C470-81AA-D2A76256B4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8BCA24-A477-6DC8-CDFA-BC53B625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468A75-27D2-8527-5AA9-9969EEC92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C0283-47B6-65F3-3D34-0DB39C10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75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FCA2A-8F6A-3EFF-0110-E73D11D75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7B4E-7C18-923E-25BD-4C812A4474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55CE4-0D2A-F4F1-22AD-D032C9507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4AB08E-CAB6-4694-82F5-A11A494BA99C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F3122-E96B-38DE-C6AE-0C7DDAC75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24923-9F5E-8CAC-E466-1D32684CDB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45EDC-8612-4380-AECA-670E906F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7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shaun-mia/" TargetMode="External"/><Relationship Id="rId2" Type="http://schemas.openxmlformats.org/officeDocument/2006/relationships/hyperlink" Target="https://github.com/shaun-mi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haunmia.cse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9E125-5A01-7AB2-8AF6-0E019F4BF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Good Cabs Performance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4BCF6C-2864-F7F0-59D9-5BD7AA42B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52867"/>
          </a:xfrm>
        </p:spPr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Cobe Basics Resume Project Challenge 13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56818E5-E93F-C244-E82D-AD82A06C38D0}"/>
              </a:ext>
            </a:extLst>
          </p:cNvPr>
          <p:cNvSpPr txBox="1">
            <a:spLocks/>
          </p:cNvSpPr>
          <p:nvPr/>
        </p:nvSpPr>
        <p:spPr>
          <a:xfrm>
            <a:off x="1524000" y="4246980"/>
            <a:ext cx="9144000" cy="7700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December 14, 2024</a:t>
            </a:r>
          </a:p>
          <a:p>
            <a:r>
              <a:rPr lang="en-US">
                <a:solidFill>
                  <a:schemeClr val="bg1"/>
                </a:solidFill>
              </a:rPr>
              <a:t>Shaun Mia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30DD0FF-F73F-2BE6-6015-33A0A196C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591" y="2742101"/>
            <a:ext cx="542600" cy="54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88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3EB2-FA01-36BA-E840-0D882B0DE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678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0B947-5262-FBF5-9415-E8F1E5C59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7337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Good Cabs Overview: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Established two years ago.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Focus on tier-2 cities in India.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Supports local drivers while delivering excellent passenger service.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Analyze operations to identify growth opportunities and improve passenger satisfaction.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07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160F-6759-9B58-6C4C-9BCE13C99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53573-4B1A-E6BC-E0AA-4625FD912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Key Focus Areas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Primary And Secondary Performance Analysis Using SQL.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SQL-based report generation for ad-hoc requests.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Dashboard creation with Power BI.</a:t>
            </a:r>
          </a:p>
        </p:txBody>
      </p:sp>
    </p:spTree>
    <p:extLst>
      <p:ext uri="{BB962C8B-B14F-4D97-AF65-F5344CB8AC3E}">
        <p14:creationId xmlns:p14="http://schemas.microsoft.com/office/powerpoint/2010/main" val="328532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64781-6FCA-3918-45AC-27A8D92D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SQL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FF50273-9C05-ABBE-D646-F68F6DDC0D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197645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Primary and Secondary Questions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Identify Top 3 and Bottom 3 performing cities.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Analyze city-wise performance based on total trips.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Data extraction and aggregation using SQL.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Ranking cities based on trip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50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12E39-9238-0671-38FE-C0FE4973A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Ad-Hoc SQL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7E7E-864D-4F62-EBBD-586A0E187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Custom Reports Created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City-Level Fare and Trip Summary.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Monthly City-Level Trip Target Performance.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Cities with Highest/Lowest New Passengers.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Month with Highest Revenue (per city).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Repeat Passenger Rate Analysis.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375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4573E-DA09-B667-C77D-0C7FF0197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Dashboard Design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E7097C-994F-7701-54FA-638A8A4AC5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484741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Tool Used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Interactive and visually appealing.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Showcased key performance metrics.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Helped stakeholders make data-driven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Dashboard 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City-wise performance metrics.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Revenue trends and passenger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52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F16E4-9128-DA92-CF95-620610439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Project Impact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D21CE4-101B-D17A-F02D-4D5E3EEB22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1193321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Skills Demonstrated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SQL for data analysis.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Power BI for dashboard design and visualization.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Business insights derived for operational efficiency and growth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Real-world Application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Supported data-driven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34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BEB7A-D3BA-1B55-85DB-80F7E06F6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C3489E-3A13-BBB7-D852-3E4BB2708B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036277" cy="45371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Analyzed transportation data to identify trends.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Generated insightful dashboards for decision-making.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Future Scope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Repeat Passenger Rates: Analyze service quality, pricing, and city demographics to improve retention.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Tourism &amp; Business Demand: Tailor marketing around festivals, tourism seasons, and events to boost trips.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Emerging Trends: Explore electric vehicles and eco-friendly initiatives to stay competitive.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Partnerships: Collaborate with hotels, malls, and event venues to increase demand and loyalty.</a:t>
            </a:r>
          </a:p>
          <a:p>
            <a:pPr lvl="1" algn="just"/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Data-Driven Insights: Collect additional data on customer behavior, market trends, and operational efficiency for better decisions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40521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6BB1-90EA-46C4-14A8-6E7A6280B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Connect with Me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0B2A55-8365-DA1B-20D7-A4405485AD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35761" y="2551837"/>
            <a:ext cx="572047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Contact Information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GitHub: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https://github.com/shaun-mia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LinkedIn: </a:t>
            </a: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https://www.linkedin.com/in/shaun-mia/</a:t>
            </a:r>
            <a:endParaRPr kumimoji="0" lang="en-US" altLang="en-US" sz="1800" b="0" i="0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Email: 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shaunmia.cse@gmail.com</a:t>
            </a: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Let’s connect and collaborate on data-driven projects!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2782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390</Words>
  <Application>Microsoft Office PowerPoint</Application>
  <PresentationFormat>Widescreen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Good Cabs Performance Analysis</vt:lpstr>
      <vt:lpstr>Project Introduction</vt:lpstr>
      <vt:lpstr>Project Scope</vt:lpstr>
      <vt:lpstr>SQL Analysis</vt:lpstr>
      <vt:lpstr>Ad-Hoc SQL Reports</vt:lpstr>
      <vt:lpstr>Dashboard Design</vt:lpstr>
      <vt:lpstr>Project Impact</vt:lpstr>
      <vt:lpstr>Conclusion</vt:lpstr>
      <vt:lpstr>Connect with 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Shaun Mia</dc:creator>
  <cp:lastModifiedBy>Shaun Mia</cp:lastModifiedBy>
  <cp:revision>2</cp:revision>
  <dcterms:created xsi:type="dcterms:W3CDTF">2024-12-14T08:54:54Z</dcterms:created>
  <dcterms:modified xsi:type="dcterms:W3CDTF">2024-12-14T19:03:33Z</dcterms:modified>
</cp:coreProperties>
</file>