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3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D7566-64C0-4B7E-B4BD-8AD07429993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0644A-ECDA-45AB-9E31-0EC242BF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5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0644A-ECDA-45AB-9E31-0EC242BF6C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0644A-ECDA-45AB-9E31-0EC242BF6C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39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0644A-ECDA-45AB-9E31-0EC242BF6C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42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AAE8-03DC-3EF2-DF32-DCA74AF51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63847-93DF-CB5F-B932-7AD3F482C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82CA6-410E-500E-EB99-84293F81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6652-5A43-43B9-958F-D1BAA6C0803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A495E-1E26-78A2-4F3B-FC21FCFFC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FD409-443B-76D9-E584-829AB1004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589A-5EBB-428A-81D2-02274394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8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6D30-49F5-0CCD-86F6-5977B3D2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9874C-69A9-D358-9AC7-A42F53E0A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67935-8D23-3AB9-F5C1-E0B48F16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6652-5A43-43B9-958F-D1BAA6C0803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170D9-1053-C68C-98E9-81AF285C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F3255-7B67-1CC6-1EE2-443D5BCB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589A-5EBB-428A-81D2-02274394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4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F4658A-1A9F-CB9E-84B1-AD9652F0C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7443A-3F6F-8F4D-82D3-76ED2FE80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4A793-F842-333D-1016-1387AB3C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6652-5A43-43B9-958F-D1BAA6C0803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35888-6920-6179-1D5F-92245BC46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F3F0E-0181-1ADC-F9D2-70EDDB7A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589A-5EBB-428A-81D2-02274394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1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2664-836E-96CB-6913-3E054CFD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7B6DE-E4C9-D531-6FD5-1D85A6755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F51D4-A258-EF40-6EB8-4D3A10F3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6652-5A43-43B9-958F-D1BAA6C0803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FFB85-2AAC-0991-9990-9CCC6911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4B5F6-C8E5-AEDD-36B2-4B8C44309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589A-5EBB-428A-81D2-02274394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5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E8AD-5662-2184-8B6F-013AC4728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C776F-0ADA-BEBA-7DD8-FCCBD5F69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324D1-6E0A-0F14-3731-CFB4D06C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6652-5A43-43B9-958F-D1BAA6C0803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D4B06-306F-F175-5273-E6BAE7904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06726-DF42-CBDF-1A34-35027101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589A-5EBB-428A-81D2-02274394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2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454DF-FC07-C07B-828B-0DA82AF6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D670-44F6-6F5B-6D68-C2C48FBA6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04DA7-96E6-D300-B267-BF2967407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2716C-574B-37A2-4B9F-057E439F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6652-5A43-43B9-958F-D1BAA6C0803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E9686-AE19-2AB1-EB0F-02EAC862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71525-41F0-C5D9-7C1C-333BE9FA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589A-5EBB-428A-81D2-02274394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2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596F3-71DF-CC03-CAED-F3506ED9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31415-5FA8-0AAD-55B2-4777C0993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61A18-45C6-258D-B4BB-8D8ABAC40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0BC90-F17C-B2EE-77E9-C5AA1536B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A15409-CFB0-081A-839D-A1DBFFB78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906956-BD7C-32C2-C303-79FF70677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6652-5A43-43B9-958F-D1BAA6C0803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A221E-9C2B-291C-3AF7-FB3839AE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4F13F-DA78-F61F-A3B2-975A7F44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589A-5EBB-428A-81D2-02274394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1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A8F4-251A-2AC3-1B3F-A4178701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999A75-F3A9-71EF-A26D-6915DA6D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6652-5A43-43B9-958F-D1BAA6C0803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C50A7-6BA3-89F7-9B81-A2B34CCC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656EF-A43D-7DAF-8895-94310BE3E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589A-5EBB-428A-81D2-02274394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F740D-548E-7EC1-A98A-BC532B0C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6652-5A43-43B9-958F-D1BAA6C0803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FDAA3F-FF5C-778B-8E4B-B377DA10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5967C-9075-1607-0745-8F4E87E2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589A-5EBB-428A-81D2-02274394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6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6D6C-4B0D-8E52-D39D-2BBB4DB2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991BD-2141-47D9-226C-2CD5698D0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DDD95-FDAD-DFC7-C870-E4ACB8D44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8B035-EAA0-3B34-EB8B-CCCDE07E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6652-5A43-43B9-958F-D1BAA6C0803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4BCDB-B2DC-8D5B-9D10-9A103545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513DC-DBC4-581D-0A08-4C601E540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589A-5EBB-428A-81D2-02274394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0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E116-F4E5-6D4A-0ED2-80DF6063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D6E78-BB42-DD54-E349-DDB238D60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A730C-9BA7-EA1D-F37B-5E1F73154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5C4A7-8594-2D2A-36F3-F2F010C2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6652-5A43-43B9-958F-D1BAA6C0803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CCECB-8EF0-7CB4-B95C-4097315C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9444B-CF53-5A2C-F929-6384B3B8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589A-5EBB-428A-81D2-02274394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9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BB3C24-C0CB-63F1-3CD9-41724D4B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A9FF2-F53D-D157-D28A-567CCD137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534EA-44E0-53F4-9BC2-348DE5472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E16652-5A43-43B9-958F-D1BAA6C0803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BCB16-DE14-456B-08CD-BD169F33E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E02FD-0F19-2C66-88B7-98DD8569D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21589A-5EBB-428A-81D2-02274394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2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CF5B91-0AC1-4305-A44A-12CD677605DD}"/>
              </a:ext>
            </a:extLst>
          </p:cNvPr>
          <p:cNvSpPr/>
          <p:nvPr/>
        </p:nvSpPr>
        <p:spPr>
          <a:xfrm>
            <a:off x="213981" y="1143553"/>
            <a:ext cx="1499160" cy="4570894"/>
          </a:xfrm>
          <a:prstGeom prst="roundRect">
            <a:avLst>
              <a:gd name="adj" fmla="val 4924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03EE22-0643-4F83-92AD-E0B2A9543F36}"/>
              </a:ext>
            </a:extLst>
          </p:cNvPr>
          <p:cNvSpPr/>
          <p:nvPr/>
        </p:nvSpPr>
        <p:spPr>
          <a:xfrm>
            <a:off x="449240" y="2041092"/>
            <a:ext cx="977704" cy="494714"/>
          </a:xfrm>
          <a:prstGeom prst="roundRect">
            <a:avLst>
              <a:gd name="adj" fmla="val 10946"/>
            </a:avLst>
          </a:prstGeom>
          <a:solidFill>
            <a:srgbClr val="2E2F3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97AECB-8737-00DC-1788-31D5DEDCADA7}"/>
              </a:ext>
            </a:extLst>
          </p:cNvPr>
          <p:cNvSpPr/>
          <p:nvPr/>
        </p:nvSpPr>
        <p:spPr>
          <a:xfrm>
            <a:off x="455907" y="2840020"/>
            <a:ext cx="970084" cy="485189"/>
          </a:xfrm>
          <a:prstGeom prst="roundRect">
            <a:avLst>
              <a:gd name="adj" fmla="val 10946"/>
            </a:avLst>
          </a:prstGeom>
          <a:solidFill>
            <a:srgbClr val="FE40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Employes Details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BBC4A1-DEF8-DBCD-A811-A04AFE142603}"/>
              </a:ext>
            </a:extLst>
          </p:cNvPr>
          <p:cNvSpPr/>
          <p:nvPr/>
        </p:nvSpPr>
        <p:spPr>
          <a:xfrm>
            <a:off x="456860" y="3631328"/>
            <a:ext cx="968179" cy="479474"/>
          </a:xfrm>
          <a:prstGeom prst="roundRect">
            <a:avLst>
              <a:gd name="adj" fmla="val 10946"/>
            </a:avLst>
          </a:prstGeom>
          <a:solidFill>
            <a:srgbClr val="FE40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9F059B-6B06-B858-CADD-173FFF24C490}"/>
              </a:ext>
            </a:extLst>
          </p:cNvPr>
          <p:cNvSpPr/>
          <p:nvPr/>
        </p:nvSpPr>
        <p:spPr>
          <a:xfrm>
            <a:off x="358459" y="4416921"/>
            <a:ext cx="1161170" cy="490904"/>
          </a:xfrm>
          <a:prstGeom prst="roundRect">
            <a:avLst>
              <a:gd name="adj" fmla="val 10946"/>
            </a:avLst>
          </a:prstGeom>
          <a:solidFill>
            <a:srgbClr val="FE406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48FD48-BADF-EACC-1485-32666C69E1AE}"/>
              </a:ext>
            </a:extLst>
          </p:cNvPr>
          <p:cNvSpPr/>
          <p:nvPr/>
        </p:nvSpPr>
        <p:spPr>
          <a:xfrm>
            <a:off x="3241040" y="2097168"/>
            <a:ext cx="3169920" cy="1534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Arial Black" panose="020B0A04020102020204" pitchFamily="34" charset="0"/>
              </a:rPr>
              <a:t>HR</a:t>
            </a:r>
          </a:p>
        </p:txBody>
      </p:sp>
    </p:spTree>
    <p:extLst>
      <p:ext uri="{BB962C8B-B14F-4D97-AF65-F5344CB8AC3E}">
        <p14:creationId xmlns:p14="http://schemas.microsoft.com/office/powerpoint/2010/main" val="44885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1DB7262-EABE-0CD8-2604-204997780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926" y="559821"/>
            <a:ext cx="10554615" cy="5738357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CF5B91-0AC1-4305-A44A-12CD677605DD}"/>
              </a:ext>
            </a:extLst>
          </p:cNvPr>
          <p:cNvSpPr/>
          <p:nvPr/>
        </p:nvSpPr>
        <p:spPr>
          <a:xfrm>
            <a:off x="213981" y="1143553"/>
            <a:ext cx="1499160" cy="4570894"/>
          </a:xfrm>
          <a:prstGeom prst="roundRect">
            <a:avLst>
              <a:gd name="adj" fmla="val 4924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03EE22-0643-4F83-92AD-E0B2A9543F36}"/>
              </a:ext>
            </a:extLst>
          </p:cNvPr>
          <p:cNvSpPr/>
          <p:nvPr/>
        </p:nvSpPr>
        <p:spPr>
          <a:xfrm>
            <a:off x="449240" y="2041092"/>
            <a:ext cx="977704" cy="494714"/>
          </a:xfrm>
          <a:prstGeom prst="roundRect">
            <a:avLst>
              <a:gd name="adj" fmla="val 10946"/>
            </a:avLst>
          </a:prstGeom>
          <a:solidFill>
            <a:srgbClr val="FE40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97AECB-8737-00DC-1788-31D5DEDCADA7}"/>
              </a:ext>
            </a:extLst>
          </p:cNvPr>
          <p:cNvSpPr/>
          <p:nvPr/>
        </p:nvSpPr>
        <p:spPr>
          <a:xfrm>
            <a:off x="455907" y="2840020"/>
            <a:ext cx="970084" cy="485189"/>
          </a:xfrm>
          <a:prstGeom prst="roundRect">
            <a:avLst>
              <a:gd name="adj" fmla="val 10946"/>
            </a:avLst>
          </a:prstGeom>
          <a:solidFill>
            <a:srgbClr val="2E2F3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Employes Details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BBC4A1-DEF8-DBCD-A811-A04AFE142603}"/>
              </a:ext>
            </a:extLst>
          </p:cNvPr>
          <p:cNvSpPr/>
          <p:nvPr/>
        </p:nvSpPr>
        <p:spPr>
          <a:xfrm>
            <a:off x="456860" y="3631328"/>
            <a:ext cx="968179" cy="479474"/>
          </a:xfrm>
          <a:prstGeom prst="roundRect">
            <a:avLst>
              <a:gd name="adj" fmla="val 10946"/>
            </a:avLst>
          </a:prstGeom>
          <a:solidFill>
            <a:srgbClr val="FE40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9F059B-6B06-B858-CADD-173FFF24C490}"/>
              </a:ext>
            </a:extLst>
          </p:cNvPr>
          <p:cNvSpPr/>
          <p:nvPr/>
        </p:nvSpPr>
        <p:spPr>
          <a:xfrm>
            <a:off x="358459" y="4416921"/>
            <a:ext cx="1161170" cy="490904"/>
          </a:xfrm>
          <a:prstGeom prst="roundRect">
            <a:avLst>
              <a:gd name="adj" fmla="val 10946"/>
            </a:avLst>
          </a:prstGeom>
          <a:solidFill>
            <a:srgbClr val="FE406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71395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72CC663-EF9A-85FB-605E-2DA5E7E6B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038" y="724176"/>
            <a:ext cx="10761005" cy="545310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CF5B91-0AC1-4305-A44A-12CD677605DD}"/>
              </a:ext>
            </a:extLst>
          </p:cNvPr>
          <p:cNvSpPr/>
          <p:nvPr/>
        </p:nvSpPr>
        <p:spPr>
          <a:xfrm>
            <a:off x="213981" y="1143553"/>
            <a:ext cx="1499160" cy="4570894"/>
          </a:xfrm>
          <a:prstGeom prst="roundRect">
            <a:avLst>
              <a:gd name="adj" fmla="val 4924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03EE22-0643-4F83-92AD-E0B2A9543F36}"/>
              </a:ext>
            </a:extLst>
          </p:cNvPr>
          <p:cNvSpPr/>
          <p:nvPr/>
        </p:nvSpPr>
        <p:spPr>
          <a:xfrm>
            <a:off x="449240" y="2041092"/>
            <a:ext cx="977704" cy="494714"/>
          </a:xfrm>
          <a:prstGeom prst="roundRect">
            <a:avLst>
              <a:gd name="adj" fmla="val 10946"/>
            </a:avLst>
          </a:prstGeom>
          <a:solidFill>
            <a:srgbClr val="FE40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97AECB-8737-00DC-1788-31D5DEDCADA7}"/>
              </a:ext>
            </a:extLst>
          </p:cNvPr>
          <p:cNvSpPr/>
          <p:nvPr/>
        </p:nvSpPr>
        <p:spPr>
          <a:xfrm>
            <a:off x="455907" y="2840020"/>
            <a:ext cx="970084" cy="485189"/>
          </a:xfrm>
          <a:prstGeom prst="roundRect">
            <a:avLst>
              <a:gd name="adj" fmla="val 10946"/>
            </a:avLst>
          </a:prstGeom>
          <a:solidFill>
            <a:srgbClr val="FE40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Employes Details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BBC4A1-DEF8-DBCD-A811-A04AFE142603}"/>
              </a:ext>
            </a:extLst>
          </p:cNvPr>
          <p:cNvSpPr/>
          <p:nvPr/>
        </p:nvSpPr>
        <p:spPr>
          <a:xfrm>
            <a:off x="456860" y="3631328"/>
            <a:ext cx="968179" cy="479474"/>
          </a:xfrm>
          <a:prstGeom prst="roundRect">
            <a:avLst>
              <a:gd name="adj" fmla="val 10946"/>
            </a:avLst>
          </a:prstGeom>
          <a:solidFill>
            <a:srgbClr val="2E2F3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9F059B-6B06-B858-CADD-173FFF24C490}"/>
              </a:ext>
            </a:extLst>
          </p:cNvPr>
          <p:cNvSpPr/>
          <p:nvPr/>
        </p:nvSpPr>
        <p:spPr>
          <a:xfrm>
            <a:off x="358459" y="4416921"/>
            <a:ext cx="1161170" cy="490904"/>
          </a:xfrm>
          <a:prstGeom prst="roundRect">
            <a:avLst>
              <a:gd name="adj" fmla="val 10946"/>
            </a:avLst>
          </a:prstGeom>
          <a:solidFill>
            <a:srgbClr val="FE406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9272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CF5B91-0AC1-4305-A44A-12CD677605DD}"/>
              </a:ext>
            </a:extLst>
          </p:cNvPr>
          <p:cNvSpPr/>
          <p:nvPr/>
        </p:nvSpPr>
        <p:spPr>
          <a:xfrm>
            <a:off x="213981" y="1143553"/>
            <a:ext cx="1499160" cy="4570894"/>
          </a:xfrm>
          <a:prstGeom prst="roundRect">
            <a:avLst>
              <a:gd name="adj" fmla="val 4924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03EE22-0643-4F83-92AD-E0B2A9543F36}"/>
              </a:ext>
            </a:extLst>
          </p:cNvPr>
          <p:cNvSpPr/>
          <p:nvPr/>
        </p:nvSpPr>
        <p:spPr>
          <a:xfrm>
            <a:off x="449240" y="2041092"/>
            <a:ext cx="977704" cy="494714"/>
          </a:xfrm>
          <a:prstGeom prst="roundRect">
            <a:avLst>
              <a:gd name="adj" fmla="val 10946"/>
            </a:avLst>
          </a:prstGeom>
          <a:solidFill>
            <a:srgbClr val="FE40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97AECB-8737-00DC-1788-31D5DEDCADA7}"/>
              </a:ext>
            </a:extLst>
          </p:cNvPr>
          <p:cNvSpPr/>
          <p:nvPr/>
        </p:nvSpPr>
        <p:spPr>
          <a:xfrm>
            <a:off x="455907" y="2840020"/>
            <a:ext cx="970084" cy="485189"/>
          </a:xfrm>
          <a:prstGeom prst="roundRect">
            <a:avLst>
              <a:gd name="adj" fmla="val 10946"/>
            </a:avLst>
          </a:prstGeom>
          <a:solidFill>
            <a:srgbClr val="FE40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Employes Details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BBC4A1-DEF8-DBCD-A811-A04AFE142603}"/>
              </a:ext>
            </a:extLst>
          </p:cNvPr>
          <p:cNvSpPr/>
          <p:nvPr/>
        </p:nvSpPr>
        <p:spPr>
          <a:xfrm>
            <a:off x="456860" y="3631328"/>
            <a:ext cx="968179" cy="479474"/>
          </a:xfrm>
          <a:prstGeom prst="roundRect">
            <a:avLst>
              <a:gd name="adj" fmla="val 10946"/>
            </a:avLst>
          </a:prstGeom>
          <a:solidFill>
            <a:srgbClr val="FE40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9F059B-6B06-B858-CADD-173FFF24C490}"/>
              </a:ext>
            </a:extLst>
          </p:cNvPr>
          <p:cNvSpPr/>
          <p:nvPr/>
        </p:nvSpPr>
        <p:spPr>
          <a:xfrm>
            <a:off x="358459" y="4416921"/>
            <a:ext cx="1161170" cy="490904"/>
          </a:xfrm>
          <a:prstGeom prst="roundRect">
            <a:avLst>
              <a:gd name="adj" fmla="val 10946"/>
            </a:avLst>
          </a:prstGeom>
          <a:solidFill>
            <a:srgbClr val="2E2F3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Dashboard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4045BB-050F-0752-3AAF-ECDDFEB6F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619" y="521718"/>
            <a:ext cx="10005927" cy="58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4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24</Words>
  <Application>Microsoft Office PowerPoint</Application>
  <PresentationFormat>Widescreen</PresentationFormat>
  <Paragraphs>20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Arial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Shaun Mia</dc:creator>
  <cp:lastModifiedBy>Shaun Mia</cp:lastModifiedBy>
  <cp:revision>2</cp:revision>
  <dcterms:created xsi:type="dcterms:W3CDTF">2024-07-29T22:00:27Z</dcterms:created>
  <dcterms:modified xsi:type="dcterms:W3CDTF">2024-07-29T23:00:43Z</dcterms:modified>
</cp:coreProperties>
</file>