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3F7"/>
    <a:srgbClr val="2C1172"/>
    <a:srgbClr val="35308C"/>
    <a:srgbClr val="E1D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7566-64C0-4B7E-B4BD-8AD074299937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644A-ECDA-45AB-9E31-0EC242BF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AE8-03DC-3EF2-DF32-DCA74AF5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63847-93DF-CB5F-B932-7AD3F482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2CA6-410E-500E-EB99-84293F81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495E-1E26-78A2-4F3B-FC21FCF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D409-443B-76D9-E584-829AB100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6D30-49F5-0CCD-86F6-5977B3D2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9874C-69A9-D358-9AC7-A42F53E0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7935-8D23-3AB9-F5C1-E0B48F16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70D9-1053-C68C-98E9-81AF285C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255-7B67-1CC6-1EE2-443D5BC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4658A-1A9F-CB9E-84B1-AD9652F0C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443A-3F6F-8F4D-82D3-76ED2FE8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A793-F842-333D-1016-1387AB3C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888-6920-6179-1D5F-92245BC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F0E-0181-1ADC-F9D2-70EDDB7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664-836E-96CB-6913-3E054CFD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6DE-E4C9-D531-6FD5-1D85A675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51D4-A258-EF40-6EB8-4D3A10F3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FB85-2AAC-0991-9990-9CCC6911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5F6-C8E5-AEDD-36B2-4B8C443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8AD-5662-2184-8B6F-013AC472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776F-0ADA-BEBA-7DD8-FCCBD5F6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24D1-6E0A-0F14-3731-CFB4D06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4B06-306F-F175-5273-E6BAE79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6726-DF42-CBDF-1A34-35027101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54DF-FC07-C07B-828B-0DA82AF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670-44F6-6F5B-6D68-C2C48FBA6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4DA7-96E6-D300-B267-BF296740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716C-574B-37A2-4B9F-057E439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E9686-AE19-2AB1-EB0F-02EAC862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1525-41F0-C5D9-7C1C-333BE9F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96F3-71DF-CC03-CAED-F3506ED9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1415-5FA8-0AAD-55B2-4777C099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1A18-45C6-258D-B4BB-8D8ABAC4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BC90-F17C-B2EE-77E9-C5AA1536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15409-CFB0-081A-839D-A1DBFFB7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6956-BD7C-32C2-C303-79FF706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221E-9C2B-291C-3AF7-FB3839A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4F13F-DA78-F61F-A3B2-975A7F4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8F4-251A-2AC3-1B3F-A4178701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9A75-F3A9-71EF-A26D-6915DA6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50A7-6BA3-89F7-9B81-A2B34CCC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56EF-A43D-7DAF-8895-94310BE3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F740D-548E-7EC1-A98A-BC532B0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DAA3F-FF5C-778B-8E4B-B377DA1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5967C-9075-1607-0745-8F4E87E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6D6C-4B0D-8E52-D39D-2BBB4DB2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1BD-2141-47D9-226C-2CD5698D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DD95-FDAD-DFC7-C870-E4ACB8D4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B035-EAA0-3B34-EB8B-CCCDE07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BCDB-B2DC-8D5B-9D10-9A103545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13DC-DBC4-581D-0A08-4C601E54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116-F4E5-6D4A-0ED2-80DF606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D6E78-BB42-DD54-E349-DDB238D6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730C-9BA7-EA1D-F37B-5E1F7315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C4A7-8594-2D2A-36F3-F2F010C2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CECB-8EF0-7CB4-B95C-4097315C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444B-CF53-5A2C-F929-6384B3B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B3C24-C0CB-63F1-3CD9-41724D4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9FF2-F53D-D157-D28A-567CCD13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34EA-44E0-53F4-9BC2-348DE5472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16652-5A43-43B9-958F-D1BAA6C080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CB16-DE14-456B-08CD-BD169F33E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02FD-0F19-2C66-88B7-98DD8569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0E68E3-1173-34F4-E348-882743525D22}"/>
              </a:ext>
            </a:extLst>
          </p:cNvPr>
          <p:cNvSpPr/>
          <p:nvPr/>
        </p:nvSpPr>
        <p:spPr>
          <a:xfrm>
            <a:off x="1" y="1189703"/>
            <a:ext cx="4434348" cy="403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188512" y="1345881"/>
            <a:ext cx="1499160" cy="457089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49240" y="2041092"/>
            <a:ext cx="977704" cy="494714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398610" y="2945658"/>
            <a:ext cx="1069438" cy="485189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Customer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49239" y="3840699"/>
            <a:ext cx="968179" cy="479474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52743" y="4730025"/>
            <a:ext cx="1161170" cy="490904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7DA7-F1F4-5980-A06F-E56D3CEF5FC3}"/>
              </a:ext>
            </a:extLst>
          </p:cNvPr>
          <p:cNvSpPr txBox="1"/>
          <p:nvPr/>
        </p:nvSpPr>
        <p:spPr>
          <a:xfrm>
            <a:off x="1876183" y="2288449"/>
            <a:ext cx="3642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XYZ E-COMMERCE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8DD56-FE93-A2FA-866A-5EB99F633B35}"/>
              </a:ext>
            </a:extLst>
          </p:cNvPr>
          <p:cNvSpPr txBox="1"/>
          <p:nvPr/>
        </p:nvSpPr>
        <p:spPr>
          <a:xfrm>
            <a:off x="2311941" y="3150132"/>
            <a:ext cx="222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baseline="0" dirty="0">
                <a:latin typeface="Arial" panose="020B0604020202020204" pitchFamily="34" charset="0"/>
                <a:cs typeface="Arial" panose="020B0604020202020204" pitchFamily="34" charset="0"/>
              </a:rPr>
              <a:t>ANNUAL REPORT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525257-22CC-4C52-1891-7BA296EDEAE6}"/>
              </a:ext>
            </a:extLst>
          </p:cNvPr>
          <p:cNvSpPr/>
          <p:nvPr/>
        </p:nvSpPr>
        <p:spPr>
          <a:xfrm>
            <a:off x="2217175" y="2995585"/>
            <a:ext cx="2387121" cy="678426"/>
          </a:xfrm>
          <a:prstGeom prst="roundRect">
            <a:avLst>
              <a:gd name="adj" fmla="val 18720"/>
            </a:avLst>
          </a:prstGeom>
          <a:noFill/>
          <a:ln>
            <a:solidFill>
              <a:srgbClr val="3530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A0BDDF-AEB9-E952-6477-C1CA64C3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19" y="676325"/>
            <a:ext cx="11581015" cy="59485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42974" y="1398316"/>
            <a:ext cx="1477395" cy="450453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99917" y="2083434"/>
            <a:ext cx="963510" cy="487532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50022" y="2974868"/>
            <a:ext cx="1053912" cy="47814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99916" y="3856915"/>
            <a:ext cx="954123" cy="472513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804821" y="4733329"/>
            <a:ext cx="1144312" cy="483777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32057" y="1640710"/>
            <a:ext cx="1390574" cy="4239819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73900" y="2285566"/>
            <a:ext cx="906888" cy="458881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26937" y="3124613"/>
            <a:ext cx="991977" cy="450046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73899" y="3954825"/>
            <a:ext cx="898053" cy="44474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784393" y="4779737"/>
            <a:ext cx="1077065" cy="455347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9D40E-B6FB-4F23-E76C-6F37CD61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67" y="1836120"/>
            <a:ext cx="5365474" cy="1816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C857C-1C49-7C47-4F59-9DCA0FA6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67" y="3583284"/>
            <a:ext cx="9685776" cy="3145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0EC468-9291-85A0-B5F4-929377B1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274" y="1887813"/>
            <a:ext cx="4347158" cy="1745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CCD2E-BE7C-0279-EB76-F47B22B83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651" y="106230"/>
            <a:ext cx="5275646" cy="1816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DDF607-7C4D-7C13-3075-58B2513F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967" y="65463"/>
            <a:ext cx="4417683" cy="18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36768" y="1530153"/>
            <a:ext cx="1428040" cy="4354050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85127" y="2192383"/>
            <a:ext cx="931322" cy="471245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36899" y="3054036"/>
            <a:ext cx="1018704" cy="462172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85126" y="3906616"/>
            <a:ext cx="922248" cy="456728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793208" y="4753753"/>
            <a:ext cx="1106084" cy="46761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7DA7-F1F4-5980-A06F-E56D3CEF5FC3}"/>
              </a:ext>
            </a:extLst>
          </p:cNvPr>
          <p:cNvSpPr txBox="1"/>
          <p:nvPr/>
        </p:nvSpPr>
        <p:spPr>
          <a:xfrm>
            <a:off x="2244376" y="2428005"/>
            <a:ext cx="3469710" cy="439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228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XYZ E-COMMERCE</a:t>
            </a:r>
            <a:endParaRPr lang="en-US" sz="2400" b="1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8DD56-FE93-A2FA-866A-5EB99F633B35}"/>
              </a:ext>
            </a:extLst>
          </p:cNvPr>
          <p:cNvSpPr txBox="1"/>
          <p:nvPr/>
        </p:nvSpPr>
        <p:spPr>
          <a:xfrm>
            <a:off x="2659461" y="3248810"/>
            <a:ext cx="2115378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ANNUAL REPORT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525257-22CC-4C52-1891-7BA296EDEAE6}"/>
              </a:ext>
            </a:extLst>
          </p:cNvPr>
          <p:cNvSpPr/>
          <p:nvPr/>
        </p:nvSpPr>
        <p:spPr>
          <a:xfrm>
            <a:off x="2569191" y="3101595"/>
            <a:ext cx="2273876" cy="646241"/>
          </a:xfrm>
          <a:prstGeom prst="roundRect">
            <a:avLst>
              <a:gd name="adj" fmla="val 18720"/>
            </a:avLst>
          </a:prstGeom>
          <a:noFill/>
          <a:ln>
            <a:solidFill>
              <a:srgbClr val="3530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C2EC0-A676-7724-79BE-70DEE03E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50" y="1485755"/>
            <a:ext cx="9998306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Mia</dc:creator>
  <cp:lastModifiedBy>Shaun Mia</cp:lastModifiedBy>
  <cp:revision>6</cp:revision>
  <dcterms:created xsi:type="dcterms:W3CDTF">2024-07-29T22:00:27Z</dcterms:created>
  <dcterms:modified xsi:type="dcterms:W3CDTF">2024-08-06T15:49:21Z</dcterms:modified>
</cp:coreProperties>
</file>