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A3F7"/>
    <a:srgbClr val="2C1172"/>
    <a:srgbClr val="35308C"/>
    <a:srgbClr val="E1D3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D7566-64C0-4B7E-B4BD-8AD074299937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0644A-ECDA-45AB-9E31-0EC242BF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5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AAE8-03DC-3EF2-DF32-DCA74AF51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63847-93DF-CB5F-B932-7AD3F482C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82CA6-410E-500E-EB99-84293F81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652-5A43-43B9-958F-D1BAA6C0803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A495E-1E26-78A2-4F3B-FC21FCFF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FD409-443B-76D9-E584-829AB1004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589A-5EBB-428A-81D2-02274394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8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6D30-49F5-0CCD-86F6-5977B3D2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9874C-69A9-D358-9AC7-A42F53E0A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67935-8D23-3AB9-F5C1-E0B48F16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652-5A43-43B9-958F-D1BAA6C0803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170D9-1053-C68C-98E9-81AF285C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F3255-7B67-1CC6-1EE2-443D5BCB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589A-5EBB-428A-81D2-02274394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4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F4658A-1A9F-CB9E-84B1-AD9652F0C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7443A-3F6F-8F4D-82D3-76ED2FE80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4A793-F842-333D-1016-1387AB3C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652-5A43-43B9-958F-D1BAA6C0803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35888-6920-6179-1D5F-92245BC46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F3F0E-0181-1ADC-F9D2-70EDDB7A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589A-5EBB-428A-81D2-02274394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1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2664-836E-96CB-6913-3E054CFD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7B6DE-E4C9-D531-6FD5-1D85A6755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F51D4-A258-EF40-6EB8-4D3A10F3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652-5A43-43B9-958F-D1BAA6C0803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FFB85-2AAC-0991-9990-9CCC6911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4B5F6-C8E5-AEDD-36B2-4B8C4430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589A-5EBB-428A-81D2-02274394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5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E8AD-5662-2184-8B6F-013AC4728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C776F-0ADA-BEBA-7DD8-FCCBD5F69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324D1-6E0A-0F14-3731-CFB4D06C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652-5A43-43B9-958F-D1BAA6C0803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D4B06-306F-F175-5273-E6BAE7904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06726-DF42-CBDF-1A34-35027101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589A-5EBB-428A-81D2-02274394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2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54DF-FC07-C07B-828B-0DA82AF6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D670-44F6-6F5B-6D68-C2C48FBA6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04DA7-96E6-D300-B267-BF2967407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2716C-574B-37A2-4B9F-057E439F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652-5A43-43B9-958F-D1BAA6C0803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E9686-AE19-2AB1-EB0F-02EAC862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71525-41F0-C5D9-7C1C-333BE9FA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589A-5EBB-428A-81D2-02274394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2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96F3-71DF-CC03-CAED-F3506ED9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31415-5FA8-0AAD-55B2-4777C0993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61A18-45C6-258D-B4BB-8D8ABAC40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0BC90-F17C-B2EE-77E9-C5AA1536B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A15409-CFB0-081A-839D-A1DBFFB78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906956-BD7C-32C2-C303-79FF70677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652-5A43-43B9-958F-D1BAA6C0803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A221E-9C2B-291C-3AF7-FB3839AE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4F13F-DA78-F61F-A3B2-975A7F44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589A-5EBB-428A-81D2-02274394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1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A8F4-251A-2AC3-1B3F-A4178701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99A75-F3A9-71EF-A26D-6915DA6D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652-5A43-43B9-958F-D1BAA6C0803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C50A7-6BA3-89F7-9B81-A2B34CCC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656EF-A43D-7DAF-8895-94310BE3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589A-5EBB-428A-81D2-02274394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F740D-548E-7EC1-A98A-BC532B0C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652-5A43-43B9-958F-D1BAA6C0803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DAA3F-FF5C-778B-8E4B-B377DA10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5967C-9075-1607-0745-8F4E87E2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589A-5EBB-428A-81D2-02274394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6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6D6C-4B0D-8E52-D39D-2BBB4DB2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991BD-2141-47D9-226C-2CD5698D0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DDD95-FDAD-DFC7-C870-E4ACB8D44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8B035-EAA0-3B34-EB8B-CCCDE07E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652-5A43-43B9-958F-D1BAA6C0803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4BCDB-B2DC-8D5B-9D10-9A103545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513DC-DBC4-581D-0A08-4C601E54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589A-5EBB-428A-81D2-02274394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0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E116-F4E5-6D4A-0ED2-80DF6063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D6E78-BB42-DD54-E349-DDB238D60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A730C-9BA7-EA1D-F37B-5E1F73154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5C4A7-8594-2D2A-36F3-F2F010C2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652-5A43-43B9-958F-D1BAA6C0803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CCECB-8EF0-7CB4-B95C-4097315C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9444B-CF53-5A2C-F929-6384B3B8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589A-5EBB-428A-81D2-02274394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9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BB3C24-C0CB-63F1-3CD9-41724D4B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A9FF2-F53D-D157-D28A-567CCD137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534EA-44E0-53F4-9BC2-348DE5472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E16652-5A43-43B9-958F-D1BAA6C0803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BCB16-DE14-456B-08CD-BD169F33E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E02FD-0F19-2C66-88B7-98DD8569D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21589A-5EBB-428A-81D2-022743943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2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CF5B91-0AC1-4305-A44A-12CD677605DD}"/>
              </a:ext>
            </a:extLst>
          </p:cNvPr>
          <p:cNvSpPr/>
          <p:nvPr/>
        </p:nvSpPr>
        <p:spPr>
          <a:xfrm>
            <a:off x="228600" y="596706"/>
            <a:ext cx="1487719" cy="4536010"/>
          </a:xfrm>
          <a:prstGeom prst="roundRect">
            <a:avLst>
              <a:gd name="adj" fmla="val 4924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03EE22-0643-4F83-92AD-E0B2A9543F36}"/>
              </a:ext>
            </a:extLst>
          </p:cNvPr>
          <p:cNvSpPr/>
          <p:nvPr/>
        </p:nvSpPr>
        <p:spPr>
          <a:xfrm>
            <a:off x="487338" y="1286611"/>
            <a:ext cx="970242" cy="490938"/>
          </a:xfrm>
          <a:prstGeom prst="roundRect">
            <a:avLst>
              <a:gd name="adj" fmla="val 10946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05256">
              <a:spcAft>
                <a:spcPts val="600"/>
              </a:spcAft>
            </a:pPr>
            <a:r>
              <a:rPr lang="en-US" sz="1386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Home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97AECB-8737-00DC-1788-31D5DEDCADA7}"/>
              </a:ext>
            </a:extLst>
          </p:cNvPr>
          <p:cNvSpPr/>
          <p:nvPr/>
        </p:nvSpPr>
        <p:spPr>
          <a:xfrm>
            <a:off x="437095" y="2184274"/>
            <a:ext cx="1061276" cy="481486"/>
          </a:xfrm>
          <a:prstGeom prst="roundRect">
            <a:avLst>
              <a:gd name="adj" fmla="val 10946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05256">
              <a:spcAft>
                <a:spcPts val="600"/>
              </a:spcAft>
            </a:pPr>
            <a:r>
              <a:rPr lang="en-US" sz="1386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Customer Details</a:t>
            </a:r>
            <a:endParaRPr 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BBC4A1-DEF8-DBCD-A811-A04AFE142603}"/>
              </a:ext>
            </a:extLst>
          </p:cNvPr>
          <p:cNvSpPr/>
          <p:nvPr/>
        </p:nvSpPr>
        <p:spPr>
          <a:xfrm>
            <a:off x="487337" y="3072484"/>
            <a:ext cx="960790" cy="475815"/>
          </a:xfrm>
          <a:prstGeom prst="roundRect">
            <a:avLst>
              <a:gd name="adj" fmla="val 10946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05256">
              <a:spcAft>
                <a:spcPts val="600"/>
              </a:spcAft>
            </a:pPr>
            <a:r>
              <a:rPr lang="en-US" sz="1386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Analysis</a:t>
            </a:r>
            <a:endParaRPr 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9F059B-6B06-B858-CADD-173FFF24C490}"/>
              </a:ext>
            </a:extLst>
          </p:cNvPr>
          <p:cNvSpPr/>
          <p:nvPr/>
        </p:nvSpPr>
        <p:spPr>
          <a:xfrm>
            <a:off x="391578" y="3955023"/>
            <a:ext cx="1152308" cy="487158"/>
          </a:xfrm>
          <a:prstGeom prst="roundRect">
            <a:avLst>
              <a:gd name="adj" fmla="val 10946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05256">
              <a:spcAft>
                <a:spcPts val="600"/>
              </a:spcAft>
            </a:pPr>
            <a:r>
              <a:rPr lang="en-US" sz="1386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Dashboard</a:t>
            </a:r>
            <a:endParaRPr 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317DA7-F1F4-5980-A06F-E56D3CEF5FC3}"/>
              </a:ext>
            </a:extLst>
          </p:cNvPr>
          <p:cNvSpPr txBox="1"/>
          <p:nvPr/>
        </p:nvSpPr>
        <p:spPr>
          <a:xfrm>
            <a:off x="1903391" y="1532081"/>
            <a:ext cx="3614713" cy="641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05256">
              <a:spcAft>
                <a:spcPts val="600"/>
              </a:spcAft>
            </a:pPr>
            <a:r>
              <a:rPr lang="en-US" sz="3564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RETAIL SALES</a:t>
            </a:r>
            <a:endParaRPr lang="en-US" sz="3600" b="1" baseline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ow to Increase Retail Sales">
            <a:extLst>
              <a:ext uri="{FF2B5EF4-FFF2-40B4-BE49-F238E27FC236}">
                <a16:creationId xmlns:a16="http://schemas.microsoft.com/office/drawing/2014/main" id="{7BC99EB8-5E61-FCB9-9648-F04D3D1B9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146" y="277483"/>
            <a:ext cx="6751054" cy="421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C8DD56-FE93-A2FA-866A-5EB99F633B35}"/>
              </a:ext>
            </a:extLst>
          </p:cNvPr>
          <p:cNvSpPr txBox="1"/>
          <p:nvPr/>
        </p:nvSpPr>
        <p:spPr>
          <a:xfrm>
            <a:off x="2335824" y="2387187"/>
            <a:ext cx="2203782" cy="366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1782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Dashboard Project</a:t>
            </a:r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C525257-22CC-4C52-1891-7BA296EDEAE6}"/>
              </a:ext>
            </a:extLst>
          </p:cNvPr>
          <p:cNvSpPr/>
          <p:nvPr/>
        </p:nvSpPr>
        <p:spPr>
          <a:xfrm>
            <a:off x="2241781" y="2233820"/>
            <a:ext cx="2368903" cy="673248"/>
          </a:xfrm>
          <a:prstGeom prst="roundRect">
            <a:avLst>
              <a:gd name="adj" fmla="val 18720"/>
            </a:avLst>
          </a:prstGeom>
          <a:noFill/>
          <a:ln>
            <a:solidFill>
              <a:srgbClr val="3530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5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CF5B91-0AC1-4305-A44A-12CD677605DD}"/>
              </a:ext>
            </a:extLst>
          </p:cNvPr>
          <p:cNvSpPr/>
          <p:nvPr/>
        </p:nvSpPr>
        <p:spPr>
          <a:xfrm>
            <a:off x="642974" y="1398316"/>
            <a:ext cx="1477395" cy="4504534"/>
          </a:xfrm>
          <a:prstGeom prst="roundRect">
            <a:avLst>
              <a:gd name="adj" fmla="val 4924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03EE22-0643-4F83-92AD-E0B2A9543F36}"/>
              </a:ext>
            </a:extLst>
          </p:cNvPr>
          <p:cNvSpPr/>
          <p:nvPr/>
        </p:nvSpPr>
        <p:spPr>
          <a:xfrm>
            <a:off x="899917" y="2083434"/>
            <a:ext cx="963510" cy="487532"/>
          </a:xfrm>
          <a:prstGeom prst="roundRect">
            <a:avLst>
              <a:gd name="adj" fmla="val 10946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112">
              <a:spcAft>
                <a:spcPts val="600"/>
              </a:spcAft>
            </a:pPr>
            <a:r>
              <a:rPr lang="en-US" sz="1372" kern="120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Home</a:t>
            </a:r>
            <a:endParaRPr 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97AECB-8737-00DC-1788-31D5DEDCADA7}"/>
              </a:ext>
            </a:extLst>
          </p:cNvPr>
          <p:cNvSpPr/>
          <p:nvPr/>
        </p:nvSpPr>
        <p:spPr>
          <a:xfrm>
            <a:off x="850022" y="2974868"/>
            <a:ext cx="1053912" cy="478145"/>
          </a:xfrm>
          <a:prstGeom prst="roundRect">
            <a:avLst>
              <a:gd name="adj" fmla="val 10946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112">
              <a:spcAft>
                <a:spcPts val="600"/>
              </a:spcAft>
            </a:pPr>
            <a:r>
              <a:rPr lang="en-US" sz="137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Customer Details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BBC4A1-DEF8-DBCD-A811-A04AFE142603}"/>
              </a:ext>
            </a:extLst>
          </p:cNvPr>
          <p:cNvSpPr/>
          <p:nvPr/>
        </p:nvSpPr>
        <p:spPr>
          <a:xfrm>
            <a:off x="899916" y="3856915"/>
            <a:ext cx="954123" cy="472513"/>
          </a:xfrm>
          <a:prstGeom prst="roundRect">
            <a:avLst>
              <a:gd name="adj" fmla="val 10946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112">
              <a:spcAft>
                <a:spcPts val="600"/>
              </a:spcAft>
            </a:pPr>
            <a:r>
              <a:rPr lang="en-US" sz="1372" kern="120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Analysis</a:t>
            </a:r>
            <a:endParaRPr 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9F059B-6B06-B858-CADD-173FFF24C490}"/>
              </a:ext>
            </a:extLst>
          </p:cNvPr>
          <p:cNvSpPr/>
          <p:nvPr/>
        </p:nvSpPr>
        <p:spPr>
          <a:xfrm>
            <a:off x="804821" y="4733329"/>
            <a:ext cx="1144312" cy="483777"/>
          </a:xfrm>
          <a:prstGeom prst="roundRect">
            <a:avLst>
              <a:gd name="adj" fmla="val 10946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112">
              <a:spcAft>
                <a:spcPts val="600"/>
              </a:spcAft>
            </a:pPr>
            <a:r>
              <a:rPr lang="en-US" sz="1372" kern="120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Dashboard</a:t>
            </a:r>
            <a:endParaRPr 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16A548-8B9C-7189-86E4-F43D95A5B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216" y="422787"/>
            <a:ext cx="9654145" cy="60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CF5B91-0AC1-4305-A44A-12CD677605DD}"/>
              </a:ext>
            </a:extLst>
          </p:cNvPr>
          <p:cNvSpPr/>
          <p:nvPr/>
        </p:nvSpPr>
        <p:spPr>
          <a:xfrm>
            <a:off x="632057" y="1640710"/>
            <a:ext cx="1390574" cy="4239819"/>
          </a:xfrm>
          <a:prstGeom prst="roundRect">
            <a:avLst>
              <a:gd name="adj" fmla="val 4924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03EE22-0643-4F83-92AD-E0B2A9543F36}"/>
              </a:ext>
            </a:extLst>
          </p:cNvPr>
          <p:cNvSpPr/>
          <p:nvPr/>
        </p:nvSpPr>
        <p:spPr>
          <a:xfrm>
            <a:off x="873900" y="2285566"/>
            <a:ext cx="906888" cy="458881"/>
          </a:xfrm>
          <a:prstGeom prst="roundRect">
            <a:avLst>
              <a:gd name="adj" fmla="val 10946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41248">
              <a:spcAft>
                <a:spcPts val="600"/>
              </a:spcAft>
            </a:pPr>
            <a:r>
              <a:rPr lang="en-US" sz="1288" kern="120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Home</a:t>
            </a:r>
            <a:endParaRPr 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97AECB-8737-00DC-1788-31D5DEDCADA7}"/>
              </a:ext>
            </a:extLst>
          </p:cNvPr>
          <p:cNvSpPr/>
          <p:nvPr/>
        </p:nvSpPr>
        <p:spPr>
          <a:xfrm>
            <a:off x="826937" y="3124613"/>
            <a:ext cx="991977" cy="450046"/>
          </a:xfrm>
          <a:prstGeom prst="roundRect">
            <a:avLst>
              <a:gd name="adj" fmla="val 10946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41248">
              <a:spcAft>
                <a:spcPts val="600"/>
              </a:spcAft>
            </a:pPr>
            <a:r>
              <a:rPr lang="en-US" sz="1288" kern="120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Customer Details</a:t>
            </a:r>
            <a:endParaRPr 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BBC4A1-DEF8-DBCD-A811-A04AFE142603}"/>
              </a:ext>
            </a:extLst>
          </p:cNvPr>
          <p:cNvSpPr/>
          <p:nvPr/>
        </p:nvSpPr>
        <p:spPr>
          <a:xfrm>
            <a:off x="873899" y="3954825"/>
            <a:ext cx="898053" cy="444745"/>
          </a:xfrm>
          <a:prstGeom prst="roundRect">
            <a:avLst>
              <a:gd name="adj" fmla="val 10946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41248">
              <a:spcAft>
                <a:spcPts val="600"/>
              </a:spcAft>
            </a:pPr>
            <a:r>
              <a:rPr lang="en-US" sz="1288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Analysis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9F059B-6B06-B858-CADD-173FFF24C490}"/>
              </a:ext>
            </a:extLst>
          </p:cNvPr>
          <p:cNvSpPr/>
          <p:nvPr/>
        </p:nvSpPr>
        <p:spPr>
          <a:xfrm>
            <a:off x="784393" y="4779737"/>
            <a:ext cx="1077065" cy="455347"/>
          </a:xfrm>
          <a:prstGeom prst="roundRect">
            <a:avLst>
              <a:gd name="adj" fmla="val 10946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41248">
              <a:spcAft>
                <a:spcPts val="600"/>
              </a:spcAft>
            </a:pPr>
            <a:r>
              <a:rPr lang="en-US" sz="1288" kern="120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Dashboard</a:t>
            </a:r>
            <a:endParaRPr 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D1355B9-03EC-D807-5324-9DCF0463A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510" y="169065"/>
            <a:ext cx="9827005" cy="4052415"/>
          </a:xfrm>
          <a:prstGeom prst="rect">
            <a:avLst/>
          </a:prstGeom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8391E7E8-1628-BAAD-F84F-B5873A2EF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510" y="3851552"/>
            <a:ext cx="9827005" cy="284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8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CF5B91-0AC1-4305-A44A-12CD677605DD}"/>
              </a:ext>
            </a:extLst>
          </p:cNvPr>
          <p:cNvSpPr/>
          <p:nvPr/>
        </p:nvSpPr>
        <p:spPr>
          <a:xfrm>
            <a:off x="636768" y="1530153"/>
            <a:ext cx="1428040" cy="4354050"/>
          </a:xfrm>
          <a:prstGeom prst="roundRect">
            <a:avLst>
              <a:gd name="adj" fmla="val 4924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03EE22-0643-4F83-92AD-E0B2A9543F36}"/>
              </a:ext>
            </a:extLst>
          </p:cNvPr>
          <p:cNvSpPr/>
          <p:nvPr/>
        </p:nvSpPr>
        <p:spPr>
          <a:xfrm>
            <a:off x="885127" y="2192383"/>
            <a:ext cx="931322" cy="471245"/>
          </a:xfrm>
          <a:prstGeom prst="roundRect">
            <a:avLst>
              <a:gd name="adj" fmla="val 10946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68680">
              <a:spcAft>
                <a:spcPts val="600"/>
              </a:spcAft>
            </a:pPr>
            <a:r>
              <a:rPr lang="en-US" sz="1330" kern="120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Home</a:t>
            </a:r>
            <a:endParaRPr 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97AECB-8737-00DC-1788-31D5DEDCADA7}"/>
              </a:ext>
            </a:extLst>
          </p:cNvPr>
          <p:cNvSpPr/>
          <p:nvPr/>
        </p:nvSpPr>
        <p:spPr>
          <a:xfrm>
            <a:off x="836899" y="3054036"/>
            <a:ext cx="1018704" cy="462172"/>
          </a:xfrm>
          <a:prstGeom prst="roundRect">
            <a:avLst>
              <a:gd name="adj" fmla="val 10946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68680">
              <a:spcAft>
                <a:spcPts val="600"/>
              </a:spcAft>
            </a:pPr>
            <a:r>
              <a:rPr lang="en-US" sz="1330" kern="120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Customer Details</a:t>
            </a:r>
            <a:endParaRPr 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BBC4A1-DEF8-DBCD-A811-A04AFE142603}"/>
              </a:ext>
            </a:extLst>
          </p:cNvPr>
          <p:cNvSpPr/>
          <p:nvPr/>
        </p:nvSpPr>
        <p:spPr>
          <a:xfrm>
            <a:off x="885126" y="3906616"/>
            <a:ext cx="922248" cy="456728"/>
          </a:xfrm>
          <a:prstGeom prst="roundRect">
            <a:avLst>
              <a:gd name="adj" fmla="val 10946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68680">
              <a:spcAft>
                <a:spcPts val="600"/>
              </a:spcAft>
            </a:pPr>
            <a:r>
              <a:rPr lang="en-US" sz="1330" kern="120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Analysis</a:t>
            </a:r>
            <a:endParaRPr 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9F059B-6B06-B858-CADD-173FFF24C490}"/>
              </a:ext>
            </a:extLst>
          </p:cNvPr>
          <p:cNvSpPr/>
          <p:nvPr/>
        </p:nvSpPr>
        <p:spPr>
          <a:xfrm>
            <a:off x="793208" y="4753753"/>
            <a:ext cx="1106084" cy="467615"/>
          </a:xfrm>
          <a:prstGeom prst="roundRect">
            <a:avLst>
              <a:gd name="adj" fmla="val 10946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68680">
              <a:spcAft>
                <a:spcPts val="600"/>
              </a:spcAft>
            </a:pPr>
            <a:r>
              <a:rPr lang="en-US" sz="133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Dashboard</a:t>
            </a:r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0CF7E8D-9FE7-6D1D-7AD1-7A1BC48F3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423" y="270808"/>
            <a:ext cx="9974067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0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24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Shaun Mia</dc:creator>
  <cp:lastModifiedBy>Shaun Mia</cp:lastModifiedBy>
  <cp:revision>5</cp:revision>
  <dcterms:created xsi:type="dcterms:W3CDTF">2024-07-29T22:00:27Z</dcterms:created>
  <dcterms:modified xsi:type="dcterms:W3CDTF">2024-07-30T20:21:14Z</dcterms:modified>
</cp:coreProperties>
</file>