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7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50C1-EF50-6F6A-D10E-C84DDFF8E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B5F3-3780-0295-740D-63259327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85F3-C67C-4156-DD63-CBC0CF2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4E69-797F-DF8E-9A07-9942ADF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CC1B-077A-883F-58D0-A0EF751C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3996-1F22-EE72-780A-AF4FE29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625F2-B137-B526-E3D8-DDBDD341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B7CA-DAD5-B957-3B1D-39E408B2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E539-71A6-DA3E-C4C0-34D1CAD8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685D6-67E7-FF8A-0D3C-B16A83B3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F96A1-1337-D6EB-3D2A-1B188081C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4A24-421B-BA26-EB7B-82FF8E66E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3B5D-29AE-D987-B4CB-8D73E05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FBEB-E5ED-35BB-ABF5-E74437A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5940-DE9A-2011-607E-A41A3C43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1FC8-36CA-6149-2002-F0ACA47A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914C-496C-C818-EEC1-83F4CCCA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0F72-0668-8DE6-126C-8CFD47F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EBA6-3C70-5373-351B-3171DCB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C4F1-3710-345B-95D6-F545D6A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43F-76B0-4414-0C28-E050C078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2842-CEE5-7A46-B917-C48EAFC1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C3E8-55F8-E521-9758-2BB5EB23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AB2D-C102-D6A8-7285-97E848AA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CCC3-2801-DB42-2910-8DCC407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8472-2918-9482-E5AF-0BF57746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E615-CA99-E274-2A27-89637D28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54C9-B05C-4ADD-CD93-5F5CF01A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7A1D-9DEF-EB9F-8CE8-C0223E82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F220-3903-DEEF-3E36-FEDD2B69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02BDD-391B-690E-6BE2-B2737D4F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0082-D876-EF20-E472-991BF82C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EEBB3-3C2D-DA0F-1733-DCC06478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3A691-AF98-2F76-C6BB-00993793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C562D-D8BE-FBB0-215E-4F88E7FE3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077CA-CBA8-9FFC-1286-8C3E924AC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A2D50-B149-50D3-4A32-18C18411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286EC-C748-683E-8BDA-27CDA74A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50C6B-2E08-D3BA-B659-4DE936EF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CABC-0EE8-4DA4-8248-17219C96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21DE2-2DA8-EF2B-1835-9AAEFFCA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33496-7FFB-CE76-1ED9-B8E5021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5663E-5762-6D47-27BD-8E1A912B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29EF2-B0AA-6B67-ED9B-426BAF58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C7675-2F8A-67AB-E428-EFBFA5EF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F771E-A8BC-4CB0-522F-9BCDFFD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101F-8306-A458-4927-386EBDD1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C795-66BD-3C5B-87F1-064BDE31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C493-766A-1145-BDFD-102B084B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4AA3-07C8-5A35-C7B7-44A36BCB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DED46-4DE8-1599-8644-5AAF79FA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6B52-D4F2-9ABC-E298-D6943455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3C9C-5D46-F466-65AA-2A97734D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8C64F-6458-0968-0C3B-3B75DBAC5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937AC-E34F-BF51-42A0-82774578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FB0E9-62F5-124A-B5AE-827E7F88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12E5D-667E-4497-FCF2-8D42028A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D110-3934-7F50-D733-BFEED54B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29EB7-B8DA-59E4-E977-6CBFA735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1AA2-8AD5-B4CF-96F5-19C34208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1DC04-16EB-FC68-001C-3807DF5A0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6ACB-753D-4291-8F6F-D4A981A4EAB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0A77-3EF9-8D6C-2838-4CF226B26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D899-6E8D-1148-111B-A080A7D5D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69D90-7400-4B94-AC75-DD49220F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34D8-050B-6064-6EAF-DF6DBEA30110}"/>
              </a:ext>
            </a:extLst>
          </p:cNvPr>
          <p:cNvSpPr/>
          <p:nvPr/>
        </p:nvSpPr>
        <p:spPr>
          <a:xfrm>
            <a:off x="2026693" y="1030406"/>
            <a:ext cx="8147713" cy="3081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Classic Model Dashboard</a:t>
            </a:r>
          </a:p>
        </p:txBody>
      </p:sp>
    </p:spTree>
    <p:extLst>
      <p:ext uri="{BB962C8B-B14F-4D97-AF65-F5344CB8AC3E}">
        <p14:creationId xmlns:p14="http://schemas.microsoft.com/office/powerpoint/2010/main" val="350759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34D8-050B-6064-6EAF-DF6DBEA30110}"/>
              </a:ext>
            </a:extLst>
          </p:cNvPr>
          <p:cNvSpPr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Connectors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8D68E-0AB8-A892-0351-E734E0D2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78198"/>
            <a:ext cx="11327549" cy="32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34D8-050B-6064-6EAF-DF6DBEA30110}"/>
              </a:ext>
            </a:extLst>
          </p:cNvPr>
          <p:cNvSpPr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Query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F320F-ADC6-1236-652C-942521D9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586434"/>
            <a:ext cx="7225748" cy="36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34D8-050B-6064-6EAF-DF6DBEA30110}"/>
              </a:ext>
            </a:extLst>
          </p:cNvPr>
          <p:cNvSpPr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 in DAX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476A7-149E-1044-ABBF-2F2FDB52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35" y="2832822"/>
            <a:ext cx="4481866" cy="1837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CD4AA-C0F5-7EA6-43D1-91003D5C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3151493"/>
            <a:ext cx="4486215" cy="12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9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34D8-050B-6064-6EAF-DF6DBEA30110}"/>
              </a:ext>
            </a:extLst>
          </p:cNvPr>
          <p:cNvSpPr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ChatGPT for Measures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F5A1E-D240-3E71-74E1-BDFBE6B3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" y="2957665"/>
            <a:ext cx="5744850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54616-F6A5-A8BB-E886-A9217086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536127"/>
            <a:ext cx="5828261" cy="21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34D8-050B-6064-6EAF-DF6DBEA30110}"/>
              </a:ext>
            </a:extLst>
          </p:cNvPr>
          <p:cNvSpPr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Data Modelling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CB7AA-8A1A-D7FB-F124-5AA99614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35" y="2362225"/>
            <a:ext cx="4481866" cy="27787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7646D-20C7-95AA-1AFD-722A65C6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2428091"/>
            <a:ext cx="4486215" cy="26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7A1A5-CC46-07F4-B5E5-07ECA6CF9FCE}"/>
              </a:ext>
            </a:extLst>
          </p:cNvPr>
          <p:cNvSpPr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E42454-82AF-BFB7-688B-B3E58AC8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25" y="1966293"/>
            <a:ext cx="791494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793C5F-358D-0B9F-7461-CF29B500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5880"/>
            <a:ext cx="2578900" cy="41262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02425" y="1563520"/>
            <a:ext cx="0" cy="373715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6683323-66D6-8A51-EDEF-D73BD908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6" y="1374100"/>
            <a:ext cx="2578900" cy="4109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5714" y="1563520"/>
            <a:ext cx="0" cy="373715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58C0609-4126-DC20-CB57-170B9A8E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29" y="1390344"/>
            <a:ext cx="2578900" cy="407731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0668" y="1563520"/>
            <a:ext cx="0" cy="373715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A56C55-FF1F-B7B5-8016-B69F8234D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900" y="1422074"/>
            <a:ext cx="2578900" cy="40138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E345B5-8923-835F-0C0E-B77EF3113081}"/>
              </a:ext>
            </a:extLst>
          </p:cNvPr>
          <p:cNvSpPr/>
          <p:nvPr/>
        </p:nvSpPr>
        <p:spPr>
          <a:xfrm>
            <a:off x="4378976" y="172021"/>
            <a:ext cx="3401959" cy="688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Mobile View</a:t>
            </a:r>
          </a:p>
        </p:txBody>
      </p:sp>
    </p:spTree>
    <p:extLst>
      <p:ext uri="{BB962C8B-B14F-4D97-AF65-F5344CB8AC3E}">
        <p14:creationId xmlns:p14="http://schemas.microsoft.com/office/powerpoint/2010/main" val="5436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Mia</dc:creator>
  <cp:lastModifiedBy>Shaun Mia</cp:lastModifiedBy>
  <cp:revision>1</cp:revision>
  <dcterms:created xsi:type="dcterms:W3CDTF">2024-08-18T09:14:06Z</dcterms:created>
  <dcterms:modified xsi:type="dcterms:W3CDTF">2024-08-18T09:44:57Z</dcterms:modified>
</cp:coreProperties>
</file>