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Inter Bold" charset="1" panose="020B0802030000000004"/>
      <p:regular r:id="rId16"/>
    </p:embeddedFont>
    <p:embeddedFont>
      <p:font typeface="Agrandir Medium" charset="1" panose="000006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2759" y="6802807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cap="flat" w="38100">
            <a:solidFill>
              <a:srgbClr val="1772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972039" y="656036"/>
            <a:ext cx="1241303" cy="575606"/>
            <a:chOff x="0" y="0"/>
            <a:chExt cx="326928" cy="15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6928" cy="151600"/>
            </a:xfrm>
            <a:custGeom>
              <a:avLst/>
              <a:gdLst/>
              <a:ahLst/>
              <a:cxnLst/>
              <a:rect r="r" b="b" t="t" l="l"/>
              <a:pathLst>
                <a:path h="151600" w="326928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326928" cy="256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14664" y="1640268"/>
            <a:ext cx="14166687" cy="95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6"/>
              </a:lnSpc>
            </a:pPr>
            <a:r>
              <a:rPr lang="en-US" sz="5526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CLINIX HEALTH INFORMATION SYSTEM: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8495" y="4264660"/>
            <a:ext cx="15960805" cy="376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4696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A Django &amp; React Solution for Healthcare Management</a:t>
            </a:r>
          </a:p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4696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●​ Author: Shaun Saisi</a:t>
            </a:r>
          </a:p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4696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●​ GitHub Link: https://github.com/shaun-saisi/Clinix</a:t>
            </a:r>
          </a:p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4696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●​ Live Demo: http://143.198.21.25/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1984" y="676275"/>
            <a:ext cx="16544032" cy="777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6"/>
              </a:lnSpc>
              <a:spcBef>
                <a:spcPct val="0"/>
              </a:spcBef>
            </a:pPr>
            <a:r>
              <a:rPr lang="en-US" b="true" sz="55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Challenges &amp; Solutions</a:t>
            </a:r>
          </a:p>
          <a:p>
            <a:pPr algn="ctr">
              <a:lnSpc>
                <a:spcPts val="8676"/>
              </a:lnSpc>
              <a:spcBef>
                <a:spcPct val="0"/>
              </a:spcBef>
            </a:pPr>
            <a:r>
              <a:rPr lang="en-US" b="true" sz="55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●​ Challenges:</a:t>
            </a:r>
          </a:p>
          <a:p>
            <a:pPr algn="ctr">
              <a:lnSpc>
                <a:spcPts val="8676"/>
              </a:lnSpc>
              <a:spcBef>
                <a:spcPct val="0"/>
              </a:spcBef>
            </a:pPr>
            <a:r>
              <a:rPr lang="en-US" b="true" sz="55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○​ Managing many-to-many enrollments.</a:t>
            </a:r>
          </a:p>
          <a:p>
            <a:pPr algn="ctr">
              <a:lnSpc>
                <a:spcPts val="8676"/>
              </a:lnSpc>
              <a:spcBef>
                <a:spcPct val="0"/>
              </a:spcBef>
            </a:pPr>
            <a:r>
              <a:rPr lang="en-US" b="true" sz="55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○​ Real-time search functionality.</a:t>
            </a:r>
          </a:p>
          <a:p>
            <a:pPr algn="ctr">
              <a:lnSpc>
                <a:spcPts val="8676"/>
              </a:lnSpc>
              <a:spcBef>
                <a:spcPct val="0"/>
              </a:spcBef>
            </a:pPr>
            <a:r>
              <a:rPr lang="en-US" b="true" sz="55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●​ Solutions:</a:t>
            </a:r>
          </a:p>
          <a:p>
            <a:pPr algn="ctr">
              <a:lnSpc>
                <a:spcPts val="8676"/>
              </a:lnSpc>
              <a:spcBef>
                <a:spcPct val="0"/>
              </a:spcBef>
            </a:pPr>
            <a:r>
              <a:rPr lang="en-US" b="true" sz="55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○​ Django ManyToManyField with through model.</a:t>
            </a:r>
          </a:p>
          <a:p>
            <a:pPr algn="ctr">
              <a:lnSpc>
                <a:spcPts val="8676"/>
              </a:lnSpc>
              <a:spcBef>
                <a:spcPct val="0"/>
              </a:spcBef>
            </a:pPr>
            <a:r>
              <a:rPr lang="en-US" b="true" sz="55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○​ Debounced search API calls.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912599"/>
            <a:ext cx="18598628" cy="5955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b="true" sz="300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●​ Objective:</a:t>
            </a:r>
          </a:p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b="true" sz="300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Build a system for doctors to manage clients and health programs.</a:t>
            </a:r>
          </a:p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b="true" sz="300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●​ Key Features:</a:t>
            </a:r>
          </a:p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b="true" sz="300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Create health programs (TB, Malaria, HIV).</a:t>
            </a:r>
          </a:p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b="true" sz="300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​ Register clients.</a:t>
            </a:r>
          </a:p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b="true" sz="300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Enroll clients in programs.</a:t>
            </a:r>
          </a:p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b="true" sz="300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​ Search clients.</a:t>
            </a:r>
          </a:p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b="true" sz="300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​ View client profiles.</a:t>
            </a:r>
          </a:p>
          <a:p>
            <a:pPr algn="ctr">
              <a:lnSpc>
                <a:spcPts val="4661"/>
              </a:lnSpc>
              <a:spcBef>
                <a:spcPct val="0"/>
              </a:spcBef>
            </a:pPr>
            <a:r>
              <a:rPr lang="en-US" b="true" sz="300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​ Expose client data via API.</a:t>
            </a:r>
          </a:p>
          <a:p>
            <a:pPr algn="ctr">
              <a:lnSpc>
                <a:spcPts val="466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7426" y="2637138"/>
            <a:ext cx="15787092" cy="614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50"/>
              </a:lnSpc>
              <a:spcBef>
                <a:spcPct val="0"/>
              </a:spcBef>
            </a:pPr>
            <a:r>
              <a:rPr lang="en-US" b="true" sz="80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●​ Tech Stack:</a:t>
            </a:r>
          </a:p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Frontend: React.js</a:t>
            </a:r>
          </a:p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Backend: Django REST Framework</a:t>
            </a:r>
          </a:p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Database: SQLite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74847" y="2413822"/>
            <a:ext cx="5791170" cy="7187984"/>
          </a:xfrm>
          <a:custGeom>
            <a:avLst/>
            <a:gdLst/>
            <a:ahLst/>
            <a:cxnLst/>
            <a:rect r="r" b="b" t="t" l="l"/>
            <a:pathLst>
              <a:path h="7187984" w="5791170">
                <a:moveTo>
                  <a:pt x="0" y="0"/>
                </a:moveTo>
                <a:lnTo>
                  <a:pt x="5791169" y="0"/>
                </a:lnTo>
                <a:lnTo>
                  <a:pt x="5791169" y="7187983"/>
                </a:lnTo>
                <a:lnTo>
                  <a:pt x="0" y="7187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40878" y="290121"/>
            <a:ext cx="15409069" cy="1600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Entity Relationship Diagram (ERD):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70610" y="2320860"/>
            <a:ext cx="3492561" cy="7059864"/>
          </a:xfrm>
          <a:custGeom>
            <a:avLst/>
            <a:gdLst/>
            <a:ahLst/>
            <a:cxnLst/>
            <a:rect r="r" b="b" t="t" l="l"/>
            <a:pathLst>
              <a:path h="7059864" w="3492561">
                <a:moveTo>
                  <a:pt x="0" y="0"/>
                </a:moveTo>
                <a:lnTo>
                  <a:pt x="3492561" y="0"/>
                </a:lnTo>
                <a:lnTo>
                  <a:pt x="3492561" y="7059864"/>
                </a:lnTo>
                <a:lnTo>
                  <a:pt x="0" y="705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548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86067" y="-135448"/>
            <a:ext cx="11511409" cy="1600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Data Flow Diagram (DFD):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6772" y="647700"/>
            <a:ext cx="14934456" cy="9711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1"/>
              </a:lnSpc>
              <a:spcBef>
                <a:spcPct val="0"/>
              </a:spcBef>
            </a:pPr>
            <a:r>
              <a:rPr lang="en-US" b="true" sz="60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Tables:</a:t>
            </a:r>
          </a:p>
          <a:p>
            <a:pPr algn="ctr">
              <a:lnSpc>
                <a:spcPts val="9451"/>
              </a:lnSpc>
              <a:spcBef>
                <a:spcPct val="0"/>
              </a:spcBef>
            </a:pPr>
            <a:r>
              <a:rPr lang="en-US" b="true" sz="60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Doctor: Manages programs.</a:t>
            </a:r>
          </a:p>
          <a:p>
            <a:pPr algn="ctr">
              <a:lnSpc>
                <a:spcPts val="9451"/>
              </a:lnSpc>
              <a:spcBef>
                <a:spcPct val="0"/>
              </a:spcBef>
            </a:pPr>
          </a:p>
          <a:p>
            <a:pPr algn="ctr">
              <a:lnSpc>
                <a:spcPts val="9451"/>
              </a:lnSpc>
              <a:spcBef>
                <a:spcPct val="0"/>
              </a:spcBef>
            </a:pPr>
            <a:r>
              <a:rPr lang="en-US" b="true" sz="60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​ Client: Stores patient data.</a:t>
            </a:r>
          </a:p>
          <a:p>
            <a:pPr algn="ctr">
              <a:lnSpc>
                <a:spcPts val="9451"/>
              </a:lnSpc>
              <a:spcBef>
                <a:spcPct val="0"/>
              </a:spcBef>
            </a:pPr>
          </a:p>
          <a:p>
            <a:pPr algn="ctr">
              <a:lnSpc>
                <a:spcPts val="9451"/>
              </a:lnSpc>
              <a:spcBef>
                <a:spcPct val="0"/>
              </a:spcBef>
            </a:pPr>
            <a:r>
              <a:rPr lang="en-US" b="true" sz="60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Program: Health programs (e.g., TB, HIV).</a:t>
            </a:r>
          </a:p>
          <a:p>
            <a:pPr algn="ctr">
              <a:lnSpc>
                <a:spcPts val="9451"/>
              </a:lnSpc>
              <a:spcBef>
                <a:spcPct val="0"/>
              </a:spcBef>
            </a:pPr>
          </a:p>
          <a:p>
            <a:pPr algn="ctr">
              <a:lnSpc>
                <a:spcPts val="9451"/>
              </a:lnSpc>
              <a:spcBef>
                <a:spcPct val="0"/>
              </a:spcBef>
            </a:pPr>
            <a:r>
              <a:rPr lang="en-US" b="true" sz="60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​ Enrollment: Links clients to programs.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909706"/>
            <a:ext cx="18288000" cy="6000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API-First Approach:</a:t>
            </a:r>
          </a:p>
          <a:p>
            <a:pPr algn="ctr">
              <a:lnSpc>
                <a:spcPts val="11621"/>
              </a:lnSpc>
              <a:spcBef>
                <a:spcPct val="0"/>
              </a:spcBef>
            </a:pPr>
          </a:p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All features built as REST endpoints first.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909706"/>
            <a:ext cx="18288000" cy="7467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Frontend Integration:</a:t>
            </a:r>
          </a:p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React components for forms and tables.</a:t>
            </a:r>
          </a:p>
          <a:p>
            <a:pPr algn="ctr">
              <a:lnSpc>
                <a:spcPts val="11621"/>
              </a:lnSpc>
              <a:spcBef>
                <a:spcPct val="0"/>
              </a:spcBef>
            </a:pPr>
          </a:p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 Axios for API calls.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22489" y="3334982"/>
            <a:ext cx="10714271" cy="6588540"/>
          </a:xfrm>
          <a:custGeom>
            <a:avLst/>
            <a:gdLst/>
            <a:ahLst/>
            <a:cxnLst/>
            <a:rect r="r" b="b" t="t" l="l"/>
            <a:pathLst>
              <a:path h="6588540" w="10714271">
                <a:moveTo>
                  <a:pt x="0" y="0"/>
                </a:moveTo>
                <a:lnTo>
                  <a:pt x="10714271" y="0"/>
                </a:lnTo>
                <a:lnTo>
                  <a:pt x="10714271" y="6588540"/>
                </a:lnTo>
                <a:lnTo>
                  <a:pt x="0" y="6588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31809" y="131365"/>
            <a:ext cx="11813084" cy="306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Security &amp; Authentication</a:t>
            </a:r>
          </a:p>
          <a:p>
            <a:pPr algn="ctr">
              <a:lnSpc>
                <a:spcPts val="11621"/>
              </a:lnSpc>
              <a:spcBef>
                <a:spcPct val="0"/>
              </a:spcBef>
            </a:pPr>
            <a:r>
              <a:rPr lang="en-US" b="true" sz="7497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JWT Authentication Flow: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DAGl11dLYx8</dc:identifier>
  <dcterms:modified xsi:type="dcterms:W3CDTF">2011-08-01T06:04:30Z</dcterms:modified>
  <cp:revision>1</cp:revision>
  <dc:title>pitch deck</dc:title>
</cp:coreProperties>
</file>