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284" r:id="rId2"/>
    <p:sldId id="285" r:id="rId3"/>
    <p:sldId id="287" r:id="rId4"/>
    <p:sldId id="361" r:id="rId5"/>
    <p:sldId id="275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70" r:id="rId15"/>
    <p:sldId id="368" r:id="rId16"/>
    <p:sldId id="369" r:id="rId17"/>
    <p:sldId id="371" r:id="rId18"/>
    <p:sldId id="372" r:id="rId19"/>
    <p:sldId id="373" r:id="rId20"/>
    <p:sldId id="374" r:id="rId21"/>
    <p:sldId id="375" r:id="rId22"/>
    <p:sldId id="278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A9E12-43E1-4DEC-8B08-C0420C48EAF6}" v="4236" dt="2022-10-06T04:50:0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8" autoAdjust="0"/>
  </p:normalViewPr>
  <p:slideViewPr>
    <p:cSldViewPr>
      <p:cViewPr varScale="1">
        <p:scale>
          <a:sx n="113" d="100"/>
          <a:sy n="113" d="100"/>
        </p:scale>
        <p:origin x="4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, Siddhartha" userId="d83df921-9d41-4a0b-95a4-a52fc1507e41" providerId="ADAL" clId="{69D55199-3426-4833-B62A-BD4059EF43AC}"/>
    <pc:docChg chg="custSel addSld delSld modSld">
      <pc:chgData name="Nath, Siddhartha" userId="d83df921-9d41-4a0b-95a4-a52fc1507e41" providerId="ADAL" clId="{69D55199-3426-4833-B62A-BD4059EF43AC}" dt="2022-10-04T06:12:13.687" v="1534" actId="404"/>
      <pc:docMkLst>
        <pc:docMk/>
      </pc:docMkLst>
      <pc:sldChg chg="modSp add mod">
        <pc:chgData name="Nath, Siddhartha" userId="d83df921-9d41-4a0b-95a4-a52fc1507e41" providerId="ADAL" clId="{69D55199-3426-4833-B62A-BD4059EF43AC}" dt="2022-10-03T19:14:51.207" v="44" actId="20577"/>
        <pc:sldMkLst>
          <pc:docMk/>
          <pc:sldMk cId="0" sldId="264"/>
        </pc:sldMkLst>
        <pc:spChg chg="mod">
          <ac:chgData name="Nath, Siddhartha" userId="d83df921-9d41-4a0b-95a4-a52fc1507e41" providerId="ADAL" clId="{69D55199-3426-4833-B62A-BD4059EF43AC}" dt="2022-10-03T19:14:51.207" v="44" actId="20577"/>
          <ac:spMkLst>
            <pc:docMk/>
            <pc:sldMk cId="0" sldId="264"/>
            <ac:spMk id="10242" creationId="{F337DA2B-2B6B-4534-86FF-925BFC76BF27}"/>
          </ac:spMkLst>
        </pc:spChg>
      </pc:sldChg>
      <pc:sldChg chg="modSp mod">
        <pc:chgData name="Nath, Siddhartha" userId="d83df921-9d41-4a0b-95a4-a52fc1507e41" providerId="ADAL" clId="{69D55199-3426-4833-B62A-BD4059EF43AC}" dt="2022-10-03T19:13:41.042" v="25" actId="20577"/>
        <pc:sldMkLst>
          <pc:docMk/>
          <pc:sldMk cId="0" sldId="285"/>
        </pc:sldMkLst>
        <pc:spChg chg="mod">
          <ac:chgData name="Nath, Siddhartha" userId="d83df921-9d41-4a0b-95a4-a52fc1507e41" providerId="ADAL" clId="{69D55199-3426-4833-B62A-BD4059EF43AC}" dt="2022-10-03T19:13:41.042" v="25" actId="20577"/>
          <ac:spMkLst>
            <pc:docMk/>
            <pc:sldMk cId="0" sldId="285"/>
            <ac:spMk id="5123" creationId="{9FE8292E-48A1-44DE-8A4F-EB6AF7A3FBCC}"/>
          </ac:spMkLst>
        </pc:spChg>
      </pc:sldChg>
      <pc:sldChg chg="modSp add mod">
        <pc:chgData name="Nath, Siddhartha" userId="d83df921-9d41-4a0b-95a4-a52fc1507e41" providerId="ADAL" clId="{69D55199-3426-4833-B62A-BD4059EF43AC}" dt="2022-10-03T19:15:29.192" v="57" actId="13926"/>
        <pc:sldMkLst>
          <pc:docMk/>
          <pc:sldMk cId="0" sldId="302"/>
        </pc:sldMkLst>
        <pc:spChg chg="mod">
          <ac:chgData name="Nath, Siddhartha" userId="d83df921-9d41-4a0b-95a4-a52fc1507e41" providerId="ADAL" clId="{69D55199-3426-4833-B62A-BD4059EF43AC}" dt="2022-10-03T19:15:29.192" v="57" actId="13926"/>
          <ac:spMkLst>
            <pc:docMk/>
            <pc:sldMk cId="0" sldId="302"/>
            <ac:spMk id="3" creationId="{EED2B136-A555-47F8-9A40-498A0F0D3F68}"/>
          </ac:spMkLst>
        </pc:spChg>
        <pc:spChg chg="mod">
          <ac:chgData name="Nath, Siddhartha" userId="d83df921-9d41-4a0b-95a4-a52fc1507e41" providerId="ADAL" clId="{69D55199-3426-4833-B62A-BD4059EF43AC}" dt="2022-10-03T19:15:22.737" v="56" actId="207"/>
          <ac:spMkLst>
            <pc:docMk/>
            <pc:sldMk cId="0" sldId="302"/>
            <ac:spMk id="46082" creationId="{2F62BCC2-2A25-454B-86CB-EABDEE4AFEB3}"/>
          </ac:spMkLst>
        </pc:spChg>
      </pc:sldChg>
      <pc:sldChg chg="modSp">
        <pc:chgData name="Nath, Siddhartha" userId="d83df921-9d41-4a0b-95a4-a52fc1507e41" providerId="ADAL" clId="{69D55199-3426-4833-B62A-BD4059EF43AC}" dt="2022-10-04T03:15:03.263" v="209" actId="403"/>
        <pc:sldMkLst>
          <pc:docMk/>
          <pc:sldMk cId="0" sldId="335"/>
        </pc:sldMkLst>
        <pc:spChg chg="mod">
          <ac:chgData name="Nath, Siddhartha" userId="d83df921-9d41-4a0b-95a4-a52fc1507e41" providerId="ADAL" clId="{69D55199-3426-4833-B62A-BD4059EF43AC}" dt="2022-10-04T03:15:03.263" v="209" actId="403"/>
          <ac:spMkLst>
            <pc:docMk/>
            <pc:sldMk cId="0" sldId="335"/>
            <ac:spMk id="23555" creationId="{D7D44391-20D6-4848-B7DB-12BF47CAF547}"/>
          </ac:spMkLst>
        </pc:spChg>
      </pc:sldChg>
      <pc:sldChg chg="del">
        <pc:chgData name="Nath, Siddhartha" userId="d83df921-9d41-4a0b-95a4-a52fc1507e41" providerId="ADAL" clId="{69D55199-3426-4833-B62A-BD4059EF43AC}" dt="2022-10-04T06:07:17.041" v="1198" actId="47"/>
        <pc:sldMkLst>
          <pc:docMk/>
          <pc:sldMk cId="0" sldId="351"/>
        </pc:sldMkLst>
      </pc:sldChg>
      <pc:sldChg chg="delSp modSp add mod modAnim">
        <pc:chgData name="Nath, Siddhartha" userId="d83df921-9d41-4a0b-95a4-a52fc1507e41" providerId="ADAL" clId="{69D55199-3426-4833-B62A-BD4059EF43AC}" dt="2022-10-03T19:19:01.743" v="204" actId="20577"/>
        <pc:sldMkLst>
          <pc:docMk/>
          <pc:sldMk cId="0" sldId="354"/>
        </pc:sldMkLst>
        <pc:spChg chg="del">
          <ac:chgData name="Nath, Siddhartha" userId="d83df921-9d41-4a0b-95a4-a52fc1507e41" providerId="ADAL" clId="{69D55199-3426-4833-B62A-BD4059EF43AC}" dt="2022-10-03T19:16:29.423" v="68" actId="478"/>
          <ac:spMkLst>
            <pc:docMk/>
            <pc:sldMk cId="0" sldId="354"/>
            <ac:spMk id="2" creationId="{24D7DFAB-79FE-49F5-AF02-AD75A4C8FDEE}"/>
          </ac:spMkLst>
        </pc:spChg>
        <pc:spChg chg="mod">
          <ac:chgData name="Nath, Siddhartha" userId="d83df921-9d41-4a0b-95a4-a52fc1507e41" providerId="ADAL" clId="{69D55199-3426-4833-B62A-BD4059EF43AC}" dt="2022-10-03T19:16:26.063" v="67" actId="20577"/>
          <ac:spMkLst>
            <pc:docMk/>
            <pc:sldMk cId="0" sldId="354"/>
            <ac:spMk id="33795" creationId="{DCF9FCDC-ACB6-4F3C-A1A5-B7B81ADD68DB}"/>
          </ac:spMkLst>
        </pc:spChg>
        <pc:spChg chg="mod">
          <ac:chgData name="Nath, Siddhartha" userId="d83df921-9d41-4a0b-95a4-a52fc1507e41" providerId="ADAL" clId="{69D55199-3426-4833-B62A-BD4059EF43AC}" dt="2022-10-03T19:19:01.743" v="204" actId="20577"/>
          <ac:spMkLst>
            <pc:docMk/>
            <pc:sldMk cId="0" sldId="354"/>
            <ac:spMk id="33796" creationId="{18BDEDAD-8B37-4F52-80D9-336481195518}"/>
          </ac:spMkLst>
        </pc:spChg>
      </pc:sldChg>
      <pc:sldChg chg="modSp new del mod">
        <pc:chgData name="Nath, Siddhartha" userId="d83df921-9d41-4a0b-95a4-a52fc1507e41" providerId="ADAL" clId="{69D55199-3426-4833-B62A-BD4059EF43AC}" dt="2022-10-03T19:13:53.972" v="30" actId="47"/>
        <pc:sldMkLst>
          <pc:docMk/>
          <pc:sldMk cId="4194204303" sldId="354"/>
        </pc:sldMkLst>
        <pc:spChg chg="mod">
          <ac:chgData name="Nath, Siddhartha" userId="d83df921-9d41-4a0b-95a4-a52fc1507e41" providerId="ADAL" clId="{69D55199-3426-4833-B62A-BD4059EF43AC}" dt="2022-10-03T19:13:50.489" v="29" actId="20577"/>
          <ac:spMkLst>
            <pc:docMk/>
            <pc:sldMk cId="4194204303" sldId="354"/>
            <ac:spMk id="2" creationId="{232FC40B-56DC-47B5-95BF-D2DCE6E7CE6E}"/>
          </ac:spMkLst>
        </pc:spChg>
      </pc:sldChg>
      <pc:sldChg chg="addSp modSp new mod">
        <pc:chgData name="Nath, Siddhartha" userId="d83df921-9d41-4a0b-95a4-a52fc1507e41" providerId="ADAL" clId="{69D55199-3426-4833-B62A-BD4059EF43AC}" dt="2022-10-04T06:06:45.861" v="1196" actId="20577"/>
        <pc:sldMkLst>
          <pc:docMk/>
          <pc:sldMk cId="4091795362" sldId="355"/>
        </pc:sldMkLst>
        <pc:spChg chg="mod">
          <ac:chgData name="Nath, Siddhartha" userId="d83df921-9d41-4a0b-95a4-a52fc1507e41" providerId="ADAL" clId="{69D55199-3426-4833-B62A-BD4059EF43AC}" dt="2022-10-04T05:46:10.823" v="240" actId="20577"/>
          <ac:spMkLst>
            <pc:docMk/>
            <pc:sldMk cId="4091795362" sldId="355"/>
            <ac:spMk id="2" creationId="{0F4C613E-0660-4441-ACDC-9BAD3F01DC1E}"/>
          </ac:spMkLst>
        </pc:spChg>
        <pc:spChg chg="mod">
          <ac:chgData name="Nath, Siddhartha" userId="d83df921-9d41-4a0b-95a4-a52fc1507e41" providerId="ADAL" clId="{69D55199-3426-4833-B62A-BD4059EF43AC}" dt="2022-10-04T05:48:03.836" v="411" actId="14100"/>
          <ac:spMkLst>
            <pc:docMk/>
            <pc:sldMk cId="4091795362" sldId="355"/>
            <ac:spMk id="3" creationId="{C660618D-2E78-46A1-B008-8B7A2DDAEC96}"/>
          </ac:spMkLst>
        </pc:spChg>
        <pc:spChg chg="add mod">
          <ac:chgData name="Nath, Siddhartha" userId="d83df921-9d41-4a0b-95a4-a52fc1507e41" providerId="ADAL" clId="{69D55199-3426-4833-B62A-BD4059EF43AC}" dt="2022-10-04T06:06:45.861" v="1196" actId="20577"/>
          <ac:spMkLst>
            <pc:docMk/>
            <pc:sldMk cId="4091795362" sldId="355"/>
            <ac:spMk id="5" creationId="{A7A67BC2-39E1-40F4-B15D-6674C29B08D7}"/>
          </ac:spMkLst>
        </pc:spChg>
        <pc:picChg chg="add mod">
          <ac:chgData name="Nath, Siddhartha" userId="d83df921-9d41-4a0b-95a4-a52fc1507e41" providerId="ADAL" clId="{69D55199-3426-4833-B62A-BD4059EF43AC}" dt="2022-10-04T05:53:08.096" v="717" actId="1076"/>
          <ac:picMkLst>
            <pc:docMk/>
            <pc:sldMk cId="4091795362" sldId="355"/>
            <ac:picMk id="6" creationId="{ECB25F38-341F-42D7-A1DE-0BDA9A18136D}"/>
          </ac:picMkLst>
        </pc:picChg>
      </pc:sldChg>
      <pc:sldChg chg="addSp modSp new mod">
        <pc:chgData name="Nath, Siddhartha" userId="d83df921-9d41-4a0b-95a4-a52fc1507e41" providerId="ADAL" clId="{69D55199-3426-4833-B62A-BD4059EF43AC}" dt="2022-10-04T06:12:00.970" v="1532" actId="403"/>
        <pc:sldMkLst>
          <pc:docMk/>
          <pc:sldMk cId="799183437" sldId="356"/>
        </pc:sldMkLst>
        <pc:spChg chg="mod">
          <ac:chgData name="Nath, Siddhartha" userId="d83df921-9d41-4a0b-95a4-a52fc1507e41" providerId="ADAL" clId="{69D55199-3426-4833-B62A-BD4059EF43AC}" dt="2022-10-04T05:53:49.818" v="738" actId="20577"/>
          <ac:spMkLst>
            <pc:docMk/>
            <pc:sldMk cId="799183437" sldId="356"/>
            <ac:spMk id="2" creationId="{487CA8D8-6412-42C3-819F-03DDE25B4A52}"/>
          </ac:spMkLst>
        </pc:spChg>
        <pc:spChg chg="mod">
          <ac:chgData name="Nath, Siddhartha" userId="d83df921-9d41-4a0b-95a4-a52fc1507e41" providerId="ADAL" clId="{69D55199-3426-4833-B62A-BD4059EF43AC}" dt="2022-10-04T06:12:00.970" v="1532" actId="403"/>
          <ac:spMkLst>
            <pc:docMk/>
            <pc:sldMk cId="799183437" sldId="356"/>
            <ac:spMk id="3" creationId="{2DB828BE-207E-4C66-B3E8-93D087052C75}"/>
          </ac:spMkLst>
        </pc:spChg>
        <pc:picChg chg="add mod">
          <ac:chgData name="Nath, Siddhartha" userId="d83df921-9d41-4a0b-95a4-a52fc1507e41" providerId="ADAL" clId="{69D55199-3426-4833-B62A-BD4059EF43AC}" dt="2022-10-04T06:07:14.330" v="1197"/>
          <ac:picMkLst>
            <pc:docMk/>
            <pc:sldMk cId="799183437" sldId="356"/>
            <ac:picMk id="5" creationId="{4FF13999-4C08-4AAC-BB69-035DF0A0A107}"/>
          </ac:picMkLst>
        </pc:picChg>
      </pc:sldChg>
      <pc:sldChg chg="modSp add del mod">
        <pc:chgData name="Nath, Siddhartha" userId="d83df921-9d41-4a0b-95a4-a52fc1507e41" providerId="ADAL" clId="{69D55199-3426-4833-B62A-BD4059EF43AC}" dt="2022-10-04T06:09:40.904" v="1352" actId="47"/>
        <pc:sldMkLst>
          <pc:docMk/>
          <pc:sldMk cId="600700803" sldId="357"/>
        </pc:sldMkLst>
        <pc:spChg chg="mod">
          <ac:chgData name="Nath, Siddhartha" userId="d83df921-9d41-4a0b-95a4-a52fc1507e41" providerId="ADAL" clId="{69D55199-3426-4833-B62A-BD4059EF43AC}" dt="2022-10-04T06:09:29.069" v="1350" actId="6549"/>
          <ac:spMkLst>
            <pc:docMk/>
            <pc:sldMk cId="600700803" sldId="357"/>
            <ac:spMk id="3" creationId="{2DB828BE-207E-4C66-B3E8-93D087052C75}"/>
          </ac:spMkLst>
        </pc:spChg>
      </pc:sldChg>
      <pc:sldChg chg="modSp add mod">
        <pc:chgData name="Nath, Siddhartha" userId="d83df921-9d41-4a0b-95a4-a52fc1507e41" providerId="ADAL" clId="{69D55199-3426-4833-B62A-BD4059EF43AC}" dt="2022-10-04T06:12:13.687" v="1534" actId="404"/>
        <pc:sldMkLst>
          <pc:docMk/>
          <pc:sldMk cId="533893044" sldId="358"/>
        </pc:sldMkLst>
        <pc:spChg chg="mod">
          <ac:chgData name="Nath, Siddhartha" userId="d83df921-9d41-4a0b-95a4-a52fc1507e41" providerId="ADAL" clId="{69D55199-3426-4833-B62A-BD4059EF43AC}" dt="2022-10-04T06:12:13.687" v="1534" actId="404"/>
          <ac:spMkLst>
            <pc:docMk/>
            <pc:sldMk cId="533893044" sldId="358"/>
            <ac:spMk id="3" creationId="{2DB828BE-207E-4C66-B3E8-93D087052C75}"/>
          </ac:spMkLst>
        </pc:spChg>
      </pc:sldChg>
    </pc:docChg>
  </pc:docChgLst>
  <pc:docChgLst>
    <pc:chgData name="Nath, Siddhartha" userId="d83df921-9d41-4a0b-95a4-a52fc1507e41" providerId="ADAL" clId="{A25A9E12-43E1-4DEC-8B08-C0420C48EAF6}"/>
    <pc:docChg chg="undo custSel addSld delSld modSld">
      <pc:chgData name="Nath, Siddhartha" userId="d83df921-9d41-4a0b-95a4-a52fc1507e41" providerId="ADAL" clId="{A25A9E12-43E1-4DEC-8B08-C0420C48EAF6}" dt="2022-10-06T04:52:22.126" v="9898" actId="47"/>
      <pc:docMkLst>
        <pc:docMk/>
      </pc:docMkLst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59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60"/>
        </pc:sldMkLst>
      </pc:sldChg>
      <pc:sldChg chg="del">
        <pc:chgData name="Nath, Siddhartha" userId="d83df921-9d41-4a0b-95a4-a52fc1507e41" providerId="ADAL" clId="{A25A9E12-43E1-4DEC-8B08-C0420C48EAF6}" dt="2022-10-04T20:30:42.615" v="101" actId="47"/>
        <pc:sldMkLst>
          <pc:docMk/>
          <pc:sldMk cId="0" sldId="264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67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68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69"/>
        </pc:sldMkLst>
      </pc:sldChg>
      <pc:sldChg chg="modSp mod modAnim">
        <pc:chgData name="Nath, Siddhartha" userId="d83df921-9d41-4a0b-95a4-a52fc1507e41" providerId="ADAL" clId="{A25A9E12-43E1-4DEC-8B08-C0420C48EAF6}" dt="2022-10-05T03:08:56.844" v="6117" actId="6549"/>
        <pc:sldMkLst>
          <pc:docMk/>
          <pc:sldMk cId="0" sldId="275"/>
        </pc:sldMkLst>
        <pc:spChg chg="mod">
          <ac:chgData name="Nath, Siddhartha" userId="d83df921-9d41-4a0b-95a4-a52fc1507e41" providerId="ADAL" clId="{A25A9E12-43E1-4DEC-8B08-C0420C48EAF6}" dt="2022-10-05T01:31:43.401" v="2610" actId="20577"/>
          <ac:spMkLst>
            <pc:docMk/>
            <pc:sldMk cId="0" sldId="275"/>
            <ac:spMk id="3" creationId="{C513FB5B-9D0A-43BE-907E-3204ADF7D815}"/>
          </ac:spMkLst>
        </pc:spChg>
        <pc:spChg chg="mod">
          <ac:chgData name="Nath, Siddhartha" userId="d83df921-9d41-4a0b-95a4-a52fc1507e41" providerId="ADAL" clId="{A25A9E12-43E1-4DEC-8B08-C0420C48EAF6}" dt="2022-10-05T03:08:56.844" v="6117" actId="6549"/>
          <ac:spMkLst>
            <pc:docMk/>
            <pc:sldMk cId="0" sldId="275"/>
            <ac:spMk id="7170" creationId="{44E575B4-9F59-4603-9939-C3196C2FD3D0}"/>
          </ac:spMkLst>
        </pc:spChg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277"/>
        </pc:sldMkLst>
      </pc:sldChg>
      <pc:sldChg chg="modSp mod">
        <pc:chgData name="Nath, Siddhartha" userId="d83df921-9d41-4a0b-95a4-a52fc1507e41" providerId="ADAL" clId="{A25A9E12-43E1-4DEC-8B08-C0420C48EAF6}" dt="2022-10-06T04:50:03.867" v="9896" actId="6549"/>
        <pc:sldMkLst>
          <pc:docMk/>
          <pc:sldMk cId="0" sldId="278"/>
        </pc:sldMkLst>
        <pc:spChg chg="mod">
          <ac:chgData name="Nath, Siddhartha" userId="d83df921-9d41-4a0b-95a4-a52fc1507e41" providerId="ADAL" clId="{A25A9E12-43E1-4DEC-8B08-C0420C48EAF6}" dt="2022-10-04T20:30:59.334" v="103" actId="20577"/>
          <ac:spMkLst>
            <pc:docMk/>
            <pc:sldMk cId="0" sldId="278"/>
            <ac:spMk id="41987" creationId="{9AED2151-38E3-4A37-B022-F6479B5238B5}"/>
          </ac:spMkLst>
        </pc:spChg>
        <pc:spChg chg="mod">
          <ac:chgData name="Nath, Siddhartha" userId="d83df921-9d41-4a0b-95a4-a52fc1507e41" providerId="ADAL" clId="{A25A9E12-43E1-4DEC-8B08-C0420C48EAF6}" dt="2022-10-06T04:50:03.867" v="9896" actId="6549"/>
          <ac:spMkLst>
            <pc:docMk/>
            <pc:sldMk cId="0" sldId="278"/>
            <ac:spMk id="41988" creationId="{3BB140B0-7947-4D48-ACD5-B7435C78ABF6}"/>
          </ac:spMkLst>
        </pc:spChg>
      </pc:sldChg>
      <pc:sldChg chg="modSp mod">
        <pc:chgData name="Nath, Siddhartha" userId="d83df921-9d41-4a0b-95a4-a52fc1507e41" providerId="ADAL" clId="{A25A9E12-43E1-4DEC-8B08-C0420C48EAF6}" dt="2022-10-04T20:29:25.054" v="3" actId="20577"/>
        <pc:sldMkLst>
          <pc:docMk/>
          <pc:sldMk cId="0" sldId="284"/>
        </pc:sldMkLst>
        <pc:spChg chg="mod">
          <ac:chgData name="Nath, Siddhartha" userId="d83df921-9d41-4a0b-95a4-a52fc1507e41" providerId="ADAL" clId="{A25A9E12-43E1-4DEC-8B08-C0420C48EAF6}" dt="2022-10-04T20:29:25.054" v="3" actId="20577"/>
          <ac:spMkLst>
            <pc:docMk/>
            <pc:sldMk cId="0" sldId="284"/>
            <ac:spMk id="4099" creationId="{88DBAF29-A395-41CB-A68E-0BEB58BF8805}"/>
          </ac:spMkLst>
        </pc:spChg>
      </pc:sldChg>
      <pc:sldChg chg="modSp mod">
        <pc:chgData name="Nath, Siddhartha" userId="d83df921-9d41-4a0b-95a4-a52fc1507e41" providerId="ADAL" clId="{A25A9E12-43E1-4DEC-8B08-C0420C48EAF6}" dt="2022-10-06T04:51:00.578" v="9897" actId="6549"/>
        <pc:sldMkLst>
          <pc:docMk/>
          <pc:sldMk cId="0" sldId="285"/>
        </pc:sldMkLst>
        <pc:spChg chg="mod">
          <ac:chgData name="Nath, Siddhartha" userId="d83df921-9d41-4a0b-95a4-a52fc1507e41" providerId="ADAL" clId="{A25A9E12-43E1-4DEC-8B08-C0420C48EAF6}" dt="2022-10-06T04:51:00.578" v="9897" actId="6549"/>
          <ac:spMkLst>
            <pc:docMk/>
            <pc:sldMk cId="0" sldId="285"/>
            <ac:spMk id="5123" creationId="{9FE8292E-48A1-44DE-8A4F-EB6AF7A3FBCC}"/>
          </ac:spMkLst>
        </pc:spChg>
      </pc:sldChg>
      <pc:sldChg chg="modSp mod">
        <pc:chgData name="Nath, Siddhartha" userId="d83df921-9d41-4a0b-95a4-a52fc1507e41" providerId="ADAL" clId="{A25A9E12-43E1-4DEC-8B08-C0420C48EAF6}" dt="2022-10-04T20:30:17.437" v="88" actId="6549"/>
        <pc:sldMkLst>
          <pc:docMk/>
          <pc:sldMk cId="0" sldId="287"/>
        </pc:sldMkLst>
        <pc:spChg chg="mod">
          <ac:chgData name="Nath, Siddhartha" userId="d83df921-9d41-4a0b-95a4-a52fc1507e41" providerId="ADAL" clId="{A25A9E12-43E1-4DEC-8B08-C0420C48EAF6}" dt="2022-10-04T20:30:17.437" v="88" actId="6549"/>
          <ac:spMkLst>
            <pc:docMk/>
            <pc:sldMk cId="0" sldId="287"/>
            <ac:spMk id="6147" creationId="{73F818DB-3984-47D9-9F92-47F2BB30F17C}"/>
          </ac:spMkLst>
        </pc:spChg>
      </pc:sldChg>
      <pc:sldChg chg="del">
        <pc:chgData name="Nath, Siddhartha" userId="d83df921-9d41-4a0b-95a4-a52fc1507e41" providerId="ADAL" clId="{A25A9E12-43E1-4DEC-8B08-C0420C48EAF6}" dt="2022-10-04T20:30:42.615" v="101" actId="47"/>
        <pc:sldMkLst>
          <pc:docMk/>
          <pc:sldMk cId="0" sldId="302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24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27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28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29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0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1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2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3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4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5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6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7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8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39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0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1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2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3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4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5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6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7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8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49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50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0" sldId="352"/>
        </pc:sldMkLst>
      </pc:sldChg>
      <pc:sldChg chg="del">
        <pc:chgData name="Nath, Siddhartha" userId="d83df921-9d41-4a0b-95a4-a52fc1507e41" providerId="ADAL" clId="{A25A9E12-43E1-4DEC-8B08-C0420C48EAF6}" dt="2022-10-05T03:38:54.187" v="6240" actId="47"/>
        <pc:sldMkLst>
          <pc:docMk/>
          <pc:sldMk cId="0" sldId="353"/>
        </pc:sldMkLst>
      </pc:sldChg>
      <pc:sldChg chg="modSp del mod">
        <pc:chgData name="Nath, Siddhartha" userId="d83df921-9d41-4a0b-95a4-a52fc1507e41" providerId="ADAL" clId="{A25A9E12-43E1-4DEC-8B08-C0420C48EAF6}" dt="2022-10-04T23:08:02.985" v="108" actId="47"/>
        <pc:sldMkLst>
          <pc:docMk/>
          <pc:sldMk cId="0" sldId="354"/>
        </pc:sldMkLst>
        <pc:spChg chg="mod">
          <ac:chgData name="Nath, Siddhartha" userId="d83df921-9d41-4a0b-95a4-a52fc1507e41" providerId="ADAL" clId="{A25A9E12-43E1-4DEC-8B08-C0420C48EAF6}" dt="2022-10-04T20:30:36.816" v="100" actId="20577"/>
          <ac:spMkLst>
            <pc:docMk/>
            <pc:sldMk cId="0" sldId="354"/>
            <ac:spMk id="33795" creationId="{DCF9FCDC-ACB6-4F3C-A1A5-B7B81ADD68DB}"/>
          </ac:spMkLst>
        </pc:spChg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4091795362" sldId="355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799183437" sldId="356"/>
        </pc:sldMkLst>
      </pc:sldChg>
      <pc:sldChg chg="del">
        <pc:chgData name="Nath, Siddhartha" userId="d83df921-9d41-4a0b-95a4-a52fc1507e41" providerId="ADAL" clId="{A25A9E12-43E1-4DEC-8B08-C0420C48EAF6}" dt="2022-10-04T23:20:32.857" v="886" actId="47"/>
        <pc:sldMkLst>
          <pc:docMk/>
          <pc:sldMk cId="533893044" sldId="358"/>
        </pc:sldMkLst>
      </pc:sldChg>
      <pc:sldChg chg="addSp modSp new mod">
        <pc:chgData name="Nath, Siddhartha" userId="d83df921-9d41-4a0b-95a4-a52fc1507e41" providerId="ADAL" clId="{A25A9E12-43E1-4DEC-8B08-C0420C48EAF6}" dt="2022-10-04T23:20:21.835" v="885" actId="14100"/>
        <pc:sldMkLst>
          <pc:docMk/>
          <pc:sldMk cId="69183501" sldId="359"/>
        </pc:sldMkLst>
        <pc:spChg chg="mod">
          <ac:chgData name="Nath, Siddhartha" userId="d83df921-9d41-4a0b-95a4-a52fc1507e41" providerId="ADAL" clId="{A25A9E12-43E1-4DEC-8B08-C0420C48EAF6}" dt="2022-10-04T23:14:43.466" v="756" actId="20577"/>
          <ac:spMkLst>
            <pc:docMk/>
            <pc:sldMk cId="69183501" sldId="359"/>
            <ac:spMk id="2" creationId="{43D87618-5C36-4AB3-B951-2A4DB6BC5578}"/>
          </ac:spMkLst>
        </pc:spChg>
        <pc:spChg chg="mod">
          <ac:chgData name="Nath, Siddhartha" userId="d83df921-9d41-4a0b-95a4-a52fc1507e41" providerId="ADAL" clId="{A25A9E12-43E1-4DEC-8B08-C0420C48EAF6}" dt="2022-10-04T23:20:21.835" v="885" actId="14100"/>
          <ac:spMkLst>
            <pc:docMk/>
            <pc:sldMk cId="69183501" sldId="359"/>
            <ac:spMk id="3" creationId="{720BBB19-D81A-47FE-9F74-23B0FBFFE558}"/>
          </ac:spMkLst>
        </pc:spChg>
        <pc:picChg chg="add mod">
          <ac:chgData name="Nath, Siddhartha" userId="d83df921-9d41-4a0b-95a4-a52fc1507e41" providerId="ADAL" clId="{A25A9E12-43E1-4DEC-8B08-C0420C48EAF6}" dt="2022-10-04T23:18:20.191" v="766" actId="14100"/>
          <ac:picMkLst>
            <pc:docMk/>
            <pc:sldMk cId="69183501" sldId="359"/>
            <ac:picMk id="6" creationId="{2A9B8AEA-6E69-47F8-81ED-E88098C48C1F}"/>
          </ac:picMkLst>
        </pc:picChg>
      </pc:sldChg>
      <pc:sldChg chg="addSp modSp new mod">
        <pc:chgData name="Nath, Siddhartha" userId="d83df921-9d41-4a0b-95a4-a52fc1507e41" providerId="ADAL" clId="{A25A9E12-43E1-4DEC-8B08-C0420C48EAF6}" dt="2022-10-04T23:35:18.077" v="1343" actId="20577"/>
        <pc:sldMkLst>
          <pc:docMk/>
          <pc:sldMk cId="1337398495" sldId="360"/>
        </pc:sldMkLst>
        <pc:spChg chg="mod">
          <ac:chgData name="Nath, Siddhartha" userId="d83df921-9d41-4a0b-95a4-a52fc1507e41" providerId="ADAL" clId="{A25A9E12-43E1-4DEC-8B08-C0420C48EAF6}" dt="2022-10-04T23:21:09.174" v="941" actId="20577"/>
          <ac:spMkLst>
            <pc:docMk/>
            <pc:sldMk cId="1337398495" sldId="360"/>
            <ac:spMk id="2" creationId="{F847770D-C61A-48CA-A6D2-FC5BA7F2DDE5}"/>
          </ac:spMkLst>
        </pc:spChg>
        <pc:spChg chg="mod">
          <ac:chgData name="Nath, Siddhartha" userId="d83df921-9d41-4a0b-95a4-a52fc1507e41" providerId="ADAL" clId="{A25A9E12-43E1-4DEC-8B08-C0420C48EAF6}" dt="2022-10-04T23:28:38.044" v="1094" actId="14100"/>
          <ac:spMkLst>
            <pc:docMk/>
            <pc:sldMk cId="1337398495" sldId="360"/>
            <ac:spMk id="3" creationId="{00FA3D40-CCE1-4347-9869-E400185CA9C8}"/>
          </ac:spMkLst>
        </pc:spChg>
        <pc:spChg chg="add mod">
          <ac:chgData name="Nath, Siddhartha" userId="d83df921-9d41-4a0b-95a4-a52fc1507e41" providerId="ADAL" clId="{A25A9E12-43E1-4DEC-8B08-C0420C48EAF6}" dt="2022-10-04T23:35:18.077" v="1343" actId="20577"/>
          <ac:spMkLst>
            <pc:docMk/>
            <pc:sldMk cId="1337398495" sldId="360"/>
            <ac:spMk id="7" creationId="{46435B53-6BBF-4ED8-B2F3-BB0F2D9E1259}"/>
          </ac:spMkLst>
        </pc:spChg>
        <pc:picChg chg="add mod">
          <ac:chgData name="Nath, Siddhartha" userId="d83df921-9d41-4a0b-95a4-a52fc1507e41" providerId="ADAL" clId="{A25A9E12-43E1-4DEC-8B08-C0420C48EAF6}" dt="2022-10-04T23:28:31.277" v="1093" actId="1076"/>
          <ac:picMkLst>
            <pc:docMk/>
            <pc:sldMk cId="1337398495" sldId="360"/>
            <ac:picMk id="6" creationId="{DE7AE06F-4BA1-46C2-90B0-C5062EFC8168}"/>
          </ac:picMkLst>
        </pc:picChg>
      </pc:sldChg>
      <pc:sldChg chg="modSp add mod">
        <pc:chgData name="Nath, Siddhartha" userId="d83df921-9d41-4a0b-95a4-a52fc1507e41" providerId="ADAL" clId="{A25A9E12-43E1-4DEC-8B08-C0420C48EAF6}" dt="2022-10-04T23:22:00.053" v="948" actId="20577"/>
        <pc:sldMkLst>
          <pc:docMk/>
          <pc:sldMk cId="0" sldId="361"/>
        </pc:sldMkLst>
        <pc:spChg chg="mod">
          <ac:chgData name="Nath, Siddhartha" userId="d83df921-9d41-4a0b-95a4-a52fc1507e41" providerId="ADAL" clId="{A25A9E12-43E1-4DEC-8B08-C0420C48EAF6}" dt="2022-10-04T23:22:00.053" v="948" actId="20577"/>
          <ac:spMkLst>
            <pc:docMk/>
            <pc:sldMk cId="0" sldId="361"/>
            <ac:spMk id="22531" creationId="{B9DC2992-F473-4F85-90B3-6FB921B4C903}"/>
          </ac:spMkLst>
        </pc:spChg>
      </pc:sldChg>
      <pc:sldChg chg="modSp new mod">
        <pc:chgData name="Nath, Siddhartha" userId="d83df921-9d41-4a0b-95a4-a52fc1507e41" providerId="ADAL" clId="{A25A9E12-43E1-4DEC-8B08-C0420C48EAF6}" dt="2022-10-05T01:16:48.686" v="1565" actId="20577"/>
        <pc:sldMkLst>
          <pc:docMk/>
          <pc:sldMk cId="3636470915" sldId="362"/>
        </pc:sldMkLst>
        <pc:spChg chg="mod">
          <ac:chgData name="Nath, Siddhartha" userId="d83df921-9d41-4a0b-95a4-a52fc1507e41" providerId="ADAL" clId="{A25A9E12-43E1-4DEC-8B08-C0420C48EAF6}" dt="2022-10-04T23:35:40.963" v="1364" actId="20577"/>
          <ac:spMkLst>
            <pc:docMk/>
            <pc:sldMk cId="3636470915" sldId="362"/>
            <ac:spMk id="2" creationId="{9530BD5E-29E3-4E57-82B8-C7A3503A6C5F}"/>
          </ac:spMkLst>
        </pc:spChg>
        <pc:spChg chg="mod">
          <ac:chgData name="Nath, Siddhartha" userId="d83df921-9d41-4a0b-95a4-a52fc1507e41" providerId="ADAL" clId="{A25A9E12-43E1-4DEC-8B08-C0420C48EAF6}" dt="2022-10-05T01:16:48.686" v="1565" actId="20577"/>
          <ac:spMkLst>
            <pc:docMk/>
            <pc:sldMk cId="3636470915" sldId="362"/>
            <ac:spMk id="3" creationId="{BC594052-785B-4117-B61D-A11917CCA8D1}"/>
          </ac:spMkLst>
        </pc:spChg>
      </pc:sldChg>
      <pc:sldChg chg="modSp new mod">
        <pc:chgData name="Nath, Siddhartha" userId="d83df921-9d41-4a0b-95a4-a52fc1507e41" providerId="ADAL" clId="{A25A9E12-43E1-4DEC-8B08-C0420C48EAF6}" dt="2022-10-05T01:23:25.669" v="2047" actId="20577"/>
        <pc:sldMkLst>
          <pc:docMk/>
          <pc:sldMk cId="784985507" sldId="363"/>
        </pc:sldMkLst>
        <pc:spChg chg="mod">
          <ac:chgData name="Nath, Siddhartha" userId="d83df921-9d41-4a0b-95a4-a52fc1507e41" providerId="ADAL" clId="{A25A9E12-43E1-4DEC-8B08-C0420C48EAF6}" dt="2022-10-05T01:17:32.962" v="1571" actId="20577"/>
          <ac:spMkLst>
            <pc:docMk/>
            <pc:sldMk cId="784985507" sldId="363"/>
            <ac:spMk id="2" creationId="{26ED8503-2DAB-4F39-B87F-F3D5F05549BD}"/>
          </ac:spMkLst>
        </pc:spChg>
        <pc:spChg chg="mod">
          <ac:chgData name="Nath, Siddhartha" userId="d83df921-9d41-4a0b-95a4-a52fc1507e41" providerId="ADAL" clId="{A25A9E12-43E1-4DEC-8B08-C0420C48EAF6}" dt="2022-10-05T01:23:25.669" v="2047" actId="20577"/>
          <ac:spMkLst>
            <pc:docMk/>
            <pc:sldMk cId="784985507" sldId="363"/>
            <ac:spMk id="3" creationId="{994E604A-0865-4BF6-B2ED-3116EFE39CD0}"/>
          </ac:spMkLst>
        </pc:spChg>
      </pc:sldChg>
      <pc:sldChg chg="modSp new mod">
        <pc:chgData name="Nath, Siddhartha" userId="d83df921-9d41-4a0b-95a4-a52fc1507e41" providerId="ADAL" clId="{A25A9E12-43E1-4DEC-8B08-C0420C48EAF6}" dt="2022-10-05T01:45:39.180" v="2775" actId="15"/>
        <pc:sldMkLst>
          <pc:docMk/>
          <pc:sldMk cId="2380770266" sldId="364"/>
        </pc:sldMkLst>
        <pc:spChg chg="mod">
          <ac:chgData name="Nath, Siddhartha" userId="d83df921-9d41-4a0b-95a4-a52fc1507e41" providerId="ADAL" clId="{A25A9E12-43E1-4DEC-8B08-C0420C48EAF6}" dt="2022-10-05T01:25:59.414" v="2091" actId="20577"/>
          <ac:spMkLst>
            <pc:docMk/>
            <pc:sldMk cId="2380770266" sldId="364"/>
            <ac:spMk id="2" creationId="{B2EDF7B2-6B13-4BB9-8032-4CB873610BF4}"/>
          </ac:spMkLst>
        </pc:spChg>
        <pc:spChg chg="mod">
          <ac:chgData name="Nath, Siddhartha" userId="d83df921-9d41-4a0b-95a4-a52fc1507e41" providerId="ADAL" clId="{A25A9E12-43E1-4DEC-8B08-C0420C48EAF6}" dt="2022-10-05T01:45:39.180" v="2775" actId="15"/>
          <ac:spMkLst>
            <pc:docMk/>
            <pc:sldMk cId="2380770266" sldId="364"/>
            <ac:spMk id="3" creationId="{7C797610-42EC-45CA-A188-C44ED2001AF6}"/>
          </ac:spMkLst>
        </pc:spChg>
      </pc:sldChg>
      <pc:sldChg chg="modSp new mod">
        <pc:chgData name="Nath, Siddhartha" userId="d83df921-9d41-4a0b-95a4-a52fc1507e41" providerId="ADAL" clId="{A25A9E12-43E1-4DEC-8B08-C0420C48EAF6}" dt="2022-10-05T01:47:55.813" v="3050" actId="113"/>
        <pc:sldMkLst>
          <pc:docMk/>
          <pc:sldMk cId="1036673044" sldId="365"/>
        </pc:sldMkLst>
        <pc:spChg chg="mod">
          <ac:chgData name="Nath, Siddhartha" userId="d83df921-9d41-4a0b-95a4-a52fc1507e41" providerId="ADAL" clId="{A25A9E12-43E1-4DEC-8B08-C0420C48EAF6}" dt="2022-10-05T01:44:02.981" v="2629" actId="20577"/>
          <ac:spMkLst>
            <pc:docMk/>
            <pc:sldMk cId="1036673044" sldId="365"/>
            <ac:spMk id="2" creationId="{79496616-4DAE-463D-96B6-8B07F93B4A4A}"/>
          </ac:spMkLst>
        </pc:spChg>
        <pc:spChg chg="mod">
          <ac:chgData name="Nath, Siddhartha" userId="d83df921-9d41-4a0b-95a4-a52fc1507e41" providerId="ADAL" clId="{A25A9E12-43E1-4DEC-8B08-C0420C48EAF6}" dt="2022-10-05T01:47:55.813" v="3050" actId="113"/>
          <ac:spMkLst>
            <pc:docMk/>
            <pc:sldMk cId="1036673044" sldId="365"/>
            <ac:spMk id="3" creationId="{DED3D440-1615-485E-9FA2-A344C90D3961}"/>
          </ac:spMkLst>
        </pc:spChg>
      </pc:sldChg>
      <pc:sldChg chg="modSp new mod">
        <pc:chgData name="Nath, Siddhartha" userId="d83df921-9d41-4a0b-95a4-a52fc1507e41" providerId="ADAL" clId="{A25A9E12-43E1-4DEC-8B08-C0420C48EAF6}" dt="2022-10-05T02:03:21.386" v="3811" actId="20577"/>
        <pc:sldMkLst>
          <pc:docMk/>
          <pc:sldMk cId="4249022443" sldId="366"/>
        </pc:sldMkLst>
        <pc:spChg chg="mod">
          <ac:chgData name="Nath, Siddhartha" userId="d83df921-9d41-4a0b-95a4-a52fc1507e41" providerId="ADAL" clId="{A25A9E12-43E1-4DEC-8B08-C0420C48EAF6}" dt="2022-10-05T01:48:20.758" v="3056" actId="20577"/>
          <ac:spMkLst>
            <pc:docMk/>
            <pc:sldMk cId="4249022443" sldId="366"/>
            <ac:spMk id="2" creationId="{7035E912-35A9-448B-80C6-0142A7B77672}"/>
          </ac:spMkLst>
        </pc:spChg>
        <pc:spChg chg="mod">
          <ac:chgData name="Nath, Siddhartha" userId="d83df921-9d41-4a0b-95a4-a52fc1507e41" providerId="ADAL" clId="{A25A9E12-43E1-4DEC-8B08-C0420C48EAF6}" dt="2022-10-05T02:03:21.386" v="3811" actId="20577"/>
          <ac:spMkLst>
            <pc:docMk/>
            <pc:sldMk cId="4249022443" sldId="366"/>
            <ac:spMk id="3" creationId="{CB6AEB2C-F601-4604-AB4B-2B17D29C502F}"/>
          </ac:spMkLst>
        </pc:spChg>
      </pc:sldChg>
      <pc:sldChg chg="modSp new mod">
        <pc:chgData name="Nath, Siddhartha" userId="d83df921-9d41-4a0b-95a4-a52fc1507e41" providerId="ADAL" clId="{A25A9E12-43E1-4DEC-8B08-C0420C48EAF6}" dt="2022-10-05T03:11:04.432" v="6146" actId="20577"/>
        <pc:sldMkLst>
          <pc:docMk/>
          <pc:sldMk cId="716050293" sldId="367"/>
        </pc:sldMkLst>
        <pc:spChg chg="mod">
          <ac:chgData name="Nath, Siddhartha" userId="d83df921-9d41-4a0b-95a4-a52fc1507e41" providerId="ADAL" clId="{A25A9E12-43E1-4DEC-8B08-C0420C48EAF6}" dt="2022-10-05T02:03:55.568" v="3824" actId="20577"/>
          <ac:spMkLst>
            <pc:docMk/>
            <pc:sldMk cId="716050293" sldId="367"/>
            <ac:spMk id="2" creationId="{015C0740-521B-4FF7-A6ED-BB9A6D773EBA}"/>
          </ac:spMkLst>
        </pc:spChg>
        <pc:spChg chg="mod">
          <ac:chgData name="Nath, Siddhartha" userId="d83df921-9d41-4a0b-95a4-a52fc1507e41" providerId="ADAL" clId="{A25A9E12-43E1-4DEC-8B08-C0420C48EAF6}" dt="2022-10-05T03:11:04.432" v="6146" actId="20577"/>
          <ac:spMkLst>
            <pc:docMk/>
            <pc:sldMk cId="716050293" sldId="367"/>
            <ac:spMk id="3" creationId="{E2643C79-AB9B-4AC9-BB4D-A01AED71C831}"/>
          </ac:spMkLst>
        </pc:spChg>
      </pc:sldChg>
      <pc:sldChg chg="addSp modSp new mod">
        <pc:chgData name="Nath, Siddhartha" userId="d83df921-9d41-4a0b-95a4-a52fc1507e41" providerId="ADAL" clId="{A25A9E12-43E1-4DEC-8B08-C0420C48EAF6}" dt="2022-10-05T02:46:28.302" v="4588" actId="1076"/>
        <pc:sldMkLst>
          <pc:docMk/>
          <pc:sldMk cId="3142603986" sldId="368"/>
        </pc:sldMkLst>
        <pc:spChg chg="mod">
          <ac:chgData name="Nath, Siddhartha" userId="d83df921-9d41-4a0b-95a4-a52fc1507e41" providerId="ADAL" clId="{A25A9E12-43E1-4DEC-8B08-C0420C48EAF6}" dt="2022-10-05T02:39:31.147" v="4314" actId="20577"/>
          <ac:spMkLst>
            <pc:docMk/>
            <pc:sldMk cId="3142603986" sldId="368"/>
            <ac:spMk id="2" creationId="{CD2C91C3-E84D-4DE1-AC4E-B847B904AFF7}"/>
          </ac:spMkLst>
        </pc:spChg>
        <pc:spChg chg="mod">
          <ac:chgData name="Nath, Siddhartha" userId="d83df921-9d41-4a0b-95a4-a52fc1507e41" providerId="ADAL" clId="{A25A9E12-43E1-4DEC-8B08-C0420C48EAF6}" dt="2022-10-05T02:40:59.469" v="4403" actId="14100"/>
          <ac:spMkLst>
            <pc:docMk/>
            <pc:sldMk cId="3142603986" sldId="368"/>
            <ac:spMk id="3" creationId="{D80F670D-1CCB-42B5-A87D-68C00AF3E5E2}"/>
          </ac:spMkLst>
        </pc:spChg>
        <pc:spChg chg="add mod">
          <ac:chgData name="Nath, Siddhartha" userId="d83df921-9d41-4a0b-95a4-a52fc1507e41" providerId="ADAL" clId="{A25A9E12-43E1-4DEC-8B08-C0420C48EAF6}" dt="2022-10-05T02:41:32.462" v="4428" actId="20577"/>
          <ac:spMkLst>
            <pc:docMk/>
            <pc:sldMk cId="3142603986" sldId="368"/>
            <ac:spMk id="7" creationId="{56B4E8D4-6E91-4DED-AE26-640A91EFCC6D}"/>
          </ac:spMkLst>
        </pc:spChg>
        <pc:spChg chg="add mod">
          <ac:chgData name="Nath, Siddhartha" userId="d83df921-9d41-4a0b-95a4-a52fc1507e41" providerId="ADAL" clId="{A25A9E12-43E1-4DEC-8B08-C0420C48EAF6}" dt="2022-10-05T02:45:06.925" v="4582" actId="1076"/>
          <ac:spMkLst>
            <pc:docMk/>
            <pc:sldMk cId="3142603986" sldId="368"/>
            <ac:spMk id="8" creationId="{2A9FB29B-3578-4F10-9CCF-3EB66F712866}"/>
          </ac:spMkLst>
        </pc:spChg>
        <pc:picChg chg="add mod">
          <ac:chgData name="Nath, Siddhartha" userId="d83df921-9d41-4a0b-95a4-a52fc1507e41" providerId="ADAL" clId="{A25A9E12-43E1-4DEC-8B08-C0420C48EAF6}" dt="2022-10-05T02:40:53.926" v="4402" actId="14100"/>
          <ac:picMkLst>
            <pc:docMk/>
            <pc:sldMk cId="3142603986" sldId="368"/>
            <ac:picMk id="6" creationId="{A230CAB2-73F7-428F-85DB-42E9BB764A00}"/>
          </ac:picMkLst>
        </pc:picChg>
        <pc:picChg chg="add mod">
          <ac:chgData name="Nath, Siddhartha" userId="d83df921-9d41-4a0b-95a4-a52fc1507e41" providerId="ADAL" clId="{A25A9E12-43E1-4DEC-8B08-C0420C48EAF6}" dt="2022-10-05T02:45:03.854" v="4581" actId="1076"/>
          <ac:picMkLst>
            <pc:docMk/>
            <pc:sldMk cId="3142603986" sldId="368"/>
            <ac:picMk id="10" creationId="{F8E9D32F-4452-4768-B50F-FCA0219ECDB4}"/>
          </ac:picMkLst>
        </pc:picChg>
        <pc:picChg chg="add mod">
          <ac:chgData name="Nath, Siddhartha" userId="d83df921-9d41-4a0b-95a4-a52fc1507e41" providerId="ADAL" clId="{A25A9E12-43E1-4DEC-8B08-C0420C48EAF6}" dt="2022-10-05T02:46:28.302" v="4588" actId="1076"/>
          <ac:picMkLst>
            <pc:docMk/>
            <pc:sldMk cId="3142603986" sldId="368"/>
            <ac:picMk id="12" creationId="{75F60C9C-DB5F-4D83-BF08-5CC1147AFF03}"/>
          </ac:picMkLst>
        </pc:picChg>
      </pc:sldChg>
      <pc:sldChg chg="addSp delSp modSp new mod">
        <pc:chgData name="Nath, Siddhartha" userId="d83df921-9d41-4a0b-95a4-a52fc1507e41" providerId="ADAL" clId="{A25A9E12-43E1-4DEC-8B08-C0420C48EAF6}" dt="2022-10-05T02:59:50.080" v="5141" actId="20577"/>
        <pc:sldMkLst>
          <pc:docMk/>
          <pc:sldMk cId="4245996116" sldId="369"/>
        </pc:sldMkLst>
        <pc:spChg chg="mod">
          <ac:chgData name="Nath, Siddhartha" userId="d83df921-9d41-4a0b-95a4-a52fc1507e41" providerId="ADAL" clId="{A25A9E12-43E1-4DEC-8B08-C0420C48EAF6}" dt="2022-10-05T02:59:50.080" v="5141" actId="20577"/>
          <ac:spMkLst>
            <pc:docMk/>
            <pc:sldMk cId="4245996116" sldId="369"/>
            <ac:spMk id="2" creationId="{3841ACB9-D72A-43FD-A24D-17CCA0CD555D}"/>
          </ac:spMkLst>
        </pc:spChg>
        <pc:spChg chg="del">
          <ac:chgData name="Nath, Siddhartha" userId="d83df921-9d41-4a0b-95a4-a52fc1507e41" providerId="ADAL" clId="{A25A9E12-43E1-4DEC-8B08-C0420C48EAF6}" dt="2022-10-05T02:48:24.745" v="4617" actId="478"/>
          <ac:spMkLst>
            <pc:docMk/>
            <pc:sldMk cId="4245996116" sldId="369"/>
            <ac:spMk id="3" creationId="{E353895A-6544-4394-AE10-F31163B50652}"/>
          </ac:spMkLst>
        </pc:spChg>
        <pc:spChg chg="add mod">
          <ac:chgData name="Nath, Siddhartha" userId="d83df921-9d41-4a0b-95a4-a52fc1507e41" providerId="ADAL" clId="{A25A9E12-43E1-4DEC-8B08-C0420C48EAF6}" dt="2022-10-05T02:51:26.267" v="4771" actId="207"/>
          <ac:spMkLst>
            <pc:docMk/>
            <pc:sldMk cId="4245996116" sldId="369"/>
            <ac:spMk id="7" creationId="{0DF0D577-E3DC-47A3-8CC6-ECFA9212112D}"/>
          </ac:spMkLst>
        </pc:spChg>
        <pc:picChg chg="add mod">
          <ac:chgData name="Nath, Siddhartha" userId="d83df921-9d41-4a0b-95a4-a52fc1507e41" providerId="ADAL" clId="{A25A9E12-43E1-4DEC-8B08-C0420C48EAF6}" dt="2022-10-05T02:48:36.820" v="4621" actId="14100"/>
          <ac:picMkLst>
            <pc:docMk/>
            <pc:sldMk cId="4245996116" sldId="369"/>
            <ac:picMk id="6" creationId="{9976BFC9-F31A-472A-9EC2-66B030E7180D}"/>
          </ac:picMkLst>
        </pc:picChg>
      </pc:sldChg>
      <pc:sldChg chg="modSp new mod">
        <pc:chgData name="Nath, Siddhartha" userId="d83df921-9d41-4a0b-95a4-a52fc1507e41" providerId="ADAL" clId="{A25A9E12-43E1-4DEC-8B08-C0420C48EAF6}" dt="2022-10-05T02:59:55.167" v="5143" actId="20577"/>
        <pc:sldMkLst>
          <pc:docMk/>
          <pc:sldMk cId="3116251576" sldId="370"/>
        </pc:sldMkLst>
        <pc:spChg chg="mod">
          <ac:chgData name="Nath, Siddhartha" userId="d83df921-9d41-4a0b-95a4-a52fc1507e41" providerId="ADAL" clId="{A25A9E12-43E1-4DEC-8B08-C0420C48EAF6}" dt="2022-10-05T02:59:55.167" v="5143" actId="20577"/>
          <ac:spMkLst>
            <pc:docMk/>
            <pc:sldMk cId="3116251576" sldId="370"/>
            <ac:spMk id="2" creationId="{5E5B6AA4-45EA-4EEA-B286-3E0DDD02418F}"/>
          </ac:spMkLst>
        </pc:spChg>
        <pc:spChg chg="mod">
          <ac:chgData name="Nath, Siddhartha" userId="d83df921-9d41-4a0b-95a4-a52fc1507e41" providerId="ADAL" clId="{A25A9E12-43E1-4DEC-8B08-C0420C48EAF6}" dt="2022-10-05T02:49:31.956" v="4721" actId="20577"/>
          <ac:spMkLst>
            <pc:docMk/>
            <pc:sldMk cId="3116251576" sldId="370"/>
            <ac:spMk id="3" creationId="{7BC3CAE4-7C42-4DF8-A16B-3505B216BC3D}"/>
          </ac:spMkLst>
        </pc:spChg>
      </pc:sldChg>
      <pc:sldChg chg="addSp delSp modSp new mod">
        <pc:chgData name="Nath, Siddhartha" userId="d83df921-9d41-4a0b-95a4-a52fc1507e41" providerId="ADAL" clId="{A25A9E12-43E1-4DEC-8B08-C0420C48EAF6}" dt="2022-10-05T03:09:08.370" v="6128" actId="20577"/>
        <pc:sldMkLst>
          <pc:docMk/>
          <pc:sldMk cId="1859807262" sldId="371"/>
        </pc:sldMkLst>
        <pc:spChg chg="mod">
          <ac:chgData name="Nath, Siddhartha" userId="d83df921-9d41-4a0b-95a4-a52fc1507e41" providerId="ADAL" clId="{A25A9E12-43E1-4DEC-8B08-C0420C48EAF6}" dt="2022-10-05T03:09:08.370" v="6128" actId="20577"/>
          <ac:spMkLst>
            <pc:docMk/>
            <pc:sldMk cId="1859807262" sldId="371"/>
            <ac:spMk id="2" creationId="{CE308091-B225-4914-A35D-DD0B7FB9258B}"/>
          </ac:spMkLst>
        </pc:spChg>
        <pc:spChg chg="mod">
          <ac:chgData name="Nath, Siddhartha" userId="d83df921-9d41-4a0b-95a4-a52fc1507e41" providerId="ADAL" clId="{A25A9E12-43E1-4DEC-8B08-C0420C48EAF6}" dt="2022-10-05T02:54:21.962" v="5022" actId="14100"/>
          <ac:spMkLst>
            <pc:docMk/>
            <pc:sldMk cId="1859807262" sldId="371"/>
            <ac:spMk id="3" creationId="{92C6FE05-178F-4D29-BD6A-027699D94BBA}"/>
          </ac:spMkLst>
        </pc:spChg>
        <pc:picChg chg="add del mod">
          <ac:chgData name="Nath, Siddhartha" userId="d83df921-9d41-4a0b-95a4-a52fc1507e41" providerId="ADAL" clId="{A25A9E12-43E1-4DEC-8B08-C0420C48EAF6}" dt="2022-10-05T02:55:22.543" v="5038" actId="21"/>
          <ac:picMkLst>
            <pc:docMk/>
            <pc:sldMk cId="1859807262" sldId="371"/>
            <ac:picMk id="6" creationId="{9A292384-D9CD-43C7-9196-0C9EDAACCD20}"/>
          </ac:picMkLst>
        </pc:picChg>
      </pc:sldChg>
      <pc:sldChg chg="addSp delSp modSp new mod">
        <pc:chgData name="Nath, Siddhartha" userId="d83df921-9d41-4a0b-95a4-a52fc1507e41" providerId="ADAL" clId="{A25A9E12-43E1-4DEC-8B08-C0420C48EAF6}" dt="2022-10-05T02:57:03.257" v="5103" actId="207"/>
        <pc:sldMkLst>
          <pc:docMk/>
          <pc:sldMk cId="2827180286" sldId="372"/>
        </pc:sldMkLst>
        <pc:spChg chg="mod">
          <ac:chgData name="Nath, Siddhartha" userId="d83df921-9d41-4a0b-95a4-a52fc1507e41" providerId="ADAL" clId="{A25A9E12-43E1-4DEC-8B08-C0420C48EAF6}" dt="2022-10-05T02:56:45.972" v="5098" actId="20577"/>
          <ac:spMkLst>
            <pc:docMk/>
            <pc:sldMk cId="2827180286" sldId="372"/>
            <ac:spMk id="2" creationId="{5A70829B-56E1-4715-BEA0-6F4A09E4AAC1}"/>
          </ac:spMkLst>
        </pc:spChg>
        <pc:spChg chg="del">
          <ac:chgData name="Nath, Siddhartha" userId="d83df921-9d41-4a0b-95a4-a52fc1507e41" providerId="ADAL" clId="{A25A9E12-43E1-4DEC-8B08-C0420C48EAF6}" dt="2022-10-05T02:55:28.286" v="5039" actId="478"/>
          <ac:spMkLst>
            <pc:docMk/>
            <pc:sldMk cId="2827180286" sldId="372"/>
            <ac:spMk id="3" creationId="{3F659C07-1CE7-4B09-8D75-E4A0F280E75E}"/>
          </ac:spMkLst>
        </pc:spChg>
        <pc:spChg chg="add mod">
          <ac:chgData name="Nath, Siddhartha" userId="d83df921-9d41-4a0b-95a4-a52fc1507e41" providerId="ADAL" clId="{A25A9E12-43E1-4DEC-8B08-C0420C48EAF6}" dt="2022-10-05T02:56:48.342" v="5099" actId="6549"/>
          <ac:spMkLst>
            <pc:docMk/>
            <pc:sldMk cId="2827180286" sldId="372"/>
            <ac:spMk id="6" creationId="{225133B8-D337-42CB-BE8D-439961924B1B}"/>
          </ac:spMkLst>
        </pc:spChg>
        <pc:spChg chg="add mod">
          <ac:chgData name="Nath, Siddhartha" userId="d83df921-9d41-4a0b-95a4-a52fc1507e41" providerId="ADAL" clId="{A25A9E12-43E1-4DEC-8B08-C0420C48EAF6}" dt="2022-10-05T02:57:03.257" v="5103" actId="207"/>
          <ac:spMkLst>
            <pc:docMk/>
            <pc:sldMk cId="2827180286" sldId="372"/>
            <ac:spMk id="9" creationId="{0DE6A1B2-BAB0-41BA-90C3-1392277CBAF7}"/>
          </ac:spMkLst>
        </pc:spChg>
        <pc:picChg chg="add mod">
          <ac:chgData name="Nath, Siddhartha" userId="d83df921-9d41-4a0b-95a4-a52fc1507e41" providerId="ADAL" clId="{A25A9E12-43E1-4DEC-8B08-C0420C48EAF6}" dt="2022-10-05T02:55:32.774" v="5042" actId="1076"/>
          <ac:picMkLst>
            <pc:docMk/>
            <pc:sldMk cId="2827180286" sldId="372"/>
            <ac:picMk id="5" creationId="{E02951FE-E0C4-4193-974F-0CE7214912BA}"/>
          </ac:picMkLst>
        </pc:picChg>
        <pc:picChg chg="add mod">
          <ac:chgData name="Nath, Siddhartha" userId="d83df921-9d41-4a0b-95a4-a52fc1507e41" providerId="ADAL" clId="{A25A9E12-43E1-4DEC-8B08-C0420C48EAF6}" dt="2022-10-05T02:56:33.767" v="5081" actId="14100"/>
          <ac:picMkLst>
            <pc:docMk/>
            <pc:sldMk cId="2827180286" sldId="372"/>
            <ac:picMk id="8" creationId="{D143119E-31AC-4479-92FB-81BAC462AED0}"/>
          </ac:picMkLst>
        </pc:picChg>
      </pc:sldChg>
      <pc:sldChg chg="addSp modSp new mod">
        <pc:chgData name="Nath, Siddhartha" userId="d83df921-9d41-4a0b-95a4-a52fc1507e41" providerId="ADAL" clId="{A25A9E12-43E1-4DEC-8B08-C0420C48EAF6}" dt="2022-10-05T03:03:11.648" v="5361" actId="1076"/>
        <pc:sldMkLst>
          <pc:docMk/>
          <pc:sldMk cId="1980924726" sldId="373"/>
        </pc:sldMkLst>
        <pc:spChg chg="mod">
          <ac:chgData name="Nath, Siddhartha" userId="d83df921-9d41-4a0b-95a4-a52fc1507e41" providerId="ADAL" clId="{A25A9E12-43E1-4DEC-8B08-C0420C48EAF6}" dt="2022-10-05T03:00:09.610" v="5149" actId="20577"/>
          <ac:spMkLst>
            <pc:docMk/>
            <pc:sldMk cId="1980924726" sldId="373"/>
            <ac:spMk id="2" creationId="{6D1E36C6-2510-48FE-A9D9-B1D69BF56D83}"/>
          </ac:spMkLst>
        </pc:spChg>
        <pc:spChg chg="mod">
          <ac:chgData name="Nath, Siddhartha" userId="d83df921-9d41-4a0b-95a4-a52fc1507e41" providerId="ADAL" clId="{A25A9E12-43E1-4DEC-8B08-C0420C48EAF6}" dt="2022-10-05T03:03:03.517" v="5359" actId="20577"/>
          <ac:spMkLst>
            <pc:docMk/>
            <pc:sldMk cId="1980924726" sldId="373"/>
            <ac:spMk id="3" creationId="{BB1A6BED-900D-4243-A5D8-8CAB7D3E9872}"/>
          </ac:spMkLst>
        </pc:spChg>
        <pc:picChg chg="add mod">
          <ac:chgData name="Nath, Siddhartha" userId="d83df921-9d41-4a0b-95a4-a52fc1507e41" providerId="ADAL" clId="{A25A9E12-43E1-4DEC-8B08-C0420C48EAF6}" dt="2022-10-05T03:03:11.648" v="5361" actId="1076"/>
          <ac:picMkLst>
            <pc:docMk/>
            <pc:sldMk cId="1980924726" sldId="373"/>
            <ac:picMk id="5" creationId="{1B79F6C3-485E-4799-881F-63A4F7386927}"/>
          </ac:picMkLst>
        </pc:picChg>
      </pc:sldChg>
      <pc:sldChg chg="addSp modSp new mod">
        <pc:chgData name="Nath, Siddhartha" userId="d83df921-9d41-4a0b-95a4-a52fc1507e41" providerId="ADAL" clId="{A25A9E12-43E1-4DEC-8B08-C0420C48EAF6}" dt="2022-10-05T03:05:08.480" v="5537" actId="1076"/>
        <pc:sldMkLst>
          <pc:docMk/>
          <pc:sldMk cId="2180764929" sldId="374"/>
        </pc:sldMkLst>
        <pc:spChg chg="mod">
          <ac:chgData name="Nath, Siddhartha" userId="d83df921-9d41-4a0b-95a4-a52fc1507e41" providerId="ADAL" clId="{A25A9E12-43E1-4DEC-8B08-C0420C48EAF6}" dt="2022-10-05T03:03:37.111" v="5414" actId="20577"/>
          <ac:spMkLst>
            <pc:docMk/>
            <pc:sldMk cId="2180764929" sldId="374"/>
            <ac:spMk id="2" creationId="{C686441E-A4A3-42A1-A16F-4B7BDDFBC74A}"/>
          </ac:spMkLst>
        </pc:spChg>
        <pc:spChg chg="mod">
          <ac:chgData name="Nath, Siddhartha" userId="d83df921-9d41-4a0b-95a4-a52fc1507e41" providerId="ADAL" clId="{A25A9E12-43E1-4DEC-8B08-C0420C48EAF6}" dt="2022-10-05T03:04:31.823" v="5533" actId="14100"/>
          <ac:spMkLst>
            <pc:docMk/>
            <pc:sldMk cId="2180764929" sldId="374"/>
            <ac:spMk id="3" creationId="{A936ACDA-9FE6-4E4F-9CCF-AF19441811DA}"/>
          </ac:spMkLst>
        </pc:spChg>
        <pc:picChg chg="add mod">
          <ac:chgData name="Nath, Siddhartha" userId="d83df921-9d41-4a0b-95a4-a52fc1507e41" providerId="ADAL" clId="{A25A9E12-43E1-4DEC-8B08-C0420C48EAF6}" dt="2022-10-05T03:05:08.480" v="5537" actId="1076"/>
          <ac:picMkLst>
            <pc:docMk/>
            <pc:sldMk cId="2180764929" sldId="374"/>
            <ac:picMk id="6" creationId="{89F41FFE-2713-4E01-8C02-FC93BFEB1891}"/>
          </ac:picMkLst>
        </pc:picChg>
      </pc:sldChg>
      <pc:sldChg chg="modSp new mod">
        <pc:chgData name="Nath, Siddhartha" userId="d83df921-9d41-4a0b-95a4-a52fc1507e41" providerId="ADAL" clId="{A25A9E12-43E1-4DEC-8B08-C0420C48EAF6}" dt="2022-10-05T03:18:41.851" v="6150" actId="115"/>
        <pc:sldMkLst>
          <pc:docMk/>
          <pc:sldMk cId="3034860859" sldId="375"/>
        </pc:sldMkLst>
        <pc:spChg chg="mod">
          <ac:chgData name="Nath, Siddhartha" userId="d83df921-9d41-4a0b-95a4-a52fc1507e41" providerId="ADAL" clId="{A25A9E12-43E1-4DEC-8B08-C0420C48EAF6}" dt="2022-10-05T03:05:25.773" v="5546" actId="20577"/>
          <ac:spMkLst>
            <pc:docMk/>
            <pc:sldMk cId="3034860859" sldId="375"/>
            <ac:spMk id="2" creationId="{8BDCC68C-BB3D-481C-B635-B70C939764FB}"/>
          </ac:spMkLst>
        </pc:spChg>
        <pc:spChg chg="mod">
          <ac:chgData name="Nath, Siddhartha" userId="d83df921-9d41-4a0b-95a4-a52fc1507e41" providerId="ADAL" clId="{A25A9E12-43E1-4DEC-8B08-C0420C48EAF6}" dt="2022-10-05T03:18:41.851" v="6150" actId="115"/>
          <ac:spMkLst>
            <pc:docMk/>
            <pc:sldMk cId="3034860859" sldId="375"/>
            <ac:spMk id="3" creationId="{47DA6354-D2B3-45EC-98F4-3A27EE1BCBE8}"/>
          </ac:spMkLst>
        </pc:spChg>
      </pc:sldChg>
      <pc:sldChg chg="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2141400802" sldId="376"/>
        </pc:sldMkLst>
        <pc:spChg chg="mod">
          <ac:chgData name="Nath, Siddhartha" userId="d83df921-9d41-4a0b-95a4-a52fc1507e41" providerId="ADAL" clId="{A25A9E12-43E1-4DEC-8B08-C0420C48EAF6}" dt="2022-10-05T03:39:07.277" v="6271" actId="20577"/>
          <ac:spMkLst>
            <pc:docMk/>
            <pc:sldMk cId="2141400802" sldId="376"/>
            <ac:spMk id="2" creationId="{3C264266-1DC7-46AA-9B7F-90CE7FBD790F}"/>
          </ac:spMkLst>
        </pc:spChg>
        <pc:spChg chg="mod">
          <ac:chgData name="Nath, Siddhartha" userId="d83df921-9d41-4a0b-95a4-a52fc1507e41" providerId="ADAL" clId="{A25A9E12-43E1-4DEC-8B08-C0420C48EAF6}" dt="2022-10-05T03:43:33.518" v="6816" actId="207"/>
          <ac:spMkLst>
            <pc:docMk/>
            <pc:sldMk cId="2141400802" sldId="376"/>
            <ac:spMk id="3" creationId="{A5DCCE3C-92C5-42EC-BDFF-AAA71211177B}"/>
          </ac:spMkLst>
        </pc:spChg>
      </pc:sldChg>
      <pc:sldChg chg="addSp delSp 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144984613" sldId="377"/>
        </pc:sldMkLst>
        <pc:spChg chg="mod">
          <ac:chgData name="Nath, Siddhartha" userId="d83df921-9d41-4a0b-95a4-a52fc1507e41" providerId="ADAL" clId="{A25A9E12-43E1-4DEC-8B08-C0420C48EAF6}" dt="2022-10-05T03:43:53.877" v="6824" actId="20577"/>
          <ac:spMkLst>
            <pc:docMk/>
            <pc:sldMk cId="144984613" sldId="377"/>
            <ac:spMk id="2" creationId="{3C676E6F-930C-4139-A94E-83BD9FD084B7}"/>
          </ac:spMkLst>
        </pc:spChg>
        <pc:spChg chg="del">
          <ac:chgData name="Nath, Siddhartha" userId="d83df921-9d41-4a0b-95a4-a52fc1507e41" providerId="ADAL" clId="{A25A9E12-43E1-4DEC-8B08-C0420C48EAF6}" dt="2022-10-05T03:43:58.003" v="6825" actId="478"/>
          <ac:spMkLst>
            <pc:docMk/>
            <pc:sldMk cId="144984613" sldId="377"/>
            <ac:spMk id="3" creationId="{298068E3-0B42-4CE0-80AF-1D12964F7B06}"/>
          </ac:spMkLst>
        </pc:spChg>
        <pc:picChg chg="add">
          <ac:chgData name="Nath, Siddhartha" userId="d83df921-9d41-4a0b-95a4-a52fc1507e41" providerId="ADAL" clId="{A25A9E12-43E1-4DEC-8B08-C0420C48EAF6}" dt="2022-10-05T03:44:54.490" v="6826" actId="22"/>
          <ac:picMkLst>
            <pc:docMk/>
            <pc:sldMk cId="144984613" sldId="377"/>
            <ac:picMk id="6" creationId="{70329BDB-341F-41DA-9D55-0A2477072BA7}"/>
          </ac:picMkLst>
        </pc:picChg>
      </pc:sldChg>
      <pc:sldChg chg="addSp 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2567074522" sldId="378"/>
        </pc:sldMkLst>
        <pc:spChg chg="mod">
          <ac:chgData name="Nath, Siddhartha" userId="d83df921-9d41-4a0b-95a4-a52fc1507e41" providerId="ADAL" clId="{A25A9E12-43E1-4DEC-8B08-C0420C48EAF6}" dt="2022-10-05T03:45:38.213" v="6842" actId="20577"/>
          <ac:spMkLst>
            <pc:docMk/>
            <pc:sldMk cId="2567074522" sldId="378"/>
            <ac:spMk id="2" creationId="{95FDECE1-28A5-4D79-8A3D-3FC3E88C9F07}"/>
          </ac:spMkLst>
        </pc:spChg>
        <pc:spChg chg="mod">
          <ac:chgData name="Nath, Siddhartha" userId="d83df921-9d41-4a0b-95a4-a52fc1507e41" providerId="ADAL" clId="{A25A9E12-43E1-4DEC-8B08-C0420C48EAF6}" dt="2022-10-05T03:49:47.135" v="7235" actId="14100"/>
          <ac:spMkLst>
            <pc:docMk/>
            <pc:sldMk cId="2567074522" sldId="378"/>
            <ac:spMk id="3" creationId="{71D73E1A-AA7E-49C2-A5A1-D5241BB98B44}"/>
          </ac:spMkLst>
        </pc:spChg>
        <pc:picChg chg="add mod">
          <ac:chgData name="Nath, Siddhartha" userId="d83df921-9d41-4a0b-95a4-a52fc1507e41" providerId="ADAL" clId="{A25A9E12-43E1-4DEC-8B08-C0420C48EAF6}" dt="2022-10-05T03:49:52.150" v="7237" actId="1076"/>
          <ac:picMkLst>
            <pc:docMk/>
            <pc:sldMk cId="2567074522" sldId="378"/>
            <ac:picMk id="6" creationId="{30689473-8A5D-43F0-BE90-EFCF3F8CCA10}"/>
          </ac:picMkLst>
        </pc:picChg>
      </pc:sldChg>
      <pc:sldChg chg="addSp 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1643635489" sldId="379"/>
        </pc:sldMkLst>
        <pc:spChg chg="mod">
          <ac:chgData name="Nath, Siddhartha" userId="d83df921-9d41-4a0b-95a4-a52fc1507e41" providerId="ADAL" clId="{A25A9E12-43E1-4DEC-8B08-C0420C48EAF6}" dt="2022-10-05T03:51:12.714" v="7276" actId="20577"/>
          <ac:spMkLst>
            <pc:docMk/>
            <pc:sldMk cId="1643635489" sldId="379"/>
            <ac:spMk id="2" creationId="{59FBBB2A-B4FD-4563-94A3-F77BD60A9D0E}"/>
          </ac:spMkLst>
        </pc:spChg>
        <pc:spChg chg="mod">
          <ac:chgData name="Nath, Siddhartha" userId="d83df921-9d41-4a0b-95a4-a52fc1507e41" providerId="ADAL" clId="{A25A9E12-43E1-4DEC-8B08-C0420C48EAF6}" dt="2022-10-05T03:52:10.132" v="7469" actId="14100"/>
          <ac:spMkLst>
            <pc:docMk/>
            <pc:sldMk cId="1643635489" sldId="379"/>
            <ac:spMk id="3" creationId="{C4FAFE29-98F4-4591-8237-F11B2502336C}"/>
          </ac:spMkLst>
        </pc:spChg>
        <pc:picChg chg="add mod">
          <ac:chgData name="Nath, Siddhartha" userId="d83df921-9d41-4a0b-95a4-a52fc1507e41" providerId="ADAL" clId="{A25A9E12-43E1-4DEC-8B08-C0420C48EAF6}" dt="2022-10-05T03:52:24.258" v="7471" actId="1076"/>
          <ac:picMkLst>
            <pc:docMk/>
            <pc:sldMk cId="1643635489" sldId="379"/>
            <ac:picMk id="6" creationId="{68C70919-48F2-4A27-A872-DD1F3D779154}"/>
          </ac:picMkLst>
        </pc:picChg>
      </pc:sldChg>
      <pc:sldChg chg="addSp 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4167521225" sldId="380"/>
        </pc:sldMkLst>
        <pc:spChg chg="mod">
          <ac:chgData name="Nath, Siddhartha" userId="d83df921-9d41-4a0b-95a4-a52fc1507e41" providerId="ADAL" clId="{A25A9E12-43E1-4DEC-8B08-C0420C48EAF6}" dt="2022-10-05T03:53:34.609" v="7508" actId="20577"/>
          <ac:spMkLst>
            <pc:docMk/>
            <pc:sldMk cId="4167521225" sldId="380"/>
            <ac:spMk id="2" creationId="{0E017355-B0F6-415A-A21E-E4C8D8502E29}"/>
          </ac:spMkLst>
        </pc:spChg>
        <pc:spChg chg="mod">
          <ac:chgData name="Nath, Siddhartha" userId="d83df921-9d41-4a0b-95a4-a52fc1507e41" providerId="ADAL" clId="{A25A9E12-43E1-4DEC-8B08-C0420C48EAF6}" dt="2022-10-05T03:59:06.123" v="8033" actId="115"/>
          <ac:spMkLst>
            <pc:docMk/>
            <pc:sldMk cId="4167521225" sldId="380"/>
            <ac:spMk id="3" creationId="{7B23BD60-0A24-4EFE-AE2A-D43CD47CFD1E}"/>
          </ac:spMkLst>
        </pc:spChg>
        <pc:picChg chg="add mod">
          <ac:chgData name="Nath, Siddhartha" userId="d83df921-9d41-4a0b-95a4-a52fc1507e41" providerId="ADAL" clId="{A25A9E12-43E1-4DEC-8B08-C0420C48EAF6}" dt="2022-10-05T03:57:07.892" v="7943" actId="1076"/>
          <ac:picMkLst>
            <pc:docMk/>
            <pc:sldMk cId="4167521225" sldId="380"/>
            <ac:picMk id="6" creationId="{148A1486-79E3-4F6C-8CAE-D51FAB81B92D}"/>
          </ac:picMkLst>
        </pc:picChg>
      </pc:sldChg>
      <pc:sldChg chg="modSp new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858383736" sldId="381"/>
        </pc:sldMkLst>
        <pc:spChg chg="mod">
          <ac:chgData name="Nath, Siddhartha" userId="d83df921-9d41-4a0b-95a4-a52fc1507e41" providerId="ADAL" clId="{A25A9E12-43E1-4DEC-8B08-C0420C48EAF6}" dt="2022-10-06T00:24:23.014" v="9855" actId="20577"/>
          <ac:spMkLst>
            <pc:docMk/>
            <pc:sldMk cId="858383736" sldId="381"/>
            <ac:spMk id="2" creationId="{B8C92679-D251-41CD-BCF4-D46102EDFB28}"/>
          </ac:spMkLst>
        </pc:spChg>
        <pc:spChg chg="mod">
          <ac:chgData name="Nath, Siddhartha" userId="d83df921-9d41-4a0b-95a4-a52fc1507e41" providerId="ADAL" clId="{A25A9E12-43E1-4DEC-8B08-C0420C48EAF6}" dt="2022-10-05T04:06:38.332" v="8796" actId="207"/>
          <ac:spMkLst>
            <pc:docMk/>
            <pc:sldMk cId="858383736" sldId="381"/>
            <ac:spMk id="3" creationId="{A47B568E-18F9-4BF3-826D-D249A638A485}"/>
          </ac:spMkLst>
        </pc:spChg>
      </pc:sldChg>
      <pc:sldChg chg="addSp modSp add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3785845683" sldId="382"/>
        </pc:sldMkLst>
        <pc:spChg chg="mod">
          <ac:chgData name="Nath, Siddhartha" userId="d83df921-9d41-4a0b-95a4-a52fc1507e41" providerId="ADAL" clId="{A25A9E12-43E1-4DEC-8B08-C0420C48EAF6}" dt="2022-10-06T00:24:26.544" v="9856" actId="20577"/>
          <ac:spMkLst>
            <pc:docMk/>
            <pc:sldMk cId="3785845683" sldId="382"/>
            <ac:spMk id="2" creationId="{B8C92679-D251-41CD-BCF4-D46102EDFB28}"/>
          </ac:spMkLst>
        </pc:spChg>
        <pc:spChg chg="mod">
          <ac:chgData name="Nath, Siddhartha" userId="d83df921-9d41-4a0b-95a4-a52fc1507e41" providerId="ADAL" clId="{A25A9E12-43E1-4DEC-8B08-C0420C48EAF6}" dt="2022-10-05T04:08:33.843" v="8877" actId="14100"/>
          <ac:spMkLst>
            <pc:docMk/>
            <pc:sldMk cId="3785845683" sldId="382"/>
            <ac:spMk id="3" creationId="{A47B568E-18F9-4BF3-826D-D249A638A485}"/>
          </ac:spMkLst>
        </pc:spChg>
        <pc:spChg chg="add mod">
          <ac:chgData name="Nath, Siddhartha" userId="d83df921-9d41-4a0b-95a4-a52fc1507e41" providerId="ADAL" clId="{A25A9E12-43E1-4DEC-8B08-C0420C48EAF6}" dt="2022-10-05T04:10:01.355" v="9034" actId="207"/>
          <ac:spMkLst>
            <pc:docMk/>
            <pc:sldMk cId="3785845683" sldId="382"/>
            <ac:spMk id="7" creationId="{359DBF01-5B51-4AE6-8852-DCBFE3E2A49B}"/>
          </ac:spMkLst>
        </pc:spChg>
        <pc:picChg chg="add mod">
          <ac:chgData name="Nath, Siddhartha" userId="d83df921-9d41-4a0b-95a4-a52fc1507e41" providerId="ADAL" clId="{A25A9E12-43E1-4DEC-8B08-C0420C48EAF6}" dt="2022-10-05T04:07:57.233" v="8876" actId="1076"/>
          <ac:picMkLst>
            <pc:docMk/>
            <pc:sldMk cId="3785845683" sldId="382"/>
            <ac:picMk id="6" creationId="{AAE76254-2BA7-4D31-BDFD-40555826D8CC}"/>
          </ac:picMkLst>
        </pc:picChg>
      </pc:sldChg>
      <pc:sldChg chg="addSp delSp modSp add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237846857" sldId="383"/>
        </pc:sldMkLst>
        <pc:spChg chg="mod">
          <ac:chgData name="Nath, Siddhartha" userId="d83df921-9d41-4a0b-95a4-a52fc1507e41" providerId="ADAL" clId="{A25A9E12-43E1-4DEC-8B08-C0420C48EAF6}" dt="2022-10-06T00:24:29.240" v="9857" actId="20577"/>
          <ac:spMkLst>
            <pc:docMk/>
            <pc:sldMk cId="237846857" sldId="383"/>
            <ac:spMk id="2" creationId="{B8C92679-D251-41CD-BCF4-D46102EDFB28}"/>
          </ac:spMkLst>
        </pc:spChg>
        <pc:spChg chg="del">
          <ac:chgData name="Nath, Siddhartha" userId="d83df921-9d41-4a0b-95a4-a52fc1507e41" providerId="ADAL" clId="{A25A9E12-43E1-4DEC-8B08-C0420C48EAF6}" dt="2022-10-05T04:10:34.026" v="9037" actId="478"/>
          <ac:spMkLst>
            <pc:docMk/>
            <pc:sldMk cId="237846857" sldId="383"/>
            <ac:spMk id="3" creationId="{A47B568E-18F9-4BF3-826D-D249A638A485}"/>
          </ac:spMkLst>
        </pc:spChg>
        <pc:spChg chg="add del mod">
          <ac:chgData name="Nath, Siddhartha" userId="d83df921-9d41-4a0b-95a4-a52fc1507e41" providerId="ADAL" clId="{A25A9E12-43E1-4DEC-8B08-C0420C48EAF6}" dt="2022-10-05T04:10:37.250" v="9038" actId="478"/>
          <ac:spMkLst>
            <pc:docMk/>
            <pc:sldMk cId="237846857" sldId="383"/>
            <ac:spMk id="5" creationId="{FDF060AF-98D1-48C3-A01E-7948D036DE0D}"/>
          </ac:spMkLst>
        </pc:spChg>
        <pc:spChg chg="mod">
          <ac:chgData name="Nath, Siddhartha" userId="d83df921-9d41-4a0b-95a4-a52fc1507e41" providerId="ADAL" clId="{A25A9E12-43E1-4DEC-8B08-C0420C48EAF6}" dt="2022-10-05T04:17:43.415" v="9684" actId="6549"/>
          <ac:spMkLst>
            <pc:docMk/>
            <pc:sldMk cId="237846857" sldId="383"/>
            <ac:spMk id="7" creationId="{359DBF01-5B51-4AE6-8852-DCBFE3E2A49B}"/>
          </ac:spMkLst>
        </pc:spChg>
        <pc:picChg chg="del">
          <ac:chgData name="Nath, Siddhartha" userId="d83df921-9d41-4a0b-95a4-a52fc1507e41" providerId="ADAL" clId="{A25A9E12-43E1-4DEC-8B08-C0420C48EAF6}" dt="2022-10-05T04:11:48.448" v="9164" actId="478"/>
          <ac:picMkLst>
            <pc:docMk/>
            <pc:sldMk cId="237846857" sldId="383"/>
            <ac:picMk id="6" creationId="{AAE76254-2BA7-4D31-BDFD-40555826D8CC}"/>
          </ac:picMkLst>
        </pc:picChg>
        <pc:picChg chg="add mod">
          <ac:chgData name="Nath, Siddhartha" userId="d83df921-9d41-4a0b-95a4-a52fc1507e41" providerId="ADAL" clId="{A25A9E12-43E1-4DEC-8B08-C0420C48EAF6}" dt="2022-10-05T04:17:49.736" v="9686" actId="1076"/>
          <ac:picMkLst>
            <pc:docMk/>
            <pc:sldMk cId="237846857" sldId="383"/>
            <ac:picMk id="9" creationId="{FFAC142F-BD15-4A1A-93C1-C415B16690AE}"/>
          </ac:picMkLst>
        </pc:picChg>
      </pc:sldChg>
      <pc:sldChg chg="addSp modSp add del mod">
        <pc:chgData name="Nath, Siddhartha" userId="d83df921-9d41-4a0b-95a4-a52fc1507e41" providerId="ADAL" clId="{A25A9E12-43E1-4DEC-8B08-C0420C48EAF6}" dt="2022-10-06T04:52:22.126" v="9898" actId="47"/>
        <pc:sldMkLst>
          <pc:docMk/>
          <pc:sldMk cId="3342305449" sldId="384"/>
        </pc:sldMkLst>
        <pc:spChg chg="mod">
          <ac:chgData name="Nath, Siddhartha" userId="d83df921-9d41-4a0b-95a4-a52fc1507e41" providerId="ADAL" clId="{A25A9E12-43E1-4DEC-8B08-C0420C48EAF6}" dt="2022-10-06T00:24:31.696" v="9858" actId="20577"/>
          <ac:spMkLst>
            <pc:docMk/>
            <pc:sldMk cId="3342305449" sldId="384"/>
            <ac:spMk id="2" creationId="{B8C92679-D251-41CD-BCF4-D46102EDFB28}"/>
          </ac:spMkLst>
        </pc:spChg>
        <pc:spChg chg="mod">
          <ac:chgData name="Nath, Siddhartha" userId="d83df921-9d41-4a0b-95a4-a52fc1507e41" providerId="ADAL" clId="{A25A9E12-43E1-4DEC-8B08-C0420C48EAF6}" dt="2022-10-05T04:20:09.202" v="9816" actId="6549"/>
          <ac:spMkLst>
            <pc:docMk/>
            <pc:sldMk cId="3342305449" sldId="384"/>
            <ac:spMk id="7" creationId="{359DBF01-5B51-4AE6-8852-DCBFE3E2A49B}"/>
          </ac:spMkLst>
        </pc:spChg>
        <pc:picChg chg="add mod">
          <ac:chgData name="Nath, Siddhartha" userId="d83df921-9d41-4a0b-95a4-a52fc1507e41" providerId="ADAL" clId="{A25A9E12-43E1-4DEC-8B08-C0420C48EAF6}" dt="2022-10-05T04:20:33.488" v="9820" actId="1076"/>
          <ac:picMkLst>
            <pc:docMk/>
            <pc:sldMk cId="3342305449" sldId="384"/>
            <ac:picMk id="5" creationId="{F0BD9456-C0A9-46EE-93D7-8609FF0A68BE}"/>
          </ac:picMkLst>
        </pc:picChg>
        <pc:picChg chg="mod">
          <ac:chgData name="Nath, Siddhartha" userId="d83df921-9d41-4a0b-95a4-a52fc1507e41" providerId="ADAL" clId="{A25A9E12-43E1-4DEC-8B08-C0420C48EAF6}" dt="2022-10-05T04:20:07.077" v="9815" actId="14100"/>
          <ac:picMkLst>
            <pc:docMk/>
            <pc:sldMk cId="3342305449" sldId="384"/>
            <ac:picMk id="9" creationId="{FFAC142F-BD15-4A1A-93C1-C415B16690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BD0519-3B13-4BF2-B619-489EB6D789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41E2351-60CF-4FD0-86D4-46F6FF92573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E609096-E513-406A-BF6C-1D05E8BFB3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96DDA8-8485-48C9-80C7-D422024A0A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6541E9C-9977-49C6-BB51-E2555C39D5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F79CA32-2D8F-4A4E-9B19-3A636D4229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pPr>
              <a:defRPr/>
            </a:pPr>
            <a:fld id="{F1CA46CD-490C-4BFF-AD99-900196E1F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88C2A5D-9DFE-43CE-B0CA-EE9763F3FA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6A35E-C897-4DBA-B3E8-0C2DFB7EF5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C393D9-6C62-41D6-ADF3-CD9484352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94106-EF96-48A2-9FFF-3408A71D3B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353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53A1-AEE3-482E-A92D-604E520AF5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79F479-12D3-4EBE-B3B5-7C838B3D3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A5E0D-09CE-4DEB-AA7C-F8BE311841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47043-E42B-45E8-B61E-5CBA85C0B0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77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358395-B330-46CB-90D3-E85418D06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D33EC3-2A47-43B8-B830-18F1389EAC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DAC290-F1AC-4119-BDA4-53EF441E8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D0ED7-DF24-4296-90A3-BCF95AFA1B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8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1896362"/>
            <a:ext cx="7772400" cy="419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39725" indent="-339725">
              <a:buFont typeface="Arial"/>
              <a:buChar char="•"/>
              <a:defRPr>
                <a:solidFill>
                  <a:srgbClr val="0D3896"/>
                </a:solidFill>
              </a:defRPr>
            </a:lvl1pPr>
            <a:lvl2pPr>
              <a:buFont typeface="Arial"/>
              <a:buChar char="•"/>
              <a:defRPr>
                <a:solidFill>
                  <a:schemeClr val="accent3"/>
                </a:solidFill>
              </a:defRPr>
            </a:lvl2pPr>
            <a:lvl3pPr>
              <a:buFont typeface="Arial"/>
              <a:buChar char="•"/>
              <a:defRPr>
                <a:solidFill>
                  <a:schemeClr val="accent3"/>
                </a:solidFill>
              </a:defRPr>
            </a:lvl3pPr>
            <a:lvl5pPr>
              <a:buFont typeface="Arial"/>
              <a:buChar char="•"/>
              <a:defRPr/>
            </a:lvl5pPr>
            <a:lvl6pPr marL="800100" indent="-342900">
              <a:buFont typeface="Wingdings" charset="2"/>
              <a:buChar char="§"/>
              <a:defRPr>
                <a:solidFill>
                  <a:srgbClr val="0D3896"/>
                </a:solidFill>
              </a:defRPr>
            </a:lvl6pPr>
            <a:lvl7pPr marL="1262063" indent="-347663">
              <a:buFont typeface="Courier New"/>
              <a:buChar char="o"/>
              <a:defRPr>
                <a:solidFill>
                  <a:srgbClr val="0D3896"/>
                </a:solidFill>
              </a:defRPr>
            </a:lvl7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DC07326-6682-49E4-B8CC-C125DB0720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  <a:p>
            <a:pPr>
              <a:defRPr/>
            </a:pPr>
            <a:fld id="{7F7F9EBC-DA17-4600-ADD6-B16E01847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21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84F18B-490F-4E15-88EC-F8BEB65C3C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D7D854-904D-4590-8441-D655D27E65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B1020-07C5-4A7A-9604-E2A0648314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2C4B8-CF89-43C9-A7CE-82C332A570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98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806133-D007-47E4-A580-FCA8AB91A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A8FC84-4E54-4116-8FF3-93C53C58A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C61D73-8149-4474-BB96-EB59BE35B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DA5C-DD2C-47B0-BBCC-87F086DA6B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18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F86103-CE63-4E34-BA75-F6B0C63D0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4B179-D65F-47D3-8DF1-A3A6E83A6E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F6CB0D-547F-4A2C-899A-B232AB0AE9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1FA1-352F-4EF3-B016-3099DBCA0E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62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A844FF-A3FB-478C-9DB3-E99DE1CEF4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89611-24A3-442C-88DE-1A47725B7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0A266-2B74-4BD0-99B7-9E73CCFC7B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56FB1-7948-4B9B-93B8-24602FCDB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D7E9FE-E1F7-4665-A812-4854FB0849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57D927-A0CB-45FD-A5CF-EA3CE64380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901AC8-212E-4096-994A-3DEDF3C46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84603-876D-437F-8216-D5D6A905AD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9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1C20D1F-FE73-4B1E-8FDD-E5B2FD2D64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272066-5D2B-4B83-88F7-51F854142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E560DD-1686-4506-8C52-E3100266F5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10A8-096F-42B3-9599-C419A5A60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46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50CF0D-30F2-4B09-9629-B4664F9817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0E133-4EF3-4391-993B-37C01CCC0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80353-824D-474A-9A69-E07F597605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B961C-E358-4416-93A0-EC452B9DC4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0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8F008-3FB5-47DF-80BA-69FFD884F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34E01-AAF4-48F2-9FA8-2500EA341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E14361-E8C9-4466-AB9E-C34C9CCA4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9E857-D166-4A7B-80AD-C9015FAFB8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915D4B-CDA6-4445-88E9-3C0634890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81756D-666D-4039-824D-78AB8665E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18933B-D2F1-44F8-BA83-21909D905A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153044-73E5-47C4-B1F4-DB943DBBB1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16C07A5-09E5-475E-A62F-C6F2D31B09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0937CD8-DDB9-4498-8F65-D55C494E6F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id="{7E1167D0-C001-412F-8C88-222CAE024A1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Design and Analysis of Algorithms</a:t>
            </a:r>
          </a:p>
        </p:txBody>
      </p:sp>
      <p:sp>
        <p:nvSpPr>
          <p:cNvPr id="4099" name="Subtitle 5">
            <a:extLst>
              <a:ext uri="{FF2B5EF4-FFF2-40B4-BE49-F238E27FC236}">
                <a16:creationId xmlns:a16="http://schemas.microsoft.com/office/drawing/2014/main" id="{88DBAF29-A395-41CB-A68E-0BEB58BF88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Sid Nath (snath@scu.edu)</a:t>
            </a:r>
          </a:p>
          <a:p>
            <a:r>
              <a:rPr lang="en-US" altLang="en-US" dirty="0"/>
              <a:t>Lecture 6</a:t>
            </a:r>
          </a:p>
          <a:p>
            <a:r>
              <a:rPr lang="en-US" altLang="en-US" dirty="0"/>
              <a:t>Oct 5, 2022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FA0084D6-3B1C-46EF-82AE-32AA50497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4E677-0413-46B2-B4C0-C534AB195062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F7B2-6B13-4BB9-8032-4CB87361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97610-42EC-45CA-A188-C44ED2001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be size of the optimal solution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to develop a greedy choice?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Which activity leaves the resource available for the most other activities?</a:t>
                </a:r>
              </a:p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C00000"/>
                    </a:solidFill>
                  </a:rPr>
                  <a:t>First activity to finish? Let’s use this.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Sort activities by finish times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We begin by selecting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(earliest finish time)</a:t>
                </a:r>
              </a:p>
              <a:p>
                <a:pPr lvl="1">
                  <a:buFontTx/>
                  <a:buChar char="-"/>
                </a:pPr>
                <a:r>
                  <a:rPr lang="en-US" dirty="0"/>
                  <a:t>Only one subproblem: find a max size set of </a:t>
                </a:r>
                <a:r>
                  <a:rPr lang="en-US" dirty="0" err="1"/>
                  <a:t>m.c.</a:t>
                </a:r>
                <a:r>
                  <a:rPr lang="en-US" dirty="0"/>
                  <a:t>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finishes.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97610-42EC-45CA-A188-C44ED2001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24049-51CB-436A-A4F0-DBCB9006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77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616-4DAE-463D-96B6-8B07F93B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3D440-1615-485E-9FA2-A344C90D3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only 1 subproblem,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activities that 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finishes</a:t>
                </a:r>
              </a:p>
              <a:p>
                <a:r>
                  <a:rPr lang="en-US" dirty="0"/>
                  <a:t>By optimal substructure,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in an optimal solution, then an optimal solution to the original problem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plus all activities in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So, we need to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  <a:r>
                  <a:rPr lang="en-US" b="1" i="1" dirty="0"/>
                  <a:t>always</a:t>
                </a:r>
                <a:r>
                  <a:rPr lang="en-US" dirty="0"/>
                  <a:t> part of some optimal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D3D440-1615-485E-9FA2-A344C90D3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15BB-BE99-4589-940C-BB0DFE8D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67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E912-35A9-448B-80C6-0142A7B7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AEB2C-F601-4604-AB4B-2B17D29C50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is non-empty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has the earliest finish time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is included in some optimal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be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have the earliest finish time of any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done. Else,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exchange argument!!!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Claim: Activities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are disjoint</a:t>
                </a:r>
              </a:p>
              <a:p>
                <a:pPr lvl="1"/>
                <a:r>
                  <a:rPr lang="en-US" dirty="0"/>
                  <a:t>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are disjoint,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is the first activity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to finish,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is an optimal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and it includes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Suggests, we can repeatedly choose the activity that finishes first, keep only </a:t>
                </a:r>
                <a:r>
                  <a:rPr lang="en-US" dirty="0" err="1"/>
                  <a:t>m.c.</a:t>
                </a:r>
                <a:r>
                  <a:rPr lang="en-US" dirty="0"/>
                  <a:t> activities </a:t>
                </a:r>
                <a:r>
                  <a:rPr lang="en-US" dirty="0">
                    <a:sym typeface="Wingdings" panose="05000000000000000000" pitchFamily="2" charset="2"/>
                  </a:rPr>
                  <a:t> top-down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AEB2C-F601-4604-AB4B-2B17D29C50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 r="-706" b="-9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1C742-0F37-491C-8DF4-10C2A95A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2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0740-521B-4FF7-A6ED-BB9A6D77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43C79-AB9B-4AC9-BB4D-A01AED71C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975946"/>
                <a:ext cx="8763000" cy="4953000"/>
              </a:xfrm>
            </p:spPr>
            <p:txBody>
              <a:bodyPr/>
              <a:lstStyle/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Recursive-Activity-Selector(s, f, k, n)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k: index of current subproblem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n: number of activities in S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m ← k + 1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while(m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 and s[m]&lt;f[k]) 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// </a:t>
                </a:r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itchFamily="49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itchFamily="49" charset="0"/>
                      </a:rPr>
                      <m:t> 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m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itchFamily="49" charset="0"/>
                      </a:rPr>
                      <m:t>≥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fontAlgn="auto"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  m ← m + 1	</a:t>
                </a:r>
              </a:p>
              <a:p>
                <a:pPr fontAlgn="auto"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if 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≤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n</a:t>
                </a:r>
              </a:p>
              <a:p>
                <a:pPr fontAlgn="auto">
                  <a:spcAft>
                    <a:spcPts val="0"/>
                  </a:spcAft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return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∪</m:t>
                    </m:r>
                  </m:oMath>
                </a14:m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Recursive-Activity-Selector(s, f, m, n)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else</a:t>
                </a:r>
              </a:p>
              <a:p>
                <a:pPr fontAlgn="auto">
                  <a:spcAft>
                    <a:spcPts val="0"/>
                  </a:spcAft>
                  <a:buFont typeface="Arial" charset="0"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itchFamily="49" charset="0"/>
                      </a:rPr>
                      <m:t>𝜙</m:t>
                    </m:r>
                  </m:oMath>
                </a14:m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Runtime: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43C79-AB9B-4AC9-BB4D-A01AED71C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75946"/>
                <a:ext cx="8763000" cy="4953000"/>
              </a:xfrm>
              <a:blipFill>
                <a:blip r:embed="rId2"/>
                <a:stretch>
                  <a:fillRect l="-1113" t="-984" r="-3132" b="-13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94782-447E-4667-8A5A-563A6E6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050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6AA4-45EA-4EEA-B286-3E0DDD02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Called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CAE4-7C42-4DF8-A16B-3505B216B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Interval scheduling</a:t>
                </a:r>
              </a:p>
              <a:p>
                <a:pPr lvl="1"/>
                <a:r>
                  <a:rPr lang="en-US" dirty="0"/>
                  <a:t>Activities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jobs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C3CAE4-7C42-4DF8-A16B-3505B216B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BEF2-2DBE-4735-B1C9-C4C4CD31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25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91C3-E84D-4DE1-AC4E-B847B904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F670D-1CCB-42B5-A87D-68C00AF3E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838200"/>
              </a:xfrm>
            </p:spPr>
            <p:txBody>
              <a:bodyPr/>
              <a:lstStyle/>
              <a:p>
                <a:r>
                  <a:rPr lang="en-US" dirty="0"/>
                  <a:t>Earliest start time: order activities in ascending order of start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F670D-1CCB-42B5-A87D-68C00AF3E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838200"/>
              </a:xfrm>
              <a:blipFill>
                <a:blip r:embed="rId2"/>
                <a:stretch>
                  <a:fillRect l="-1098" t="-5839" b="-14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32AD4-E20A-4BB0-88BE-DC739EA3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0CAB2-73F7-428F-85DB-42E9BB764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6" y="1981200"/>
            <a:ext cx="7515225" cy="821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B4E8D4-6E91-4DED-AE26-640A91EFCC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20969" y="2801815"/>
                <a:ext cx="7772400" cy="838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Shortest interval: order activities in ascending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B4E8D4-6E91-4DED-AE26-640A91EFC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969" y="2801815"/>
                <a:ext cx="7772400" cy="838200"/>
              </a:xfrm>
              <a:prstGeom prst="rect">
                <a:avLst/>
              </a:prstGeom>
              <a:blipFill>
                <a:blip r:embed="rId4"/>
                <a:stretch>
                  <a:fillRect l="-1020" t="-5839" b="-94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9FB29B-3578-4F10-9CCF-3EB66F7128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4549603"/>
                <a:ext cx="7772400" cy="838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Fewest conflicts: For each activity, count #conflicting activities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schedule in ascending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9FB29B-3578-4F10-9CCF-3EB66F71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549603"/>
                <a:ext cx="7772400" cy="838200"/>
              </a:xfrm>
              <a:prstGeom prst="rect">
                <a:avLst/>
              </a:prstGeom>
              <a:blipFill>
                <a:blip r:embed="rId5"/>
                <a:stretch>
                  <a:fillRect l="-1098" t="-5797" b="-14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F8E9D32F-4452-4768-B50F-FCA0219EC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277" y="3718731"/>
            <a:ext cx="7515225" cy="637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F60C9C-DB5F-4D83-BF08-5CC1147AF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958" y="5370743"/>
            <a:ext cx="6781800" cy="10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03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CB9-D72A-43FD-A24D-17CCA0CD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Prove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94AF-6B3E-456D-A71E-8C0F7803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6BFC9-F31A-472A-9EC2-66B030E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924800" cy="544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0D577-E3DC-47A3-8CC6-ECFA9212112D}"/>
              </a:ext>
            </a:extLst>
          </p:cNvPr>
          <p:cNvSpPr txBox="1"/>
          <p:nvPr/>
        </p:nvSpPr>
        <p:spPr>
          <a:xfrm>
            <a:off x="457200" y="6019800"/>
            <a:ext cx="4333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Feasible, but contradicts maximality of r</a:t>
            </a:r>
          </a:p>
        </p:txBody>
      </p:sp>
    </p:spTree>
    <p:extLst>
      <p:ext uri="{BB962C8B-B14F-4D97-AF65-F5344CB8AC3E}">
        <p14:creationId xmlns:p14="http://schemas.microsoft.com/office/powerpoint/2010/main" val="424599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8091-B225-4914-A35D-DD0B7FB9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Interval Partitioning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6FE05-178F-4D29-BD6A-027699D94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2209800"/>
              </a:xfrm>
            </p:spPr>
            <p:txBody>
              <a:bodyPr/>
              <a:lstStyle/>
              <a:p>
                <a:r>
                  <a:rPr lang="en-US" dirty="0"/>
                  <a:t>Lecture j starts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and finishes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Goal: Find minimum #classrooms to schedule all lectures so that no two occur at the same time in the same classroom</a:t>
                </a:r>
              </a:p>
              <a:p>
                <a:r>
                  <a:rPr lang="en-US" dirty="0"/>
                  <a:t>This schedule uses 4 classrooms for 10 lectures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6FE05-178F-4D29-BD6A-027699D94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2209800"/>
              </a:xfrm>
              <a:blipFill>
                <a:blip r:embed="rId2"/>
                <a:stretch>
                  <a:fillRect l="-1098" t="-2210" b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AF15-B3CC-4D9C-B38A-B6133E9E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807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29B-56E1-4715-BEA0-6F4A09E4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10 lectures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88203-3CD8-4842-BDD2-0F9698A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951FE-E0C4-4193-974F-0CE72149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02677"/>
            <a:ext cx="7086600" cy="2913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133B8-D337-42CB-BE8D-439961924B1B}"/>
              </a:ext>
            </a:extLst>
          </p:cNvPr>
          <p:cNvSpPr txBox="1"/>
          <p:nvPr/>
        </p:nvSpPr>
        <p:spPr>
          <a:xfrm>
            <a:off x="6934200" y="1649378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classrooms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43119E-31AC-4479-92FB-81BAC462A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4" y="4014727"/>
            <a:ext cx="7086601" cy="2225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6A1B2-BAB0-41BA-90C3-1392277CBAF7}"/>
              </a:ext>
            </a:extLst>
          </p:cNvPr>
          <p:cNvSpPr txBox="1"/>
          <p:nvPr/>
        </p:nvSpPr>
        <p:spPr>
          <a:xfrm>
            <a:off x="6969370" y="4104099"/>
            <a:ext cx="219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classrooms</a:t>
            </a:r>
          </a:p>
        </p:txBody>
      </p:sp>
    </p:spTree>
    <p:extLst>
      <p:ext uri="{BB962C8B-B14F-4D97-AF65-F5344CB8AC3E}">
        <p14:creationId xmlns:p14="http://schemas.microsoft.com/office/powerpoint/2010/main" val="2827180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E36C6-2510-48FE-A9D9-B1D69BF5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on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6BED-900D-4243-A5D8-8CAB7D3E98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Defn</a:t>
                </a:r>
                <a:r>
                  <a:rPr lang="en-US" dirty="0"/>
                  <a:t>: The </a:t>
                </a:r>
                <a:r>
                  <a:rPr lang="en-US" dirty="0">
                    <a:solidFill>
                      <a:srgbClr val="00B050"/>
                    </a:solidFill>
                  </a:rPr>
                  <a:t>depth</a:t>
                </a:r>
                <a:r>
                  <a:rPr lang="en-US" dirty="0"/>
                  <a:t> of a set of open intervals is the max num that contain any given time</a:t>
                </a:r>
              </a:p>
              <a:p>
                <a:r>
                  <a:rPr lang="en-US" dirty="0"/>
                  <a:t>Key observation: #classrooms needed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depth</a:t>
                </a:r>
              </a:p>
              <a:p>
                <a:r>
                  <a:rPr lang="en-US" dirty="0"/>
                  <a:t>Example: Depth of intervals = 3 </a:t>
                </a:r>
                <a:r>
                  <a:rPr lang="en-US" dirty="0">
                    <a:sym typeface="Wingdings" panose="05000000000000000000" pitchFamily="2" charset="2"/>
                  </a:rPr>
                  <a:t> schedule is optimal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1A6BED-900D-4243-A5D8-8CAB7D3E98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1DFC-4CD1-4612-BEF5-2EFD7472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9F6C3-485E-4799-881F-63A4F738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71800"/>
            <a:ext cx="7086601" cy="22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2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526FF2B-513E-41FB-8955-4845012E4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FE8292E-48A1-44DE-8A4F-EB6AF7A3F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Administrative </a:t>
            </a:r>
          </a:p>
          <a:p>
            <a:endParaRPr lang="en-US" altLang="en-US" dirty="0"/>
          </a:p>
          <a:p>
            <a:r>
              <a:rPr lang="en-US" altLang="en-US" dirty="0"/>
              <a:t>Greedy</a:t>
            </a:r>
          </a:p>
          <a:p>
            <a:pPr lvl="1"/>
            <a:r>
              <a:rPr lang="en-US" altLang="en-US" dirty="0"/>
              <a:t>Activity selection</a:t>
            </a:r>
          </a:p>
          <a:p>
            <a:pPr lvl="1"/>
            <a:r>
              <a:rPr lang="en-US" altLang="en-US" dirty="0"/>
              <a:t>Interval partitioning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0E5A5D1-D78F-49A2-9E17-F7D1A10B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19853F-EFBC-4972-9600-7F7AB38CDCC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441E-A4A3-42A1-A16F-4B7BDDF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 for Interval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ACDA-9FE6-4E4F-9CCF-AF1944181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066800"/>
          </a:xfrm>
        </p:spPr>
        <p:txBody>
          <a:bodyPr/>
          <a:lstStyle/>
          <a:p>
            <a:r>
              <a:rPr lang="en-US" dirty="0"/>
              <a:t>Greedy choice: Consider lectures in increasing order of start time: assign lecture to any compatible classroom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B86CB-2ADD-44A5-B0BB-D0326260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41FFE-2713-4E01-8C02-FC93BFEB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2187"/>
            <a:ext cx="812490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C68C-BB3D-481C-B635-B70C9397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A6354-D2B3-45EC-98F4-3A27EE1BC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Greedy algorithm never schedules two incompatible lectures in the same classroom</a:t>
                </a:r>
              </a:p>
              <a:p>
                <a:r>
                  <a:rPr lang="en-US" b="1" u="sng" dirty="0"/>
                  <a:t>Theorem:</a:t>
                </a:r>
                <a:r>
                  <a:rPr lang="en-US" dirty="0"/>
                  <a:t> Greedy is optimal</a:t>
                </a:r>
              </a:p>
              <a:p>
                <a:pPr marL="0" indent="0">
                  <a:buNone/>
                </a:pPr>
                <a:r>
                  <a:rPr lang="en-US" b="1" u="sng" dirty="0"/>
                  <a:t>Proof:</a:t>
                </a:r>
              </a:p>
              <a:p>
                <a:pPr marL="0" indent="0">
                  <a:buNone/>
                </a:pPr>
                <a:r>
                  <a:rPr lang="en-US" dirty="0"/>
                  <a:t>Let d = #classrooms that the greedy algorithm allocates</a:t>
                </a:r>
              </a:p>
              <a:p>
                <a:pPr marL="0" indent="0">
                  <a:buNone/>
                </a:pPr>
                <a:r>
                  <a:rPr lang="en-US" dirty="0"/>
                  <a:t>Classroom d is opened because we needed to schedule a job, say j, that is incompatible with all d-1 other classrooms</a:t>
                </a:r>
              </a:p>
              <a:p>
                <a:pPr marL="0" indent="0">
                  <a:buNone/>
                </a:pPr>
                <a:r>
                  <a:rPr lang="en-US" dirty="0"/>
                  <a:t>Since we sorted by start time, all these incompatibilities are caused by lectures that start no later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Thus, we have d lectures overlapping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observation: all schedules use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classrooms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DA6354-D2B3-45EC-98F4-3A27EE1BC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7C1F-3971-4F84-B0BB-5162540A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86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B69D56D0-AAA3-4C6A-8249-0E14578C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4C953A-2F4A-4542-8836-BF1B69B8268D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AED2151-38E3-4A37-B022-F6479B523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Lecture 6 summ</a:t>
            </a:r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en-US" dirty="0"/>
              <a:t>ry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3BB140B0-7947-4D48-ACD5-B7435C78AB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3810000"/>
          </a:xfrm>
        </p:spPr>
        <p:txBody>
          <a:bodyPr/>
          <a:lstStyle/>
          <a:p>
            <a:r>
              <a:rPr lang="en-US" altLang="en-US" sz="3200" dirty="0"/>
              <a:t>Greedy algorithms</a:t>
            </a:r>
          </a:p>
          <a:p>
            <a:pPr lvl="1"/>
            <a:r>
              <a:rPr lang="en-US" altLang="en-US" sz="2800" dirty="0"/>
              <a:t>Activity selection / interval scheduling</a:t>
            </a:r>
          </a:p>
          <a:p>
            <a:pPr lvl="1"/>
            <a:r>
              <a:rPr lang="en-US" altLang="en-US" sz="2800" dirty="0"/>
              <a:t>Interval partitioning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/>
              <a:t>No extra credit today, enjoy!</a:t>
            </a:r>
          </a:p>
          <a:p>
            <a:pPr lvl="1"/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D9F7DFF-DA97-46F2-B54F-727FD0596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Administrative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73F818DB-3984-47D9-9F92-47F2BB30F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EC4 due now!</a:t>
            </a:r>
          </a:p>
          <a:p>
            <a:endParaRPr lang="en-US" altLang="en-US" dirty="0"/>
          </a:p>
          <a:p>
            <a:r>
              <a:rPr lang="en-US" altLang="en-US" dirty="0"/>
              <a:t>Midterm on Oct 17 (M)</a:t>
            </a:r>
          </a:p>
          <a:p>
            <a:pPr lvl="1"/>
            <a:r>
              <a:rPr lang="en-US" altLang="en-US" dirty="0"/>
              <a:t>7:10p in Kenna 104</a:t>
            </a:r>
          </a:p>
          <a:p>
            <a:pPr lvl="1"/>
            <a:r>
              <a:rPr lang="en-US" altLang="en-US" dirty="0"/>
              <a:t>Closed book; </a:t>
            </a:r>
            <a:r>
              <a:rPr lang="en-US" altLang="en-US" dirty="0">
                <a:solidFill>
                  <a:srgbClr val="00B0F0"/>
                </a:solidFill>
              </a:rPr>
              <a:t>cheat sheet OK </a:t>
            </a:r>
          </a:p>
          <a:p>
            <a:pPr lvl="1"/>
            <a:r>
              <a:rPr lang="en-US" altLang="en-US" dirty="0"/>
              <a:t>Calculators OK, but no other device (phones, smart watches, laptops, etc.)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1614CDF-7963-413B-980E-A9A01B5D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864999-774A-4981-AA0A-A3D0749A73D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C94EB07-3A21-4788-8E08-272C0D24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Shortest Path Algorithms Summary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9DC2992-F473-4F85-90B3-6FB921B4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200" dirty="0"/>
              <a:t>Unit Weights: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Breadth First Search </a:t>
            </a:r>
            <a:r>
              <a:rPr lang="en-US" altLang="en-US" sz="3200" dirty="0"/>
              <a:t>O(|V|+|E|)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dirty="0"/>
              <a:t>Non-negative Weights: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en-US" altLang="en-US" sz="3200" dirty="0"/>
              <a:t> O(|</a:t>
            </a:r>
            <a:r>
              <a:rPr lang="en-US" altLang="en-US" sz="3200" dirty="0" err="1"/>
              <a:t>V|log|V</a:t>
            </a:r>
            <a:r>
              <a:rPr lang="en-US" altLang="en-US" sz="3200" dirty="0"/>
              <a:t>|+|E|)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dirty="0"/>
              <a:t>Arbitrary Weights: 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Bellman-Ford</a:t>
            </a:r>
            <a:r>
              <a:rPr lang="en-US" altLang="en-US" sz="3200" dirty="0"/>
              <a:t> O(|V||E|)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dirty="0"/>
              <a:t>Arbitrary Weights, graph is a DAG: </a:t>
            </a:r>
            <a:br>
              <a:rPr lang="en-US" altLang="en-US" sz="3200" dirty="0"/>
            </a:b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Shortest-Paths-In-DAGs</a:t>
            </a:r>
            <a:r>
              <a:rPr lang="en-US" altLang="en-US" sz="3200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dirty="0"/>
              <a:t>   O(|V|+|E|)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4E575B4-9F59-4603-9939-C3196C2F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1: Activity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B5B-9D0A-43BE-907E-3204ADF7D81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066800"/>
                <a:ext cx="7772400" cy="4953000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dirty="0"/>
                  <a:t>Given: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activities that require </a:t>
                </a:r>
                <a:r>
                  <a:rPr lang="en-US" altLang="en-US" i="1" u="sng" dirty="0"/>
                  <a:t>exclusive use of a common resource</a:t>
                </a:r>
                <a:r>
                  <a:rPr lang="en-US" altLang="en-US" dirty="0"/>
                  <a:t> (e.g., scheduling use of Kenna 104)</a:t>
                </a:r>
              </a:p>
              <a:p>
                <a:pP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needs resource during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𝑓𝑖𝑛𝑖𝑠h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>
                  <a:buFontTx/>
                  <a:buNone/>
                </a:pPr>
                <a:r>
                  <a:rPr lang="en-US" altLang="en-US" dirty="0"/>
                  <a:t>Assume: activities are sorted by finish times, i.e., </a:t>
                </a: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≤…≤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>
                  <a:buFontTx/>
                  <a:buNone/>
                </a:pPr>
                <a:endParaRPr lang="en-US" altLang="en-US" dirty="0"/>
              </a:p>
              <a:p>
                <a:pPr>
                  <a:buFontTx/>
                  <a:buNone/>
                </a:pPr>
                <a:r>
                  <a:rPr lang="en-US" altLang="en-US" dirty="0"/>
                  <a:t>Goal: Select the </a:t>
                </a:r>
                <a:r>
                  <a:rPr lang="en-US" altLang="en-US" b="1" i="1" dirty="0">
                    <a:solidFill>
                      <a:srgbClr val="00B0F0"/>
                    </a:solidFill>
                  </a:rPr>
                  <a:t>largest</a:t>
                </a:r>
                <a:r>
                  <a:rPr lang="en-US" altLang="en-US" dirty="0"/>
                  <a:t> possible set of non-overlapping (i.e., mutually exclusive) activities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May also be: 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	Schedule room for the longest time</a:t>
                </a:r>
              </a:p>
              <a:p>
                <a:pPr>
                  <a:buFontTx/>
                  <a:buNone/>
                </a:pPr>
                <a:r>
                  <a:rPr lang="en-US" altLang="en-US" dirty="0"/>
                  <a:t>	Maximize rental income fees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13FB5B-9D0A-43BE-907E-3204ADF7D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953000"/>
              </a:xfrm>
              <a:blipFill>
                <a:blip r:embed="rId2"/>
                <a:stretch>
                  <a:fillRect l="-1255" t="-984" b="-3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7618-5C36-4AB3-B951-2A4DB6BC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BBB19-D81A-47FE-9F74-23B0FBFFE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5334000"/>
                <a:ext cx="8839199" cy="91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Mutually compatible sets: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Max size: 4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BBB19-D81A-47FE-9F74-23B0FBFFE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5334000"/>
                <a:ext cx="8839199" cy="914400"/>
              </a:xfrm>
              <a:blipFill>
                <a:blip r:embed="rId2"/>
                <a:stretch>
                  <a:fillRect l="-1034" t="-5333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E9D2C-5DC9-45B3-8931-06BAC67D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B8AEA-6E69-47F8-81ED-E88098C4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3243"/>
            <a:ext cx="7650629" cy="41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770D-C61A-48CA-A6D2-FC5BA7F2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Optimal Substructure?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A3D40-CCE1-4347-9869-E400185CA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i.e., activities that </a:t>
                </a:r>
                <a:r>
                  <a:rPr lang="en-US" dirty="0">
                    <a:solidFill>
                      <a:srgbClr val="C00000"/>
                    </a:solidFill>
                  </a:rPr>
                  <a:t>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finishes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starts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FA3D40-CCE1-4347-9869-E400185CA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914400"/>
              </a:xfrm>
              <a:blipFill>
                <a:blip r:embed="rId2"/>
                <a:stretch>
                  <a:fillRect t="-2667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C54A-3A98-4DB4-B322-DADAFBF6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AE06F-4BA1-46C2-90B0-C5062EFC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7038975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435B53-6BBF-4ED8-B2F3-BB0F2D9E125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85800" y="3238500"/>
                <a:ext cx="7772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dirty="0"/>
                  <a:t> be a maximum-size set of mutually compatible (</a:t>
                </a:r>
                <a:r>
                  <a:rPr lang="en-US" dirty="0" err="1"/>
                  <a:t>m.c.</a:t>
                </a:r>
                <a:r>
                  <a:rPr lang="en-US" dirty="0"/>
                  <a:t>)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be some activity for which we have 2 subproblems</a:t>
                </a:r>
              </a:p>
              <a:p>
                <a:pPr lvl="1"/>
                <a:r>
                  <a:rPr lang="en-US" dirty="0"/>
                  <a:t>Find </a:t>
                </a:r>
                <a:r>
                  <a:rPr lang="en-US" dirty="0" err="1"/>
                  <a:t>m.c.</a:t>
                </a:r>
                <a:r>
                  <a:rPr lang="en-US" dirty="0"/>
                  <a:t>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:r>
                  <a:rPr lang="en-US" dirty="0" err="1"/>
                  <a:t>m.c.</a:t>
                </a:r>
                <a:r>
                  <a:rPr lang="en-US" dirty="0"/>
                  <a:t>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6435B53-6BBF-4ED8-B2F3-BB0F2D9E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238500"/>
                <a:ext cx="7772400" cy="914400"/>
              </a:xfrm>
              <a:prstGeom prst="rect">
                <a:avLst/>
              </a:prstGeom>
              <a:blipFill>
                <a:blip r:embed="rId4"/>
                <a:stretch>
                  <a:fillRect l="-1098" t="-5333" b="-181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39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BD5E-29E3-4E57-82B8-C7A3503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94052-785B-4117-B61D-A11917CCA8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i.e.,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that </a:t>
                </a: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finish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starts</a:t>
                </a: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i.e.,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that </a:t>
                </a:r>
                <a:r>
                  <a:rPr lang="en-US" dirty="0">
                    <a:solidFill>
                      <a:srgbClr val="C00000"/>
                    </a:solidFill>
                  </a:rPr>
                  <a:t>start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starts</a:t>
                </a:r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594052-785B-4117-B61D-A11917CCA8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9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75EA-7DA9-4232-AC75-4342E878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47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8503-2DAB-4F39-B87F-F3D5F055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E604A-0865-4BF6-B2ED-3116EFE39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u="sng" dirty="0"/>
                  <a:t>Claim: </a:t>
                </a:r>
                <a:r>
                  <a:rPr lang="en-US" dirty="0"/>
                  <a:t>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must include optimal solutions for the 2 subproblems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Proof: </a:t>
                </a:r>
                <a:r>
                  <a:rPr lang="en-US" dirty="0"/>
                  <a:t>Suppose we could find a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of </a:t>
                </a:r>
                <a:r>
                  <a:rPr lang="en-US" dirty="0" err="1"/>
                  <a:t>m.c.</a:t>
                </a:r>
                <a:r>
                  <a:rPr lang="en-US" dirty="0"/>
                  <a:t> activities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|&gt;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can then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when solving the subproblems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Size of resulting </a:t>
                </a:r>
                <a:r>
                  <a:rPr lang="en-US" dirty="0" err="1"/>
                  <a:t>m.c.</a:t>
                </a:r>
                <a:r>
                  <a:rPr lang="en-US" dirty="0"/>
                  <a:t> activities would be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contradicts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is optimal.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4E604A-0865-4BF6-B2ED-3116EFE39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5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BFDD-9E6C-4092-BD1E-32EC41C7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2C4B8-CF89-43C9-A7CE-82C332A570A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9855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15251</TotalTime>
  <Words>1159</Words>
  <Application>Microsoft Office PowerPoint</Application>
  <PresentationFormat>On-screen Show (4:3)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Times New Roman</vt:lpstr>
      <vt:lpstr>Wingdings</vt:lpstr>
      <vt:lpstr>Default Design</vt:lpstr>
      <vt:lpstr>Design and Analysis of Algorithms</vt:lpstr>
      <vt:lpstr>Agenda</vt:lpstr>
      <vt:lpstr>Administrative</vt:lpstr>
      <vt:lpstr>Shortest Path Algorithms Summary</vt:lpstr>
      <vt:lpstr>Problem 1: Activity Selection</vt:lpstr>
      <vt:lpstr>Example</vt:lpstr>
      <vt:lpstr>What is an Optimal Substructure?</vt:lpstr>
      <vt:lpstr>Optimal Substructure</vt:lpstr>
      <vt:lpstr>Proof</vt:lpstr>
      <vt:lpstr>Recursive Solution Construction</vt:lpstr>
      <vt:lpstr>Recursive Solution</vt:lpstr>
      <vt:lpstr>Proof</vt:lpstr>
      <vt:lpstr>Pseudocode</vt:lpstr>
      <vt:lpstr>Also Called</vt:lpstr>
      <vt:lpstr>Other Strategies</vt:lpstr>
      <vt:lpstr>Another Way to Prove</vt:lpstr>
      <vt:lpstr>Problem 2: Interval Partitioning</vt:lpstr>
      <vt:lpstr>Examples of 10 lectures</vt:lpstr>
      <vt:lpstr>Lower Bound on Optimal Solution</vt:lpstr>
      <vt:lpstr>Greedy Algorithm for Interval Partitioning</vt:lpstr>
      <vt:lpstr>Analysis</vt:lpstr>
      <vt:lpstr>Lecture 6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Overview</dc:title>
  <dc:creator>Nath, Siddhartha</dc:creator>
  <cp:lastModifiedBy>Nath, Siddhartha</cp:lastModifiedBy>
  <cp:revision>224</cp:revision>
  <cp:lastPrinted>2006-09-21T19:13:42Z</cp:lastPrinted>
  <dcterms:created xsi:type="dcterms:W3CDTF">1996-09-30T18:28:10Z</dcterms:created>
  <dcterms:modified xsi:type="dcterms:W3CDTF">2022-10-06T04:52:25Z</dcterms:modified>
</cp:coreProperties>
</file>