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6"/>
  </p:notesMasterIdLst>
  <p:sldIdLst>
    <p:sldId id="284" r:id="rId2"/>
    <p:sldId id="285" r:id="rId3"/>
    <p:sldId id="287" r:id="rId4"/>
    <p:sldId id="309" r:id="rId5"/>
    <p:sldId id="289" r:id="rId6"/>
    <p:sldId id="290" r:id="rId7"/>
    <p:sldId id="291" r:id="rId8"/>
    <p:sldId id="292" r:id="rId9"/>
    <p:sldId id="293" r:id="rId10"/>
    <p:sldId id="294" r:id="rId11"/>
    <p:sldId id="300" r:id="rId12"/>
    <p:sldId id="295" r:id="rId13"/>
    <p:sldId id="296" r:id="rId14"/>
    <p:sldId id="297" r:id="rId15"/>
    <p:sldId id="298" r:id="rId16"/>
    <p:sldId id="299" r:id="rId17"/>
    <p:sldId id="303" r:id="rId18"/>
    <p:sldId id="301" r:id="rId19"/>
    <p:sldId id="302" r:id="rId20"/>
    <p:sldId id="304" r:id="rId21"/>
    <p:sldId id="305" r:id="rId22"/>
    <p:sldId id="306" r:id="rId23"/>
    <p:sldId id="307" r:id="rId24"/>
    <p:sldId id="318" r:id="rId25"/>
    <p:sldId id="308" r:id="rId26"/>
    <p:sldId id="310" r:id="rId27"/>
    <p:sldId id="311" r:id="rId28"/>
    <p:sldId id="312" r:id="rId29"/>
    <p:sldId id="313" r:id="rId30"/>
    <p:sldId id="314" r:id="rId31"/>
    <p:sldId id="315" r:id="rId32"/>
    <p:sldId id="316" r:id="rId33"/>
    <p:sldId id="288" r:id="rId34"/>
    <p:sldId id="317" r:id="rId35"/>
  </p:sldIdLst>
  <p:sldSz cx="9144000" cy="6858000" type="screen4x3"/>
  <p:notesSz cx="7315200" cy="9601200"/>
  <p:defaultTextStyle>
    <a:defPPr>
      <a:defRPr lang="en-US"/>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5pPr>
    <a:lvl6pPr marL="2286000" algn="l" defTabSz="914400" rtl="0" eaLnBrk="1" latinLnBrk="0" hangingPunct="1">
      <a:defRPr sz="2800" kern="1200">
        <a:solidFill>
          <a:schemeClr val="tx1"/>
        </a:solidFill>
        <a:latin typeface="Times New Roman" panose="02020603050405020304" pitchFamily="18" charset="0"/>
        <a:ea typeface="+mn-ea"/>
        <a:cs typeface="+mn-cs"/>
      </a:defRPr>
    </a:lvl6pPr>
    <a:lvl7pPr marL="2743200" algn="l" defTabSz="914400" rtl="0" eaLnBrk="1" latinLnBrk="0" hangingPunct="1">
      <a:defRPr sz="2800" kern="1200">
        <a:solidFill>
          <a:schemeClr val="tx1"/>
        </a:solidFill>
        <a:latin typeface="Times New Roman" panose="02020603050405020304" pitchFamily="18" charset="0"/>
        <a:ea typeface="+mn-ea"/>
        <a:cs typeface="+mn-cs"/>
      </a:defRPr>
    </a:lvl7pPr>
    <a:lvl8pPr marL="3200400" algn="l" defTabSz="914400" rtl="0" eaLnBrk="1" latinLnBrk="0" hangingPunct="1">
      <a:defRPr sz="2800" kern="1200">
        <a:solidFill>
          <a:schemeClr val="tx1"/>
        </a:solidFill>
        <a:latin typeface="Times New Roman" panose="02020603050405020304" pitchFamily="18" charset="0"/>
        <a:ea typeface="+mn-ea"/>
        <a:cs typeface="+mn-cs"/>
      </a:defRPr>
    </a:lvl8pPr>
    <a:lvl9pPr marL="3657600" algn="l" defTabSz="914400" rtl="0" eaLnBrk="1" latinLnBrk="0" hangingPunct="1">
      <a:defRPr sz="28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B0142D-FA8E-4F4F-9612-8DDA64EAF9D3}" v="1989" dt="2022-10-20T03:16:56.7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598" autoAdjust="0"/>
  </p:normalViewPr>
  <p:slideViewPr>
    <p:cSldViewPr>
      <p:cViewPr varScale="1">
        <p:scale>
          <a:sx n="108" d="100"/>
          <a:sy n="108" d="100"/>
        </p:scale>
        <p:origin x="1704" y="96"/>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h, Siddhartha" userId="d83df921-9d41-4a0b-95a4-a52fc1507e41" providerId="ADAL" clId="{56BC9A8F-F004-4A9B-B3E5-B0DA93F31C79}"/>
    <pc:docChg chg="custSel addSld delSld modSld">
      <pc:chgData name="Nath, Siddhartha" userId="d83df921-9d41-4a0b-95a4-a52fc1507e41" providerId="ADAL" clId="{56BC9A8F-F004-4A9B-B3E5-B0DA93F31C79}" dt="2022-10-13T05:14:42.498" v="3310" actId="207"/>
      <pc:docMkLst>
        <pc:docMk/>
      </pc:docMkLst>
      <pc:sldChg chg="del">
        <pc:chgData name="Nath, Siddhartha" userId="d83df921-9d41-4a0b-95a4-a52fc1507e41" providerId="ADAL" clId="{56BC9A8F-F004-4A9B-B3E5-B0DA93F31C79}" dt="2022-10-12T00:17:14.170" v="127" actId="47"/>
        <pc:sldMkLst>
          <pc:docMk/>
          <pc:sldMk cId="0" sldId="278"/>
        </pc:sldMkLst>
      </pc:sldChg>
      <pc:sldChg chg="modSp mod">
        <pc:chgData name="Nath, Siddhartha" userId="d83df921-9d41-4a0b-95a4-a52fc1507e41" providerId="ADAL" clId="{56BC9A8F-F004-4A9B-B3E5-B0DA93F31C79}" dt="2022-10-12T00:15:46.410" v="15" actId="20577"/>
        <pc:sldMkLst>
          <pc:docMk/>
          <pc:sldMk cId="0" sldId="284"/>
        </pc:sldMkLst>
        <pc:spChg chg="mod">
          <ac:chgData name="Nath, Siddhartha" userId="d83df921-9d41-4a0b-95a4-a52fc1507e41" providerId="ADAL" clId="{56BC9A8F-F004-4A9B-B3E5-B0DA93F31C79}" dt="2022-10-12T00:15:46.410" v="15" actId="20577"/>
          <ac:spMkLst>
            <pc:docMk/>
            <pc:sldMk cId="0" sldId="284"/>
            <ac:spMk id="4099" creationId="{88DBAF29-A395-41CB-A68E-0BEB58BF8805}"/>
          </ac:spMkLst>
        </pc:spChg>
      </pc:sldChg>
      <pc:sldChg chg="modSp mod">
        <pc:chgData name="Nath, Siddhartha" userId="d83df921-9d41-4a0b-95a4-a52fc1507e41" providerId="ADAL" clId="{56BC9A8F-F004-4A9B-B3E5-B0DA93F31C79}" dt="2022-10-12T00:16:28.711" v="122" actId="20577"/>
        <pc:sldMkLst>
          <pc:docMk/>
          <pc:sldMk cId="0" sldId="285"/>
        </pc:sldMkLst>
        <pc:spChg chg="mod">
          <ac:chgData name="Nath, Siddhartha" userId="d83df921-9d41-4a0b-95a4-a52fc1507e41" providerId="ADAL" clId="{56BC9A8F-F004-4A9B-B3E5-B0DA93F31C79}" dt="2022-10-12T00:16:28.711" v="122" actId="20577"/>
          <ac:spMkLst>
            <pc:docMk/>
            <pc:sldMk cId="0" sldId="285"/>
            <ac:spMk id="5123" creationId="{9FE8292E-48A1-44DE-8A4F-EB6AF7A3FBCC}"/>
          </ac:spMkLst>
        </pc:spChg>
      </pc:sldChg>
      <pc:sldChg chg="modSp mod">
        <pc:chgData name="Nath, Siddhartha" userId="d83df921-9d41-4a0b-95a4-a52fc1507e41" providerId="ADAL" clId="{56BC9A8F-F004-4A9B-B3E5-B0DA93F31C79}" dt="2022-10-12T03:56:19.234" v="2992" actId="20577"/>
        <pc:sldMkLst>
          <pc:docMk/>
          <pc:sldMk cId="0" sldId="287"/>
        </pc:sldMkLst>
        <pc:spChg chg="mod">
          <ac:chgData name="Nath, Siddhartha" userId="d83df921-9d41-4a0b-95a4-a52fc1507e41" providerId="ADAL" clId="{56BC9A8F-F004-4A9B-B3E5-B0DA93F31C79}" dt="2022-10-12T03:56:19.234" v="2992" actId="20577"/>
          <ac:spMkLst>
            <pc:docMk/>
            <pc:sldMk cId="0" sldId="287"/>
            <ac:spMk id="6147" creationId="{73F818DB-3984-47D9-9F92-47F2BB30F17C}"/>
          </ac:spMkLst>
        </pc:spChg>
      </pc:sldChg>
      <pc:sldChg chg="modSp new mod">
        <pc:chgData name="Nath, Siddhartha" userId="d83df921-9d41-4a0b-95a4-a52fc1507e41" providerId="ADAL" clId="{56BC9A8F-F004-4A9B-B3E5-B0DA93F31C79}" dt="2022-10-12T00:29:32.745" v="516" actId="20577"/>
        <pc:sldMkLst>
          <pc:docMk/>
          <pc:sldMk cId="541616402" sldId="288"/>
        </pc:sldMkLst>
        <pc:spChg chg="mod">
          <ac:chgData name="Nath, Siddhartha" userId="d83df921-9d41-4a0b-95a4-a52fc1507e41" providerId="ADAL" clId="{56BC9A8F-F004-4A9B-B3E5-B0DA93F31C79}" dt="2022-10-12T00:17:25.800" v="138" actId="20577"/>
          <ac:spMkLst>
            <pc:docMk/>
            <pc:sldMk cId="541616402" sldId="288"/>
            <ac:spMk id="2" creationId="{DBB76AA2-BE99-4E95-870B-9A9687388F35}"/>
          </ac:spMkLst>
        </pc:spChg>
        <pc:spChg chg="mod">
          <ac:chgData name="Nath, Siddhartha" userId="d83df921-9d41-4a0b-95a4-a52fc1507e41" providerId="ADAL" clId="{56BC9A8F-F004-4A9B-B3E5-B0DA93F31C79}" dt="2022-10-12T00:29:32.745" v="516" actId="20577"/>
          <ac:spMkLst>
            <pc:docMk/>
            <pc:sldMk cId="541616402" sldId="288"/>
            <ac:spMk id="3" creationId="{10A86E43-6CFD-4B7A-BB40-01E381289C05}"/>
          </ac:spMkLst>
        </pc:spChg>
      </pc:sldChg>
      <pc:sldChg chg="modSp new mod">
        <pc:chgData name="Nath, Siddhartha" userId="d83df921-9d41-4a0b-95a4-a52fc1507e41" providerId="ADAL" clId="{56BC9A8F-F004-4A9B-B3E5-B0DA93F31C79}" dt="2022-10-12T00:28:16.876" v="446" actId="20577"/>
        <pc:sldMkLst>
          <pc:docMk/>
          <pc:sldMk cId="3293354119" sldId="289"/>
        </pc:sldMkLst>
        <pc:spChg chg="mod">
          <ac:chgData name="Nath, Siddhartha" userId="d83df921-9d41-4a0b-95a4-a52fc1507e41" providerId="ADAL" clId="{56BC9A8F-F004-4A9B-B3E5-B0DA93F31C79}" dt="2022-10-12T00:20:21.351" v="341" actId="20577"/>
          <ac:spMkLst>
            <pc:docMk/>
            <pc:sldMk cId="3293354119" sldId="289"/>
            <ac:spMk id="2" creationId="{6C805122-5BEC-45EF-BA61-3C51A1372EE8}"/>
          </ac:spMkLst>
        </pc:spChg>
        <pc:spChg chg="mod">
          <ac:chgData name="Nath, Siddhartha" userId="d83df921-9d41-4a0b-95a4-a52fc1507e41" providerId="ADAL" clId="{56BC9A8F-F004-4A9B-B3E5-B0DA93F31C79}" dt="2022-10-12T00:28:16.876" v="446" actId="20577"/>
          <ac:spMkLst>
            <pc:docMk/>
            <pc:sldMk cId="3293354119" sldId="289"/>
            <ac:spMk id="3" creationId="{DB882191-0997-4658-B774-992B27A714A0}"/>
          </ac:spMkLst>
        </pc:spChg>
      </pc:sldChg>
      <pc:sldChg chg="modSp new mod">
        <pc:chgData name="Nath, Siddhartha" userId="d83df921-9d41-4a0b-95a4-a52fc1507e41" providerId="ADAL" clId="{56BC9A8F-F004-4A9B-B3E5-B0DA93F31C79}" dt="2022-10-12T00:32:09.056" v="729" actId="20577"/>
        <pc:sldMkLst>
          <pc:docMk/>
          <pc:sldMk cId="1369960150" sldId="290"/>
        </pc:sldMkLst>
        <pc:spChg chg="mod">
          <ac:chgData name="Nath, Siddhartha" userId="d83df921-9d41-4a0b-95a4-a52fc1507e41" providerId="ADAL" clId="{56BC9A8F-F004-4A9B-B3E5-B0DA93F31C79}" dt="2022-10-12T00:30:29.490" v="550" actId="20577"/>
          <ac:spMkLst>
            <pc:docMk/>
            <pc:sldMk cId="1369960150" sldId="290"/>
            <ac:spMk id="2" creationId="{F52A3A28-EA02-43DB-B4E4-BCA0733BD648}"/>
          </ac:spMkLst>
        </pc:spChg>
        <pc:spChg chg="mod">
          <ac:chgData name="Nath, Siddhartha" userId="d83df921-9d41-4a0b-95a4-a52fc1507e41" providerId="ADAL" clId="{56BC9A8F-F004-4A9B-B3E5-B0DA93F31C79}" dt="2022-10-12T00:32:09.056" v="729" actId="20577"/>
          <ac:spMkLst>
            <pc:docMk/>
            <pc:sldMk cId="1369960150" sldId="290"/>
            <ac:spMk id="3" creationId="{4AD640EA-5CE2-4031-B7E5-E715A23B0046}"/>
          </ac:spMkLst>
        </pc:spChg>
      </pc:sldChg>
      <pc:sldChg chg="addSp modSp new mod">
        <pc:chgData name="Nath, Siddhartha" userId="d83df921-9d41-4a0b-95a4-a52fc1507e41" providerId="ADAL" clId="{56BC9A8F-F004-4A9B-B3E5-B0DA93F31C79}" dt="2022-10-12T00:37:56.087" v="1267" actId="20577"/>
        <pc:sldMkLst>
          <pc:docMk/>
          <pc:sldMk cId="218252114" sldId="291"/>
        </pc:sldMkLst>
        <pc:spChg chg="mod">
          <ac:chgData name="Nath, Siddhartha" userId="d83df921-9d41-4a0b-95a4-a52fc1507e41" providerId="ADAL" clId="{56BC9A8F-F004-4A9B-B3E5-B0DA93F31C79}" dt="2022-10-12T00:31:15.571" v="637" actId="20577"/>
          <ac:spMkLst>
            <pc:docMk/>
            <pc:sldMk cId="218252114" sldId="291"/>
            <ac:spMk id="2" creationId="{F79D5F19-EDD9-4E9A-BB01-1933A0A0CEBB}"/>
          </ac:spMkLst>
        </pc:spChg>
        <pc:spChg chg="mod">
          <ac:chgData name="Nath, Siddhartha" userId="d83df921-9d41-4a0b-95a4-a52fc1507e41" providerId="ADAL" clId="{56BC9A8F-F004-4A9B-B3E5-B0DA93F31C79}" dt="2022-10-12T00:31:34.202" v="687" actId="14100"/>
          <ac:spMkLst>
            <pc:docMk/>
            <pc:sldMk cId="218252114" sldId="291"/>
            <ac:spMk id="3" creationId="{A384CF91-4B42-4FBC-8EE7-FBAB7D215AB6}"/>
          </ac:spMkLst>
        </pc:spChg>
        <pc:graphicFrameChg chg="add mod modGraphic">
          <ac:chgData name="Nath, Siddhartha" userId="d83df921-9d41-4a0b-95a4-a52fc1507e41" providerId="ADAL" clId="{56BC9A8F-F004-4A9B-B3E5-B0DA93F31C79}" dt="2022-10-12T00:37:56.087" v="1267" actId="20577"/>
          <ac:graphicFrameMkLst>
            <pc:docMk/>
            <pc:sldMk cId="218252114" sldId="291"/>
            <ac:graphicFrameMk id="5" creationId="{EEEAD574-130C-4662-A51A-99BAA395CBF7}"/>
          </ac:graphicFrameMkLst>
        </pc:graphicFrameChg>
      </pc:sldChg>
      <pc:sldChg chg="modSp new mod">
        <pc:chgData name="Nath, Siddhartha" userId="d83df921-9d41-4a0b-95a4-a52fc1507e41" providerId="ADAL" clId="{56BC9A8F-F004-4A9B-B3E5-B0DA93F31C79}" dt="2022-10-13T05:13:01.609" v="3077" actId="207"/>
        <pc:sldMkLst>
          <pc:docMk/>
          <pc:sldMk cId="4044469337" sldId="292"/>
        </pc:sldMkLst>
        <pc:spChg chg="mod">
          <ac:chgData name="Nath, Siddhartha" userId="d83df921-9d41-4a0b-95a4-a52fc1507e41" providerId="ADAL" clId="{56BC9A8F-F004-4A9B-B3E5-B0DA93F31C79}" dt="2022-10-12T00:39:29.396" v="1276" actId="20577"/>
          <ac:spMkLst>
            <pc:docMk/>
            <pc:sldMk cId="4044469337" sldId="292"/>
            <ac:spMk id="2" creationId="{6F4E284A-95E9-46CD-B2F1-D2655C01B3DC}"/>
          </ac:spMkLst>
        </pc:spChg>
        <pc:spChg chg="mod">
          <ac:chgData name="Nath, Siddhartha" userId="d83df921-9d41-4a0b-95a4-a52fc1507e41" providerId="ADAL" clId="{56BC9A8F-F004-4A9B-B3E5-B0DA93F31C79}" dt="2022-10-13T05:13:01.609" v="3077" actId="207"/>
          <ac:spMkLst>
            <pc:docMk/>
            <pc:sldMk cId="4044469337" sldId="292"/>
            <ac:spMk id="3" creationId="{DF6F6D3B-7162-4320-91ED-BFCA0A591F23}"/>
          </ac:spMkLst>
        </pc:spChg>
      </pc:sldChg>
      <pc:sldChg chg="modSp new mod">
        <pc:chgData name="Nath, Siddhartha" userId="d83df921-9d41-4a0b-95a4-a52fc1507e41" providerId="ADAL" clId="{56BC9A8F-F004-4A9B-B3E5-B0DA93F31C79}" dt="2022-10-13T05:14:05.528" v="3246" actId="207"/>
        <pc:sldMkLst>
          <pc:docMk/>
          <pc:sldMk cId="246627708" sldId="293"/>
        </pc:sldMkLst>
        <pc:spChg chg="mod">
          <ac:chgData name="Nath, Siddhartha" userId="d83df921-9d41-4a0b-95a4-a52fc1507e41" providerId="ADAL" clId="{56BC9A8F-F004-4A9B-B3E5-B0DA93F31C79}" dt="2022-10-12T03:05:57.176" v="1477" actId="20577"/>
          <ac:spMkLst>
            <pc:docMk/>
            <pc:sldMk cId="246627708" sldId="293"/>
            <ac:spMk id="2" creationId="{6EFB2DAF-F0B4-49D3-B1B8-D7E9B6BD55C6}"/>
          </ac:spMkLst>
        </pc:spChg>
        <pc:spChg chg="mod">
          <ac:chgData name="Nath, Siddhartha" userId="d83df921-9d41-4a0b-95a4-a52fc1507e41" providerId="ADAL" clId="{56BC9A8F-F004-4A9B-B3E5-B0DA93F31C79}" dt="2022-10-13T05:14:05.528" v="3246" actId="207"/>
          <ac:spMkLst>
            <pc:docMk/>
            <pc:sldMk cId="246627708" sldId="293"/>
            <ac:spMk id="3" creationId="{712AC69D-B2EB-43EF-BBEA-927998E4D914}"/>
          </ac:spMkLst>
        </pc:spChg>
      </pc:sldChg>
      <pc:sldChg chg="modSp new mod">
        <pc:chgData name="Nath, Siddhartha" userId="d83df921-9d41-4a0b-95a4-a52fc1507e41" providerId="ADAL" clId="{56BC9A8F-F004-4A9B-B3E5-B0DA93F31C79}" dt="2022-10-13T05:14:42.498" v="3310" actId="207"/>
        <pc:sldMkLst>
          <pc:docMk/>
          <pc:sldMk cId="3620052668" sldId="294"/>
        </pc:sldMkLst>
        <pc:spChg chg="mod">
          <ac:chgData name="Nath, Siddhartha" userId="d83df921-9d41-4a0b-95a4-a52fc1507e41" providerId="ADAL" clId="{56BC9A8F-F004-4A9B-B3E5-B0DA93F31C79}" dt="2022-10-12T03:15:01.772" v="1832" actId="20577"/>
          <ac:spMkLst>
            <pc:docMk/>
            <pc:sldMk cId="3620052668" sldId="294"/>
            <ac:spMk id="2" creationId="{C2194D36-8E54-4378-8272-02CDA20AD3B3}"/>
          </ac:spMkLst>
        </pc:spChg>
        <pc:spChg chg="mod">
          <ac:chgData name="Nath, Siddhartha" userId="d83df921-9d41-4a0b-95a4-a52fc1507e41" providerId="ADAL" clId="{56BC9A8F-F004-4A9B-B3E5-B0DA93F31C79}" dt="2022-10-13T05:14:42.498" v="3310" actId="207"/>
          <ac:spMkLst>
            <pc:docMk/>
            <pc:sldMk cId="3620052668" sldId="294"/>
            <ac:spMk id="3" creationId="{EB5D75F0-FF14-4DDB-94F1-5F95B52FC203}"/>
          </ac:spMkLst>
        </pc:spChg>
      </pc:sldChg>
      <pc:sldChg chg="del">
        <pc:chgData name="Nath, Siddhartha" userId="d83df921-9d41-4a0b-95a4-a52fc1507e41" providerId="ADAL" clId="{56BC9A8F-F004-4A9B-B3E5-B0DA93F31C79}" dt="2022-10-12T00:17:01.563" v="126" actId="47"/>
        <pc:sldMkLst>
          <pc:docMk/>
          <pc:sldMk cId="2889235517" sldId="338"/>
        </pc:sldMkLst>
      </pc:sldChg>
      <pc:sldChg chg="del">
        <pc:chgData name="Nath, Siddhartha" userId="d83df921-9d41-4a0b-95a4-a52fc1507e41" providerId="ADAL" clId="{56BC9A8F-F004-4A9B-B3E5-B0DA93F31C79}" dt="2022-10-12T00:17:15.322" v="128" actId="47"/>
        <pc:sldMkLst>
          <pc:docMk/>
          <pc:sldMk cId="0" sldId="353"/>
        </pc:sldMkLst>
      </pc:sldChg>
      <pc:sldChg chg="del">
        <pc:chgData name="Nath, Siddhartha" userId="d83df921-9d41-4a0b-95a4-a52fc1507e41" providerId="ADAL" clId="{56BC9A8F-F004-4A9B-B3E5-B0DA93F31C79}" dt="2022-10-12T00:17:01.563" v="126" actId="47"/>
        <pc:sldMkLst>
          <pc:docMk/>
          <pc:sldMk cId="2141400802" sldId="376"/>
        </pc:sldMkLst>
      </pc:sldChg>
      <pc:sldChg chg="del">
        <pc:chgData name="Nath, Siddhartha" userId="d83df921-9d41-4a0b-95a4-a52fc1507e41" providerId="ADAL" clId="{56BC9A8F-F004-4A9B-B3E5-B0DA93F31C79}" dt="2022-10-12T00:17:01.563" v="126" actId="47"/>
        <pc:sldMkLst>
          <pc:docMk/>
          <pc:sldMk cId="144984613" sldId="377"/>
        </pc:sldMkLst>
      </pc:sldChg>
      <pc:sldChg chg="del">
        <pc:chgData name="Nath, Siddhartha" userId="d83df921-9d41-4a0b-95a4-a52fc1507e41" providerId="ADAL" clId="{56BC9A8F-F004-4A9B-B3E5-B0DA93F31C79}" dt="2022-10-12T00:17:01.563" v="126" actId="47"/>
        <pc:sldMkLst>
          <pc:docMk/>
          <pc:sldMk cId="2567074522" sldId="378"/>
        </pc:sldMkLst>
      </pc:sldChg>
      <pc:sldChg chg="del">
        <pc:chgData name="Nath, Siddhartha" userId="d83df921-9d41-4a0b-95a4-a52fc1507e41" providerId="ADAL" clId="{56BC9A8F-F004-4A9B-B3E5-B0DA93F31C79}" dt="2022-10-12T00:17:01.563" v="126" actId="47"/>
        <pc:sldMkLst>
          <pc:docMk/>
          <pc:sldMk cId="1643635489" sldId="379"/>
        </pc:sldMkLst>
      </pc:sldChg>
      <pc:sldChg chg="del">
        <pc:chgData name="Nath, Siddhartha" userId="d83df921-9d41-4a0b-95a4-a52fc1507e41" providerId="ADAL" clId="{56BC9A8F-F004-4A9B-B3E5-B0DA93F31C79}" dt="2022-10-12T00:17:01.563" v="126" actId="47"/>
        <pc:sldMkLst>
          <pc:docMk/>
          <pc:sldMk cId="4167521225" sldId="380"/>
        </pc:sldMkLst>
      </pc:sldChg>
      <pc:sldChg chg="del">
        <pc:chgData name="Nath, Siddhartha" userId="d83df921-9d41-4a0b-95a4-a52fc1507e41" providerId="ADAL" clId="{56BC9A8F-F004-4A9B-B3E5-B0DA93F31C79}" dt="2022-10-12T00:17:01.563" v="126" actId="47"/>
        <pc:sldMkLst>
          <pc:docMk/>
          <pc:sldMk cId="858383736" sldId="381"/>
        </pc:sldMkLst>
      </pc:sldChg>
      <pc:sldChg chg="del">
        <pc:chgData name="Nath, Siddhartha" userId="d83df921-9d41-4a0b-95a4-a52fc1507e41" providerId="ADAL" clId="{56BC9A8F-F004-4A9B-B3E5-B0DA93F31C79}" dt="2022-10-12T00:17:01.563" v="126" actId="47"/>
        <pc:sldMkLst>
          <pc:docMk/>
          <pc:sldMk cId="3785845683" sldId="382"/>
        </pc:sldMkLst>
      </pc:sldChg>
      <pc:sldChg chg="del">
        <pc:chgData name="Nath, Siddhartha" userId="d83df921-9d41-4a0b-95a4-a52fc1507e41" providerId="ADAL" clId="{56BC9A8F-F004-4A9B-B3E5-B0DA93F31C79}" dt="2022-10-12T00:17:01.563" v="126" actId="47"/>
        <pc:sldMkLst>
          <pc:docMk/>
          <pc:sldMk cId="237846857" sldId="383"/>
        </pc:sldMkLst>
      </pc:sldChg>
      <pc:sldChg chg="del">
        <pc:chgData name="Nath, Siddhartha" userId="d83df921-9d41-4a0b-95a4-a52fc1507e41" providerId="ADAL" clId="{56BC9A8F-F004-4A9B-B3E5-B0DA93F31C79}" dt="2022-10-12T00:17:01.563" v="126" actId="47"/>
        <pc:sldMkLst>
          <pc:docMk/>
          <pc:sldMk cId="3342305449" sldId="384"/>
        </pc:sldMkLst>
      </pc:sldChg>
      <pc:sldChg chg="del">
        <pc:chgData name="Nath, Siddhartha" userId="d83df921-9d41-4a0b-95a4-a52fc1507e41" providerId="ADAL" clId="{56BC9A8F-F004-4A9B-B3E5-B0DA93F31C79}" dt="2022-10-12T00:17:01.563" v="126" actId="47"/>
        <pc:sldMkLst>
          <pc:docMk/>
          <pc:sldMk cId="519037610" sldId="385"/>
        </pc:sldMkLst>
      </pc:sldChg>
      <pc:sldChg chg="del">
        <pc:chgData name="Nath, Siddhartha" userId="d83df921-9d41-4a0b-95a4-a52fc1507e41" providerId="ADAL" clId="{56BC9A8F-F004-4A9B-B3E5-B0DA93F31C79}" dt="2022-10-12T00:17:01.563" v="126" actId="47"/>
        <pc:sldMkLst>
          <pc:docMk/>
          <pc:sldMk cId="742152824" sldId="386"/>
        </pc:sldMkLst>
      </pc:sldChg>
      <pc:sldChg chg="del">
        <pc:chgData name="Nath, Siddhartha" userId="d83df921-9d41-4a0b-95a4-a52fc1507e41" providerId="ADAL" clId="{56BC9A8F-F004-4A9B-B3E5-B0DA93F31C79}" dt="2022-10-12T00:17:01.563" v="126" actId="47"/>
        <pc:sldMkLst>
          <pc:docMk/>
          <pc:sldMk cId="4261479286" sldId="387"/>
        </pc:sldMkLst>
      </pc:sldChg>
      <pc:sldChg chg="del">
        <pc:chgData name="Nath, Siddhartha" userId="d83df921-9d41-4a0b-95a4-a52fc1507e41" providerId="ADAL" clId="{56BC9A8F-F004-4A9B-B3E5-B0DA93F31C79}" dt="2022-10-12T00:17:01.563" v="126" actId="47"/>
        <pc:sldMkLst>
          <pc:docMk/>
          <pc:sldMk cId="1937570831" sldId="388"/>
        </pc:sldMkLst>
      </pc:sldChg>
      <pc:sldChg chg="del">
        <pc:chgData name="Nath, Siddhartha" userId="d83df921-9d41-4a0b-95a4-a52fc1507e41" providerId="ADAL" clId="{56BC9A8F-F004-4A9B-B3E5-B0DA93F31C79}" dt="2022-10-12T00:17:01.563" v="126" actId="47"/>
        <pc:sldMkLst>
          <pc:docMk/>
          <pc:sldMk cId="2788985154" sldId="389"/>
        </pc:sldMkLst>
      </pc:sldChg>
      <pc:sldChg chg="del">
        <pc:chgData name="Nath, Siddhartha" userId="d83df921-9d41-4a0b-95a4-a52fc1507e41" providerId="ADAL" clId="{56BC9A8F-F004-4A9B-B3E5-B0DA93F31C79}" dt="2022-10-12T00:17:01.563" v="126" actId="47"/>
        <pc:sldMkLst>
          <pc:docMk/>
          <pc:sldMk cId="1068152418" sldId="390"/>
        </pc:sldMkLst>
      </pc:sldChg>
      <pc:sldChg chg="del">
        <pc:chgData name="Nath, Siddhartha" userId="d83df921-9d41-4a0b-95a4-a52fc1507e41" providerId="ADAL" clId="{56BC9A8F-F004-4A9B-B3E5-B0DA93F31C79}" dt="2022-10-12T00:17:01.563" v="126" actId="47"/>
        <pc:sldMkLst>
          <pc:docMk/>
          <pc:sldMk cId="2667884" sldId="391"/>
        </pc:sldMkLst>
      </pc:sldChg>
      <pc:sldChg chg="del">
        <pc:chgData name="Nath, Siddhartha" userId="d83df921-9d41-4a0b-95a4-a52fc1507e41" providerId="ADAL" clId="{56BC9A8F-F004-4A9B-B3E5-B0DA93F31C79}" dt="2022-10-12T00:17:01.563" v="126" actId="47"/>
        <pc:sldMkLst>
          <pc:docMk/>
          <pc:sldMk cId="3445785892" sldId="392"/>
        </pc:sldMkLst>
      </pc:sldChg>
      <pc:sldChg chg="del">
        <pc:chgData name="Nath, Siddhartha" userId="d83df921-9d41-4a0b-95a4-a52fc1507e41" providerId="ADAL" clId="{56BC9A8F-F004-4A9B-B3E5-B0DA93F31C79}" dt="2022-10-12T00:17:01.563" v="126" actId="47"/>
        <pc:sldMkLst>
          <pc:docMk/>
          <pc:sldMk cId="1258424795" sldId="393"/>
        </pc:sldMkLst>
      </pc:sldChg>
      <pc:sldChg chg="del">
        <pc:chgData name="Nath, Siddhartha" userId="d83df921-9d41-4a0b-95a4-a52fc1507e41" providerId="ADAL" clId="{56BC9A8F-F004-4A9B-B3E5-B0DA93F31C79}" dt="2022-10-12T00:17:01.563" v="126" actId="47"/>
        <pc:sldMkLst>
          <pc:docMk/>
          <pc:sldMk cId="2333519482" sldId="394"/>
        </pc:sldMkLst>
      </pc:sldChg>
    </pc:docChg>
  </pc:docChgLst>
  <pc:docChgLst>
    <pc:chgData name="Nath, Siddhartha" userId="d83df921-9d41-4a0b-95a4-a52fc1507e41" providerId="ADAL" clId="{B25CE662-6D20-46DD-8A43-DF7C4AECE090}"/>
    <pc:docChg chg="undo custSel addSld delSld modSld">
      <pc:chgData name="Nath, Siddhartha" userId="d83df921-9d41-4a0b-95a4-a52fc1507e41" providerId="ADAL" clId="{B25CE662-6D20-46DD-8A43-DF7C4AECE090}" dt="2022-10-11T03:25:51.584" v="4125" actId="20577"/>
      <pc:docMkLst>
        <pc:docMk/>
      </pc:docMkLst>
      <pc:sldChg chg="del">
        <pc:chgData name="Nath, Siddhartha" userId="d83df921-9d41-4a0b-95a4-a52fc1507e41" providerId="ADAL" clId="{B25CE662-6D20-46DD-8A43-DF7C4AECE090}" dt="2022-10-06T23:22:29.982" v="10" actId="47"/>
        <pc:sldMkLst>
          <pc:docMk/>
          <pc:sldMk cId="0" sldId="275"/>
        </pc:sldMkLst>
      </pc:sldChg>
      <pc:sldChg chg="modSp mod">
        <pc:chgData name="Nath, Siddhartha" userId="d83df921-9d41-4a0b-95a4-a52fc1507e41" providerId="ADAL" clId="{B25CE662-6D20-46DD-8A43-DF7C4AECE090}" dt="2022-10-07T02:48:19.553" v="4123" actId="20577"/>
        <pc:sldMkLst>
          <pc:docMk/>
          <pc:sldMk cId="0" sldId="278"/>
        </pc:sldMkLst>
        <pc:spChg chg="mod">
          <ac:chgData name="Nath, Siddhartha" userId="d83df921-9d41-4a0b-95a4-a52fc1507e41" providerId="ADAL" clId="{B25CE662-6D20-46DD-8A43-DF7C4AECE090}" dt="2022-10-06T23:22:47.130" v="28" actId="20577"/>
          <ac:spMkLst>
            <pc:docMk/>
            <pc:sldMk cId="0" sldId="278"/>
            <ac:spMk id="41987" creationId="{9AED2151-38E3-4A37-B022-F6479B5238B5}"/>
          </ac:spMkLst>
        </pc:spChg>
        <pc:spChg chg="mod">
          <ac:chgData name="Nath, Siddhartha" userId="d83df921-9d41-4a0b-95a4-a52fc1507e41" providerId="ADAL" clId="{B25CE662-6D20-46DD-8A43-DF7C4AECE090}" dt="2022-10-07T02:48:19.553" v="4123" actId="20577"/>
          <ac:spMkLst>
            <pc:docMk/>
            <pc:sldMk cId="0" sldId="278"/>
            <ac:spMk id="41988" creationId="{3BB140B0-7947-4D48-ACD5-B7435C78ABF6}"/>
          </ac:spMkLst>
        </pc:spChg>
      </pc:sldChg>
      <pc:sldChg chg="modSp mod">
        <pc:chgData name="Nath, Siddhartha" userId="d83df921-9d41-4a0b-95a4-a52fc1507e41" providerId="ADAL" clId="{B25CE662-6D20-46DD-8A43-DF7C4AECE090}" dt="2022-10-06T23:22:01.584" v="4" actId="20577"/>
        <pc:sldMkLst>
          <pc:docMk/>
          <pc:sldMk cId="0" sldId="284"/>
        </pc:sldMkLst>
        <pc:spChg chg="mod">
          <ac:chgData name="Nath, Siddhartha" userId="d83df921-9d41-4a0b-95a4-a52fc1507e41" providerId="ADAL" clId="{B25CE662-6D20-46DD-8A43-DF7C4AECE090}" dt="2022-10-06T23:22:01.584" v="4" actId="20577"/>
          <ac:spMkLst>
            <pc:docMk/>
            <pc:sldMk cId="0" sldId="284"/>
            <ac:spMk id="4099" creationId="{88DBAF29-A395-41CB-A68E-0BEB58BF8805}"/>
          </ac:spMkLst>
        </pc:spChg>
      </pc:sldChg>
      <pc:sldChg chg="modSp mod">
        <pc:chgData name="Nath, Siddhartha" userId="d83df921-9d41-4a0b-95a4-a52fc1507e41" providerId="ADAL" clId="{B25CE662-6D20-46DD-8A43-DF7C4AECE090}" dt="2022-10-06T23:22:07.317" v="5" actId="6549"/>
        <pc:sldMkLst>
          <pc:docMk/>
          <pc:sldMk cId="0" sldId="285"/>
        </pc:sldMkLst>
        <pc:spChg chg="mod">
          <ac:chgData name="Nath, Siddhartha" userId="d83df921-9d41-4a0b-95a4-a52fc1507e41" providerId="ADAL" clId="{B25CE662-6D20-46DD-8A43-DF7C4AECE090}" dt="2022-10-06T23:22:07.317" v="5" actId="6549"/>
          <ac:spMkLst>
            <pc:docMk/>
            <pc:sldMk cId="0" sldId="285"/>
            <ac:spMk id="5123" creationId="{9FE8292E-48A1-44DE-8A4F-EB6AF7A3FBCC}"/>
          </ac:spMkLst>
        </pc:spChg>
      </pc:sldChg>
      <pc:sldChg chg="modSp mod">
        <pc:chgData name="Nath, Siddhartha" userId="d83df921-9d41-4a0b-95a4-a52fc1507e41" providerId="ADAL" clId="{B25CE662-6D20-46DD-8A43-DF7C4AECE090}" dt="2022-10-06T23:22:13.744" v="8" actId="20577"/>
        <pc:sldMkLst>
          <pc:docMk/>
          <pc:sldMk cId="0" sldId="287"/>
        </pc:sldMkLst>
        <pc:spChg chg="mod">
          <ac:chgData name="Nath, Siddhartha" userId="d83df921-9d41-4a0b-95a4-a52fc1507e41" providerId="ADAL" clId="{B25CE662-6D20-46DD-8A43-DF7C4AECE090}" dt="2022-10-06T23:22:13.744" v="8" actId="20577"/>
          <ac:spMkLst>
            <pc:docMk/>
            <pc:sldMk cId="0" sldId="287"/>
            <ac:spMk id="6147" creationId="{73F818DB-3984-47D9-9F92-47F2BB30F17C}"/>
          </ac:spMkLst>
        </pc:spChg>
      </pc:sldChg>
      <pc:sldChg chg="addSp delSp modSp add mod modClrScheme chgLayout">
        <pc:chgData name="Nath, Siddhartha" userId="d83df921-9d41-4a0b-95a4-a52fc1507e41" providerId="ADAL" clId="{B25CE662-6D20-46DD-8A43-DF7C4AECE090}" dt="2022-10-07T02:11:09.597" v="3146" actId="1076"/>
        <pc:sldMkLst>
          <pc:docMk/>
          <pc:sldMk cId="2889235517" sldId="338"/>
        </pc:sldMkLst>
        <pc:spChg chg="mod ord">
          <ac:chgData name="Nath, Siddhartha" userId="d83df921-9d41-4a0b-95a4-a52fc1507e41" providerId="ADAL" clId="{B25CE662-6D20-46DD-8A43-DF7C4AECE090}" dt="2022-10-07T01:59:05.604" v="3136" actId="20577"/>
          <ac:spMkLst>
            <pc:docMk/>
            <pc:sldMk cId="2889235517" sldId="338"/>
            <ac:spMk id="2" creationId="{37A24518-D498-4FF9-A68F-B8E60C3FCED3}"/>
          </ac:spMkLst>
        </pc:spChg>
        <pc:spChg chg="add del mod ord">
          <ac:chgData name="Nath, Siddhartha" userId="d83df921-9d41-4a0b-95a4-a52fc1507e41" providerId="ADAL" clId="{B25CE662-6D20-46DD-8A43-DF7C4AECE090}" dt="2022-10-07T01:59:08.529" v="3137" actId="478"/>
          <ac:spMkLst>
            <pc:docMk/>
            <pc:sldMk cId="2889235517" sldId="338"/>
            <ac:spMk id="3" creationId="{6D54E6DF-BC21-4D22-BCAE-99C9A7FE81C7}"/>
          </ac:spMkLst>
        </pc:spChg>
        <pc:spChg chg="del mod">
          <ac:chgData name="Nath, Siddhartha" userId="d83df921-9d41-4a0b-95a4-a52fc1507e41" providerId="ADAL" clId="{B25CE662-6D20-46DD-8A43-DF7C4AECE090}" dt="2022-10-07T01:58:42.546" v="3118" actId="478"/>
          <ac:spMkLst>
            <pc:docMk/>
            <pc:sldMk cId="2889235517" sldId="338"/>
            <ac:spMk id="6" creationId="{8FC1C92C-0B8B-4747-A987-2F529DB31953}"/>
          </ac:spMkLst>
        </pc:spChg>
        <pc:spChg chg="mod ord">
          <ac:chgData name="Nath, Siddhartha" userId="d83df921-9d41-4a0b-95a4-a52fc1507e41" providerId="ADAL" clId="{B25CE662-6D20-46DD-8A43-DF7C4AECE090}" dt="2022-10-07T01:58:32.767" v="3116" actId="700"/>
          <ac:spMkLst>
            <pc:docMk/>
            <pc:sldMk cId="2889235517" sldId="338"/>
            <ac:spMk id="11" creationId="{F652B15C-55F2-4E0F-978A-5B7FBA9A372B}"/>
          </ac:spMkLst>
        </pc:spChg>
        <pc:picChg chg="mod">
          <ac:chgData name="Nath, Siddhartha" userId="d83df921-9d41-4a0b-95a4-a52fc1507e41" providerId="ADAL" clId="{B25CE662-6D20-46DD-8A43-DF7C4AECE090}" dt="2022-10-07T02:11:09.597" v="3146" actId="1076"/>
          <ac:picMkLst>
            <pc:docMk/>
            <pc:sldMk cId="2889235517" sldId="338"/>
            <ac:picMk id="4" creationId="{A1061FC3-3857-4142-BB39-5D0DAAF5A4C2}"/>
          </ac:picMkLst>
        </pc:picChg>
        <pc:picChg chg="mod">
          <ac:chgData name="Nath, Siddhartha" userId="d83df921-9d41-4a0b-95a4-a52fc1507e41" providerId="ADAL" clId="{B25CE662-6D20-46DD-8A43-DF7C4AECE090}" dt="2022-10-07T02:10:55.119" v="3143" actId="1076"/>
          <ac:picMkLst>
            <pc:docMk/>
            <pc:sldMk cId="2889235517" sldId="338"/>
            <ac:picMk id="7" creationId="{690F603F-6167-4D81-9EDB-8A3F10E31004}"/>
          </ac:picMkLst>
        </pc:picChg>
        <pc:cxnChg chg="mod">
          <ac:chgData name="Nath, Siddhartha" userId="d83df921-9d41-4a0b-95a4-a52fc1507e41" providerId="ADAL" clId="{B25CE662-6D20-46DD-8A43-DF7C4AECE090}" dt="2022-10-07T02:10:55.119" v="3143" actId="1076"/>
          <ac:cxnSpMkLst>
            <pc:docMk/>
            <pc:sldMk cId="2889235517" sldId="338"/>
            <ac:cxnSpMk id="9" creationId="{6F557288-1C70-44A5-A75A-F2F4504BFED5}"/>
          </ac:cxnSpMkLst>
        </pc:cxnChg>
        <pc:cxnChg chg="mod">
          <ac:chgData name="Nath, Siddhartha" userId="d83df921-9d41-4a0b-95a4-a52fc1507e41" providerId="ADAL" clId="{B25CE662-6D20-46DD-8A43-DF7C4AECE090}" dt="2022-10-07T02:10:55.119" v="3143" actId="1076"/>
          <ac:cxnSpMkLst>
            <pc:docMk/>
            <pc:sldMk cId="2889235517" sldId="338"/>
            <ac:cxnSpMk id="14" creationId="{D3EDA823-4D4F-46B3-AEA1-131DD7DBD9F5}"/>
          </ac:cxnSpMkLst>
        </pc:cxnChg>
        <pc:cxnChg chg="mod">
          <ac:chgData name="Nath, Siddhartha" userId="d83df921-9d41-4a0b-95a4-a52fc1507e41" providerId="ADAL" clId="{B25CE662-6D20-46DD-8A43-DF7C4AECE090}" dt="2022-10-07T02:10:55.119" v="3143" actId="1076"/>
          <ac:cxnSpMkLst>
            <pc:docMk/>
            <pc:sldMk cId="2889235517" sldId="338"/>
            <ac:cxnSpMk id="15" creationId="{93070889-7AF0-4886-8C08-DD4DBB58D4B2}"/>
          </ac:cxnSpMkLst>
        </pc:cxnChg>
        <pc:cxnChg chg="mod">
          <ac:chgData name="Nath, Siddhartha" userId="d83df921-9d41-4a0b-95a4-a52fc1507e41" providerId="ADAL" clId="{B25CE662-6D20-46DD-8A43-DF7C4AECE090}" dt="2022-10-07T02:10:55.119" v="3143" actId="1076"/>
          <ac:cxnSpMkLst>
            <pc:docMk/>
            <pc:sldMk cId="2889235517" sldId="338"/>
            <ac:cxnSpMk id="18" creationId="{B7E8F456-94D4-47C8-B46C-D14B59BCC8C7}"/>
          </ac:cxnSpMkLst>
        </pc:cxnChg>
        <pc:cxnChg chg="mod">
          <ac:chgData name="Nath, Siddhartha" userId="d83df921-9d41-4a0b-95a4-a52fc1507e41" providerId="ADAL" clId="{B25CE662-6D20-46DD-8A43-DF7C4AECE090}" dt="2022-10-07T02:10:55.119" v="3143" actId="1076"/>
          <ac:cxnSpMkLst>
            <pc:docMk/>
            <pc:sldMk cId="2889235517" sldId="338"/>
            <ac:cxnSpMk id="23" creationId="{3DB197BA-45B5-42A5-BDFA-BAD6B4577E83}"/>
          </ac:cxnSpMkLst>
        </pc:cxnChg>
        <pc:cxnChg chg="mod">
          <ac:chgData name="Nath, Siddhartha" userId="d83df921-9d41-4a0b-95a4-a52fc1507e41" providerId="ADAL" clId="{B25CE662-6D20-46DD-8A43-DF7C4AECE090}" dt="2022-10-07T02:10:55.119" v="3143" actId="1076"/>
          <ac:cxnSpMkLst>
            <pc:docMk/>
            <pc:sldMk cId="2889235517" sldId="338"/>
            <ac:cxnSpMk id="25" creationId="{DAD232B2-C616-40CA-AA17-EA060274E68C}"/>
          </ac:cxnSpMkLst>
        </pc:cxnChg>
        <pc:cxnChg chg="mod">
          <ac:chgData name="Nath, Siddhartha" userId="d83df921-9d41-4a0b-95a4-a52fc1507e41" providerId="ADAL" clId="{B25CE662-6D20-46DD-8A43-DF7C4AECE090}" dt="2022-10-07T02:10:55.119" v="3143" actId="1076"/>
          <ac:cxnSpMkLst>
            <pc:docMk/>
            <pc:sldMk cId="2889235517" sldId="338"/>
            <ac:cxnSpMk id="26" creationId="{FB502A70-B3DD-4C3C-A476-636EB79140E5}"/>
          </ac:cxnSpMkLst>
        </pc:cxnChg>
        <pc:cxnChg chg="mod">
          <ac:chgData name="Nath, Siddhartha" userId="d83df921-9d41-4a0b-95a4-a52fc1507e41" providerId="ADAL" clId="{B25CE662-6D20-46DD-8A43-DF7C4AECE090}" dt="2022-10-07T02:10:55.119" v="3143" actId="1076"/>
          <ac:cxnSpMkLst>
            <pc:docMk/>
            <pc:sldMk cId="2889235517" sldId="338"/>
            <ac:cxnSpMk id="28" creationId="{9DE068FC-888A-4BF1-97C3-26A69F032512}"/>
          </ac:cxnSpMkLst>
        </pc:cxnChg>
      </pc:sldChg>
      <pc:sldChg chg="addSp delSp modSp add mod">
        <pc:chgData name="Nath, Siddhartha" userId="d83df921-9d41-4a0b-95a4-a52fc1507e41" providerId="ADAL" clId="{B25CE662-6D20-46DD-8A43-DF7C4AECE090}" dt="2022-10-07T02:47:56.503" v="4085" actId="20577"/>
        <pc:sldMkLst>
          <pc:docMk/>
          <pc:sldMk cId="0" sldId="353"/>
        </pc:sldMkLst>
        <pc:spChg chg="add mod">
          <ac:chgData name="Nath, Siddhartha" userId="d83df921-9d41-4a0b-95a4-a52fc1507e41" providerId="ADAL" clId="{B25CE662-6D20-46DD-8A43-DF7C4AECE090}" dt="2022-10-07T02:47:46.990" v="4083" actId="20577"/>
          <ac:spMkLst>
            <pc:docMk/>
            <pc:sldMk cId="0" sldId="353"/>
            <ac:spMk id="2" creationId="{9DA01634-13FE-4DAC-A251-F95DD0E1134C}"/>
          </ac:spMkLst>
        </pc:spChg>
        <pc:spChg chg="del mod">
          <ac:chgData name="Nath, Siddhartha" userId="d83df921-9d41-4a0b-95a4-a52fc1507e41" providerId="ADAL" clId="{B25CE662-6D20-46DD-8A43-DF7C4AECE090}" dt="2022-10-07T02:37:55.151" v="3408" actId="478"/>
          <ac:spMkLst>
            <pc:docMk/>
            <pc:sldMk cId="0" sldId="353"/>
            <ac:spMk id="3" creationId="{532DD256-AA67-4FA3-A3AA-99719B5C6D40}"/>
          </ac:spMkLst>
        </pc:spChg>
        <pc:spChg chg="mod">
          <ac:chgData name="Nath, Siddhartha" userId="d83df921-9d41-4a0b-95a4-a52fc1507e41" providerId="ADAL" clId="{B25CE662-6D20-46DD-8A43-DF7C4AECE090}" dt="2022-10-07T02:47:56.503" v="4085" actId="20577"/>
          <ac:spMkLst>
            <pc:docMk/>
            <pc:sldMk cId="0" sldId="353"/>
            <ac:spMk id="43010" creationId="{90FF9D04-DAF7-46B4-B612-028B435A7D24}"/>
          </ac:spMkLst>
        </pc:spChg>
      </pc:sldChg>
      <pc:sldChg chg="del">
        <pc:chgData name="Nath, Siddhartha" userId="d83df921-9d41-4a0b-95a4-a52fc1507e41" providerId="ADAL" clId="{B25CE662-6D20-46DD-8A43-DF7C4AECE090}" dt="2022-10-06T23:22:30.238" v="11" actId="47"/>
        <pc:sldMkLst>
          <pc:docMk/>
          <pc:sldMk cId="69183501" sldId="359"/>
        </pc:sldMkLst>
      </pc:sldChg>
      <pc:sldChg chg="del">
        <pc:chgData name="Nath, Siddhartha" userId="d83df921-9d41-4a0b-95a4-a52fc1507e41" providerId="ADAL" clId="{B25CE662-6D20-46DD-8A43-DF7C4AECE090}" dt="2022-10-06T23:22:30.468" v="12" actId="47"/>
        <pc:sldMkLst>
          <pc:docMk/>
          <pc:sldMk cId="1337398495" sldId="360"/>
        </pc:sldMkLst>
      </pc:sldChg>
      <pc:sldChg chg="del">
        <pc:chgData name="Nath, Siddhartha" userId="d83df921-9d41-4a0b-95a4-a52fc1507e41" providerId="ADAL" clId="{B25CE662-6D20-46DD-8A43-DF7C4AECE090}" dt="2022-10-06T23:22:29.063" v="9" actId="47"/>
        <pc:sldMkLst>
          <pc:docMk/>
          <pc:sldMk cId="0" sldId="361"/>
        </pc:sldMkLst>
      </pc:sldChg>
      <pc:sldChg chg="del">
        <pc:chgData name="Nath, Siddhartha" userId="d83df921-9d41-4a0b-95a4-a52fc1507e41" providerId="ADAL" clId="{B25CE662-6D20-46DD-8A43-DF7C4AECE090}" dt="2022-10-06T23:22:30.679" v="13" actId="47"/>
        <pc:sldMkLst>
          <pc:docMk/>
          <pc:sldMk cId="3636470915" sldId="362"/>
        </pc:sldMkLst>
      </pc:sldChg>
      <pc:sldChg chg="del">
        <pc:chgData name="Nath, Siddhartha" userId="d83df921-9d41-4a0b-95a4-a52fc1507e41" providerId="ADAL" clId="{B25CE662-6D20-46DD-8A43-DF7C4AECE090}" dt="2022-10-06T23:22:30.827" v="14" actId="47"/>
        <pc:sldMkLst>
          <pc:docMk/>
          <pc:sldMk cId="784985507" sldId="363"/>
        </pc:sldMkLst>
      </pc:sldChg>
      <pc:sldChg chg="del">
        <pc:chgData name="Nath, Siddhartha" userId="d83df921-9d41-4a0b-95a4-a52fc1507e41" providerId="ADAL" clId="{B25CE662-6D20-46DD-8A43-DF7C4AECE090}" dt="2022-10-06T23:22:30.977" v="15" actId="47"/>
        <pc:sldMkLst>
          <pc:docMk/>
          <pc:sldMk cId="2380770266" sldId="364"/>
        </pc:sldMkLst>
      </pc:sldChg>
      <pc:sldChg chg="del">
        <pc:chgData name="Nath, Siddhartha" userId="d83df921-9d41-4a0b-95a4-a52fc1507e41" providerId="ADAL" clId="{B25CE662-6D20-46DD-8A43-DF7C4AECE090}" dt="2022-10-06T23:22:31.181" v="16" actId="47"/>
        <pc:sldMkLst>
          <pc:docMk/>
          <pc:sldMk cId="1036673044" sldId="365"/>
        </pc:sldMkLst>
      </pc:sldChg>
      <pc:sldChg chg="del">
        <pc:chgData name="Nath, Siddhartha" userId="d83df921-9d41-4a0b-95a4-a52fc1507e41" providerId="ADAL" clId="{B25CE662-6D20-46DD-8A43-DF7C4AECE090}" dt="2022-10-06T23:22:31.382" v="17" actId="47"/>
        <pc:sldMkLst>
          <pc:docMk/>
          <pc:sldMk cId="4249022443" sldId="366"/>
        </pc:sldMkLst>
      </pc:sldChg>
      <pc:sldChg chg="del">
        <pc:chgData name="Nath, Siddhartha" userId="d83df921-9d41-4a0b-95a4-a52fc1507e41" providerId="ADAL" clId="{B25CE662-6D20-46DD-8A43-DF7C4AECE090}" dt="2022-10-06T23:22:31.516" v="18" actId="47"/>
        <pc:sldMkLst>
          <pc:docMk/>
          <pc:sldMk cId="716050293" sldId="367"/>
        </pc:sldMkLst>
      </pc:sldChg>
      <pc:sldChg chg="del">
        <pc:chgData name="Nath, Siddhartha" userId="d83df921-9d41-4a0b-95a4-a52fc1507e41" providerId="ADAL" clId="{B25CE662-6D20-46DD-8A43-DF7C4AECE090}" dt="2022-10-06T23:22:31.864" v="20" actId="47"/>
        <pc:sldMkLst>
          <pc:docMk/>
          <pc:sldMk cId="3142603986" sldId="368"/>
        </pc:sldMkLst>
      </pc:sldChg>
      <pc:sldChg chg="del">
        <pc:chgData name="Nath, Siddhartha" userId="d83df921-9d41-4a0b-95a4-a52fc1507e41" providerId="ADAL" clId="{B25CE662-6D20-46DD-8A43-DF7C4AECE090}" dt="2022-10-06T23:22:32.312" v="21" actId="47"/>
        <pc:sldMkLst>
          <pc:docMk/>
          <pc:sldMk cId="4245996116" sldId="369"/>
        </pc:sldMkLst>
      </pc:sldChg>
      <pc:sldChg chg="del">
        <pc:chgData name="Nath, Siddhartha" userId="d83df921-9d41-4a0b-95a4-a52fc1507e41" providerId="ADAL" clId="{B25CE662-6D20-46DD-8A43-DF7C4AECE090}" dt="2022-10-06T23:22:31.636" v="19" actId="47"/>
        <pc:sldMkLst>
          <pc:docMk/>
          <pc:sldMk cId="3116251576" sldId="370"/>
        </pc:sldMkLst>
      </pc:sldChg>
      <pc:sldChg chg="del">
        <pc:chgData name="Nath, Siddhartha" userId="d83df921-9d41-4a0b-95a4-a52fc1507e41" providerId="ADAL" clId="{B25CE662-6D20-46DD-8A43-DF7C4AECE090}" dt="2022-10-06T23:22:32.644" v="22" actId="47"/>
        <pc:sldMkLst>
          <pc:docMk/>
          <pc:sldMk cId="1859807262" sldId="371"/>
        </pc:sldMkLst>
      </pc:sldChg>
      <pc:sldChg chg="del">
        <pc:chgData name="Nath, Siddhartha" userId="d83df921-9d41-4a0b-95a4-a52fc1507e41" providerId="ADAL" clId="{B25CE662-6D20-46DD-8A43-DF7C4AECE090}" dt="2022-10-06T23:22:32.969" v="23" actId="47"/>
        <pc:sldMkLst>
          <pc:docMk/>
          <pc:sldMk cId="2827180286" sldId="372"/>
        </pc:sldMkLst>
      </pc:sldChg>
      <pc:sldChg chg="del">
        <pc:chgData name="Nath, Siddhartha" userId="d83df921-9d41-4a0b-95a4-a52fc1507e41" providerId="ADAL" clId="{B25CE662-6D20-46DD-8A43-DF7C4AECE090}" dt="2022-10-06T23:22:33.670" v="24" actId="47"/>
        <pc:sldMkLst>
          <pc:docMk/>
          <pc:sldMk cId="1980924726" sldId="373"/>
        </pc:sldMkLst>
      </pc:sldChg>
      <pc:sldChg chg="del">
        <pc:chgData name="Nath, Siddhartha" userId="d83df921-9d41-4a0b-95a4-a52fc1507e41" providerId="ADAL" clId="{B25CE662-6D20-46DD-8A43-DF7C4AECE090}" dt="2022-10-06T23:22:34.114" v="25" actId="47"/>
        <pc:sldMkLst>
          <pc:docMk/>
          <pc:sldMk cId="2180764929" sldId="374"/>
        </pc:sldMkLst>
      </pc:sldChg>
      <pc:sldChg chg="del">
        <pc:chgData name="Nath, Siddhartha" userId="d83df921-9d41-4a0b-95a4-a52fc1507e41" providerId="ADAL" clId="{B25CE662-6D20-46DD-8A43-DF7C4AECE090}" dt="2022-10-06T23:22:34.839" v="26" actId="47"/>
        <pc:sldMkLst>
          <pc:docMk/>
          <pc:sldMk cId="3034860859" sldId="375"/>
        </pc:sldMkLst>
      </pc:sldChg>
      <pc:sldChg chg="modSp new mod">
        <pc:chgData name="Nath, Siddhartha" userId="d83df921-9d41-4a0b-95a4-a52fc1507e41" providerId="ADAL" clId="{B25CE662-6D20-46DD-8A43-DF7C4AECE090}" dt="2022-10-07T01:26:01.481" v="1209" actId="207"/>
        <pc:sldMkLst>
          <pc:docMk/>
          <pc:sldMk cId="519037610" sldId="385"/>
        </pc:sldMkLst>
        <pc:spChg chg="mod">
          <ac:chgData name="Nath, Siddhartha" userId="d83df921-9d41-4a0b-95a4-a52fc1507e41" providerId="ADAL" clId="{B25CE662-6D20-46DD-8A43-DF7C4AECE090}" dt="2022-10-06T23:33:17.697" v="64" actId="20577"/>
          <ac:spMkLst>
            <pc:docMk/>
            <pc:sldMk cId="519037610" sldId="385"/>
            <ac:spMk id="2" creationId="{179E4C91-8321-4C28-A797-3A665B02CB56}"/>
          </ac:spMkLst>
        </pc:spChg>
        <pc:spChg chg="mod">
          <ac:chgData name="Nath, Siddhartha" userId="d83df921-9d41-4a0b-95a4-a52fc1507e41" providerId="ADAL" clId="{B25CE662-6D20-46DD-8A43-DF7C4AECE090}" dt="2022-10-07T01:26:01.481" v="1209" actId="207"/>
          <ac:spMkLst>
            <pc:docMk/>
            <pc:sldMk cId="519037610" sldId="385"/>
            <ac:spMk id="3" creationId="{B994F60C-B9CE-4128-9C99-69C5D3062C7E}"/>
          </ac:spMkLst>
        </pc:spChg>
      </pc:sldChg>
      <pc:sldChg chg="modSp new mod">
        <pc:chgData name="Nath, Siddhartha" userId="d83df921-9d41-4a0b-95a4-a52fc1507e41" providerId="ADAL" clId="{B25CE662-6D20-46DD-8A43-DF7C4AECE090}" dt="2022-10-07T01:20:21.464" v="447" actId="20577"/>
        <pc:sldMkLst>
          <pc:docMk/>
          <pc:sldMk cId="742152824" sldId="386"/>
        </pc:sldMkLst>
        <pc:spChg chg="mod">
          <ac:chgData name="Nath, Siddhartha" userId="d83df921-9d41-4a0b-95a4-a52fc1507e41" providerId="ADAL" clId="{B25CE662-6D20-46DD-8A43-DF7C4AECE090}" dt="2022-10-07T01:18:28.509" v="70" actId="20577"/>
          <ac:spMkLst>
            <pc:docMk/>
            <pc:sldMk cId="742152824" sldId="386"/>
            <ac:spMk id="2" creationId="{63B6C663-749D-40A5-A833-63EBC9C8B9B1}"/>
          </ac:spMkLst>
        </pc:spChg>
        <pc:spChg chg="mod">
          <ac:chgData name="Nath, Siddhartha" userId="d83df921-9d41-4a0b-95a4-a52fc1507e41" providerId="ADAL" clId="{B25CE662-6D20-46DD-8A43-DF7C4AECE090}" dt="2022-10-07T01:20:21.464" v="447" actId="20577"/>
          <ac:spMkLst>
            <pc:docMk/>
            <pc:sldMk cId="742152824" sldId="386"/>
            <ac:spMk id="3" creationId="{460ED1A9-7802-48AC-9657-2FD9C2891CE9}"/>
          </ac:spMkLst>
        </pc:spChg>
      </pc:sldChg>
      <pc:sldChg chg="addSp delSp modSp new mod">
        <pc:chgData name="Nath, Siddhartha" userId="d83df921-9d41-4a0b-95a4-a52fc1507e41" providerId="ADAL" clId="{B25CE662-6D20-46DD-8A43-DF7C4AECE090}" dt="2022-10-07T01:26:31.961" v="1223" actId="14100"/>
        <pc:sldMkLst>
          <pc:docMk/>
          <pc:sldMk cId="4261479286" sldId="387"/>
        </pc:sldMkLst>
        <pc:spChg chg="mod">
          <ac:chgData name="Nath, Siddhartha" userId="d83df921-9d41-4a0b-95a4-a52fc1507e41" providerId="ADAL" clId="{B25CE662-6D20-46DD-8A43-DF7C4AECE090}" dt="2022-10-07T01:26:10.700" v="1217" actId="20577"/>
          <ac:spMkLst>
            <pc:docMk/>
            <pc:sldMk cId="4261479286" sldId="387"/>
            <ac:spMk id="2" creationId="{A25DF183-2DF6-4613-A911-F0480DA65045}"/>
          </ac:spMkLst>
        </pc:spChg>
        <pc:spChg chg="del">
          <ac:chgData name="Nath, Siddhartha" userId="d83df921-9d41-4a0b-95a4-a52fc1507e41" providerId="ADAL" clId="{B25CE662-6D20-46DD-8A43-DF7C4AECE090}" dt="2022-10-07T01:26:25.577" v="1221" actId="478"/>
          <ac:spMkLst>
            <pc:docMk/>
            <pc:sldMk cId="4261479286" sldId="387"/>
            <ac:spMk id="3" creationId="{FC7B3F3E-6220-4C31-A8F8-B54B4727C02C}"/>
          </ac:spMkLst>
        </pc:spChg>
        <pc:picChg chg="add mod">
          <ac:chgData name="Nath, Siddhartha" userId="d83df921-9d41-4a0b-95a4-a52fc1507e41" providerId="ADAL" clId="{B25CE662-6D20-46DD-8A43-DF7C4AECE090}" dt="2022-10-07T01:26:31.961" v="1223" actId="14100"/>
          <ac:picMkLst>
            <pc:docMk/>
            <pc:sldMk cId="4261479286" sldId="387"/>
            <ac:picMk id="5" creationId="{9F69FFF2-8CF5-4406-BE69-2C3A463533C0}"/>
          </ac:picMkLst>
        </pc:picChg>
      </pc:sldChg>
      <pc:sldChg chg="addSp modSp new mod">
        <pc:chgData name="Nath, Siddhartha" userId="d83df921-9d41-4a0b-95a4-a52fc1507e41" providerId="ADAL" clId="{B25CE662-6D20-46DD-8A43-DF7C4AECE090}" dt="2022-10-07T01:31:43.681" v="1673" actId="14100"/>
        <pc:sldMkLst>
          <pc:docMk/>
          <pc:sldMk cId="1937570831" sldId="388"/>
        </pc:sldMkLst>
        <pc:spChg chg="mod">
          <ac:chgData name="Nath, Siddhartha" userId="d83df921-9d41-4a0b-95a4-a52fc1507e41" providerId="ADAL" clId="{B25CE662-6D20-46DD-8A43-DF7C4AECE090}" dt="2022-10-07T01:27:35.989" v="1242" actId="20577"/>
          <ac:spMkLst>
            <pc:docMk/>
            <pc:sldMk cId="1937570831" sldId="388"/>
            <ac:spMk id="2" creationId="{4F62186C-81EC-4F54-B73D-9DAF843B7489}"/>
          </ac:spMkLst>
        </pc:spChg>
        <pc:spChg chg="mod">
          <ac:chgData name="Nath, Siddhartha" userId="d83df921-9d41-4a0b-95a4-a52fc1507e41" providerId="ADAL" clId="{B25CE662-6D20-46DD-8A43-DF7C4AECE090}" dt="2022-10-07T01:31:37.338" v="1671" actId="14100"/>
          <ac:spMkLst>
            <pc:docMk/>
            <pc:sldMk cId="1937570831" sldId="388"/>
            <ac:spMk id="3" creationId="{EC51A842-2DE8-4CCD-8FC7-011DB718629F}"/>
          </ac:spMkLst>
        </pc:spChg>
        <pc:picChg chg="add mod">
          <ac:chgData name="Nath, Siddhartha" userId="d83df921-9d41-4a0b-95a4-a52fc1507e41" providerId="ADAL" clId="{B25CE662-6D20-46DD-8A43-DF7C4AECE090}" dt="2022-10-07T01:31:43.681" v="1673" actId="14100"/>
          <ac:picMkLst>
            <pc:docMk/>
            <pc:sldMk cId="1937570831" sldId="388"/>
            <ac:picMk id="5" creationId="{565E2250-4672-4838-A918-5267092986D5}"/>
          </ac:picMkLst>
        </pc:picChg>
      </pc:sldChg>
      <pc:sldChg chg="addSp modSp new mod">
        <pc:chgData name="Nath, Siddhartha" userId="d83df921-9d41-4a0b-95a4-a52fc1507e41" providerId="ADAL" clId="{B25CE662-6D20-46DD-8A43-DF7C4AECE090}" dt="2022-10-07T01:42:44.800" v="2616" actId="20577"/>
        <pc:sldMkLst>
          <pc:docMk/>
          <pc:sldMk cId="2788985154" sldId="389"/>
        </pc:sldMkLst>
        <pc:spChg chg="mod">
          <ac:chgData name="Nath, Siddhartha" userId="d83df921-9d41-4a0b-95a4-a52fc1507e41" providerId="ADAL" clId="{B25CE662-6D20-46DD-8A43-DF7C4AECE090}" dt="2022-10-07T01:32:29.446" v="1744" actId="20577"/>
          <ac:spMkLst>
            <pc:docMk/>
            <pc:sldMk cId="2788985154" sldId="389"/>
            <ac:spMk id="2" creationId="{657574B9-A3B1-4B6C-85FA-B0BB3E5EF3F0}"/>
          </ac:spMkLst>
        </pc:spChg>
        <pc:spChg chg="mod">
          <ac:chgData name="Nath, Siddhartha" userId="d83df921-9d41-4a0b-95a4-a52fc1507e41" providerId="ADAL" clId="{B25CE662-6D20-46DD-8A43-DF7C4AECE090}" dt="2022-10-07T01:42:44.800" v="2616" actId="20577"/>
          <ac:spMkLst>
            <pc:docMk/>
            <pc:sldMk cId="2788985154" sldId="389"/>
            <ac:spMk id="3" creationId="{EAA35DE5-0F05-4E98-A197-C2468563B354}"/>
          </ac:spMkLst>
        </pc:spChg>
        <pc:picChg chg="add mod">
          <ac:chgData name="Nath, Siddhartha" userId="d83df921-9d41-4a0b-95a4-a52fc1507e41" providerId="ADAL" clId="{B25CE662-6D20-46DD-8A43-DF7C4AECE090}" dt="2022-10-07T01:33:09.410" v="1750" actId="1076"/>
          <ac:picMkLst>
            <pc:docMk/>
            <pc:sldMk cId="2788985154" sldId="389"/>
            <ac:picMk id="6" creationId="{F7DFF108-F214-41BC-BD27-DD41F0F6379D}"/>
          </ac:picMkLst>
        </pc:picChg>
      </pc:sldChg>
      <pc:sldChg chg="modSp new mod">
        <pc:chgData name="Nath, Siddhartha" userId="d83df921-9d41-4a0b-95a4-a52fc1507e41" providerId="ADAL" clId="{B25CE662-6D20-46DD-8A43-DF7C4AECE090}" dt="2022-10-11T03:25:51.584" v="4125" actId="20577"/>
        <pc:sldMkLst>
          <pc:docMk/>
          <pc:sldMk cId="1068152418" sldId="390"/>
        </pc:sldMkLst>
        <pc:spChg chg="mod">
          <ac:chgData name="Nath, Siddhartha" userId="d83df921-9d41-4a0b-95a4-a52fc1507e41" providerId="ADAL" clId="{B25CE662-6D20-46DD-8A43-DF7C4AECE090}" dt="2022-10-07T01:38:33.798" v="2157" actId="20577"/>
          <ac:spMkLst>
            <pc:docMk/>
            <pc:sldMk cId="1068152418" sldId="390"/>
            <ac:spMk id="2" creationId="{928A39EA-9DDE-4615-9314-71A98132A3BE}"/>
          </ac:spMkLst>
        </pc:spChg>
        <pc:spChg chg="mod">
          <ac:chgData name="Nath, Siddhartha" userId="d83df921-9d41-4a0b-95a4-a52fc1507e41" providerId="ADAL" clId="{B25CE662-6D20-46DD-8A43-DF7C4AECE090}" dt="2022-10-11T03:25:51.584" v="4125" actId="20577"/>
          <ac:spMkLst>
            <pc:docMk/>
            <pc:sldMk cId="1068152418" sldId="390"/>
            <ac:spMk id="3" creationId="{4C395FDC-5A77-4197-9487-D39500EB4BB2}"/>
          </ac:spMkLst>
        </pc:spChg>
      </pc:sldChg>
      <pc:sldChg chg="addSp modSp new mod">
        <pc:chgData name="Nath, Siddhartha" userId="d83df921-9d41-4a0b-95a4-a52fc1507e41" providerId="ADAL" clId="{B25CE662-6D20-46DD-8A43-DF7C4AECE090}" dt="2022-10-07T01:49:12.573" v="2950" actId="14100"/>
        <pc:sldMkLst>
          <pc:docMk/>
          <pc:sldMk cId="2667884" sldId="391"/>
        </pc:sldMkLst>
        <pc:spChg chg="mod">
          <ac:chgData name="Nath, Siddhartha" userId="d83df921-9d41-4a0b-95a4-a52fc1507e41" providerId="ADAL" clId="{B25CE662-6D20-46DD-8A43-DF7C4AECE090}" dt="2022-10-07T01:44:59.577" v="2790" actId="20577"/>
          <ac:spMkLst>
            <pc:docMk/>
            <pc:sldMk cId="2667884" sldId="391"/>
            <ac:spMk id="2" creationId="{BCC65038-981B-4E8C-82BA-7DC1DD37C0CC}"/>
          </ac:spMkLst>
        </pc:spChg>
        <pc:spChg chg="mod">
          <ac:chgData name="Nath, Siddhartha" userId="d83df921-9d41-4a0b-95a4-a52fc1507e41" providerId="ADAL" clId="{B25CE662-6D20-46DD-8A43-DF7C4AECE090}" dt="2022-10-07T01:49:12.573" v="2950" actId="14100"/>
          <ac:spMkLst>
            <pc:docMk/>
            <pc:sldMk cId="2667884" sldId="391"/>
            <ac:spMk id="3" creationId="{9E32FF0B-030F-46F5-BAFD-C0A10BE4C642}"/>
          </ac:spMkLst>
        </pc:spChg>
        <pc:picChg chg="add mod">
          <ac:chgData name="Nath, Siddhartha" userId="d83df921-9d41-4a0b-95a4-a52fc1507e41" providerId="ADAL" clId="{B25CE662-6D20-46DD-8A43-DF7C4AECE090}" dt="2022-10-07T01:48:50.024" v="2934" actId="1076"/>
          <ac:picMkLst>
            <pc:docMk/>
            <pc:sldMk cId="2667884" sldId="391"/>
            <ac:picMk id="5" creationId="{07179374-FA75-4244-A9F3-266F888F1C33}"/>
          </ac:picMkLst>
        </pc:picChg>
      </pc:sldChg>
      <pc:sldChg chg="addSp delSp modSp new mod">
        <pc:chgData name="Nath, Siddhartha" userId="d83df921-9d41-4a0b-95a4-a52fc1507e41" providerId="ADAL" clId="{B25CE662-6D20-46DD-8A43-DF7C4AECE090}" dt="2022-10-07T01:57:11.478" v="3090" actId="404"/>
        <pc:sldMkLst>
          <pc:docMk/>
          <pc:sldMk cId="3445785892" sldId="392"/>
        </pc:sldMkLst>
        <pc:spChg chg="mod">
          <ac:chgData name="Nath, Siddhartha" userId="d83df921-9d41-4a0b-95a4-a52fc1507e41" providerId="ADAL" clId="{B25CE662-6D20-46DD-8A43-DF7C4AECE090}" dt="2022-10-07T01:50:06.121" v="2971" actId="20577"/>
          <ac:spMkLst>
            <pc:docMk/>
            <pc:sldMk cId="3445785892" sldId="392"/>
            <ac:spMk id="2" creationId="{15D72502-1E6E-4F4B-96B5-6958DC9D4A0F}"/>
          </ac:spMkLst>
        </pc:spChg>
        <pc:spChg chg="del mod">
          <ac:chgData name="Nath, Siddhartha" userId="d83df921-9d41-4a0b-95a4-a52fc1507e41" providerId="ADAL" clId="{B25CE662-6D20-46DD-8A43-DF7C4AECE090}" dt="2022-10-07T01:50:18.842" v="2993" actId="478"/>
          <ac:spMkLst>
            <pc:docMk/>
            <pc:sldMk cId="3445785892" sldId="392"/>
            <ac:spMk id="3" creationId="{2571C3B2-5498-48B5-967B-0E85791AEAA9}"/>
          </ac:spMkLst>
        </pc:spChg>
        <pc:spChg chg="add mod">
          <ac:chgData name="Nath, Siddhartha" userId="d83df921-9d41-4a0b-95a4-a52fc1507e41" providerId="ADAL" clId="{B25CE662-6D20-46DD-8A43-DF7C4AECE090}" dt="2022-10-07T01:53:07.599" v="3027" actId="20577"/>
          <ac:spMkLst>
            <pc:docMk/>
            <pc:sldMk cId="3445785892" sldId="392"/>
            <ac:spMk id="7" creationId="{1EAC07E0-7867-415A-8A31-A60853AE3E86}"/>
          </ac:spMkLst>
        </pc:spChg>
        <pc:spChg chg="add mod">
          <ac:chgData name="Nath, Siddhartha" userId="d83df921-9d41-4a0b-95a4-a52fc1507e41" providerId="ADAL" clId="{B25CE662-6D20-46DD-8A43-DF7C4AECE090}" dt="2022-10-07T01:52:59.171" v="3023" actId="20577"/>
          <ac:spMkLst>
            <pc:docMk/>
            <pc:sldMk cId="3445785892" sldId="392"/>
            <ac:spMk id="8" creationId="{C3E636F3-A853-4B3C-9584-66EE5EF3336E}"/>
          </ac:spMkLst>
        </pc:spChg>
        <pc:spChg chg="add mod">
          <ac:chgData name="Nath, Siddhartha" userId="d83df921-9d41-4a0b-95a4-a52fc1507e41" providerId="ADAL" clId="{B25CE662-6D20-46DD-8A43-DF7C4AECE090}" dt="2022-10-07T01:57:11.478" v="3090" actId="404"/>
          <ac:spMkLst>
            <pc:docMk/>
            <pc:sldMk cId="3445785892" sldId="392"/>
            <ac:spMk id="9" creationId="{75FCEE50-1F03-4A0F-9544-5B5AA93BB650}"/>
          </ac:spMkLst>
        </pc:spChg>
        <pc:picChg chg="add mod">
          <ac:chgData name="Nath, Siddhartha" userId="d83df921-9d41-4a0b-95a4-a52fc1507e41" providerId="ADAL" clId="{B25CE662-6D20-46DD-8A43-DF7C4AECE090}" dt="2022-10-07T01:50:33.912" v="2997" actId="1076"/>
          <ac:picMkLst>
            <pc:docMk/>
            <pc:sldMk cId="3445785892" sldId="392"/>
            <ac:picMk id="5" creationId="{B75783CD-D34D-4802-BDE2-EF8405DED054}"/>
          </ac:picMkLst>
        </pc:picChg>
        <pc:picChg chg="add mod">
          <ac:chgData name="Nath, Siddhartha" userId="d83df921-9d41-4a0b-95a4-a52fc1507e41" providerId="ADAL" clId="{B25CE662-6D20-46DD-8A43-DF7C4AECE090}" dt="2022-10-07T01:51:11.901" v="3000" actId="1076"/>
          <ac:picMkLst>
            <pc:docMk/>
            <pc:sldMk cId="3445785892" sldId="392"/>
            <ac:picMk id="6" creationId="{05E1008C-2A00-465F-8106-C1F0F717DFA6}"/>
          </ac:picMkLst>
        </pc:picChg>
      </pc:sldChg>
      <pc:sldChg chg="addSp delSp modSp new mod">
        <pc:chgData name="Nath, Siddhartha" userId="d83df921-9d41-4a0b-95a4-a52fc1507e41" providerId="ADAL" clId="{B25CE662-6D20-46DD-8A43-DF7C4AECE090}" dt="2022-10-07T02:17:14.623" v="3205" actId="1076"/>
        <pc:sldMkLst>
          <pc:docMk/>
          <pc:sldMk cId="1258424795" sldId="393"/>
        </pc:sldMkLst>
        <pc:spChg chg="mod">
          <ac:chgData name="Nath, Siddhartha" userId="d83df921-9d41-4a0b-95a4-a52fc1507e41" providerId="ADAL" clId="{B25CE662-6D20-46DD-8A43-DF7C4AECE090}" dt="2022-10-07T02:11:38.132" v="3164" actId="20577"/>
          <ac:spMkLst>
            <pc:docMk/>
            <pc:sldMk cId="1258424795" sldId="393"/>
            <ac:spMk id="2" creationId="{BBDA406C-2103-4457-877F-74A3DBA31391}"/>
          </ac:spMkLst>
        </pc:spChg>
        <pc:spChg chg="del">
          <ac:chgData name="Nath, Siddhartha" userId="d83df921-9d41-4a0b-95a4-a52fc1507e41" providerId="ADAL" clId="{B25CE662-6D20-46DD-8A43-DF7C4AECE090}" dt="2022-10-07T02:11:45.855" v="3165" actId="478"/>
          <ac:spMkLst>
            <pc:docMk/>
            <pc:sldMk cId="1258424795" sldId="393"/>
            <ac:spMk id="3" creationId="{34BD5A75-90C7-4782-B9C3-20FBC41DF2CC}"/>
          </ac:spMkLst>
        </pc:spChg>
        <pc:spChg chg="add mod">
          <ac:chgData name="Nath, Siddhartha" userId="d83df921-9d41-4a0b-95a4-a52fc1507e41" providerId="ADAL" clId="{B25CE662-6D20-46DD-8A43-DF7C4AECE090}" dt="2022-10-07T02:17:14.623" v="3205" actId="1076"/>
          <ac:spMkLst>
            <pc:docMk/>
            <pc:sldMk cId="1258424795" sldId="393"/>
            <ac:spMk id="11" creationId="{709384A7-9D45-4CBA-956E-0274AAA1D2E9}"/>
          </ac:spMkLst>
        </pc:spChg>
        <pc:picChg chg="add mod">
          <ac:chgData name="Nath, Siddhartha" userId="d83df921-9d41-4a0b-95a4-a52fc1507e41" providerId="ADAL" clId="{B25CE662-6D20-46DD-8A43-DF7C4AECE090}" dt="2022-10-07T02:12:01.877" v="3170" actId="1076"/>
          <ac:picMkLst>
            <pc:docMk/>
            <pc:sldMk cId="1258424795" sldId="393"/>
            <ac:picMk id="5" creationId="{D012DBFD-0916-4941-92E4-B868AD93BD98}"/>
          </ac:picMkLst>
        </pc:picChg>
        <pc:picChg chg="add mod">
          <ac:chgData name="Nath, Siddhartha" userId="d83df921-9d41-4a0b-95a4-a52fc1507e41" providerId="ADAL" clId="{B25CE662-6D20-46DD-8A43-DF7C4AECE090}" dt="2022-10-07T02:13:01.052" v="3173" actId="1076"/>
          <ac:picMkLst>
            <pc:docMk/>
            <pc:sldMk cId="1258424795" sldId="393"/>
            <ac:picMk id="7" creationId="{A1221A8A-0B2E-470C-86D5-1A64F582F048}"/>
          </ac:picMkLst>
        </pc:picChg>
        <pc:picChg chg="add mod">
          <ac:chgData name="Nath, Siddhartha" userId="d83df921-9d41-4a0b-95a4-a52fc1507e41" providerId="ADAL" clId="{B25CE662-6D20-46DD-8A43-DF7C4AECE090}" dt="2022-10-07T02:15:29.943" v="3181" actId="14100"/>
          <ac:picMkLst>
            <pc:docMk/>
            <pc:sldMk cId="1258424795" sldId="393"/>
            <ac:picMk id="9" creationId="{BF48FB6A-FF30-4FCA-B988-3B7D0DBD7B6D}"/>
          </ac:picMkLst>
        </pc:picChg>
      </pc:sldChg>
      <pc:sldChg chg="addSp delSp modSp new del mod">
        <pc:chgData name="Nath, Siddhartha" userId="d83df921-9d41-4a0b-95a4-a52fc1507e41" providerId="ADAL" clId="{B25CE662-6D20-46DD-8A43-DF7C4AECE090}" dt="2022-10-07T01:59:12.085" v="3138" actId="47"/>
        <pc:sldMkLst>
          <pc:docMk/>
          <pc:sldMk cId="4086482118" sldId="393"/>
        </pc:sldMkLst>
        <pc:spChg chg="mod">
          <ac:chgData name="Nath, Siddhartha" userId="d83df921-9d41-4a0b-95a4-a52fc1507e41" providerId="ADAL" clId="{B25CE662-6D20-46DD-8A43-DF7C4AECE090}" dt="2022-10-07T01:57:51.482" v="3111" actId="20577"/>
          <ac:spMkLst>
            <pc:docMk/>
            <pc:sldMk cId="4086482118" sldId="393"/>
            <ac:spMk id="2" creationId="{E999805D-A1E1-4649-AE8F-6B84E3BD88F4}"/>
          </ac:spMkLst>
        </pc:spChg>
        <pc:spChg chg="del">
          <ac:chgData name="Nath, Siddhartha" userId="d83df921-9d41-4a0b-95a4-a52fc1507e41" providerId="ADAL" clId="{B25CE662-6D20-46DD-8A43-DF7C4AECE090}" dt="2022-10-07T01:57:55.479" v="3112" actId="478"/>
          <ac:spMkLst>
            <pc:docMk/>
            <pc:sldMk cId="4086482118" sldId="393"/>
            <ac:spMk id="3" creationId="{368F9474-65BB-4735-9EF4-49C3597D1D8A}"/>
          </ac:spMkLst>
        </pc:spChg>
        <pc:picChg chg="add del mod">
          <ac:chgData name="Nath, Siddhartha" userId="d83df921-9d41-4a0b-95a4-a52fc1507e41" providerId="ADAL" clId="{B25CE662-6D20-46DD-8A43-DF7C4AECE090}" dt="2022-10-07T01:58:13.676" v="3114" actId="478"/>
          <ac:picMkLst>
            <pc:docMk/>
            <pc:sldMk cId="4086482118" sldId="393"/>
            <ac:picMk id="5" creationId="{E901A806-403E-4CE0-AD91-7B7F0567FBBB}"/>
          </ac:picMkLst>
        </pc:picChg>
      </pc:sldChg>
      <pc:sldChg chg="addSp delSp modSp new mod modAnim">
        <pc:chgData name="Nath, Siddhartha" userId="d83df921-9d41-4a0b-95a4-a52fc1507e41" providerId="ADAL" clId="{B25CE662-6D20-46DD-8A43-DF7C4AECE090}" dt="2022-10-07T02:32:32.990" v="3304"/>
        <pc:sldMkLst>
          <pc:docMk/>
          <pc:sldMk cId="2333519482" sldId="394"/>
        </pc:sldMkLst>
        <pc:spChg chg="mod">
          <ac:chgData name="Nath, Siddhartha" userId="d83df921-9d41-4a0b-95a4-a52fc1507e41" providerId="ADAL" clId="{B25CE662-6D20-46DD-8A43-DF7C4AECE090}" dt="2022-10-07T02:26:45.458" v="3230" actId="20577"/>
          <ac:spMkLst>
            <pc:docMk/>
            <pc:sldMk cId="2333519482" sldId="394"/>
            <ac:spMk id="2" creationId="{DF83C0A6-216A-4387-8F36-45E9797B8BA9}"/>
          </ac:spMkLst>
        </pc:spChg>
        <pc:spChg chg="del">
          <ac:chgData name="Nath, Siddhartha" userId="d83df921-9d41-4a0b-95a4-a52fc1507e41" providerId="ADAL" clId="{B25CE662-6D20-46DD-8A43-DF7C4AECE090}" dt="2022-10-07T02:26:58.706" v="3231" actId="478"/>
          <ac:spMkLst>
            <pc:docMk/>
            <pc:sldMk cId="2333519482" sldId="394"/>
            <ac:spMk id="3" creationId="{8341C36A-459F-42F8-80B4-169E48B865E8}"/>
          </ac:spMkLst>
        </pc:spChg>
        <pc:spChg chg="add mod">
          <ac:chgData name="Nath, Siddhartha" userId="d83df921-9d41-4a0b-95a4-a52fc1507e41" providerId="ADAL" clId="{B25CE662-6D20-46DD-8A43-DF7C4AECE090}" dt="2022-10-07T02:27:48.729" v="3243" actId="692"/>
          <ac:spMkLst>
            <pc:docMk/>
            <pc:sldMk cId="2333519482" sldId="394"/>
            <ac:spMk id="9" creationId="{1B3A0E9C-F502-4E37-988E-F0373A597B9B}"/>
          </ac:spMkLst>
        </pc:spChg>
        <pc:spChg chg="add mod">
          <ac:chgData name="Nath, Siddhartha" userId="d83df921-9d41-4a0b-95a4-a52fc1507e41" providerId="ADAL" clId="{B25CE662-6D20-46DD-8A43-DF7C4AECE090}" dt="2022-10-07T02:29:15.292" v="3257" actId="1076"/>
          <ac:spMkLst>
            <pc:docMk/>
            <pc:sldMk cId="2333519482" sldId="394"/>
            <ac:spMk id="16" creationId="{BFA0E8BD-FA83-4C05-8916-342C8DB5D1B1}"/>
          </ac:spMkLst>
        </pc:spChg>
        <pc:spChg chg="add mod">
          <ac:chgData name="Nath, Siddhartha" userId="d83df921-9d41-4a0b-95a4-a52fc1507e41" providerId="ADAL" clId="{B25CE662-6D20-46DD-8A43-DF7C4AECE090}" dt="2022-10-07T02:30:15.773" v="3267" actId="1076"/>
          <ac:spMkLst>
            <pc:docMk/>
            <pc:sldMk cId="2333519482" sldId="394"/>
            <ac:spMk id="21" creationId="{FE1842B0-05F4-469E-BC26-F30E2BD8B8CF}"/>
          </ac:spMkLst>
        </pc:spChg>
        <pc:spChg chg="add mod">
          <ac:chgData name="Nath, Siddhartha" userId="d83df921-9d41-4a0b-95a4-a52fc1507e41" providerId="ADAL" clId="{B25CE662-6D20-46DD-8A43-DF7C4AECE090}" dt="2022-10-07T02:30:55.975" v="3273" actId="1076"/>
          <ac:spMkLst>
            <pc:docMk/>
            <pc:sldMk cId="2333519482" sldId="394"/>
            <ac:spMk id="25" creationId="{6736389F-B10F-4D55-984D-0EDFA5171528}"/>
          </ac:spMkLst>
        </pc:spChg>
        <pc:spChg chg="add mod">
          <ac:chgData name="Nath, Siddhartha" userId="d83df921-9d41-4a0b-95a4-a52fc1507e41" providerId="ADAL" clId="{B25CE662-6D20-46DD-8A43-DF7C4AECE090}" dt="2022-10-07T02:31:13.695" v="3278" actId="1076"/>
          <ac:spMkLst>
            <pc:docMk/>
            <pc:sldMk cId="2333519482" sldId="394"/>
            <ac:spMk id="29" creationId="{9D2C090D-7A4C-47DE-BF56-223F688A1805}"/>
          </ac:spMkLst>
        </pc:spChg>
        <pc:spChg chg="add mod">
          <ac:chgData name="Nath, Siddhartha" userId="d83df921-9d41-4a0b-95a4-a52fc1507e41" providerId="ADAL" clId="{B25CE662-6D20-46DD-8A43-DF7C4AECE090}" dt="2022-10-07T02:31:59.160" v="3299" actId="20577"/>
          <ac:spMkLst>
            <pc:docMk/>
            <pc:sldMk cId="2333519482" sldId="394"/>
            <ac:spMk id="33" creationId="{E0E849EE-BC8A-4C0C-B199-43CB712478C1}"/>
          </ac:spMkLst>
        </pc:spChg>
        <pc:picChg chg="add mod">
          <ac:chgData name="Nath, Siddhartha" userId="d83df921-9d41-4a0b-95a4-a52fc1507e41" providerId="ADAL" clId="{B25CE662-6D20-46DD-8A43-DF7C4AECE090}" dt="2022-10-07T02:27:04.387" v="3234" actId="1076"/>
          <ac:picMkLst>
            <pc:docMk/>
            <pc:sldMk cId="2333519482" sldId="394"/>
            <ac:picMk id="6" creationId="{8B528A72-8233-40AA-8220-E3A54A452A4D}"/>
          </ac:picMkLst>
        </pc:picChg>
        <pc:picChg chg="add mod ord">
          <ac:chgData name="Nath, Siddhartha" userId="d83df921-9d41-4a0b-95a4-a52fc1507e41" providerId="ADAL" clId="{B25CE662-6D20-46DD-8A43-DF7C4AECE090}" dt="2022-10-07T02:29:11.978" v="3256" actId="1076"/>
          <ac:picMkLst>
            <pc:docMk/>
            <pc:sldMk cId="2333519482" sldId="394"/>
            <ac:picMk id="8" creationId="{BC9421E8-6863-4261-A906-A387000D4350}"/>
          </ac:picMkLst>
        </pc:picChg>
        <pc:picChg chg="add mod">
          <ac:chgData name="Nath, Siddhartha" userId="d83df921-9d41-4a0b-95a4-a52fc1507e41" providerId="ADAL" clId="{B25CE662-6D20-46DD-8A43-DF7C4AECE090}" dt="2022-10-07T02:28:14.340" v="3246" actId="1076"/>
          <ac:picMkLst>
            <pc:docMk/>
            <pc:sldMk cId="2333519482" sldId="394"/>
            <ac:picMk id="11" creationId="{07BC0DF7-F635-46D0-A41E-69A081CFB914}"/>
          </ac:picMkLst>
        </pc:picChg>
        <pc:picChg chg="add del mod">
          <ac:chgData name="Nath, Siddhartha" userId="d83df921-9d41-4a0b-95a4-a52fc1507e41" providerId="ADAL" clId="{B25CE662-6D20-46DD-8A43-DF7C4AECE090}" dt="2022-10-07T02:29:00.581" v="3252"/>
          <ac:picMkLst>
            <pc:docMk/>
            <pc:sldMk cId="2333519482" sldId="394"/>
            <ac:picMk id="15" creationId="{509F2B40-05A5-474D-B822-F1431AD67E45}"/>
          </ac:picMkLst>
        </pc:picChg>
        <pc:cxnChg chg="add mod">
          <ac:chgData name="Nath, Siddhartha" userId="d83df921-9d41-4a0b-95a4-a52fc1507e41" providerId="ADAL" clId="{B25CE662-6D20-46DD-8A43-DF7C4AECE090}" dt="2022-10-07T02:28:39.262" v="3250" actId="692"/>
          <ac:cxnSpMkLst>
            <pc:docMk/>
            <pc:sldMk cId="2333519482" sldId="394"/>
            <ac:cxnSpMk id="13" creationId="{EC3B4C74-E5DE-4FA8-9A85-E3C5D20BB988}"/>
          </ac:cxnSpMkLst>
        </pc:cxnChg>
        <pc:cxnChg chg="add mod">
          <ac:chgData name="Nath, Siddhartha" userId="d83df921-9d41-4a0b-95a4-a52fc1507e41" providerId="ADAL" clId="{B25CE662-6D20-46DD-8A43-DF7C4AECE090}" dt="2022-10-07T02:29:28.689" v="3263" actId="1036"/>
          <ac:cxnSpMkLst>
            <pc:docMk/>
            <pc:sldMk cId="2333519482" sldId="394"/>
            <ac:cxnSpMk id="17" creationId="{92A4BDED-4BAA-4926-8F09-2CF811A55E2B}"/>
          </ac:cxnSpMkLst>
        </pc:cxnChg>
        <pc:cxnChg chg="add mod">
          <ac:chgData name="Nath, Siddhartha" userId="d83df921-9d41-4a0b-95a4-a52fc1507e41" providerId="ADAL" clId="{B25CE662-6D20-46DD-8A43-DF7C4AECE090}" dt="2022-10-07T02:30:37.901" v="3271" actId="14100"/>
          <ac:cxnSpMkLst>
            <pc:docMk/>
            <pc:sldMk cId="2333519482" sldId="394"/>
            <ac:cxnSpMk id="22" creationId="{DEE699E1-BB61-4D67-870B-3DD194483B05}"/>
          </ac:cxnSpMkLst>
        </pc:cxnChg>
        <pc:cxnChg chg="add mod">
          <ac:chgData name="Nath, Siddhartha" userId="d83df921-9d41-4a0b-95a4-a52fc1507e41" providerId="ADAL" clId="{B25CE662-6D20-46DD-8A43-DF7C4AECE090}" dt="2022-10-07T02:31:05.101" v="3276" actId="14100"/>
          <ac:cxnSpMkLst>
            <pc:docMk/>
            <pc:sldMk cId="2333519482" sldId="394"/>
            <ac:cxnSpMk id="26" creationId="{68751CAF-4BBA-4CDA-A333-B97BEF7B7810}"/>
          </ac:cxnSpMkLst>
        </pc:cxnChg>
        <pc:cxnChg chg="add mod">
          <ac:chgData name="Nath, Siddhartha" userId="d83df921-9d41-4a0b-95a4-a52fc1507e41" providerId="ADAL" clId="{B25CE662-6D20-46DD-8A43-DF7C4AECE090}" dt="2022-10-07T02:31:21.965" v="3281" actId="14100"/>
          <ac:cxnSpMkLst>
            <pc:docMk/>
            <pc:sldMk cId="2333519482" sldId="394"/>
            <ac:cxnSpMk id="30" creationId="{0EDBE681-7D35-46CD-954F-2D1A00C55604}"/>
          </ac:cxnSpMkLst>
        </pc:cxnChg>
      </pc:sldChg>
    </pc:docChg>
  </pc:docChgLst>
  <pc:docChgLst>
    <pc:chgData name="Nath, Siddhartha" userId="d83df921-9d41-4a0b-95a4-a52fc1507e41" providerId="ADAL" clId="{41B0142D-FA8E-4F4F-9612-8DDA64EAF9D3}"/>
    <pc:docChg chg="undo custSel addSld delSld modSld sldOrd">
      <pc:chgData name="Nath, Siddhartha" userId="d83df921-9d41-4a0b-95a4-a52fc1507e41" providerId="ADAL" clId="{41B0142D-FA8E-4F4F-9612-8DDA64EAF9D3}" dt="2022-10-20T03:16:56.704" v="10235" actId="20577"/>
      <pc:docMkLst>
        <pc:docMk/>
      </pc:docMkLst>
      <pc:sldChg chg="modSp mod">
        <pc:chgData name="Nath, Siddhartha" userId="d83df921-9d41-4a0b-95a4-a52fc1507e41" providerId="ADAL" clId="{41B0142D-FA8E-4F4F-9612-8DDA64EAF9D3}" dt="2022-10-18T18:54:19.440" v="10" actId="20577"/>
        <pc:sldMkLst>
          <pc:docMk/>
          <pc:sldMk cId="0" sldId="284"/>
        </pc:sldMkLst>
        <pc:spChg chg="mod">
          <ac:chgData name="Nath, Siddhartha" userId="d83df921-9d41-4a0b-95a4-a52fc1507e41" providerId="ADAL" clId="{41B0142D-FA8E-4F4F-9612-8DDA64EAF9D3}" dt="2022-10-18T18:54:19.440" v="10" actId="20577"/>
          <ac:spMkLst>
            <pc:docMk/>
            <pc:sldMk cId="0" sldId="284"/>
            <ac:spMk id="4099" creationId="{88DBAF29-A395-41CB-A68E-0BEB58BF8805}"/>
          </ac:spMkLst>
        </pc:spChg>
      </pc:sldChg>
      <pc:sldChg chg="modSp mod">
        <pc:chgData name="Nath, Siddhartha" userId="d83df921-9d41-4a0b-95a4-a52fc1507e41" providerId="ADAL" clId="{41B0142D-FA8E-4F4F-9612-8DDA64EAF9D3}" dt="2022-10-18T18:54:48.411" v="47" actId="20577"/>
        <pc:sldMkLst>
          <pc:docMk/>
          <pc:sldMk cId="0" sldId="285"/>
        </pc:sldMkLst>
        <pc:spChg chg="mod">
          <ac:chgData name="Nath, Siddhartha" userId="d83df921-9d41-4a0b-95a4-a52fc1507e41" providerId="ADAL" clId="{41B0142D-FA8E-4F4F-9612-8DDA64EAF9D3}" dt="2022-10-18T18:54:48.411" v="47" actId="20577"/>
          <ac:spMkLst>
            <pc:docMk/>
            <pc:sldMk cId="0" sldId="285"/>
            <ac:spMk id="5123" creationId="{9FE8292E-48A1-44DE-8A4F-EB6AF7A3FBCC}"/>
          </ac:spMkLst>
        </pc:spChg>
      </pc:sldChg>
      <pc:sldChg chg="modSp mod">
        <pc:chgData name="Nath, Siddhartha" userId="d83df921-9d41-4a0b-95a4-a52fc1507e41" providerId="ADAL" clId="{41B0142D-FA8E-4F4F-9612-8DDA64EAF9D3}" dt="2022-10-20T03:16:56.704" v="10235" actId="20577"/>
        <pc:sldMkLst>
          <pc:docMk/>
          <pc:sldMk cId="0" sldId="287"/>
        </pc:sldMkLst>
        <pc:spChg chg="mod">
          <ac:chgData name="Nath, Siddhartha" userId="d83df921-9d41-4a0b-95a4-a52fc1507e41" providerId="ADAL" clId="{41B0142D-FA8E-4F4F-9612-8DDA64EAF9D3}" dt="2022-10-20T03:16:56.704" v="10235" actId="20577"/>
          <ac:spMkLst>
            <pc:docMk/>
            <pc:sldMk cId="0" sldId="287"/>
            <ac:spMk id="6147" creationId="{73F818DB-3984-47D9-9F92-47F2BB30F17C}"/>
          </ac:spMkLst>
        </pc:spChg>
      </pc:sldChg>
      <pc:sldChg chg="del">
        <pc:chgData name="Nath, Siddhartha" userId="d83df921-9d41-4a0b-95a4-a52fc1507e41" providerId="ADAL" clId="{41B0142D-FA8E-4F4F-9612-8DDA64EAF9D3}" dt="2022-10-18T19:00:50.251" v="225" actId="47"/>
        <pc:sldMkLst>
          <pc:docMk/>
          <pc:sldMk cId="541616402" sldId="288"/>
        </pc:sldMkLst>
      </pc:sldChg>
      <pc:sldChg chg="modSp new mod">
        <pc:chgData name="Nath, Siddhartha" userId="d83df921-9d41-4a0b-95a4-a52fc1507e41" providerId="ADAL" clId="{41B0142D-FA8E-4F4F-9612-8DDA64EAF9D3}" dt="2022-10-18T23:10:04.973" v="9339" actId="6549"/>
        <pc:sldMkLst>
          <pc:docMk/>
          <pc:sldMk cId="1254003249" sldId="288"/>
        </pc:sldMkLst>
        <pc:spChg chg="mod">
          <ac:chgData name="Nath, Siddhartha" userId="d83df921-9d41-4a0b-95a4-a52fc1507e41" providerId="ADAL" clId="{41B0142D-FA8E-4F4F-9612-8DDA64EAF9D3}" dt="2022-10-18T19:00:59.935" v="243" actId="20577"/>
          <ac:spMkLst>
            <pc:docMk/>
            <pc:sldMk cId="1254003249" sldId="288"/>
            <ac:spMk id="2" creationId="{E66ACA9D-CEE9-40CF-95E0-D8ACE224BE27}"/>
          </ac:spMkLst>
        </pc:spChg>
        <pc:spChg chg="mod">
          <ac:chgData name="Nath, Siddhartha" userId="d83df921-9d41-4a0b-95a4-a52fc1507e41" providerId="ADAL" clId="{41B0142D-FA8E-4F4F-9612-8DDA64EAF9D3}" dt="2022-10-18T23:10:04.973" v="9339" actId="6549"/>
          <ac:spMkLst>
            <pc:docMk/>
            <pc:sldMk cId="1254003249" sldId="288"/>
            <ac:spMk id="3" creationId="{39403EA4-72EF-44C6-B9C1-4BB7C0605EC3}"/>
          </ac:spMkLst>
        </pc:spChg>
      </pc:sldChg>
      <pc:sldChg chg="modSp new mod">
        <pc:chgData name="Nath, Siddhartha" userId="d83df921-9d41-4a0b-95a4-a52fc1507e41" providerId="ADAL" clId="{41B0142D-FA8E-4F4F-9612-8DDA64EAF9D3}" dt="2022-10-18T19:04:09.419" v="698" actId="20577"/>
        <pc:sldMkLst>
          <pc:docMk/>
          <pc:sldMk cId="2007433634" sldId="289"/>
        </pc:sldMkLst>
        <pc:spChg chg="mod">
          <ac:chgData name="Nath, Siddhartha" userId="d83df921-9d41-4a0b-95a4-a52fc1507e41" providerId="ADAL" clId="{41B0142D-FA8E-4F4F-9612-8DDA64EAF9D3}" dt="2022-10-18T19:01:12.045" v="265" actId="20577"/>
          <ac:spMkLst>
            <pc:docMk/>
            <pc:sldMk cId="2007433634" sldId="289"/>
            <ac:spMk id="2" creationId="{9E3FE4B9-E7D7-4026-A15B-C70D6FBF73A0}"/>
          </ac:spMkLst>
        </pc:spChg>
        <pc:spChg chg="mod">
          <ac:chgData name="Nath, Siddhartha" userId="d83df921-9d41-4a0b-95a4-a52fc1507e41" providerId="ADAL" clId="{41B0142D-FA8E-4F4F-9612-8DDA64EAF9D3}" dt="2022-10-18T19:04:09.419" v="698" actId="20577"/>
          <ac:spMkLst>
            <pc:docMk/>
            <pc:sldMk cId="2007433634" sldId="289"/>
            <ac:spMk id="3" creationId="{E9A8841A-A085-46CE-9135-6DC8709B0273}"/>
          </ac:spMkLst>
        </pc:spChg>
      </pc:sldChg>
      <pc:sldChg chg="del">
        <pc:chgData name="Nath, Siddhartha" userId="d83df921-9d41-4a0b-95a4-a52fc1507e41" providerId="ADAL" clId="{41B0142D-FA8E-4F4F-9612-8DDA64EAF9D3}" dt="2022-10-18T19:00:50.251" v="225" actId="47"/>
        <pc:sldMkLst>
          <pc:docMk/>
          <pc:sldMk cId="3293354119" sldId="289"/>
        </pc:sldMkLst>
      </pc:sldChg>
      <pc:sldChg chg="del">
        <pc:chgData name="Nath, Siddhartha" userId="d83df921-9d41-4a0b-95a4-a52fc1507e41" providerId="ADAL" clId="{41B0142D-FA8E-4F4F-9612-8DDA64EAF9D3}" dt="2022-10-18T19:00:50.251" v="225" actId="47"/>
        <pc:sldMkLst>
          <pc:docMk/>
          <pc:sldMk cId="1369960150" sldId="290"/>
        </pc:sldMkLst>
      </pc:sldChg>
      <pc:sldChg chg="modSp add mod">
        <pc:chgData name="Nath, Siddhartha" userId="d83df921-9d41-4a0b-95a4-a52fc1507e41" providerId="ADAL" clId="{41B0142D-FA8E-4F4F-9612-8DDA64EAF9D3}" dt="2022-10-18T19:05:11.262" v="851" actId="113"/>
        <pc:sldMkLst>
          <pc:docMk/>
          <pc:sldMk cId="2023123853" sldId="290"/>
        </pc:sldMkLst>
        <pc:spChg chg="mod">
          <ac:chgData name="Nath, Siddhartha" userId="d83df921-9d41-4a0b-95a4-a52fc1507e41" providerId="ADAL" clId="{41B0142D-FA8E-4F4F-9612-8DDA64EAF9D3}" dt="2022-10-18T19:05:11.262" v="851" actId="113"/>
          <ac:spMkLst>
            <pc:docMk/>
            <pc:sldMk cId="2023123853" sldId="290"/>
            <ac:spMk id="3" creationId="{E9A8841A-A085-46CE-9135-6DC8709B0273}"/>
          </ac:spMkLst>
        </pc:spChg>
      </pc:sldChg>
      <pc:sldChg chg="del">
        <pc:chgData name="Nath, Siddhartha" userId="d83df921-9d41-4a0b-95a4-a52fc1507e41" providerId="ADAL" clId="{41B0142D-FA8E-4F4F-9612-8DDA64EAF9D3}" dt="2022-10-18T19:00:50.251" v="225" actId="47"/>
        <pc:sldMkLst>
          <pc:docMk/>
          <pc:sldMk cId="218252114" sldId="291"/>
        </pc:sldMkLst>
      </pc:sldChg>
      <pc:sldChg chg="modSp new mod">
        <pc:chgData name="Nath, Siddhartha" userId="d83df921-9d41-4a0b-95a4-a52fc1507e41" providerId="ADAL" clId="{41B0142D-FA8E-4F4F-9612-8DDA64EAF9D3}" dt="2022-10-18T19:09:51.665" v="1388" actId="207"/>
        <pc:sldMkLst>
          <pc:docMk/>
          <pc:sldMk cId="1095645390" sldId="291"/>
        </pc:sldMkLst>
        <pc:spChg chg="mod">
          <ac:chgData name="Nath, Siddhartha" userId="d83df921-9d41-4a0b-95a4-a52fc1507e41" providerId="ADAL" clId="{41B0142D-FA8E-4F4F-9612-8DDA64EAF9D3}" dt="2022-10-18T19:06:43.309" v="1035" actId="20577"/>
          <ac:spMkLst>
            <pc:docMk/>
            <pc:sldMk cId="1095645390" sldId="291"/>
            <ac:spMk id="2" creationId="{FDB7B570-557C-4D21-B08B-927DB382F598}"/>
          </ac:spMkLst>
        </pc:spChg>
        <pc:spChg chg="mod">
          <ac:chgData name="Nath, Siddhartha" userId="d83df921-9d41-4a0b-95a4-a52fc1507e41" providerId="ADAL" clId="{41B0142D-FA8E-4F4F-9612-8DDA64EAF9D3}" dt="2022-10-18T19:09:51.665" v="1388" actId="207"/>
          <ac:spMkLst>
            <pc:docMk/>
            <pc:sldMk cId="1095645390" sldId="291"/>
            <ac:spMk id="3" creationId="{3DDC1DB2-A89F-4706-A4D0-80F198405593}"/>
          </ac:spMkLst>
        </pc:spChg>
      </pc:sldChg>
      <pc:sldChg chg="modSp new mod">
        <pc:chgData name="Nath, Siddhartha" userId="d83df921-9d41-4a0b-95a4-a52fc1507e41" providerId="ADAL" clId="{41B0142D-FA8E-4F4F-9612-8DDA64EAF9D3}" dt="2022-10-18T19:14:47.830" v="1980" actId="207"/>
        <pc:sldMkLst>
          <pc:docMk/>
          <pc:sldMk cId="2299170255" sldId="292"/>
        </pc:sldMkLst>
        <pc:spChg chg="mod">
          <ac:chgData name="Nath, Siddhartha" userId="d83df921-9d41-4a0b-95a4-a52fc1507e41" providerId="ADAL" clId="{41B0142D-FA8E-4F4F-9612-8DDA64EAF9D3}" dt="2022-10-18T19:10:17.823" v="1428" actId="20577"/>
          <ac:spMkLst>
            <pc:docMk/>
            <pc:sldMk cId="2299170255" sldId="292"/>
            <ac:spMk id="2" creationId="{FA105678-C08E-49AF-AFE6-9C2BB9A92190}"/>
          </ac:spMkLst>
        </pc:spChg>
        <pc:spChg chg="mod">
          <ac:chgData name="Nath, Siddhartha" userId="d83df921-9d41-4a0b-95a4-a52fc1507e41" providerId="ADAL" clId="{41B0142D-FA8E-4F4F-9612-8DDA64EAF9D3}" dt="2022-10-18T19:14:47.830" v="1980" actId="207"/>
          <ac:spMkLst>
            <pc:docMk/>
            <pc:sldMk cId="2299170255" sldId="292"/>
            <ac:spMk id="3" creationId="{C447B8CE-5216-4581-A3A8-C92B5F266FDE}"/>
          </ac:spMkLst>
        </pc:spChg>
      </pc:sldChg>
      <pc:sldChg chg="del">
        <pc:chgData name="Nath, Siddhartha" userId="d83df921-9d41-4a0b-95a4-a52fc1507e41" providerId="ADAL" clId="{41B0142D-FA8E-4F4F-9612-8DDA64EAF9D3}" dt="2022-10-18T19:00:50.251" v="225" actId="47"/>
        <pc:sldMkLst>
          <pc:docMk/>
          <pc:sldMk cId="4044469337" sldId="292"/>
        </pc:sldMkLst>
      </pc:sldChg>
      <pc:sldChg chg="del">
        <pc:chgData name="Nath, Siddhartha" userId="d83df921-9d41-4a0b-95a4-a52fc1507e41" providerId="ADAL" clId="{41B0142D-FA8E-4F4F-9612-8DDA64EAF9D3}" dt="2022-10-18T19:00:50.251" v="225" actId="47"/>
        <pc:sldMkLst>
          <pc:docMk/>
          <pc:sldMk cId="246627708" sldId="293"/>
        </pc:sldMkLst>
      </pc:sldChg>
      <pc:sldChg chg="modSp new mod">
        <pc:chgData name="Nath, Siddhartha" userId="d83df921-9d41-4a0b-95a4-a52fc1507e41" providerId="ADAL" clId="{41B0142D-FA8E-4F4F-9612-8DDA64EAF9D3}" dt="2022-10-18T19:17:00.267" v="2404" actId="207"/>
        <pc:sldMkLst>
          <pc:docMk/>
          <pc:sldMk cId="3790847039" sldId="293"/>
        </pc:sldMkLst>
        <pc:spChg chg="mod">
          <ac:chgData name="Nath, Siddhartha" userId="d83df921-9d41-4a0b-95a4-a52fc1507e41" providerId="ADAL" clId="{41B0142D-FA8E-4F4F-9612-8DDA64EAF9D3}" dt="2022-10-18T19:15:12.708" v="2017" actId="20577"/>
          <ac:spMkLst>
            <pc:docMk/>
            <pc:sldMk cId="3790847039" sldId="293"/>
            <ac:spMk id="2" creationId="{238FBA61-B3B3-4D81-AC96-08FBCCFB64B6}"/>
          </ac:spMkLst>
        </pc:spChg>
        <pc:spChg chg="mod">
          <ac:chgData name="Nath, Siddhartha" userId="d83df921-9d41-4a0b-95a4-a52fc1507e41" providerId="ADAL" clId="{41B0142D-FA8E-4F4F-9612-8DDA64EAF9D3}" dt="2022-10-18T19:17:00.267" v="2404" actId="207"/>
          <ac:spMkLst>
            <pc:docMk/>
            <pc:sldMk cId="3790847039" sldId="293"/>
            <ac:spMk id="3" creationId="{0BC665B3-EF8A-4908-BD7E-B0291FE02498}"/>
          </ac:spMkLst>
        </pc:spChg>
      </pc:sldChg>
      <pc:sldChg chg="addSp modSp new mod">
        <pc:chgData name="Nath, Siddhartha" userId="d83df921-9d41-4a0b-95a4-a52fc1507e41" providerId="ADAL" clId="{41B0142D-FA8E-4F4F-9612-8DDA64EAF9D3}" dt="2022-10-18T19:18:13.936" v="2509" actId="14100"/>
        <pc:sldMkLst>
          <pc:docMk/>
          <pc:sldMk cId="2458439212" sldId="294"/>
        </pc:sldMkLst>
        <pc:spChg chg="mod">
          <ac:chgData name="Nath, Siddhartha" userId="d83df921-9d41-4a0b-95a4-a52fc1507e41" providerId="ADAL" clId="{41B0142D-FA8E-4F4F-9612-8DDA64EAF9D3}" dt="2022-10-18T19:17:08.995" v="2414" actId="20577"/>
          <ac:spMkLst>
            <pc:docMk/>
            <pc:sldMk cId="2458439212" sldId="294"/>
            <ac:spMk id="2" creationId="{C4043650-332F-4CF3-B4E2-70F710C1C3D4}"/>
          </ac:spMkLst>
        </pc:spChg>
        <pc:spChg chg="mod">
          <ac:chgData name="Nath, Siddhartha" userId="d83df921-9d41-4a0b-95a4-a52fc1507e41" providerId="ADAL" clId="{41B0142D-FA8E-4F4F-9612-8DDA64EAF9D3}" dt="2022-10-18T19:17:58.673" v="2504" actId="14100"/>
          <ac:spMkLst>
            <pc:docMk/>
            <pc:sldMk cId="2458439212" sldId="294"/>
            <ac:spMk id="3" creationId="{FC3973B1-2FD0-4FB4-B1BA-705D0FD74736}"/>
          </ac:spMkLst>
        </pc:spChg>
        <pc:picChg chg="add mod">
          <ac:chgData name="Nath, Siddhartha" userId="d83df921-9d41-4a0b-95a4-a52fc1507e41" providerId="ADAL" clId="{41B0142D-FA8E-4F4F-9612-8DDA64EAF9D3}" dt="2022-10-18T19:18:13.936" v="2509" actId="14100"/>
          <ac:picMkLst>
            <pc:docMk/>
            <pc:sldMk cId="2458439212" sldId="294"/>
            <ac:picMk id="6" creationId="{6146C94A-3E86-4579-8939-90D95C788D04}"/>
          </ac:picMkLst>
        </pc:picChg>
      </pc:sldChg>
      <pc:sldChg chg="del">
        <pc:chgData name="Nath, Siddhartha" userId="d83df921-9d41-4a0b-95a4-a52fc1507e41" providerId="ADAL" clId="{41B0142D-FA8E-4F4F-9612-8DDA64EAF9D3}" dt="2022-10-18T19:00:50.251" v="225" actId="47"/>
        <pc:sldMkLst>
          <pc:docMk/>
          <pc:sldMk cId="3620052668" sldId="294"/>
        </pc:sldMkLst>
      </pc:sldChg>
      <pc:sldChg chg="modSp new mod">
        <pc:chgData name="Nath, Siddhartha" userId="d83df921-9d41-4a0b-95a4-a52fc1507e41" providerId="ADAL" clId="{41B0142D-FA8E-4F4F-9612-8DDA64EAF9D3}" dt="2022-10-18T19:27:01.886" v="3094" actId="20577"/>
        <pc:sldMkLst>
          <pc:docMk/>
          <pc:sldMk cId="1457400043" sldId="295"/>
        </pc:sldMkLst>
        <pc:spChg chg="mod">
          <ac:chgData name="Nath, Siddhartha" userId="d83df921-9d41-4a0b-95a4-a52fc1507e41" providerId="ADAL" clId="{41B0142D-FA8E-4F4F-9612-8DDA64EAF9D3}" dt="2022-10-18T19:23:03.474" v="2542" actId="20577"/>
          <ac:spMkLst>
            <pc:docMk/>
            <pc:sldMk cId="1457400043" sldId="295"/>
            <ac:spMk id="2" creationId="{ADFEC708-5F4A-47C5-AEDB-DA35323B83FE}"/>
          </ac:spMkLst>
        </pc:spChg>
        <pc:spChg chg="mod">
          <ac:chgData name="Nath, Siddhartha" userId="d83df921-9d41-4a0b-95a4-a52fc1507e41" providerId="ADAL" clId="{41B0142D-FA8E-4F4F-9612-8DDA64EAF9D3}" dt="2022-10-18T19:27:01.886" v="3094" actId="20577"/>
          <ac:spMkLst>
            <pc:docMk/>
            <pc:sldMk cId="1457400043" sldId="295"/>
            <ac:spMk id="3" creationId="{07B80453-E99D-47D8-ABB3-9E17D5002C65}"/>
          </ac:spMkLst>
        </pc:spChg>
      </pc:sldChg>
      <pc:sldChg chg="addSp modSp new mod">
        <pc:chgData name="Nath, Siddhartha" userId="d83df921-9d41-4a0b-95a4-a52fc1507e41" providerId="ADAL" clId="{41B0142D-FA8E-4F4F-9612-8DDA64EAF9D3}" dt="2022-10-18T19:33:35.630" v="3325" actId="1076"/>
        <pc:sldMkLst>
          <pc:docMk/>
          <pc:sldMk cId="448828673" sldId="296"/>
        </pc:sldMkLst>
        <pc:spChg chg="mod">
          <ac:chgData name="Nath, Siddhartha" userId="d83df921-9d41-4a0b-95a4-a52fc1507e41" providerId="ADAL" clId="{41B0142D-FA8E-4F4F-9612-8DDA64EAF9D3}" dt="2022-10-18T19:28:40.014" v="3102" actId="20577"/>
          <ac:spMkLst>
            <pc:docMk/>
            <pc:sldMk cId="448828673" sldId="296"/>
            <ac:spMk id="2" creationId="{ECD2EEAA-1B7E-4CC8-AFFB-012CA6F54396}"/>
          </ac:spMkLst>
        </pc:spChg>
        <pc:spChg chg="mod">
          <ac:chgData name="Nath, Siddhartha" userId="d83df921-9d41-4a0b-95a4-a52fc1507e41" providerId="ADAL" clId="{41B0142D-FA8E-4F4F-9612-8DDA64EAF9D3}" dt="2022-10-18T19:33:31.898" v="3324" actId="403"/>
          <ac:spMkLst>
            <pc:docMk/>
            <pc:sldMk cId="448828673" sldId="296"/>
            <ac:spMk id="3" creationId="{EAF7473E-2B43-49E4-B5CA-8FC3FFE4C880}"/>
          </ac:spMkLst>
        </pc:spChg>
        <pc:picChg chg="add mod">
          <ac:chgData name="Nath, Siddhartha" userId="d83df921-9d41-4a0b-95a4-a52fc1507e41" providerId="ADAL" clId="{41B0142D-FA8E-4F4F-9612-8DDA64EAF9D3}" dt="2022-10-18T19:31:24.465" v="3192" actId="1076"/>
          <ac:picMkLst>
            <pc:docMk/>
            <pc:sldMk cId="448828673" sldId="296"/>
            <ac:picMk id="6" creationId="{963FC8E1-6AC4-4837-9E67-3467EF7B923A}"/>
          </ac:picMkLst>
        </pc:picChg>
        <pc:picChg chg="add mod">
          <ac:chgData name="Nath, Siddhartha" userId="d83df921-9d41-4a0b-95a4-a52fc1507e41" providerId="ADAL" clId="{41B0142D-FA8E-4F4F-9612-8DDA64EAF9D3}" dt="2022-10-18T19:33:35.630" v="3325" actId="1076"/>
          <ac:picMkLst>
            <pc:docMk/>
            <pc:sldMk cId="448828673" sldId="296"/>
            <ac:picMk id="8" creationId="{BC652A23-9513-492A-938C-303C16496D9E}"/>
          </ac:picMkLst>
        </pc:picChg>
      </pc:sldChg>
      <pc:sldChg chg="addSp delSp modSp new mod">
        <pc:chgData name="Nath, Siddhartha" userId="d83df921-9d41-4a0b-95a4-a52fc1507e41" providerId="ADAL" clId="{41B0142D-FA8E-4F4F-9612-8DDA64EAF9D3}" dt="2022-10-18T19:45:51.833" v="3916" actId="1076"/>
        <pc:sldMkLst>
          <pc:docMk/>
          <pc:sldMk cId="2946796107" sldId="297"/>
        </pc:sldMkLst>
        <pc:spChg chg="mod">
          <ac:chgData name="Nath, Siddhartha" userId="d83df921-9d41-4a0b-95a4-a52fc1507e41" providerId="ADAL" clId="{41B0142D-FA8E-4F4F-9612-8DDA64EAF9D3}" dt="2022-10-18T19:34:54.898" v="3337" actId="20577"/>
          <ac:spMkLst>
            <pc:docMk/>
            <pc:sldMk cId="2946796107" sldId="297"/>
            <ac:spMk id="2" creationId="{22FCD2F8-08F3-424C-A14B-7CB5FD1D6B27}"/>
          </ac:spMkLst>
        </pc:spChg>
        <pc:spChg chg="mod">
          <ac:chgData name="Nath, Siddhartha" userId="d83df921-9d41-4a0b-95a4-a52fc1507e41" providerId="ADAL" clId="{41B0142D-FA8E-4F4F-9612-8DDA64EAF9D3}" dt="2022-10-18T19:45:46.624" v="3915" actId="14100"/>
          <ac:spMkLst>
            <pc:docMk/>
            <pc:sldMk cId="2946796107" sldId="297"/>
            <ac:spMk id="3" creationId="{59F30E51-7C26-41FB-BF3F-2127DB4BA025}"/>
          </ac:spMkLst>
        </pc:spChg>
        <pc:spChg chg="add mod">
          <ac:chgData name="Nath, Siddhartha" userId="d83df921-9d41-4a0b-95a4-a52fc1507e41" providerId="ADAL" clId="{41B0142D-FA8E-4F4F-9612-8DDA64EAF9D3}" dt="2022-10-18T19:45:51.833" v="3916" actId="1076"/>
          <ac:spMkLst>
            <pc:docMk/>
            <pc:sldMk cId="2946796107" sldId="297"/>
            <ac:spMk id="7" creationId="{D21AABEF-4F28-474D-B14A-956829034DEF}"/>
          </ac:spMkLst>
        </pc:spChg>
        <pc:spChg chg="add del mod">
          <ac:chgData name="Nath, Siddhartha" userId="d83df921-9d41-4a0b-95a4-a52fc1507e41" providerId="ADAL" clId="{41B0142D-FA8E-4F4F-9612-8DDA64EAF9D3}" dt="2022-10-18T19:38:44.422" v="3513"/>
          <ac:spMkLst>
            <pc:docMk/>
            <pc:sldMk cId="2946796107" sldId="297"/>
            <ac:spMk id="8" creationId="{0E8824F8-75C3-4402-A02D-5F385AD3280C}"/>
          </ac:spMkLst>
        </pc:spChg>
        <pc:picChg chg="add mod">
          <ac:chgData name="Nath, Siddhartha" userId="d83df921-9d41-4a0b-95a4-a52fc1507e41" providerId="ADAL" clId="{41B0142D-FA8E-4F4F-9612-8DDA64EAF9D3}" dt="2022-10-18T19:45:43.868" v="3914" actId="1076"/>
          <ac:picMkLst>
            <pc:docMk/>
            <pc:sldMk cId="2946796107" sldId="297"/>
            <ac:picMk id="6" creationId="{3BC82B46-E7DC-41F4-A4F0-20BB86B51212}"/>
          </ac:picMkLst>
        </pc:picChg>
      </pc:sldChg>
      <pc:sldChg chg="modSp new mod">
        <pc:chgData name="Nath, Siddhartha" userId="d83df921-9d41-4a0b-95a4-a52fc1507e41" providerId="ADAL" clId="{41B0142D-FA8E-4F4F-9612-8DDA64EAF9D3}" dt="2022-10-18T19:53:03.994" v="4564" actId="6549"/>
        <pc:sldMkLst>
          <pc:docMk/>
          <pc:sldMk cId="4064277033" sldId="298"/>
        </pc:sldMkLst>
        <pc:spChg chg="mod">
          <ac:chgData name="Nath, Siddhartha" userId="d83df921-9d41-4a0b-95a4-a52fc1507e41" providerId="ADAL" clId="{41B0142D-FA8E-4F4F-9612-8DDA64EAF9D3}" dt="2022-10-18T19:46:14.347" v="3930" actId="20577"/>
          <ac:spMkLst>
            <pc:docMk/>
            <pc:sldMk cId="4064277033" sldId="298"/>
            <ac:spMk id="2" creationId="{B78A9CF1-F7B8-4DBE-BB1A-DC89D025AED2}"/>
          </ac:spMkLst>
        </pc:spChg>
        <pc:spChg chg="mod">
          <ac:chgData name="Nath, Siddhartha" userId="d83df921-9d41-4a0b-95a4-a52fc1507e41" providerId="ADAL" clId="{41B0142D-FA8E-4F4F-9612-8DDA64EAF9D3}" dt="2022-10-18T19:53:03.994" v="4564" actId="6549"/>
          <ac:spMkLst>
            <pc:docMk/>
            <pc:sldMk cId="4064277033" sldId="298"/>
            <ac:spMk id="3" creationId="{F27A214F-6FD4-45C6-92FD-DC48A1D2801E}"/>
          </ac:spMkLst>
        </pc:spChg>
      </pc:sldChg>
      <pc:sldChg chg="addSp delSp modSp new mod">
        <pc:chgData name="Nath, Siddhartha" userId="d83df921-9d41-4a0b-95a4-a52fc1507e41" providerId="ADAL" clId="{41B0142D-FA8E-4F4F-9612-8DDA64EAF9D3}" dt="2022-10-18T20:01:29.602" v="4969" actId="5793"/>
        <pc:sldMkLst>
          <pc:docMk/>
          <pc:sldMk cId="733202100" sldId="299"/>
        </pc:sldMkLst>
        <pc:spChg chg="mod">
          <ac:chgData name="Nath, Siddhartha" userId="d83df921-9d41-4a0b-95a4-a52fc1507e41" providerId="ADAL" clId="{41B0142D-FA8E-4F4F-9612-8DDA64EAF9D3}" dt="2022-10-18T20:01:29.602" v="4969" actId="5793"/>
          <ac:spMkLst>
            <pc:docMk/>
            <pc:sldMk cId="733202100" sldId="299"/>
            <ac:spMk id="2" creationId="{733FC683-6CF4-4F7D-BB46-C5F7EED79D93}"/>
          </ac:spMkLst>
        </pc:spChg>
        <pc:spChg chg="del mod">
          <ac:chgData name="Nath, Siddhartha" userId="d83df921-9d41-4a0b-95a4-a52fc1507e41" providerId="ADAL" clId="{41B0142D-FA8E-4F4F-9612-8DDA64EAF9D3}" dt="2022-10-18T19:54:12.720" v="4596" actId="22"/>
          <ac:spMkLst>
            <pc:docMk/>
            <pc:sldMk cId="733202100" sldId="299"/>
            <ac:spMk id="3" creationId="{3DFBD402-A806-4118-BF10-9BB682B4A0DD}"/>
          </ac:spMkLst>
        </pc:spChg>
        <pc:spChg chg="add mod">
          <ac:chgData name="Nath, Siddhartha" userId="d83df921-9d41-4a0b-95a4-a52fc1507e41" providerId="ADAL" clId="{41B0142D-FA8E-4F4F-9612-8DDA64EAF9D3}" dt="2022-10-18T20:01:06.985" v="4961" actId="207"/>
          <ac:spMkLst>
            <pc:docMk/>
            <pc:sldMk cId="733202100" sldId="299"/>
            <ac:spMk id="7" creationId="{8336D339-CCBC-41B6-9421-D7CFF24BFD95}"/>
          </ac:spMkLst>
        </pc:spChg>
        <pc:picChg chg="add mod ord">
          <ac:chgData name="Nath, Siddhartha" userId="d83df921-9d41-4a0b-95a4-a52fc1507e41" providerId="ADAL" clId="{41B0142D-FA8E-4F4F-9612-8DDA64EAF9D3}" dt="2022-10-18T19:56:15.179" v="4693" actId="1076"/>
          <ac:picMkLst>
            <pc:docMk/>
            <pc:sldMk cId="733202100" sldId="299"/>
            <ac:picMk id="6" creationId="{036447A4-78C3-4647-ADA1-64AE330EE7B8}"/>
          </ac:picMkLst>
        </pc:picChg>
        <pc:picChg chg="add mod">
          <ac:chgData name="Nath, Siddhartha" userId="d83df921-9d41-4a0b-95a4-a52fc1507e41" providerId="ADAL" clId="{41B0142D-FA8E-4F4F-9612-8DDA64EAF9D3}" dt="2022-10-18T20:01:14.772" v="4962" actId="14100"/>
          <ac:picMkLst>
            <pc:docMk/>
            <pc:sldMk cId="733202100" sldId="299"/>
            <ac:picMk id="9" creationId="{9CE1A421-0D10-478D-A639-D26B7A64EF43}"/>
          </ac:picMkLst>
        </pc:picChg>
      </pc:sldChg>
      <pc:sldChg chg="modSp new mod">
        <pc:chgData name="Nath, Siddhartha" userId="d83df921-9d41-4a0b-95a4-a52fc1507e41" providerId="ADAL" clId="{41B0142D-FA8E-4F4F-9612-8DDA64EAF9D3}" dt="2022-10-18T20:07:13.279" v="5360" actId="20577"/>
        <pc:sldMkLst>
          <pc:docMk/>
          <pc:sldMk cId="2388456824" sldId="300"/>
        </pc:sldMkLst>
        <pc:spChg chg="mod">
          <ac:chgData name="Nath, Siddhartha" userId="d83df921-9d41-4a0b-95a4-a52fc1507e41" providerId="ADAL" clId="{41B0142D-FA8E-4F4F-9612-8DDA64EAF9D3}" dt="2022-10-18T20:05:20.359" v="5003" actId="20577"/>
          <ac:spMkLst>
            <pc:docMk/>
            <pc:sldMk cId="2388456824" sldId="300"/>
            <ac:spMk id="2" creationId="{185FE3E0-4190-46EF-8446-1F0FC956D9B0}"/>
          </ac:spMkLst>
        </pc:spChg>
        <pc:spChg chg="mod">
          <ac:chgData name="Nath, Siddhartha" userId="d83df921-9d41-4a0b-95a4-a52fc1507e41" providerId="ADAL" clId="{41B0142D-FA8E-4F4F-9612-8DDA64EAF9D3}" dt="2022-10-18T20:07:13.279" v="5360" actId="20577"/>
          <ac:spMkLst>
            <pc:docMk/>
            <pc:sldMk cId="2388456824" sldId="300"/>
            <ac:spMk id="3" creationId="{0C93127E-B460-4F71-8090-EEBC8ADD69E2}"/>
          </ac:spMkLst>
        </pc:spChg>
      </pc:sldChg>
      <pc:sldChg chg="modSp new mod">
        <pc:chgData name="Nath, Siddhartha" userId="d83df921-9d41-4a0b-95a4-a52fc1507e41" providerId="ADAL" clId="{41B0142D-FA8E-4F4F-9612-8DDA64EAF9D3}" dt="2022-10-18T20:10:37.631" v="5733" actId="207"/>
        <pc:sldMkLst>
          <pc:docMk/>
          <pc:sldMk cId="2949216271" sldId="301"/>
        </pc:sldMkLst>
        <pc:spChg chg="mod">
          <ac:chgData name="Nath, Siddhartha" userId="d83df921-9d41-4a0b-95a4-a52fc1507e41" providerId="ADAL" clId="{41B0142D-FA8E-4F4F-9612-8DDA64EAF9D3}" dt="2022-10-18T20:07:45.736" v="5372" actId="20577"/>
          <ac:spMkLst>
            <pc:docMk/>
            <pc:sldMk cId="2949216271" sldId="301"/>
            <ac:spMk id="2" creationId="{3601036B-1C6B-4E7E-95CA-A49E54BB2C83}"/>
          </ac:spMkLst>
        </pc:spChg>
        <pc:spChg chg="mod">
          <ac:chgData name="Nath, Siddhartha" userId="d83df921-9d41-4a0b-95a4-a52fc1507e41" providerId="ADAL" clId="{41B0142D-FA8E-4F4F-9612-8DDA64EAF9D3}" dt="2022-10-18T20:10:37.631" v="5733" actId="207"/>
          <ac:spMkLst>
            <pc:docMk/>
            <pc:sldMk cId="2949216271" sldId="301"/>
            <ac:spMk id="3" creationId="{C46F0D3C-BD73-4F6F-B268-08A687A99CC8}"/>
          </ac:spMkLst>
        </pc:spChg>
      </pc:sldChg>
      <pc:sldChg chg="addSp modSp new mod">
        <pc:chgData name="Nath, Siddhartha" userId="d83df921-9d41-4a0b-95a4-a52fc1507e41" providerId="ADAL" clId="{41B0142D-FA8E-4F4F-9612-8DDA64EAF9D3}" dt="2022-10-18T20:13:12.609" v="5860" actId="20577"/>
        <pc:sldMkLst>
          <pc:docMk/>
          <pc:sldMk cId="3058393971" sldId="302"/>
        </pc:sldMkLst>
        <pc:spChg chg="mod">
          <ac:chgData name="Nath, Siddhartha" userId="d83df921-9d41-4a0b-95a4-a52fc1507e41" providerId="ADAL" clId="{41B0142D-FA8E-4F4F-9612-8DDA64EAF9D3}" dt="2022-10-18T20:13:12.609" v="5860" actId="20577"/>
          <ac:spMkLst>
            <pc:docMk/>
            <pc:sldMk cId="3058393971" sldId="302"/>
            <ac:spMk id="2" creationId="{61015F4B-4D8A-4EAD-835C-7F8E82D9ADBE}"/>
          </ac:spMkLst>
        </pc:spChg>
        <pc:spChg chg="mod">
          <ac:chgData name="Nath, Siddhartha" userId="d83df921-9d41-4a0b-95a4-a52fc1507e41" providerId="ADAL" clId="{41B0142D-FA8E-4F4F-9612-8DDA64EAF9D3}" dt="2022-10-18T20:11:54.049" v="5853" actId="14100"/>
          <ac:spMkLst>
            <pc:docMk/>
            <pc:sldMk cId="3058393971" sldId="302"/>
            <ac:spMk id="3" creationId="{DADD3706-B9D0-49D0-A66F-A5A8D2CEA7FE}"/>
          </ac:spMkLst>
        </pc:spChg>
        <pc:picChg chg="add mod">
          <ac:chgData name="Nath, Siddhartha" userId="d83df921-9d41-4a0b-95a4-a52fc1507e41" providerId="ADAL" clId="{41B0142D-FA8E-4F4F-9612-8DDA64EAF9D3}" dt="2022-10-18T20:12:10.768" v="5855" actId="1076"/>
          <ac:picMkLst>
            <pc:docMk/>
            <pc:sldMk cId="3058393971" sldId="302"/>
            <ac:picMk id="6" creationId="{0150847E-29E2-4B79-88E5-0EE7980B3890}"/>
          </ac:picMkLst>
        </pc:picChg>
      </pc:sldChg>
      <pc:sldChg chg="addSp modSp new mod">
        <pc:chgData name="Nath, Siddhartha" userId="d83df921-9d41-4a0b-95a4-a52fc1507e41" providerId="ADAL" clId="{41B0142D-FA8E-4F4F-9612-8DDA64EAF9D3}" dt="2022-10-18T20:17:23.705" v="6309" actId="207"/>
        <pc:sldMkLst>
          <pc:docMk/>
          <pc:sldMk cId="3239028001" sldId="303"/>
        </pc:sldMkLst>
        <pc:spChg chg="mod">
          <ac:chgData name="Nath, Siddhartha" userId="d83df921-9d41-4a0b-95a4-a52fc1507e41" providerId="ADAL" clId="{41B0142D-FA8E-4F4F-9612-8DDA64EAF9D3}" dt="2022-10-18T20:14:06.950" v="5878" actId="20577"/>
          <ac:spMkLst>
            <pc:docMk/>
            <pc:sldMk cId="3239028001" sldId="303"/>
            <ac:spMk id="2" creationId="{208D747D-9D84-442A-B68C-3F1095E4FC5F}"/>
          </ac:spMkLst>
        </pc:spChg>
        <pc:spChg chg="mod">
          <ac:chgData name="Nath, Siddhartha" userId="d83df921-9d41-4a0b-95a4-a52fc1507e41" providerId="ADAL" clId="{41B0142D-FA8E-4F4F-9612-8DDA64EAF9D3}" dt="2022-10-18T20:17:23.705" v="6309" actId="207"/>
          <ac:spMkLst>
            <pc:docMk/>
            <pc:sldMk cId="3239028001" sldId="303"/>
            <ac:spMk id="3" creationId="{039B716A-D5AD-4E46-B069-15AA19135233}"/>
          </ac:spMkLst>
        </pc:spChg>
        <pc:picChg chg="add mod">
          <ac:chgData name="Nath, Siddhartha" userId="d83df921-9d41-4a0b-95a4-a52fc1507e41" providerId="ADAL" clId="{41B0142D-FA8E-4F4F-9612-8DDA64EAF9D3}" dt="2022-10-18T20:17:18.904" v="6308" actId="14100"/>
          <ac:picMkLst>
            <pc:docMk/>
            <pc:sldMk cId="3239028001" sldId="303"/>
            <ac:picMk id="6" creationId="{FA7188F2-9386-4854-820F-F04054F428C6}"/>
          </ac:picMkLst>
        </pc:picChg>
      </pc:sldChg>
      <pc:sldChg chg="addSp modSp new mod">
        <pc:chgData name="Nath, Siddhartha" userId="d83df921-9d41-4a0b-95a4-a52fc1507e41" providerId="ADAL" clId="{41B0142D-FA8E-4F4F-9612-8DDA64EAF9D3}" dt="2022-10-18T20:18:28.597" v="6384" actId="1076"/>
        <pc:sldMkLst>
          <pc:docMk/>
          <pc:sldMk cId="3563914762" sldId="304"/>
        </pc:sldMkLst>
        <pc:spChg chg="mod">
          <ac:chgData name="Nath, Siddhartha" userId="d83df921-9d41-4a0b-95a4-a52fc1507e41" providerId="ADAL" clId="{41B0142D-FA8E-4F4F-9612-8DDA64EAF9D3}" dt="2022-10-18T20:17:48.743" v="6319" actId="20577"/>
          <ac:spMkLst>
            <pc:docMk/>
            <pc:sldMk cId="3563914762" sldId="304"/>
            <ac:spMk id="2" creationId="{A476FAE8-E520-4B90-B990-5754005DDEDE}"/>
          </ac:spMkLst>
        </pc:spChg>
        <pc:spChg chg="mod">
          <ac:chgData name="Nath, Siddhartha" userId="d83df921-9d41-4a0b-95a4-a52fc1507e41" providerId="ADAL" clId="{41B0142D-FA8E-4F4F-9612-8DDA64EAF9D3}" dt="2022-10-18T20:18:09.912" v="6382" actId="14100"/>
          <ac:spMkLst>
            <pc:docMk/>
            <pc:sldMk cId="3563914762" sldId="304"/>
            <ac:spMk id="3" creationId="{614FBAA1-F7AA-4663-A488-183020B8908A}"/>
          </ac:spMkLst>
        </pc:spChg>
        <pc:picChg chg="add mod">
          <ac:chgData name="Nath, Siddhartha" userId="d83df921-9d41-4a0b-95a4-a52fc1507e41" providerId="ADAL" clId="{41B0142D-FA8E-4F4F-9612-8DDA64EAF9D3}" dt="2022-10-18T20:18:28.597" v="6384" actId="1076"/>
          <ac:picMkLst>
            <pc:docMk/>
            <pc:sldMk cId="3563914762" sldId="304"/>
            <ac:picMk id="6" creationId="{BA3EF1AE-1889-4786-908D-C9F6E7F2F6BC}"/>
          </ac:picMkLst>
        </pc:picChg>
      </pc:sldChg>
      <pc:sldChg chg="addSp modSp new mod">
        <pc:chgData name="Nath, Siddhartha" userId="d83df921-9d41-4a0b-95a4-a52fc1507e41" providerId="ADAL" clId="{41B0142D-FA8E-4F4F-9612-8DDA64EAF9D3}" dt="2022-10-18T20:40:40.151" v="6545" actId="1076"/>
        <pc:sldMkLst>
          <pc:docMk/>
          <pc:sldMk cId="2016977717" sldId="305"/>
        </pc:sldMkLst>
        <pc:spChg chg="mod">
          <ac:chgData name="Nath, Siddhartha" userId="d83df921-9d41-4a0b-95a4-a52fc1507e41" providerId="ADAL" clId="{41B0142D-FA8E-4F4F-9612-8DDA64EAF9D3}" dt="2022-10-18T20:38:29.260" v="6415" actId="20577"/>
          <ac:spMkLst>
            <pc:docMk/>
            <pc:sldMk cId="2016977717" sldId="305"/>
            <ac:spMk id="2" creationId="{E0444D55-4DB4-4739-919B-8065163B6706}"/>
          </ac:spMkLst>
        </pc:spChg>
        <pc:spChg chg="mod">
          <ac:chgData name="Nath, Siddhartha" userId="d83df921-9d41-4a0b-95a4-a52fc1507e41" providerId="ADAL" clId="{41B0142D-FA8E-4F4F-9612-8DDA64EAF9D3}" dt="2022-10-18T20:39:51.747" v="6537" actId="14100"/>
          <ac:spMkLst>
            <pc:docMk/>
            <pc:sldMk cId="2016977717" sldId="305"/>
            <ac:spMk id="3" creationId="{E9142FEE-ABBE-4B42-A5DD-7C31F98D1142}"/>
          </ac:spMkLst>
        </pc:spChg>
        <pc:picChg chg="add mod">
          <ac:chgData name="Nath, Siddhartha" userId="d83df921-9d41-4a0b-95a4-a52fc1507e41" providerId="ADAL" clId="{41B0142D-FA8E-4F4F-9612-8DDA64EAF9D3}" dt="2022-10-18T20:40:18.301" v="6541" actId="1076"/>
          <ac:picMkLst>
            <pc:docMk/>
            <pc:sldMk cId="2016977717" sldId="305"/>
            <ac:picMk id="6" creationId="{56785670-3E9B-4940-8F1E-F36336700588}"/>
          </ac:picMkLst>
        </pc:picChg>
        <pc:picChg chg="add mod">
          <ac:chgData name="Nath, Siddhartha" userId="d83df921-9d41-4a0b-95a4-a52fc1507e41" providerId="ADAL" clId="{41B0142D-FA8E-4F4F-9612-8DDA64EAF9D3}" dt="2022-10-18T20:40:40.151" v="6545" actId="1076"/>
          <ac:picMkLst>
            <pc:docMk/>
            <pc:sldMk cId="2016977717" sldId="305"/>
            <ac:picMk id="8" creationId="{4DB466D3-ECBF-40BB-AAC6-9118039FCD7D}"/>
          </ac:picMkLst>
        </pc:picChg>
      </pc:sldChg>
      <pc:sldChg chg="addSp modSp new mod">
        <pc:chgData name="Nath, Siddhartha" userId="d83df921-9d41-4a0b-95a4-a52fc1507e41" providerId="ADAL" clId="{41B0142D-FA8E-4F4F-9612-8DDA64EAF9D3}" dt="2022-10-18T20:45:58.537" v="6623" actId="1038"/>
        <pc:sldMkLst>
          <pc:docMk/>
          <pc:sldMk cId="3011959801" sldId="306"/>
        </pc:sldMkLst>
        <pc:spChg chg="mod">
          <ac:chgData name="Nath, Siddhartha" userId="d83df921-9d41-4a0b-95a4-a52fc1507e41" providerId="ADAL" clId="{41B0142D-FA8E-4F4F-9612-8DDA64EAF9D3}" dt="2022-10-18T20:41:43.914" v="6567" actId="20577"/>
          <ac:spMkLst>
            <pc:docMk/>
            <pc:sldMk cId="3011959801" sldId="306"/>
            <ac:spMk id="2" creationId="{F51E325D-D5E5-41FC-BAB2-6A892B2E4F8F}"/>
          </ac:spMkLst>
        </pc:spChg>
        <pc:spChg chg="mod">
          <ac:chgData name="Nath, Siddhartha" userId="d83df921-9d41-4a0b-95a4-a52fc1507e41" providerId="ADAL" clId="{41B0142D-FA8E-4F4F-9612-8DDA64EAF9D3}" dt="2022-10-18T20:42:38.657" v="6612" actId="20577"/>
          <ac:spMkLst>
            <pc:docMk/>
            <pc:sldMk cId="3011959801" sldId="306"/>
            <ac:spMk id="3" creationId="{18F103FE-C131-4FEA-82DE-0CDD292928B2}"/>
          </ac:spMkLst>
        </pc:spChg>
        <pc:picChg chg="add mod">
          <ac:chgData name="Nath, Siddhartha" userId="d83df921-9d41-4a0b-95a4-a52fc1507e41" providerId="ADAL" clId="{41B0142D-FA8E-4F4F-9612-8DDA64EAF9D3}" dt="2022-10-18T20:45:58.537" v="6623" actId="1038"/>
          <ac:picMkLst>
            <pc:docMk/>
            <pc:sldMk cId="3011959801" sldId="306"/>
            <ac:picMk id="6" creationId="{564C1921-D9C4-4A65-9E30-2A54226A21D7}"/>
          </ac:picMkLst>
        </pc:picChg>
        <pc:picChg chg="add mod">
          <ac:chgData name="Nath, Siddhartha" userId="d83df921-9d41-4a0b-95a4-a52fc1507e41" providerId="ADAL" clId="{41B0142D-FA8E-4F4F-9612-8DDA64EAF9D3}" dt="2022-10-18T20:45:51.359" v="6617" actId="14100"/>
          <ac:picMkLst>
            <pc:docMk/>
            <pc:sldMk cId="3011959801" sldId="306"/>
            <ac:picMk id="7" creationId="{1BD154E7-716B-4AC9-A5CF-39F731C8B044}"/>
          </ac:picMkLst>
        </pc:picChg>
      </pc:sldChg>
      <pc:sldChg chg="modSp new mod">
        <pc:chgData name="Nath, Siddhartha" userId="d83df921-9d41-4a0b-95a4-a52fc1507e41" providerId="ADAL" clId="{41B0142D-FA8E-4F4F-9612-8DDA64EAF9D3}" dt="2022-10-18T20:50:08.973" v="6923" actId="20577"/>
        <pc:sldMkLst>
          <pc:docMk/>
          <pc:sldMk cId="577026191" sldId="307"/>
        </pc:sldMkLst>
        <pc:spChg chg="mod">
          <ac:chgData name="Nath, Siddhartha" userId="d83df921-9d41-4a0b-95a4-a52fc1507e41" providerId="ADAL" clId="{41B0142D-FA8E-4F4F-9612-8DDA64EAF9D3}" dt="2022-10-18T20:47:36.460" v="6652" actId="20577"/>
          <ac:spMkLst>
            <pc:docMk/>
            <pc:sldMk cId="577026191" sldId="307"/>
            <ac:spMk id="2" creationId="{3D87D139-787E-488C-A7C7-DE02106A9772}"/>
          </ac:spMkLst>
        </pc:spChg>
        <pc:spChg chg="mod">
          <ac:chgData name="Nath, Siddhartha" userId="d83df921-9d41-4a0b-95a4-a52fc1507e41" providerId="ADAL" clId="{41B0142D-FA8E-4F4F-9612-8DDA64EAF9D3}" dt="2022-10-18T20:50:08.973" v="6923" actId="20577"/>
          <ac:spMkLst>
            <pc:docMk/>
            <pc:sldMk cId="577026191" sldId="307"/>
            <ac:spMk id="3" creationId="{FFCBD668-927D-4098-BDBA-5D339D8CF626}"/>
          </ac:spMkLst>
        </pc:spChg>
      </pc:sldChg>
      <pc:sldChg chg="modSp new mod">
        <pc:chgData name="Nath, Siddhartha" userId="d83df921-9d41-4a0b-95a4-a52fc1507e41" providerId="ADAL" clId="{41B0142D-FA8E-4F4F-9612-8DDA64EAF9D3}" dt="2022-10-18T21:16:07.956" v="7657" actId="20577"/>
        <pc:sldMkLst>
          <pc:docMk/>
          <pc:sldMk cId="837883655" sldId="308"/>
        </pc:sldMkLst>
        <pc:spChg chg="mod">
          <ac:chgData name="Nath, Siddhartha" userId="d83df921-9d41-4a0b-95a4-a52fc1507e41" providerId="ADAL" clId="{41B0142D-FA8E-4F4F-9612-8DDA64EAF9D3}" dt="2022-10-18T21:13:09.045" v="7350" actId="20577"/>
          <ac:spMkLst>
            <pc:docMk/>
            <pc:sldMk cId="837883655" sldId="308"/>
            <ac:spMk id="2" creationId="{FAD540ED-1BF2-48FA-AD28-F7D59447E904}"/>
          </ac:spMkLst>
        </pc:spChg>
        <pc:spChg chg="mod">
          <ac:chgData name="Nath, Siddhartha" userId="d83df921-9d41-4a0b-95a4-a52fc1507e41" providerId="ADAL" clId="{41B0142D-FA8E-4F4F-9612-8DDA64EAF9D3}" dt="2022-10-18T21:16:07.956" v="7657" actId="20577"/>
          <ac:spMkLst>
            <pc:docMk/>
            <pc:sldMk cId="837883655" sldId="308"/>
            <ac:spMk id="3" creationId="{03AEE853-F423-4BB0-A581-7D3ACA956607}"/>
          </ac:spMkLst>
        </pc:spChg>
      </pc:sldChg>
      <pc:sldChg chg="addSp modSp new mod modAnim">
        <pc:chgData name="Nath, Siddhartha" userId="d83df921-9d41-4a0b-95a4-a52fc1507e41" providerId="ADAL" clId="{41B0142D-FA8E-4F4F-9612-8DDA64EAF9D3}" dt="2022-10-18T21:10:48.622" v="7309"/>
        <pc:sldMkLst>
          <pc:docMk/>
          <pc:sldMk cId="1623641362" sldId="309"/>
        </pc:sldMkLst>
        <pc:spChg chg="mod">
          <ac:chgData name="Nath, Siddhartha" userId="d83df921-9d41-4a0b-95a4-a52fc1507e41" providerId="ADAL" clId="{41B0142D-FA8E-4F4F-9612-8DDA64EAF9D3}" dt="2022-10-18T21:05:27.561" v="7067" actId="20577"/>
          <ac:spMkLst>
            <pc:docMk/>
            <pc:sldMk cId="1623641362" sldId="309"/>
            <ac:spMk id="2" creationId="{41060E22-7242-4333-AFAF-9DF2A68A4788}"/>
          </ac:spMkLst>
        </pc:spChg>
        <pc:spChg chg="mod">
          <ac:chgData name="Nath, Siddhartha" userId="d83df921-9d41-4a0b-95a4-a52fc1507e41" providerId="ADAL" clId="{41B0142D-FA8E-4F4F-9612-8DDA64EAF9D3}" dt="2022-10-18T21:10:30.863" v="7306" actId="14100"/>
          <ac:spMkLst>
            <pc:docMk/>
            <pc:sldMk cId="1623641362" sldId="309"/>
            <ac:spMk id="3" creationId="{A6324D68-B205-4708-8CC8-83B4152F7CF3}"/>
          </ac:spMkLst>
        </pc:spChg>
        <pc:spChg chg="add mod">
          <ac:chgData name="Nath, Siddhartha" userId="d83df921-9d41-4a0b-95a4-a52fc1507e41" providerId="ADAL" clId="{41B0142D-FA8E-4F4F-9612-8DDA64EAF9D3}" dt="2022-10-18T21:07:34.917" v="7225" actId="1076"/>
          <ac:spMkLst>
            <pc:docMk/>
            <pc:sldMk cId="1623641362" sldId="309"/>
            <ac:spMk id="12" creationId="{0DCEC5D3-3506-4932-A754-560AC49926AD}"/>
          </ac:spMkLst>
        </pc:spChg>
        <pc:spChg chg="add mod">
          <ac:chgData name="Nath, Siddhartha" userId="d83df921-9d41-4a0b-95a4-a52fc1507e41" providerId="ADAL" clId="{41B0142D-FA8E-4F4F-9612-8DDA64EAF9D3}" dt="2022-10-18T21:08:27.251" v="7269" actId="1076"/>
          <ac:spMkLst>
            <pc:docMk/>
            <pc:sldMk cId="1623641362" sldId="309"/>
            <ac:spMk id="14" creationId="{BBD96C6E-E1FD-4C5D-82EA-07C0C738AD59}"/>
          </ac:spMkLst>
        </pc:spChg>
        <pc:picChg chg="add mod">
          <ac:chgData name="Nath, Siddhartha" userId="d83df921-9d41-4a0b-95a4-a52fc1507e41" providerId="ADAL" clId="{41B0142D-FA8E-4F4F-9612-8DDA64EAF9D3}" dt="2022-10-18T21:06:53.201" v="7199" actId="1076"/>
          <ac:picMkLst>
            <pc:docMk/>
            <pc:sldMk cId="1623641362" sldId="309"/>
            <ac:picMk id="6" creationId="{E9A3CFE8-1DD2-4393-B457-92A2C81BA792}"/>
          </ac:picMkLst>
        </pc:picChg>
        <pc:picChg chg="add mod">
          <ac:chgData name="Nath, Siddhartha" userId="d83df921-9d41-4a0b-95a4-a52fc1507e41" providerId="ADAL" clId="{41B0142D-FA8E-4F4F-9612-8DDA64EAF9D3}" dt="2022-10-18T21:07:21.634" v="7219" actId="1076"/>
          <ac:picMkLst>
            <pc:docMk/>
            <pc:sldMk cId="1623641362" sldId="309"/>
            <ac:picMk id="8" creationId="{C5508B56-ADDC-4A87-88C9-18702405800C}"/>
          </ac:picMkLst>
        </pc:picChg>
        <pc:picChg chg="add mod">
          <ac:chgData name="Nath, Siddhartha" userId="d83df921-9d41-4a0b-95a4-a52fc1507e41" providerId="ADAL" clId="{41B0142D-FA8E-4F4F-9612-8DDA64EAF9D3}" dt="2022-10-18T21:10:45.732" v="7308" actId="1076"/>
          <ac:picMkLst>
            <pc:docMk/>
            <pc:sldMk cId="1623641362" sldId="309"/>
            <ac:picMk id="16" creationId="{38166F60-865F-4325-892F-DCA8F20B8474}"/>
          </ac:picMkLst>
        </pc:picChg>
        <pc:cxnChg chg="add mod">
          <ac:chgData name="Nath, Siddhartha" userId="d83df921-9d41-4a0b-95a4-a52fc1507e41" providerId="ADAL" clId="{41B0142D-FA8E-4F4F-9612-8DDA64EAF9D3}" dt="2022-10-18T21:07:21.634" v="7219" actId="1076"/>
          <ac:cxnSpMkLst>
            <pc:docMk/>
            <pc:sldMk cId="1623641362" sldId="309"/>
            <ac:cxnSpMk id="10" creationId="{EAA734E3-9F87-4D62-9E5C-742381F8BA45}"/>
          </ac:cxnSpMkLst>
        </pc:cxnChg>
      </pc:sldChg>
      <pc:sldChg chg="addSp delSp modSp new mod">
        <pc:chgData name="Nath, Siddhartha" userId="d83df921-9d41-4a0b-95a4-a52fc1507e41" providerId="ADAL" clId="{41B0142D-FA8E-4F4F-9612-8DDA64EAF9D3}" dt="2022-10-18T21:17:02.560" v="7671" actId="20577"/>
        <pc:sldMkLst>
          <pc:docMk/>
          <pc:sldMk cId="1850098538" sldId="310"/>
        </pc:sldMkLst>
        <pc:spChg chg="mod">
          <ac:chgData name="Nath, Siddhartha" userId="d83df921-9d41-4a0b-95a4-a52fc1507e41" providerId="ADAL" clId="{41B0142D-FA8E-4F4F-9612-8DDA64EAF9D3}" dt="2022-10-18T21:17:02.560" v="7671" actId="20577"/>
          <ac:spMkLst>
            <pc:docMk/>
            <pc:sldMk cId="1850098538" sldId="310"/>
            <ac:spMk id="2" creationId="{4B78C1DE-0CCE-4ACF-AC56-DEE0CBA5BA74}"/>
          </ac:spMkLst>
        </pc:spChg>
        <pc:spChg chg="del">
          <ac:chgData name="Nath, Siddhartha" userId="d83df921-9d41-4a0b-95a4-a52fc1507e41" providerId="ADAL" clId="{41B0142D-FA8E-4F4F-9612-8DDA64EAF9D3}" dt="2022-10-18T21:16:19.667" v="7666" actId="478"/>
          <ac:spMkLst>
            <pc:docMk/>
            <pc:sldMk cId="1850098538" sldId="310"/>
            <ac:spMk id="3" creationId="{851B99F8-3E40-4708-86BD-E195CF51E5A6}"/>
          </ac:spMkLst>
        </pc:spChg>
        <pc:picChg chg="add mod">
          <ac:chgData name="Nath, Siddhartha" userId="d83df921-9d41-4a0b-95a4-a52fc1507e41" providerId="ADAL" clId="{41B0142D-FA8E-4F4F-9612-8DDA64EAF9D3}" dt="2022-10-18T21:16:49.592" v="7670" actId="1076"/>
          <ac:picMkLst>
            <pc:docMk/>
            <pc:sldMk cId="1850098538" sldId="310"/>
            <ac:picMk id="6" creationId="{24F8A59D-9E41-437B-A40A-B088320DD5D0}"/>
          </ac:picMkLst>
        </pc:picChg>
      </pc:sldChg>
      <pc:sldChg chg="modSp new mod">
        <pc:chgData name="Nath, Siddhartha" userId="d83df921-9d41-4a0b-95a4-a52fc1507e41" providerId="ADAL" clId="{41B0142D-FA8E-4F4F-9612-8DDA64EAF9D3}" dt="2022-10-18T21:19:17.910" v="7912" actId="20577"/>
        <pc:sldMkLst>
          <pc:docMk/>
          <pc:sldMk cId="2603362799" sldId="311"/>
        </pc:sldMkLst>
        <pc:spChg chg="mod">
          <ac:chgData name="Nath, Siddhartha" userId="d83df921-9d41-4a0b-95a4-a52fc1507e41" providerId="ADAL" clId="{41B0142D-FA8E-4F4F-9612-8DDA64EAF9D3}" dt="2022-10-18T21:17:24.877" v="7704" actId="20577"/>
          <ac:spMkLst>
            <pc:docMk/>
            <pc:sldMk cId="2603362799" sldId="311"/>
            <ac:spMk id="2" creationId="{3029FBB7-F684-4E32-AB68-C5FD675BEAD2}"/>
          </ac:spMkLst>
        </pc:spChg>
        <pc:spChg chg="mod">
          <ac:chgData name="Nath, Siddhartha" userId="d83df921-9d41-4a0b-95a4-a52fc1507e41" providerId="ADAL" clId="{41B0142D-FA8E-4F4F-9612-8DDA64EAF9D3}" dt="2022-10-18T21:19:17.910" v="7912" actId="20577"/>
          <ac:spMkLst>
            <pc:docMk/>
            <pc:sldMk cId="2603362799" sldId="311"/>
            <ac:spMk id="3" creationId="{B335AC05-ADCF-4289-8DD0-D5F86192674C}"/>
          </ac:spMkLst>
        </pc:spChg>
      </pc:sldChg>
      <pc:sldChg chg="modSp new mod">
        <pc:chgData name="Nath, Siddhartha" userId="d83df921-9d41-4a0b-95a4-a52fc1507e41" providerId="ADAL" clId="{41B0142D-FA8E-4F4F-9612-8DDA64EAF9D3}" dt="2022-10-18T22:58:40.010" v="8706" actId="20577"/>
        <pc:sldMkLst>
          <pc:docMk/>
          <pc:sldMk cId="1565733291" sldId="312"/>
        </pc:sldMkLst>
        <pc:spChg chg="mod">
          <ac:chgData name="Nath, Siddhartha" userId="d83df921-9d41-4a0b-95a4-a52fc1507e41" providerId="ADAL" clId="{41B0142D-FA8E-4F4F-9612-8DDA64EAF9D3}" dt="2022-10-18T21:19:33.712" v="7944" actId="20577"/>
          <ac:spMkLst>
            <pc:docMk/>
            <pc:sldMk cId="1565733291" sldId="312"/>
            <ac:spMk id="2" creationId="{B11486AF-D711-48CF-AB40-BC77CAF53F30}"/>
          </ac:spMkLst>
        </pc:spChg>
        <pc:spChg chg="mod">
          <ac:chgData name="Nath, Siddhartha" userId="d83df921-9d41-4a0b-95a4-a52fc1507e41" providerId="ADAL" clId="{41B0142D-FA8E-4F4F-9612-8DDA64EAF9D3}" dt="2022-10-18T22:58:40.010" v="8706" actId="20577"/>
          <ac:spMkLst>
            <pc:docMk/>
            <pc:sldMk cId="1565733291" sldId="312"/>
            <ac:spMk id="3" creationId="{DA5B3CBB-0999-48EB-8A7C-44A7E4D98E43}"/>
          </ac:spMkLst>
        </pc:spChg>
      </pc:sldChg>
      <pc:sldChg chg="modSp new mod">
        <pc:chgData name="Nath, Siddhartha" userId="d83df921-9d41-4a0b-95a4-a52fc1507e41" providerId="ADAL" clId="{41B0142D-FA8E-4F4F-9612-8DDA64EAF9D3}" dt="2022-10-18T23:03:22.279" v="9058" actId="113"/>
        <pc:sldMkLst>
          <pc:docMk/>
          <pc:sldMk cId="159227098" sldId="313"/>
        </pc:sldMkLst>
        <pc:spChg chg="mod">
          <ac:chgData name="Nath, Siddhartha" userId="d83df921-9d41-4a0b-95a4-a52fc1507e41" providerId="ADAL" clId="{41B0142D-FA8E-4F4F-9612-8DDA64EAF9D3}" dt="2022-10-18T21:29:48.762" v="8610" actId="20577"/>
          <ac:spMkLst>
            <pc:docMk/>
            <pc:sldMk cId="159227098" sldId="313"/>
            <ac:spMk id="2" creationId="{0142568B-82DC-4B67-BDF3-58A30BA8BD31}"/>
          </ac:spMkLst>
        </pc:spChg>
        <pc:spChg chg="mod">
          <ac:chgData name="Nath, Siddhartha" userId="d83df921-9d41-4a0b-95a4-a52fc1507e41" providerId="ADAL" clId="{41B0142D-FA8E-4F4F-9612-8DDA64EAF9D3}" dt="2022-10-18T23:03:22.279" v="9058" actId="113"/>
          <ac:spMkLst>
            <pc:docMk/>
            <pc:sldMk cId="159227098" sldId="313"/>
            <ac:spMk id="3" creationId="{5C5E4F79-FF10-4875-B53B-3FD9973FE35A}"/>
          </ac:spMkLst>
        </pc:spChg>
      </pc:sldChg>
      <pc:sldChg chg="addSp delSp modSp new mod chgLayout">
        <pc:chgData name="Nath, Siddhartha" userId="d83df921-9d41-4a0b-95a4-a52fc1507e41" providerId="ADAL" clId="{41B0142D-FA8E-4F4F-9612-8DDA64EAF9D3}" dt="2022-10-18T23:06:16.727" v="9149" actId="478"/>
        <pc:sldMkLst>
          <pc:docMk/>
          <pc:sldMk cId="2122823866" sldId="314"/>
        </pc:sldMkLst>
        <pc:spChg chg="mod ord">
          <ac:chgData name="Nath, Siddhartha" userId="d83df921-9d41-4a0b-95a4-a52fc1507e41" providerId="ADAL" clId="{41B0142D-FA8E-4F4F-9612-8DDA64EAF9D3}" dt="2022-10-18T23:04:47.892" v="9079" actId="700"/>
          <ac:spMkLst>
            <pc:docMk/>
            <pc:sldMk cId="2122823866" sldId="314"/>
            <ac:spMk id="2" creationId="{4C012D2A-B3F5-4FBD-8EA7-2BDE56845A1F}"/>
          </ac:spMkLst>
        </pc:spChg>
        <pc:spChg chg="del">
          <ac:chgData name="Nath, Siddhartha" userId="d83df921-9d41-4a0b-95a4-a52fc1507e41" providerId="ADAL" clId="{41B0142D-FA8E-4F4F-9612-8DDA64EAF9D3}" dt="2022-10-18T23:03:40.946" v="9069" actId="478"/>
          <ac:spMkLst>
            <pc:docMk/>
            <pc:sldMk cId="2122823866" sldId="314"/>
            <ac:spMk id="3" creationId="{7AC26359-9902-463A-B4B5-4C7C6FA5B126}"/>
          </ac:spMkLst>
        </pc:spChg>
        <pc:spChg chg="mod ord">
          <ac:chgData name="Nath, Siddhartha" userId="d83df921-9d41-4a0b-95a4-a52fc1507e41" providerId="ADAL" clId="{41B0142D-FA8E-4F4F-9612-8DDA64EAF9D3}" dt="2022-10-18T23:04:47.892" v="9079" actId="700"/>
          <ac:spMkLst>
            <pc:docMk/>
            <pc:sldMk cId="2122823866" sldId="314"/>
            <ac:spMk id="4" creationId="{FC593599-7920-44B5-8E08-3D33C9A424CD}"/>
          </ac:spMkLst>
        </pc:spChg>
        <pc:spChg chg="add del mod ord">
          <ac:chgData name="Nath, Siddhartha" userId="d83df921-9d41-4a0b-95a4-a52fc1507e41" providerId="ADAL" clId="{41B0142D-FA8E-4F4F-9612-8DDA64EAF9D3}" dt="2022-10-18T23:06:13.444" v="9148" actId="478"/>
          <ac:spMkLst>
            <pc:docMk/>
            <pc:sldMk cId="2122823866" sldId="314"/>
            <ac:spMk id="9" creationId="{4B586309-EBDB-485B-B56E-7C5EA1F3BF1B}"/>
          </ac:spMkLst>
        </pc:spChg>
        <pc:spChg chg="add del mod">
          <ac:chgData name="Nath, Siddhartha" userId="d83df921-9d41-4a0b-95a4-a52fc1507e41" providerId="ADAL" clId="{41B0142D-FA8E-4F4F-9612-8DDA64EAF9D3}" dt="2022-10-18T23:06:16.727" v="9149" actId="478"/>
          <ac:spMkLst>
            <pc:docMk/>
            <pc:sldMk cId="2122823866" sldId="314"/>
            <ac:spMk id="10" creationId="{E47F38B4-482A-4316-AE4B-3B5DE15F9E8A}"/>
          </ac:spMkLst>
        </pc:spChg>
        <pc:picChg chg="add mod ord">
          <ac:chgData name="Nath, Siddhartha" userId="d83df921-9d41-4a0b-95a4-a52fc1507e41" providerId="ADAL" clId="{41B0142D-FA8E-4F4F-9612-8DDA64EAF9D3}" dt="2022-10-18T23:05:09.833" v="9086" actId="167"/>
          <ac:picMkLst>
            <pc:docMk/>
            <pc:sldMk cId="2122823866" sldId="314"/>
            <ac:picMk id="6" creationId="{D4F5875A-6356-44D7-9767-62D0BADCC084}"/>
          </ac:picMkLst>
        </pc:picChg>
        <pc:picChg chg="add mod">
          <ac:chgData name="Nath, Siddhartha" userId="d83df921-9d41-4a0b-95a4-a52fc1507e41" providerId="ADAL" clId="{41B0142D-FA8E-4F4F-9612-8DDA64EAF9D3}" dt="2022-10-18T23:04:25.780" v="9078" actId="1076"/>
          <ac:picMkLst>
            <pc:docMk/>
            <pc:sldMk cId="2122823866" sldId="314"/>
            <ac:picMk id="8" creationId="{D4D08522-E41A-4A9A-A899-C828BBEA3EBA}"/>
          </ac:picMkLst>
        </pc:picChg>
      </pc:sldChg>
      <pc:sldChg chg="addSp modSp new mod">
        <pc:chgData name="Nath, Siddhartha" userId="d83df921-9d41-4a0b-95a4-a52fc1507e41" providerId="ADAL" clId="{41B0142D-FA8E-4F4F-9612-8DDA64EAF9D3}" dt="2022-10-18T23:07:57.402" v="9229" actId="14100"/>
        <pc:sldMkLst>
          <pc:docMk/>
          <pc:sldMk cId="2171667363" sldId="315"/>
        </pc:sldMkLst>
        <pc:spChg chg="mod">
          <ac:chgData name="Nath, Siddhartha" userId="d83df921-9d41-4a0b-95a4-a52fc1507e41" providerId="ADAL" clId="{41B0142D-FA8E-4F4F-9612-8DDA64EAF9D3}" dt="2022-10-18T23:06:31.099" v="9157" actId="20577"/>
          <ac:spMkLst>
            <pc:docMk/>
            <pc:sldMk cId="2171667363" sldId="315"/>
            <ac:spMk id="2" creationId="{1E714E72-41F9-4A7F-8558-8981AFB25FB0}"/>
          </ac:spMkLst>
        </pc:spChg>
        <pc:spChg chg="mod">
          <ac:chgData name="Nath, Siddhartha" userId="d83df921-9d41-4a0b-95a4-a52fc1507e41" providerId="ADAL" clId="{41B0142D-FA8E-4F4F-9612-8DDA64EAF9D3}" dt="2022-10-18T23:07:27.394" v="9224" actId="14100"/>
          <ac:spMkLst>
            <pc:docMk/>
            <pc:sldMk cId="2171667363" sldId="315"/>
            <ac:spMk id="3" creationId="{90F1D5F4-02F0-451E-B1FE-77BCFD9E3494}"/>
          </ac:spMkLst>
        </pc:spChg>
        <pc:picChg chg="add mod">
          <ac:chgData name="Nath, Siddhartha" userId="d83df921-9d41-4a0b-95a4-a52fc1507e41" providerId="ADAL" clId="{41B0142D-FA8E-4F4F-9612-8DDA64EAF9D3}" dt="2022-10-18T23:07:57.402" v="9229" actId="14100"/>
          <ac:picMkLst>
            <pc:docMk/>
            <pc:sldMk cId="2171667363" sldId="315"/>
            <ac:picMk id="6" creationId="{0B3C1ED7-A70F-4E86-B827-348E6FE834CF}"/>
          </ac:picMkLst>
        </pc:picChg>
      </pc:sldChg>
      <pc:sldChg chg="modSp new mod">
        <pc:chgData name="Nath, Siddhartha" userId="d83df921-9d41-4a0b-95a4-a52fc1507e41" providerId="ADAL" clId="{41B0142D-FA8E-4F4F-9612-8DDA64EAF9D3}" dt="2022-10-18T23:09:20.448" v="9291" actId="403"/>
        <pc:sldMkLst>
          <pc:docMk/>
          <pc:sldMk cId="2403312737" sldId="316"/>
        </pc:sldMkLst>
        <pc:spChg chg="mod">
          <ac:chgData name="Nath, Siddhartha" userId="d83df921-9d41-4a0b-95a4-a52fc1507e41" providerId="ADAL" clId="{41B0142D-FA8E-4F4F-9612-8DDA64EAF9D3}" dt="2022-10-18T23:08:47.707" v="9271" actId="20577"/>
          <ac:spMkLst>
            <pc:docMk/>
            <pc:sldMk cId="2403312737" sldId="316"/>
            <ac:spMk id="2" creationId="{71C16D27-3783-45CD-A890-C4C8A1957317}"/>
          </ac:spMkLst>
        </pc:spChg>
        <pc:spChg chg="mod">
          <ac:chgData name="Nath, Siddhartha" userId="d83df921-9d41-4a0b-95a4-a52fc1507e41" providerId="ADAL" clId="{41B0142D-FA8E-4F4F-9612-8DDA64EAF9D3}" dt="2022-10-18T23:09:20.448" v="9291" actId="403"/>
          <ac:spMkLst>
            <pc:docMk/>
            <pc:sldMk cId="2403312737" sldId="316"/>
            <ac:spMk id="3" creationId="{787B8795-E2D5-49CC-BA5F-91A35C6F49CE}"/>
          </ac:spMkLst>
        </pc:spChg>
      </pc:sldChg>
      <pc:sldChg chg="modSp new mod">
        <pc:chgData name="Nath, Siddhartha" userId="d83df921-9d41-4a0b-95a4-a52fc1507e41" providerId="ADAL" clId="{41B0142D-FA8E-4F4F-9612-8DDA64EAF9D3}" dt="2022-10-19T23:20:46.880" v="10218" actId="207"/>
        <pc:sldMkLst>
          <pc:docMk/>
          <pc:sldMk cId="761533375" sldId="317"/>
        </pc:sldMkLst>
        <pc:spChg chg="mod">
          <ac:chgData name="Nath, Siddhartha" userId="d83df921-9d41-4a0b-95a4-a52fc1507e41" providerId="ADAL" clId="{41B0142D-FA8E-4F4F-9612-8DDA64EAF9D3}" dt="2022-10-19T03:41:57.356" v="9479" actId="20577"/>
          <ac:spMkLst>
            <pc:docMk/>
            <pc:sldMk cId="761533375" sldId="317"/>
            <ac:spMk id="2" creationId="{643395A0-1B11-4B84-A33B-4F192C6247DA}"/>
          </ac:spMkLst>
        </pc:spChg>
        <pc:spChg chg="mod">
          <ac:chgData name="Nath, Siddhartha" userId="d83df921-9d41-4a0b-95a4-a52fc1507e41" providerId="ADAL" clId="{41B0142D-FA8E-4F4F-9612-8DDA64EAF9D3}" dt="2022-10-19T23:20:46.880" v="10218" actId="207"/>
          <ac:spMkLst>
            <pc:docMk/>
            <pc:sldMk cId="761533375" sldId="317"/>
            <ac:spMk id="3" creationId="{E0163D10-EDE4-4FE4-93EE-C6C144BED288}"/>
          </ac:spMkLst>
        </pc:spChg>
      </pc:sldChg>
      <pc:sldChg chg="modSp new mod ord">
        <pc:chgData name="Nath, Siddhartha" userId="d83df921-9d41-4a0b-95a4-a52fc1507e41" providerId="ADAL" clId="{41B0142D-FA8E-4F4F-9612-8DDA64EAF9D3}" dt="2022-10-19T04:46:47.491" v="10061" actId="403"/>
        <pc:sldMkLst>
          <pc:docMk/>
          <pc:sldMk cId="3831982293" sldId="318"/>
        </pc:sldMkLst>
        <pc:spChg chg="mod">
          <ac:chgData name="Nath, Siddhartha" userId="d83df921-9d41-4a0b-95a4-a52fc1507e41" providerId="ADAL" clId="{41B0142D-FA8E-4F4F-9612-8DDA64EAF9D3}" dt="2022-10-19T03:49:56.420" v="9506" actId="20577"/>
          <ac:spMkLst>
            <pc:docMk/>
            <pc:sldMk cId="3831982293" sldId="318"/>
            <ac:spMk id="2" creationId="{34679962-4FDB-411B-A3BD-64F4240B4B59}"/>
          </ac:spMkLst>
        </pc:spChg>
        <pc:spChg chg="mod">
          <ac:chgData name="Nath, Siddhartha" userId="d83df921-9d41-4a0b-95a4-a52fc1507e41" providerId="ADAL" clId="{41B0142D-FA8E-4F4F-9612-8DDA64EAF9D3}" dt="2022-10-19T04:46:47.491" v="10061" actId="403"/>
          <ac:spMkLst>
            <pc:docMk/>
            <pc:sldMk cId="3831982293" sldId="318"/>
            <ac:spMk id="3" creationId="{FB74E8ED-E2E1-4C8F-8525-1FB3149FFE8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9ABD0519-3B13-4BF2-B619-489EB6D789B0}"/>
              </a:ext>
            </a:extLst>
          </p:cNvPr>
          <p:cNvSpPr>
            <a:spLocks noGrp="1" noChangeArrowheads="1"/>
          </p:cNvSpPr>
          <p:nvPr>
            <p:ph type="hdr" sz="quarter"/>
          </p:nvPr>
        </p:nvSpPr>
        <p:spPr bwMode="auto">
          <a:xfrm>
            <a:off x="0" y="0"/>
            <a:ext cx="3170238" cy="479425"/>
          </a:xfrm>
          <a:prstGeom prst="rect">
            <a:avLst/>
          </a:prstGeom>
          <a:noFill/>
          <a:ln>
            <a:noFill/>
          </a:ln>
          <a:effectLst/>
        </p:spPr>
        <p:txBody>
          <a:bodyPr vert="horz" wrap="square" lIns="96442" tIns="48221" rIns="96442" bIns="48221" numCol="1" anchor="t" anchorCtr="0" compatLnSpc="1">
            <a:prstTxWarp prst="textNoShape">
              <a:avLst/>
            </a:prstTxWarp>
          </a:bodyPr>
          <a:lstStyle>
            <a:lvl1pPr defTabSz="965200">
              <a:defRPr sz="1300"/>
            </a:lvl1pPr>
          </a:lstStyle>
          <a:p>
            <a:pPr>
              <a:defRPr/>
            </a:pPr>
            <a:endParaRPr lang="en-US" altLang="en-US"/>
          </a:p>
        </p:txBody>
      </p:sp>
      <p:sp>
        <p:nvSpPr>
          <p:cNvPr id="9219" name="Rectangle 3">
            <a:extLst>
              <a:ext uri="{FF2B5EF4-FFF2-40B4-BE49-F238E27FC236}">
                <a16:creationId xmlns:a16="http://schemas.microsoft.com/office/drawing/2014/main" id="{841E2351-60CF-4FD0-86D4-46F6FF92573E}"/>
              </a:ext>
            </a:extLst>
          </p:cNvPr>
          <p:cNvSpPr>
            <a:spLocks noGrp="1" noChangeArrowheads="1"/>
          </p:cNvSpPr>
          <p:nvPr>
            <p:ph type="dt" idx="1"/>
          </p:nvPr>
        </p:nvSpPr>
        <p:spPr bwMode="auto">
          <a:xfrm>
            <a:off x="4144963" y="0"/>
            <a:ext cx="3170237" cy="479425"/>
          </a:xfrm>
          <a:prstGeom prst="rect">
            <a:avLst/>
          </a:prstGeom>
          <a:noFill/>
          <a:ln>
            <a:noFill/>
          </a:ln>
          <a:effectLst/>
        </p:spPr>
        <p:txBody>
          <a:bodyPr vert="horz" wrap="square" lIns="96442" tIns="48221" rIns="96442" bIns="48221" numCol="1" anchor="t" anchorCtr="0" compatLnSpc="1">
            <a:prstTxWarp prst="textNoShape">
              <a:avLst/>
            </a:prstTxWarp>
          </a:bodyPr>
          <a:lstStyle>
            <a:lvl1pPr algn="r" defTabSz="965200">
              <a:defRPr sz="1300"/>
            </a:lvl1pPr>
          </a:lstStyle>
          <a:p>
            <a:pPr>
              <a:defRPr/>
            </a:pPr>
            <a:endParaRPr lang="en-US" altLang="en-US"/>
          </a:p>
        </p:txBody>
      </p:sp>
      <p:sp>
        <p:nvSpPr>
          <p:cNvPr id="3076" name="Rectangle 4">
            <a:extLst>
              <a:ext uri="{FF2B5EF4-FFF2-40B4-BE49-F238E27FC236}">
                <a16:creationId xmlns:a16="http://schemas.microsoft.com/office/drawing/2014/main" id="{8E609096-E513-406A-BF6C-1D05E8BFB3CE}"/>
              </a:ext>
            </a:extLst>
          </p:cNvPr>
          <p:cNvSpPr>
            <a:spLocks noGrp="1" noRot="1" noChangeAspect="1" noChangeArrowheads="1" noTextEdit="1"/>
          </p:cNvSpPr>
          <p:nvPr>
            <p:ph type="sldImg" idx="2"/>
          </p:nvPr>
        </p:nvSpPr>
        <p:spPr bwMode="auto">
          <a:xfrm>
            <a:off x="1258888" y="720725"/>
            <a:ext cx="4799012" cy="35988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a:extLst>
              <a:ext uri="{FF2B5EF4-FFF2-40B4-BE49-F238E27FC236}">
                <a16:creationId xmlns:a16="http://schemas.microsoft.com/office/drawing/2014/main" id="{7396DDA8-8485-48C9-80C7-D422024A0A7A}"/>
              </a:ext>
            </a:extLst>
          </p:cNvPr>
          <p:cNvSpPr>
            <a:spLocks noGrp="1" noChangeArrowheads="1"/>
          </p:cNvSpPr>
          <p:nvPr>
            <p:ph type="body" sz="quarter" idx="3"/>
          </p:nvPr>
        </p:nvSpPr>
        <p:spPr bwMode="auto">
          <a:xfrm>
            <a:off x="974725" y="4560888"/>
            <a:ext cx="5365750" cy="4319587"/>
          </a:xfrm>
          <a:prstGeom prst="rect">
            <a:avLst/>
          </a:prstGeom>
          <a:noFill/>
          <a:ln>
            <a:noFill/>
          </a:ln>
          <a:effectLst/>
        </p:spPr>
        <p:txBody>
          <a:bodyPr vert="horz" wrap="square" lIns="96442" tIns="48221" rIns="96442" bIns="48221"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9222" name="Rectangle 6">
            <a:extLst>
              <a:ext uri="{FF2B5EF4-FFF2-40B4-BE49-F238E27FC236}">
                <a16:creationId xmlns:a16="http://schemas.microsoft.com/office/drawing/2014/main" id="{16541E9C-9977-49C6-BB51-E2555C39D5C1}"/>
              </a:ext>
            </a:extLst>
          </p:cNvPr>
          <p:cNvSpPr>
            <a:spLocks noGrp="1" noChangeArrowheads="1"/>
          </p:cNvSpPr>
          <p:nvPr>
            <p:ph type="ftr" sz="quarter" idx="4"/>
          </p:nvPr>
        </p:nvSpPr>
        <p:spPr bwMode="auto">
          <a:xfrm>
            <a:off x="0" y="9121775"/>
            <a:ext cx="3170238" cy="479425"/>
          </a:xfrm>
          <a:prstGeom prst="rect">
            <a:avLst/>
          </a:prstGeom>
          <a:noFill/>
          <a:ln>
            <a:noFill/>
          </a:ln>
          <a:effectLst/>
        </p:spPr>
        <p:txBody>
          <a:bodyPr vert="horz" wrap="square" lIns="96442" tIns="48221" rIns="96442" bIns="48221" numCol="1" anchor="b" anchorCtr="0" compatLnSpc="1">
            <a:prstTxWarp prst="textNoShape">
              <a:avLst/>
            </a:prstTxWarp>
          </a:bodyPr>
          <a:lstStyle>
            <a:lvl1pPr defTabSz="965200">
              <a:defRPr sz="1300"/>
            </a:lvl1pPr>
          </a:lstStyle>
          <a:p>
            <a:pPr>
              <a:defRPr/>
            </a:pPr>
            <a:endParaRPr lang="en-US" altLang="en-US"/>
          </a:p>
        </p:txBody>
      </p:sp>
      <p:sp>
        <p:nvSpPr>
          <p:cNvPr id="9223" name="Rectangle 7">
            <a:extLst>
              <a:ext uri="{FF2B5EF4-FFF2-40B4-BE49-F238E27FC236}">
                <a16:creationId xmlns:a16="http://schemas.microsoft.com/office/drawing/2014/main" id="{FF79CA32-2D8F-4A4E-9B19-3A636D422940}"/>
              </a:ext>
            </a:extLst>
          </p:cNvPr>
          <p:cNvSpPr>
            <a:spLocks noGrp="1" noChangeArrowheads="1"/>
          </p:cNvSpPr>
          <p:nvPr>
            <p:ph type="sldNum" sz="quarter" idx="5"/>
          </p:nvPr>
        </p:nvSpPr>
        <p:spPr bwMode="auto">
          <a:xfrm>
            <a:off x="4144963" y="9121775"/>
            <a:ext cx="3170237" cy="479425"/>
          </a:xfrm>
          <a:prstGeom prst="rect">
            <a:avLst/>
          </a:prstGeom>
          <a:noFill/>
          <a:ln>
            <a:noFill/>
          </a:ln>
          <a:effectLst/>
        </p:spPr>
        <p:txBody>
          <a:bodyPr vert="horz" wrap="square" lIns="96442" tIns="48221" rIns="96442" bIns="48221" numCol="1" anchor="b" anchorCtr="0" compatLnSpc="1">
            <a:prstTxWarp prst="textNoShape">
              <a:avLst/>
            </a:prstTxWarp>
          </a:bodyPr>
          <a:lstStyle>
            <a:lvl1pPr algn="r" defTabSz="965200">
              <a:defRPr sz="1300"/>
            </a:lvl1pPr>
          </a:lstStyle>
          <a:p>
            <a:pPr>
              <a:defRPr/>
            </a:pPr>
            <a:fld id="{F1CA46CD-490C-4BFF-AD99-900196E1F22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a:extLst>
              <a:ext uri="{FF2B5EF4-FFF2-40B4-BE49-F238E27FC236}">
                <a16:creationId xmlns:a16="http://schemas.microsoft.com/office/drawing/2014/main" id="{888C2A5D-9DFE-43CE-B0CA-EE9763F3FA9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9696A35E-C897-4DBA-B3E8-0C2DFB7EF5F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EFC393D9-6C62-41D6-ADF3-CD9484352214}"/>
              </a:ext>
            </a:extLst>
          </p:cNvPr>
          <p:cNvSpPr>
            <a:spLocks noGrp="1" noChangeArrowheads="1"/>
          </p:cNvSpPr>
          <p:nvPr>
            <p:ph type="sldNum" sz="quarter" idx="12"/>
          </p:nvPr>
        </p:nvSpPr>
        <p:spPr>
          <a:ln/>
        </p:spPr>
        <p:txBody>
          <a:bodyPr/>
          <a:lstStyle>
            <a:lvl1pPr>
              <a:defRPr/>
            </a:lvl1pPr>
          </a:lstStyle>
          <a:p>
            <a:pPr>
              <a:defRPr/>
            </a:pPr>
            <a:fld id="{2DD94106-EF96-48A2-9FFF-3408A71D3B2A}" type="slidenum">
              <a:rPr lang="en-US" altLang="en-US"/>
              <a:pPr>
                <a:defRPr/>
              </a:pPr>
              <a:t>‹#›</a:t>
            </a:fld>
            <a:endParaRPr lang="en-US" altLang="en-US"/>
          </a:p>
        </p:txBody>
      </p:sp>
    </p:spTree>
    <p:extLst>
      <p:ext uri="{BB962C8B-B14F-4D97-AF65-F5344CB8AC3E}">
        <p14:creationId xmlns:p14="http://schemas.microsoft.com/office/powerpoint/2010/main" val="3903534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6A953A1-AEE3-482E-A92D-604E520AF53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0879F479-12D3-4EBE-B3B5-7C838B3D3BE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58BA5E0D-09CE-4DEB-AA7C-F8BE31184113}"/>
              </a:ext>
            </a:extLst>
          </p:cNvPr>
          <p:cNvSpPr>
            <a:spLocks noGrp="1" noChangeArrowheads="1"/>
          </p:cNvSpPr>
          <p:nvPr>
            <p:ph type="sldNum" sz="quarter" idx="12"/>
          </p:nvPr>
        </p:nvSpPr>
        <p:spPr>
          <a:ln/>
        </p:spPr>
        <p:txBody>
          <a:bodyPr/>
          <a:lstStyle>
            <a:lvl1pPr>
              <a:defRPr/>
            </a:lvl1pPr>
          </a:lstStyle>
          <a:p>
            <a:pPr>
              <a:defRPr/>
            </a:pPr>
            <a:fld id="{DD047043-E42B-45E8-B61E-5CBA85C0B01C}" type="slidenum">
              <a:rPr lang="en-US" altLang="en-US"/>
              <a:pPr>
                <a:defRPr/>
              </a:pPr>
              <a:t>‹#›</a:t>
            </a:fld>
            <a:endParaRPr lang="en-US" altLang="en-US"/>
          </a:p>
        </p:txBody>
      </p:sp>
    </p:spTree>
    <p:extLst>
      <p:ext uri="{BB962C8B-B14F-4D97-AF65-F5344CB8AC3E}">
        <p14:creationId xmlns:p14="http://schemas.microsoft.com/office/powerpoint/2010/main" val="3453771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0"/>
            <a:ext cx="19431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381000"/>
            <a:ext cx="56769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1358395-B330-46CB-90D3-E85418D0674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F1D33EC3-2A47-43B8-B830-18F1389EAC9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17DAC290-F1AC-4119-BDA4-53EF441E8AAB}"/>
              </a:ext>
            </a:extLst>
          </p:cNvPr>
          <p:cNvSpPr>
            <a:spLocks noGrp="1" noChangeArrowheads="1"/>
          </p:cNvSpPr>
          <p:nvPr>
            <p:ph type="sldNum" sz="quarter" idx="12"/>
          </p:nvPr>
        </p:nvSpPr>
        <p:spPr>
          <a:ln/>
        </p:spPr>
        <p:txBody>
          <a:bodyPr/>
          <a:lstStyle>
            <a:lvl1pPr>
              <a:defRPr/>
            </a:lvl1pPr>
          </a:lstStyle>
          <a:p>
            <a:pPr>
              <a:defRPr/>
            </a:pPr>
            <a:fld id="{221D0ED7-DF24-4296-90A3-BCF95AFA1B48}" type="slidenum">
              <a:rPr lang="en-US" altLang="en-US"/>
              <a:pPr>
                <a:defRPr/>
              </a:pPr>
              <a:t>‹#›</a:t>
            </a:fld>
            <a:endParaRPr lang="en-US" altLang="en-US"/>
          </a:p>
        </p:txBody>
      </p:sp>
    </p:spTree>
    <p:extLst>
      <p:ext uri="{BB962C8B-B14F-4D97-AF65-F5344CB8AC3E}">
        <p14:creationId xmlns:p14="http://schemas.microsoft.com/office/powerpoint/2010/main" val="964485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Rectangle 3"/>
          <p:cNvSpPr>
            <a:spLocks noGrp="1" noChangeArrowheads="1"/>
          </p:cNvSpPr>
          <p:nvPr>
            <p:ph idx="1"/>
          </p:nvPr>
        </p:nvSpPr>
        <p:spPr bwMode="auto">
          <a:xfrm>
            <a:off x="685800" y="1896362"/>
            <a:ext cx="7772400" cy="4199639"/>
          </a:xfrm>
          <a:prstGeom prst="rect">
            <a:avLst/>
          </a:prstGeom>
          <a:noFill/>
          <a:ln w="9525">
            <a:noFill/>
            <a:miter lim="800000"/>
            <a:headEnd/>
            <a:tailEnd/>
          </a:ln>
        </p:spPr>
        <p:txBody>
          <a:bodyPr/>
          <a:lstStyle>
            <a:lvl1pPr marL="339725" indent="-339725">
              <a:buFont typeface="Arial"/>
              <a:buChar char="•"/>
              <a:defRPr>
                <a:solidFill>
                  <a:srgbClr val="0D3896"/>
                </a:solidFill>
              </a:defRPr>
            </a:lvl1pPr>
            <a:lvl2pPr>
              <a:buFont typeface="Arial"/>
              <a:buChar char="•"/>
              <a:defRPr>
                <a:solidFill>
                  <a:schemeClr val="accent3"/>
                </a:solidFill>
              </a:defRPr>
            </a:lvl2pPr>
            <a:lvl3pPr>
              <a:buFont typeface="Arial"/>
              <a:buChar char="•"/>
              <a:defRPr>
                <a:solidFill>
                  <a:schemeClr val="accent3"/>
                </a:solidFill>
              </a:defRPr>
            </a:lvl3pPr>
            <a:lvl5pPr>
              <a:buFont typeface="Arial"/>
              <a:buChar char="•"/>
              <a:defRPr/>
            </a:lvl5pPr>
            <a:lvl6pPr marL="800100" indent="-342900">
              <a:buFont typeface="Wingdings" charset="2"/>
              <a:buChar char="§"/>
              <a:defRPr>
                <a:solidFill>
                  <a:srgbClr val="0D3896"/>
                </a:solidFill>
              </a:defRPr>
            </a:lvl6pPr>
            <a:lvl7pPr marL="1262063" indent="-347663">
              <a:buFont typeface="Courier New"/>
              <a:buChar char="o"/>
              <a:defRPr>
                <a:solidFill>
                  <a:srgbClr val="0D3896"/>
                </a:solidFill>
              </a:defRPr>
            </a:lvl7pPr>
          </a:lstStyle>
          <a:p>
            <a:pPr lvl="0"/>
            <a:r>
              <a:rPr lang="en-US" noProof="0"/>
              <a:t>Click to edit Master text styles</a:t>
            </a:r>
          </a:p>
          <a:p>
            <a:pPr lvl="1"/>
            <a:r>
              <a:rPr lang="en-US" noProof="0"/>
              <a:t>Second level</a:t>
            </a:r>
          </a:p>
          <a:p>
            <a:pPr lvl="2"/>
            <a:r>
              <a:rPr lang="en-US" noProof="0"/>
              <a:t>Third level</a:t>
            </a:r>
          </a:p>
        </p:txBody>
      </p:sp>
      <p:sp>
        <p:nvSpPr>
          <p:cNvPr id="4" name="Slide Number Placeholder 6">
            <a:extLst>
              <a:ext uri="{FF2B5EF4-FFF2-40B4-BE49-F238E27FC236}">
                <a16:creationId xmlns:a16="http://schemas.microsoft.com/office/drawing/2014/main" id="{DDC07326-6682-49E4-B8CC-C125DB0720C8}"/>
              </a:ext>
            </a:extLst>
          </p:cNvPr>
          <p:cNvSpPr>
            <a:spLocks noGrp="1" noChangeArrowheads="1"/>
          </p:cNvSpPr>
          <p:nvPr>
            <p:ph type="sldNum" sz="quarter" idx="10"/>
          </p:nvPr>
        </p:nvSpPr>
        <p:spPr/>
        <p:txBody>
          <a:bodyPr/>
          <a:lstStyle>
            <a:lvl1pPr>
              <a:defRPr/>
            </a:lvl1pPr>
          </a:lstStyle>
          <a:p>
            <a:pPr>
              <a:defRPr/>
            </a:pPr>
            <a:endParaRPr lang="en-US" altLang="en-US"/>
          </a:p>
          <a:p>
            <a:pPr>
              <a:defRPr/>
            </a:pPr>
            <a:fld id="{7F7F9EBC-DA17-4600-ADD6-B16E01847852}" type="slidenum">
              <a:rPr lang="en-US" altLang="en-US"/>
              <a:pPr>
                <a:defRPr/>
              </a:pPr>
              <a:t>‹#›</a:t>
            </a:fld>
            <a:endParaRPr lang="en-US" altLang="en-US"/>
          </a:p>
        </p:txBody>
      </p:sp>
    </p:spTree>
    <p:extLst>
      <p:ext uri="{BB962C8B-B14F-4D97-AF65-F5344CB8AC3E}">
        <p14:creationId xmlns:p14="http://schemas.microsoft.com/office/powerpoint/2010/main" val="2158216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itle w Content Placehol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C5F88-9F87-461E-9D16-59CD3962A22F}"/>
              </a:ext>
            </a:extLst>
          </p:cNvPr>
          <p:cNvSpPr>
            <a:spLocks noGrp="1"/>
          </p:cNvSpPr>
          <p:nvPr>
            <p:ph type="title" hasCustomPrompt="1"/>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D2812D6F-EC54-41D4-BC4A-780C3AD48321}"/>
              </a:ext>
            </a:extLst>
          </p:cNvPr>
          <p:cNvSpPr>
            <a:spLocks noGrp="1"/>
          </p:cNvSpPr>
          <p:nvPr>
            <p:ph idx="1"/>
          </p:nvPr>
        </p:nvSpPr>
        <p:spPr/>
        <p:txBody>
          <a:bodyPr>
            <a:noAutofit/>
          </a:bodyPr>
          <a:lstStyle>
            <a:lvl1pPr marL="0" indent="0">
              <a:spcAft>
                <a:spcPts val="450"/>
              </a:spcAft>
              <a:buNone/>
              <a:defRPr/>
            </a:lvl1pPr>
            <a:lvl2pPr>
              <a:defRPr/>
            </a:lvl2pPr>
            <a:lvl3pPr marL="857261" indent="-171452">
              <a:buFont typeface="Wingdings" panose="05000000000000000000" pitchFamily="2" charset="2"/>
              <a:buChar char="§"/>
              <a:defRPr/>
            </a:lvl3pPr>
            <a:lvl4pPr>
              <a:defRPr/>
            </a:lvl4pPr>
          </a:lstStyle>
          <a:p>
            <a:pPr lvl="0"/>
            <a:endParaRPr lang="en-US" dirty="0"/>
          </a:p>
        </p:txBody>
      </p:sp>
      <p:sp>
        <p:nvSpPr>
          <p:cNvPr id="8" name="Slide Number Placeholder 7">
            <a:extLst>
              <a:ext uri="{FF2B5EF4-FFF2-40B4-BE49-F238E27FC236}">
                <a16:creationId xmlns:a16="http://schemas.microsoft.com/office/drawing/2014/main" id="{36EB890B-0B7A-420A-812B-1CAF39C26880}"/>
              </a:ext>
            </a:extLst>
          </p:cNvPr>
          <p:cNvSpPr>
            <a:spLocks noGrp="1"/>
          </p:cNvSpPr>
          <p:nvPr>
            <p:ph type="sldNum" sz="quarter" idx="11"/>
          </p:nvPr>
        </p:nvSpPr>
        <p:spPr/>
        <p:txBody>
          <a:bodyPr/>
          <a:lstStyle/>
          <a:p>
            <a:fld id="{1C97C5FE-EAAB-4B0D-9845-9B0C19A6F892}" type="slidenum">
              <a:rPr lang="en-US" smtClean="0"/>
              <a:pPr/>
              <a:t>‹#›</a:t>
            </a:fld>
            <a:endParaRPr lang="en-US" dirty="0"/>
          </a:p>
        </p:txBody>
      </p:sp>
      <p:sp>
        <p:nvSpPr>
          <p:cNvPr id="10" name="Text Placeholder 9">
            <a:extLst>
              <a:ext uri="{FF2B5EF4-FFF2-40B4-BE49-F238E27FC236}">
                <a16:creationId xmlns:a16="http://schemas.microsoft.com/office/drawing/2014/main" id="{A82E9C9A-3610-4232-8D48-A2FE485432CD}"/>
              </a:ext>
            </a:extLst>
          </p:cNvPr>
          <p:cNvSpPr>
            <a:spLocks noGrp="1"/>
          </p:cNvSpPr>
          <p:nvPr>
            <p:ph type="body" sz="quarter" idx="12"/>
          </p:nvPr>
        </p:nvSpPr>
        <p:spPr>
          <a:xfrm>
            <a:off x="628650" y="6176965"/>
            <a:ext cx="3943351" cy="541337"/>
          </a:xfrm>
        </p:spPr>
        <p:txBody>
          <a:bodyPr anchor="b">
            <a:noAutofit/>
          </a:bodyPr>
          <a:lstStyle>
            <a:lvl1pPr marL="0" indent="0">
              <a:buNone/>
              <a:defRPr sz="900">
                <a:solidFill>
                  <a:schemeClr val="tx1">
                    <a:lumMod val="50000"/>
                  </a:schemeClr>
                </a:solidFill>
                <a:latin typeface="Times New Roman" panose="02020603050405020304" pitchFamily="18" charset="0"/>
                <a:cs typeface="Times New Roman" panose="02020603050405020304" pitchFamily="18" charset="0"/>
              </a:defRPr>
            </a:lvl1pPr>
            <a:lvl2pPr marL="342905" indent="0">
              <a:buNone/>
              <a:defRPr sz="900"/>
            </a:lvl2pPr>
            <a:lvl3pPr marL="685808" indent="0">
              <a:buNone/>
              <a:defRPr sz="900"/>
            </a:lvl3pPr>
            <a:lvl4pPr marL="1028713" indent="0">
              <a:buNone/>
              <a:defRPr sz="900"/>
            </a:lvl4pPr>
            <a:lvl5pPr marL="1371617" indent="0">
              <a:buNone/>
              <a:defRPr sz="900"/>
            </a:lvl5pPr>
          </a:lstStyle>
          <a:p>
            <a:pPr lvl="0"/>
            <a:r>
              <a:rPr lang="en-US" dirty="0"/>
              <a:t>Click to edit Master text styles</a:t>
            </a:r>
          </a:p>
        </p:txBody>
      </p:sp>
    </p:spTree>
    <p:custDataLst>
      <p:tags r:id="rId1"/>
    </p:custDataLst>
    <p:extLst>
      <p:ext uri="{BB962C8B-B14F-4D97-AF65-F5344CB8AC3E}">
        <p14:creationId xmlns:p14="http://schemas.microsoft.com/office/powerpoint/2010/main" val="3295893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DF84F18B-490F-4E15-88EC-F8BEB65C3C5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D3D7D854-904D-4590-8441-D655D27E659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6D8B1020-07C5-4A7A-9604-E2A0648314C4}"/>
              </a:ext>
            </a:extLst>
          </p:cNvPr>
          <p:cNvSpPr>
            <a:spLocks noGrp="1" noChangeArrowheads="1"/>
          </p:cNvSpPr>
          <p:nvPr>
            <p:ph type="sldNum" sz="quarter" idx="12"/>
          </p:nvPr>
        </p:nvSpPr>
        <p:spPr>
          <a:ln/>
        </p:spPr>
        <p:txBody>
          <a:bodyPr/>
          <a:lstStyle>
            <a:lvl1pPr>
              <a:defRPr/>
            </a:lvl1pPr>
          </a:lstStyle>
          <a:p>
            <a:pPr>
              <a:defRPr/>
            </a:pPr>
            <a:fld id="{A772C4B8-CF89-43C9-A7CE-82C332A570A8}" type="slidenum">
              <a:rPr lang="en-US" altLang="en-US"/>
              <a:pPr>
                <a:defRPr/>
              </a:pPr>
              <a:t>‹#›</a:t>
            </a:fld>
            <a:endParaRPr lang="en-US" altLang="en-US"/>
          </a:p>
        </p:txBody>
      </p:sp>
    </p:spTree>
    <p:extLst>
      <p:ext uri="{BB962C8B-B14F-4D97-AF65-F5344CB8AC3E}">
        <p14:creationId xmlns:p14="http://schemas.microsoft.com/office/powerpoint/2010/main" val="4170980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16:creationId xmlns:a16="http://schemas.microsoft.com/office/drawing/2014/main" id="{26806133-D007-47E4-A580-FCA8AB91A4F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E6A8FC84-4E54-4116-8FF3-93C53C58A22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CFC61D73-8149-4474-BB96-EB59BE35BE77}"/>
              </a:ext>
            </a:extLst>
          </p:cNvPr>
          <p:cNvSpPr>
            <a:spLocks noGrp="1" noChangeArrowheads="1"/>
          </p:cNvSpPr>
          <p:nvPr>
            <p:ph type="sldNum" sz="quarter" idx="12"/>
          </p:nvPr>
        </p:nvSpPr>
        <p:spPr>
          <a:ln/>
        </p:spPr>
        <p:txBody>
          <a:bodyPr/>
          <a:lstStyle>
            <a:lvl1pPr>
              <a:defRPr/>
            </a:lvl1pPr>
          </a:lstStyle>
          <a:p>
            <a:pPr>
              <a:defRPr/>
            </a:pPr>
            <a:fld id="{0034DA5C-DD2C-47B0-BBCC-87F086DA6B11}" type="slidenum">
              <a:rPr lang="en-US" altLang="en-US"/>
              <a:pPr>
                <a:defRPr/>
              </a:pPr>
              <a:t>‹#›</a:t>
            </a:fld>
            <a:endParaRPr lang="en-US" altLang="en-US"/>
          </a:p>
        </p:txBody>
      </p:sp>
    </p:spTree>
    <p:extLst>
      <p:ext uri="{BB962C8B-B14F-4D97-AF65-F5344CB8AC3E}">
        <p14:creationId xmlns:p14="http://schemas.microsoft.com/office/powerpoint/2010/main" val="2723181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143000"/>
            <a:ext cx="38100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38100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2FF86103-CE63-4E34-BA75-F6B0C63D0036}"/>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86E4B179-D65F-47D3-8DF1-A3A6E83A6E1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F4F6CB0D-547F-4A2C-899A-B232AB0AE9C9}"/>
              </a:ext>
            </a:extLst>
          </p:cNvPr>
          <p:cNvSpPr>
            <a:spLocks noGrp="1" noChangeArrowheads="1"/>
          </p:cNvSpPr>
          <p:nvPr>
            <p:ph type="sldNum" sz="quarter" idx="12"/>
          </p:nvPr>
        </p:nvSpPr>
        <p:spPr>
          <a:ln/>
        </p:spPr>
        <p:txBody>
          <a:bodyPr/>
          <a:lstStyle>
            <a:lvl1pPr>
              <a:defRPr/>
            </a:lvl1pPr>
          </a:lstStyle>
          <a:p>
            <a:pPr>
              <a:defRPr/>
            </a:pPr>
            <a:fld id="{F03E1FA1-352F-4EF3-B016-3099DBCA0E50}" type="slidenum">
              <a:rPr lang="en-US" altLang="en-US"/>
              <a:pPr>
                <a:defRPr/>
              </a:pPr>
              <a:t>‹#›</a:t>
            </a:fld>
            <a:endParaRPr lang="en-US" altLang="en-US"/>
          </a:p>
        </p:txBody>
      </p:sp>
    </p:spTree>
    <p:extLst>
      <p:ext uri="{BB962C8B-B14F-4D97-AF65-F5344CB8AC3E}">
        <p14:creationId xmlns:p14="http://schemas.microsoft.com/office/powerpoint/2010/main" val="527626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DEA844FF-A3FB-478C-9DB3-E99DE1CEF40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7E089611-24A3-442C-88DE-1A47725B7C7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1280A266-2B74-4BD0-99B7-9E73CCFC7B97}"/>
              </a:ext>
            </a:extLst>
          </p:cNvPr>
          <p:cNvSpPr>
            <a:spLocks noGrp="1" noChangeArrowheads="1"/>
          </p:cNvSpPr>
          <p:nvPr>
            <p:ph type="sldNum" sz="quarter" idx="12"/>
          </p:nvPr>
        </p:nvSpPr>
        <p:spPr>
          <a:ln/>
        </p:spPr>
        <p:txBody>
          <a:bodyPr/>
          <a:lstStyle>
            <a:lvl1pPr>
              <a:defRPr/>
            </a:lvl1pPr>
          </a:lstStyle>
          <a:p>
            <a:pPr>
              <a:defRPr/>
            </a:pPr>
            <a:fld id="{23356FB1-7948-4B9B-93B8-24602FCDBD49}" type="slidenum">
              <a:rPr lang="en-US" altLang="en-US"/>
              <a:pPr>
                <a:defRPr/>
              </a:pPr>
              <a:t>‹#›</a:t>
            </a:fld>
            <a:endParaRPr lang="en-US" altLang="en-US"/>
          </a:p>
        </p:txBody>
      </p:sp>
    </p:spTree>
    <p:extLst>
      <p:ext uri="{BB962C8B-B14F-4D97-AF65-F5344CB8AC3E}">
        <p14:creationId xmlns:p14="http://schemas.microsoft.com/office/powerpoint/2010/main" val="2669293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D1D7E9FE-E1F7-4665-A812-4854FB08497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4957D927-A0CB-45FD-A5CF-EA3CE64380F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E0901AC8-212E-4096-994A-3DEDF3C460FF}"/>
              </a:ext>
            </a:extLst>
          </p:cNvPr>
          <p:cNvSpPr>
            <a:spLocks noGrp="1" noChangeArrowheads="1"/>
          </p:cNvSpPr>
          <p:nvPr>
            <p:ph type="sldNum" sz="quarter" idx="12"/>
          </p:nvPr>
        </p:nvSpPr>
        <p:spPr>
          <a:ln/>
        </p:spPr>
        <p:txBody>
          <a:bodyPr/>
          <a:lstStyle>
            <a:lvl1pPr>
              <a:defRPr/>
            </a:lvl1pPr>
          </a:lstStyle>
          <a:p>
            <a:pPr>
              <a:defRPr/>
            </a:pPr>
            <a:fld id="{E8884603-876D-437F-8216-D5D6A905AD0F}" type="slidenum">
              <a:rPr lang="en-US" altLang="en-US"/>
              <a:pPr>
                <a:defRPr/>
              </a:pPr>
              <a:t>‹#›</a:t>
            </a:fld>
            <a:endParaRPr lang="en-US" altLang="en-US"/>
          </a:p>
        </p:txBody>
      </p:sp>
    </p:spTree>
    <p:extLst>
      <p:ext uri="{BB962C8B-B14F-4D97-AF65-F5344CB8AC3E}">
        <p14:creationId xmlns:p14="http://schemas.microsoft.com/office/powerpoint/2010/main" val="3726990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C1C20D1F-FE73-4B1E-8FDD-E5B2FD2D64D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EE272066-5D2B-4B83-88F7-51F854142E92}"/>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9EE560DD-1686-4506-8C52-E3100266F5E4}"/>
              </a:ext>
            </a:extLst>
          </p:cNvPr>
          <p:cNvSpPr>
            <a:spLocks noGrp="1" noChangeArrowheads="1"/>
          </p:cNvSpPr>
          <p:nvPr>
            <p:ph type="sldNum" sz="quarter" idx="12"/>
          </p:nvPr>
        </p:nvSpPr>
        <p:spPr>
          <a:ln/>
        </p:spPr>
        <p:txBody>
          <a:bodyPr/>
          <a:lstStyle>
            <a:lvl1pPr>
              <a:defRPr/>
            </a:lvl1pPr>
          </a:lstStyle>
          <a:p>
            <a:pPr>
              <a:defRPr/>
            </a:pPr>
            <a:fld id="{6FEA10A8-096F-42B3-9599-C419A5A60EAB}" type="slidenum">
              <a:rPr lang="en-US" altLang="en-US"/>
              <a:pPr>
                <a:defRPr/>
              </a:pPr>
              <a:t>‹#›</a:t>
            </a:fld>
            <a:endParaRPr lang="en-US" altLang="en-US"/>
          </a:p>
        </p:txBody>
      </p:sp>
    </p:spTree>
    <p:extLst>
      <p:ext uri="{BB962C8B-B14F-4D97-AF65-F5344CB8AC3E}">
        <p14:creationId xmlns:p14="http://schemas.microsoft.com/office/powerpoint/2010/main" val="1940468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CD50CF0D-30F2-4B09-9629-B4664F98179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CD20E133-4EF3-4391-993B-37C01CCC043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8DD80353-824D-474A-9A69-E07F597605D4}"/>
              </a:ext>
            </a:extLst>
          </p:cNvPr>
          <p:cNvSpPr>
            <a:spLocks noGrp="1" noChangeArrowheads="1"/>
          </p:cNvSpPr>
          <p:nvPr>
            <p:ph type="sldNum" sz="quarter" idx="12"/>
          </p:nvPr>
        </p:nvSpPr>
        <p:spPr>
          <a:ln/>
        </p:spPr>
        <p:txBody>
          <a:bodyPr/>
          <a:lstStyle>
            <a:lvl1pPr>
              <a:defRPr/>
            </a:lvl1pPr>
          </a:lstStyle>
          <a:p>
            <a:pPr>
              <a:defRPr/>
            </a:pPr>
            <a:fld id="{1A3B961C-E358-4416-93A0-EC452B9DC4DA}" type="slidenum">
              <a:rPr lang="en-US" altLang="en-US"/>
              <a:pPr>
                <a:defRPr/>
              </a:pPr>
              <a:t>‹#›</a:t>
            </a:fld>
            <a:endParaRPr lang="en-US" altLang="en-US"/>
          </a:p>
        </p:txBody>
      </p:sp>
    </p:spTree>
    <p:extLst>
      <p:ext uri="{BB962C8B-B14F-4D97-AF65-F5344CB8AC3E}">
        <p14:creationId xmlns:p14="http://schemas.microsoft.com/office/powerpoint/2010/main" val="199102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3348F008-3FB5-47DF-80BA-69FFD884F72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22C34E01-AAF4-48F2-9FA8-2500EA3417A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65E14361-E8C9-4466-AB9E-C34C9CCA41D5}"/>
              </a:ext>
            </a:extLst>
          </p:cNvPr>
          <p:cNvSpPr>
            <a:spLocks noGrp="1" noChangeArrowheads="1"/>
          </p:cNvSpPr>
          <p:nvPr>
            <p:ph type="sldNum" sz="quarter" idx="12"/>
          </p:nvPr>
        </p:nvSpPr>
        <p:spPr>
          <a:ln/>
        </p:spPr>
        <p:txBody>
          <a:bodyPr/>
          <a:lstStyle>
            <a:lvl1pPr>
              <a:defRPr/>
            </a:lvl1pPr>
          </a:lstStyle>
          <a:p>
            <a:pPr>
              <a:defRPr/>
            </a:pPr>
            <a:fld id="{F389E857-D166-4A7B-80AD-C9015FAFB87D}" type="slidenum">
              <a:rPr lang="en-US" altLang="en-US"/>
              <a:pPr>
                <a:defRPr/>
              </a:pPr>
              <a:t>‹#›</a:t>
            </a:fld>
            <a:endParaRPr lang="en-US" altLang="en-US"/>
          </a:p>
        </p:txBody>
      </p:sp>
    </p:spTree>
    <p:extLst>
      <p:ext uri="{BB962C8B-B14F-4D97-AF65-F5344CB8AC3E}">
        <p14:creationId xmlns:p14="http://schemas.microsoft.com/office/powerpoint/2010/main" val="231033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B915D4B-CDA6-4445-88E9-3C0634890EAC}"/>
              </a:ext>
            </a:extLst>
          </p:cNvPr>
          <p:cNvSpPr>
            <a:spLocks noGrp="1" noChangeArrowheads="1"/>
          </p:cNvSpPr>
          <p:nvPr>
            <p:ph type="title"/>
          </p:nvPr>
        </p:nvSpPr>
        <p:spPr bwMode="auto">
          <a:xfrm>
            <a:off x="685800" y="381000"/>
            <a:ext cx="7772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5781756D-666D-4039-824D-78AB8665EFAE}"/>
              </a:ext>
            </a:extLst>
          </p:cNvPr>
          <p:cNvSpPr>
            <a:spLocks noGrp="1" noChangeArrowheads="1"/>
          </p:cNvSpPr>
          <p:nvPr>
            <p:ph type="body" idx="1"/>
          </p:nvPr>
        </p:nvSpPr>
        <p:spPr bwMode="auto">
          <a:xfrm>
            <a:off x="685800" y="1143000"/>
            <a:ext cx="77724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2418933B-D2F1-44F8-BA83-21909D905AA3}"/>
              </a:ext>
            </a:extLst>
          </p:cNvPr>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en-US"/>
          </a:p>
        </p:txBody>
      </p:sp>
      <p:sp>
        <p:nvSpPr>
          <p:cNvPr id="1029" name="Rectangle 5">
            <a:extLst>
              <a:ext uri="{FF2B5EF4-FFF2-40B4-BE49-F238E27FC236}">
                <a16:creationId xmlns:a16="http://schemas.microsoft.com/office/drawing/2014/main" id="{93153044-73E5-47C4-B1F4-DB943DBBB196}"/>
              </a:ext>
            </a:extLst>
          </p:cNvPr>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en-US"/>
          </a:p>
        </p:txBody>
      </p:sp>
      <p:sp>
        <p:nvSpPr>
          <p:cNvPr id="1030" name="Rectangle 6">
            <a:extLst>
              <a:ext uri="{FF2B5EF4-FFF2-40B4-BE49-F238E27FC236}">
                <a16:creationId xmlns:a16="http://schemas.microsoft.com/office/drawing/2014/main" id="{D16C07A5-09E5-475E-A62F-C6F2D31B09EC}"/>
              </a:ext>
            </a:extLst>
          </p:cNvPr>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A0937CD8-DDB9-4498-8F65-D55C494E6F5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Effect transition="in" filter="fade">
                                      <p:cBhvr>
                                        <p:cTn id="7" dur="1000"/>
                                        <p:tgtEl>
                                          <p:spTgt spid="1027">
                                            <p:txEl>
                                              <p:pRg st="0" end="0"/>
                                            </p:txEl>
                                          </p:spTgt>
                                        </p:tgtEl>
                                      </p:cBhvr>
                                    </p:animEffect>
                                    <p:anim calcmode="lin" valueType="num">
                                      <p:cBhvr>
                                        <p:cTn id="8" dur="1000" fill="hold"/>
                                        <p:tgtEl>
                                          <p:spTgt spid="102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27">
                                            <p:txEl>
                                              <p:pRg st="1" end="1"/>
                                            </p:txEl>
                                          </p:spTgt>
                                        </p:tgtEl>
                                        <p:attrNameLst>
                                          <p:attrName>style.visibility</p:attrName>
                                        </p:attrNameLst>
                                      </p:cBhvr>
                                      <p:to>
                                        <p:strVal val="visible"/>
                                      </p:to>
                                    </p:set>
                                    <p:animEffect transition="in" filter="fade">
                                      <p:cBhvr>
                                        <p:cTn id="12" dur="1000"/>
                                        <p:tgtEl>
                                          <p:spTgt spid="1027">
                                            <p:txEl>
                                              <p:pRg st="1" end="1"/>
                                            </p:txEl>
                                          </p:spTgt>
                                        </p:tgtEl>
                                      </p:cBhvr>
                                    </p:animEffect>
                                    <p:anim calcmode="lin" valueType="num">
                                      <p:cBhvr>
                                        <p:cTn id="13" dur="1000" fill="hold"/>
                                        <p:tgtEl>
                                          <p:spTgt spid="102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02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27">
                                            <p:txEl>
                                              <p:pRg st="2" end="2"/>
                                            </p:txEl>
                                          </p:spTgt>
                                        </p:tgtEl>
                                        <p:attrNameLst>
                                          <p:attrName>style.visibility</p:attrName>
                                        </p:attrNameLst>
                                      </p:cBhvr>
                                      <p:to>
                                        <p:strVal val="visible"/>
                                      </p:to>
                                    </p:set>
                                    <p:animEffect transition="in" filter="fade">
                                      <p:cBhvr>
                                        <p:cTn id="17" dur="1000"/>
                                        <p:tgtEl>
                                          <p:spTgt spid="1027">
                                            <p:txEl>
                                              <p:pRg st="2" end="2"/>
                                            </p:txEl>
                                          </p:spTgt>
                                        </p:tgtEl>
                                      </p:cBhvr>
                                    </p:animEffect>
                                    <p:anim calcmode="lin" valueType="num">
                                      <p:cBhvr>
                                        <p:cTn id="18" dur="1000" fill="hold"/>
                                        <p:tgtEl>
                                          <p:spTgt spid="102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027">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27">
                                            <p:txEl>
                                              <p:pRg st="3" end="3"/>
                                            </p:txEl>
                                          </p:spTgt>
                                        </p:tgtEl>
                                        <p:attrNameLst>
                                          <p:attrName>style.visibility</p:attrName>
                                        </p:attrNameLst>
                                      </p:cBhvr>
                                      <p:to>
                                        <p:strVal val="visible"/>
                                      </p:to>
                                    </p:set>
                                    <p:animEffect transition="in" filter="fade">
                                      <p:cBhvr>
                                        <p:cTn id="22" dur="1000"/>
                                        <p:tgtEl>
                                          <p:spTgt spid="1027">
                                            <p:txEl>
                                              <p:pRg st="3" end="3"/>
                                            </p:txEl>
                                          </p:spTgt>
                                        </p:tgtEl>
                                      </p:cBhvr>
                                    </p:animEffect>
                                    <p:anim calcmode="lin" valueType="num">
                                      <p:cBhvr>
                                        <p:cTn id="23" dur="1000" fill="hold"/>
                                        <p:tgtEl>
                                          <p:spTgt spid="1027">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027">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27">
                                            <p:txEl>
                                              <p:pRg st="4" end="4"/>
                                            </p:txEl>
                                          </p:spTgt>
                                        </p:tgtEl>
                                        <p:attrNameLst>
                                          <p:attrName>style.visibility</p:attrName>
                                        </p:attrNameLst>
                                      </p:cBhvr>
                                      <p:to>
                                        <p:strVal val="visible"/>
                                      </p:to>
                                    </p:set>
                                    <p:animEffect transition="in" filter="fade">
                                      <p:cBhvr>
                                        <p:cTn id="27" dur="1000"/>
                                        <p:tgtEl>
                                          <p:spTgt spid="1027">
                                            <p:txEl>
                                              <p:pRg st="4" end="4"/>
                                            </p:txEl>
                                          </p:spTgt>
                                        </p:tgtEl>
                                      </p:cBhvr>
                                    </p:animEffect>
                                    <p:anim calcmode="lin" valueType="num">
                                      <p:cBhvr>
                                        <p:cTn id="28" dur="1000" fill="hold"/>
                                        <p:tgtEl>
                                          <p:spTgt spid="1027">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102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p:tmplLst>
          <p:tmpl lvl="1">
            <p:tnLst>
              <p:par>
                <p:cTn presetID="42"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anim calcmode="lin" valueType="num">
                      <p:cBhvr>
                        <p:cTn dur="1000" fill="hold"/>
                        <p:tgtEl>
                          <p:spTgt spid="1027"/>
                        </p:tgtEl>
                        <p:attrNameLst>
                          <p:attrName>ppt_x</p:attrName>
                        </p:attrNameLst>
                      </p:cBhvr>
                      <p:tavLst>
                        <p:tav tm="0">
                          <p:val>
                            <p:strVal val="#ppt_x"/>
                          </p:val>
                        </p:tav>
                        <p:tav tm="100000">
                          <p:val>
                            <p:strVal val="#ppt_x"/>
                          </p:val>
                        </p:tav>
                      </p:tavLst>
                    </p:anim>
                    <p:anim calcmode="lin" valueType="num">
                      <p:cBhvr>
                        <p:cTn dur="1000" fill="hold"/>
                        <p:tgtEl>
                          <p:spTgt spid="1027"/>
                        </p:tgtEl>
                        <p:attrNameLst>
                          <p:attrName>ppt_y</p:attrName>
                        </p:attrNameLst>
                      </p:cBhvr>
                      <p:tavLst>
                        <p:tav tm="0">
                          <p:val>
                            <p:strVal val="#ppt_y+.1"/>
                          </p:val>
                        </p:tav>
                        <p:tav tm="100000">
                          <p:val>
                            <p:strVal val="#ppt_y"/>
                          </p:val>
                        </p:tav>
                      </p:tavLst>
                    </p:anim>
                  </p:childTnLst>
                </p:cTn>
              </p:par>
            </p:tnLst>
          </p:tmpl>
          <p:tmpl lvl="2">
            <p:tnLst>
              <p:par>
                <p:cTn presetID="42"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anim calcmode="lin" valueType="num">
                      <p:cBhvr>
                        <p:cTn dur="1000" fill="hold"/>
                        <p:tgtEl>
                          <p:spTgt spid="1027"/>
                        </p:tgtEl>
                        <p:attrNameLst>
                          <p:attrName>ppt_x</p:attrName>
                        </p:attrNameLst>
                      </p:cBhvr>
                      <p:tavLst>
                        <p:tav tm="0">
                          <p:val>
                            <p:strVal val="#ppt_x"/>
                          </p:val>
                        </p:tav>
                        <p:tav tm="100000">
                          <p:val>
                            <p:strVal val="#ppt_x"/>
                          </p:val>
                        </p:tav>
                      </p:tavLst>
                    </p:anim>
                    <p:anim calcmode="lin" valueType="num">
                      <p:cBhvr>
                        <p:cTn dur="1000" fill="hold"/>
                        <p:tgtEl>
                          <p:spTgt spid="1027"/>
                        </p:tgtEl>
                        <p:attrNameLst>
                          <p:attrName>ppt_y</p:attrName>
                        </p:attrNameLst>
                      </p:cBhvr>
                      <p:tavLst>
                        <p:tav tm="0">
                          <p:val>
                            <p:strVal val="#ppt_y+.1"/>
                          </p:val>
                        </p:tav>
                        <p:tav tm="100000">
                          <p:val>
                            <p:strVal val="#ppt_y"/>
                          </p:val>
                        </p:tav>
                      </p:tavLst>
                    </p:anim>
                  </p:childTnLst>
                </p:cTn>
              </p:par>
            </p:tnLst>
          </p:tmpl>
          <p:tmpl lvl="3">
            <p:tnLst>
              <p:par>
                <p:cTn presetID="42"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anim calcmode="lin" valueType="num">
                      <p:cBhvr>
                        <p:cTn dur="1000" fill="hold"/>
                        <p:tgtEl>
                          <p:spTgt spid="1027"/>
                        </p:tgtEl>
                        <p:attrNameLst>
                          <p:attrName>ppt_x</p:attrName>
                        </p:attrNameLst>
                      </p:cBhvr>
                      <p:tavLst>
                        <p:tav tm="0">
                          <p:val>
                            <p:strVal val="#ppt_x"/>
                          </p:val>
                        </p:tav>
                        <p:tav tm="100000">
                          <p:val>
                            <p:strVal val="#ppt_x"/>
                          </p:val>
                        </p:tav>
                      </p:tavLst>
                    </p:anim>
                    <p:anim calcmode="lin" valueType="num">
                      <p:cBhvr>
                        <p:cTn dur="1000" fill="hold"/>
                        <p:tgtEl>
                          <p:spTgt spid="1027"/>
                        </p:tgtEl>
                        <p:attrNameLst>
                          <p:attrName>ppt_y</p:attrName>
                        </p:attrNameLst>
                      </p:cBhvr>
                      <p:tavLst>
                        <p:tav tm="0">
                          <p:val>
                            <p:strVal val="#ppt_y+.1"/>
                          </p:val>
                        </p:tav>
                        <p:tav tm="100000">
                          <p:val>
                            <p:strVal val="#ppt_y"/>
                          </p:val>
                        </p:tav>
                      </p:tavLst>
                    </p:anim>
                  </p:childTnLst>
                </p:cTn>
              </p:par>
            </p:tnLst>
          </p:tmpl>
          <p:tmpl lvl="4">
            <p:tnLst>
              <p:par>
                <p:cTn presetID="42"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anim calcmode="lin" valueType="num">
                      <p:cBhvr>
                        <p:cTn dur="1000" fill="hold"/>
                        <p:tgtEl>
                          <p:spTgt spid="1027"/>
                        </p:tgtEl>
                        <p:attrNameLst>
                          <p:attrName>ppt_x</p:attrName>
                        </p:attrNameLst>
                      </p:cBhvr>
                      <p:tavLst>
                        <p:tav tm="0">
                          <p:val>
                            <p:strVal val="#ppt_x"/>
                          </p:val>
                        </p:tav>
                        <p:tav tm="100000">
                          <p:val>
                            <p:strVal val="#ppt_x"/>
                          </p:val>
                        </p:tav>
                      </p:tavLst>
                    </p:anim>
                    <p:anim calcmode="lin" valueType="num">
                      <p:cBhvr>
                        <p:cTn dur="1000" fill="hold"/>
                        <p:tgtEl>
                          <p:spTgt spid="1027"/>
                        </p:tgtEl>
                        <p:attrNameLst>
                          <p:attrName>ppt_y</p:attrName>
                        </p:attrNameLst>
                      </p:cBhvr>
                      <p:tavLst>
                        <p:tav tm="0">
                          <p:val>
                            <p:strVal val="#ppt_y+.1"/>
                          </p:val>
                        </p:tav>
                        <p:tav tm="100000">
                          <p:val>
                            <p:strVal val="#ppt_y"/>
                          </p:val>
                        </p:tav>
                      </p:tavLst>
                    </p:anim>
                  </p:childTnLst>
                </p:cTn>
              </p:par>
            </p:tnLst>
          </p:tmpl>
          <p:tmpl lvl="5">
            <p:tnLst>
              <p:par>
                <p:cTn presetID="42"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anim calcmode="lin" valueType="num">
                      <p:cBhvr>
                        <p:cTn dur="1000" fill="hold"/>
                        <p:tgtEl>
                          <p:spTgt spid="1027"/>
                        </p:tgtEl>
                        <p:attrNameLst>
                          <p:attrName>ppt_x</p:attrName>
                        </p:attrNameLst>
                      </p:cBhvr>
                      <p:tavLst>
                        <p:tav tm="0">
                          <p:val>
                            <p:strVal val="#ppt_x"/>
                          </p:val>
                        </p:tav>
                        <p:tav tm="100000">
                          <p:val>
                            <p:strVal val="#ppt_x"/>
                          </p:val>
                        </p:tav>
                      </p:tavLst>
                    </p:anim>
                    <p:anim calcmode="lin" valueType="num">
                      <p:cBhvr>
                        <p:cTn dur="1000" fill="hold"/>
                        <p:tgtEl>
                          <p:spTgt spid="1027"/>
                        </p:tgtEl>
                        <p:attrNameLst>
                          <p:attrName>ppt_y</p:attrName>
                        </p:attrNameLst>
                      </p:cBhvr>
                      <p:tavLst>
                        <p:tav tm="0">
                          <p:val>
                            <p:strVal val="#ppt_y+.1"/>
                          </p:val>
                        </p:tav>
                        <p:tav tm="100000">
                          <p:val>
                            <p:strVal val="#ppt_y"/>
                          </p:val>
                        </p:tav>
                      </p:tavLst>
                    </p:anim>
                  </p:childTnLst>
                </p:cTn>
              </p:par>
            </p:tnLst>
          </p:tmpl>
        </p:tmplLst>
      </p:bldP>
    </p:bldLst>
  </p:timing>
  <p:hf hdr="0" ftr="0" dt="0"/>
  <p:txStyles>
    <p:titleStyle>
      <a:lvl1pPr algn="ctr" rtl="0" eaLnBrk="0" fontAlgn="base" hangingPunct="0">
        <a:spcBef>
          <a:spcPct val="0"/>
        </a:spcBef>
        <a:spcAft>
          <a:spcPct val="0"/>
        </a:spcAft>
        <a:defRPr sz="2800" kern="1200">
          <a:solidFill>
            <a:schemeClr val="tx2"/>
          </a:solidFill>
          <a:latin typeface="+mj-lt"/>
          <a:ea typeface="+mj-ea"/>
          <a:cs typeface="+mj-cs"/>
        </a:defRPr>
      </a:lvl1pPr>
      <a:lvl2pPr algn="ctr" rtl="0" eaLnBrk="0" fontAlgn="base" hangingPunct="0">
        <a:spcBef>
          <a:spcPct val="0"/>
        </a:spcBef>
        <a:spcAft>
          <a:spcPct val="0"/>
        </a:spcAft>
        <a:defRPr sz="2800">
          <a:solidFill>
            <a:schemeClr val="tx2"/>
          </a:solidFill>
          <a:latin typeface="Times New Roman" panose="02020603050405020304" pitchFamily="18" charset="0"/>
        </a:defRPr>
      </a:lvl2pPr>
      <a:lvl3pPr algn="ctr" rtl="0" eaLnBrk="0" fontAlgn="base" hangingPunct="0">
        <a:spcBef>
          <a:spcPct val="0"/>
        </a:spcBef>
        <a:spcAft>
          <a:spcPct val="0"/>
        </a:spcAft>
        <a:defRPr sz="2800">
          <a:solidFill>
            <a:schemeClr val="tx2"/>
          </a:solidFill>
          <a:latin typeface="Times New Roman" panose="02020603050405020304" pitchFamily="18" charset="0"/>
        </a:defRPr>
      </a:lvl3pPr>
      <a:lvl4pPr algn="ctr" rtl="0" eaLnBrk="0" fontAlgn="base" hangingPunct="0">
        <a:spcBef>
          <a:spcPct val="0"/>
        </a:spcBef>
        <a:spcAft>
          <a:spcPct val="0"/>
        </a:spcAft>
        <a:defRPr sz="2800">
          <a:solidFill>
            <a:schemeClr val="tx2"/>
          </a:solidFill>
          <a:latin typeface="Times New Roman" panose="02020603050405020304" pitchFamily="18" charset="0"/>
        </a:defRPr>
      </a:lvl4pPr>
      <a:lvl5pPr algn="ctr" rtl="0" eaLnBrk="0" fontAlgn="base" hangingPunct="0">
        <a:spcBef>
          <a:spcPct val="0"/>
        </a:spcBef>
        <a:spcAft>
          <a:spcPct val="0"/>
        </a:spcAft>
        <a:defRPr sz="2800">
          <a:solidFill>
            <a:schemeClr val="tx2"/>
          </a:solidFill>
          <a:latin typeface="Times New Roman" panose="02020603050405020304" pitchFamily="18" charset="0"/>
        </a:defRPr>
      </a:lvl5pPr>
      <a:lvl6pPr marL="457200" algn="ctr" rtl="0" eaLnBrk="0" fontAlgn="base" hangingPunct="0">
        <a:spcBef>
          <a:spcPct val="0"/>
        </a:spcBef>
        <a:spcAft>
          <a:spcPct val="0"/>
        </a:spcAft>
        <a:defRPr sz="2800">
          <a:solidFill>
            <a:schemeClr val="tx2"/>
          </a:solidFill>
          <a:latin typeface="Times New Roman" panose="02020603050405020304" pitchFamily="18" charset="0"/>
        </a:defRPr>
      </a:lvl6pPr>
      <a:lvl7pPr marL="914400" algn="ctr" rtl="0" eaLnBrk="0" fontAlgn="base" hangingPunct="0">
        <a:spcBef>
          <a:spcPct val="0"/>
        </a:spcBef>
        <a:spcAft>
          <a:spcPct val="0"/>
        </a:spcAft>
        <a:defRPr sz="2800">
          <a:solidFill>
            <a:schemeClr val="tx2"/>
          </a:solidFill>
          <a:latin typeface="Times New Roman" panose="02020603050405020304" pitchFamily="18" charset="0"/>
        </a:defRPr>
      </a:lvl7pPr>
      <a:lvl8pPr marL="1371600" algn="ctr" rtl="0" eaLnBrk="0" fontAlgn="base" hangingPunct="0">
        <a:spcBef>
          <a:spcPct val="0"/>
        </a:spcBef>
        <a:spcAft>
          <a:spcPct val="0"/>
        </a:spcAft>
        <a:defRPr sz="2800">
          <a:solidFill>
            <a:schemeClr val="tx2"/>
          </a:solidFill>
          <a:latin typeface="Times New Roman" panose="02020603050405020304" pitchFamily="18" charset="0"/>
        </a:defRPr>
      </a:lvl8pPr>
      <a:lvl9pPr marL="1828800" algn="ctr" rtl="0" eaLnBrk="0" fontAlgn="base" hangingPunct="0">
        <a:spcBef>
          <a:spcPct val="0"/>
        </a:spcBef>
        <a:spcAft>
          <a:spcPct val="0"/>
        </a:spcAft>
        <a:defRPr sz="28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mailto:snath@scu.edu"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4">
            <a:extLst>
              <a:ext uri="{FF2B5EF4-FFF2-40B4-BE49-F238E27FC236}">
                <a16:creationId xmlns:a16="http://schemas.microsoft.com/office/drawing/2014/main" id="{7E1167D0-C001-412F-8C88-222CAE024A18}"/>
              </a:ext>
            </a:extLst>
          </p:cNvPr>
          <p:cNvSpPr>
            <a:spLocks noGrp="1" noChangeArrowheads="1"/>
          </p:cNvSpPr>
          <p:nvPr>
            <p:ph type="ctrTitle"/>
          </p:nvPr>
        </p:nvSpPr>
        <p:spPr/>
        <p:txBody>
          <a:bodyPr/>
          <a:lstStyle/>
          <a:p>
            <a:r>
              <a:rPr lang="en-US" altLang="en-US"/>
              <a:t>Design and Analysis of Algorithms</a:t>
            </a:r>
          </a:p>
        </p:txBody>
      </p:sp>
      <p:sp>
        <p:nvSpPr>
          <p:cNvPr id="4099" name="Subtitle 5">
            <a:extLst>
              <a:ext uri="{FF2B5EF4-FFF2-40B4-BE49-F238E27FC236}">
                <a16:creationId xmlns:a16="http://schemas.microsoft.com/office/drawing/2014/main" id="{88DBAF29-A395-41CB-A68E-0BEB58BF8805}"/>
              </a:ext>
            </a:extLst>
          </p:cNvPr>
          <p:cNvSpPr>
            <a:spLocks noGrp="1" noChangeArrowheads="1"/>
          </p:cNvSpPr>
          <p:nvPr>
            <p:ph type="subTitle" idx="1"/>
          </p:nvPr>
        </p:nvSpPr>
        <p:spPr/>
        <p:txBody>
          <a:bodyPr/>
          <a:lstStyle/>
          <a:p>
            <a:r>
              <a:rPr lang="en-US" altLang="en-US" dirty="0"/>
              <a:t>Sid Nath (snath@scu.edu)</a:t>
            </a:r>
          </a:p>
          <a:p>
            <a:r>
              <a:rPr lang="en-US" altLang="en-US" dirty="0"/>
              <a:t>Lecture 8</a:t>
            </a:r>
          </a:p>
          <a:p>
            <a:r>
              <a:rPr lang="en-US" altLang="en-US" dirty="0"/>
              <a:t>Oct 19, 2022</a:t>
            </a:r>
          </a:p>
        </p:txBody>
      </p:sp>
      <p:sp>
        <p:nvSpPr>
          <p:cNvPr id="4100" name="Slide Number Placeholder 3">
            <a:extLst>
              <a:ext uri="{FF2B5EF4-FFF2-40B4-BE49-F238E27FC236}">
                <a16:creationId xmlns:a16="http://schemas.microsoft.com/office/drawing/2014/main" id="{FA0084D6-3B1C-46EF-82AE-32AA5049799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2F4E677-0413-46B2-B4C0-C534AB195062}" type="slidenum">
              <a:rPr lang="en-US" altLang="en-US" sz="1400" smtClean="0"/>
              <a:pPr>
                <a:spcBef>
                  <a:spcPct val="0"/>
                </a:spcBef>
                <a:buFontTx/>
                <a:buNone/>
              </a:pPr>
              <a:t>1</a:t>
            </a:fld>
            <a:endParaRPr lang="en-US" altLang="en-US" sz="1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43650-332F-4CF3-B4E2-70F710C1C3D4}"/>
              </a:ext>
            </a:extLst>
          </p:cNvPr>
          <p:cNvSpPr>
            <a:spLocks noGrp="1"/>
          </p:cNvSpPr>
          <p:nvPr>
            <p:ph type="title"/>
          </p:nvPr>
        </p:nvSpPr>
        <p:spPr/>
        <p:txBody>
          <a:bodyPr/>
          <a:lstStyle/>
          <a:p>
            <a:r>
              <a:rPr lang="en-US" dirty="0"/>
              <a:t>DQ vs. DP</a:t>
            </a:r>
          </a:p>
        </p:txBody>
      </p:sp>
      <p:sp>
        <p:nvSpPr>
          <p:cNvPr id="3" name="Content Placeholder 2">
            <a:extLst>
              <a:ext uri="{FF2B5EF4-FFF2-40B4-BE49-F238E27FC236}">
                <a16:creationId xmlns:a16="http://schemas.microsoft.com/office/drawing/2014/main" id="{FC3973B1-2FD0-4FB4-B1BA-705D0FD74736}"/>
              </a:ext>
            </a:extLst>
          </p:cNvPr>
          <p:cNvSpPr>
            <a:spLocks noGrp="1"/>
          </p:cNvSpPr>
          <p:nvPr>
            <p:ph idx="1"/>
          </p:nvPr>
        </p:nvSpPr>
        <p:spPr>
          <a:xfrm>
            <a:off x="685800" y="1143000"/>
            <a:ext cx="7772400" cy="1066800"/>
          </a:xfrm>
        </p:spPr>
        <p:txBody>
          <a:bodyPr/>
          <a:lstStyle/>
          <a:p>
            <a:r>
              <a:rPr lang="en-US" dirty="0"/>
              <a:t>In both cases, we start by formulating the problem recursively, in terms of subproblems</a:t>
            </a:r>
          </a:p>
        </p:txBody>
      </p:sp>
      <p:sp>
        <p:nvSpPr>
          <p:cNvPr id="4" name="Slide Number Placeholder 3">
            <a:extLst>
              <a:ext uri="{FF2B5EF4-FFF2-40B4-BE49-F238E27FC236}">
                <a16:creationId xmlns:a16="http://schemas.microsoft.com/office/drawing/2014/main" id="{C63C404F-BE7A-497B-A246-DF9BB38CC406}"/>
              </a:ext>
            </a:extLst>
          </p:cNvPr>
          <p:cNvSpPr>
            <a:spLocks noGrp="1"/>
          </p:cNvSpPr>
          <p:nvPr>
            <p:ph type="sldNum" sz="quarter" idx="12"/>
          </p:nvPr>
        </p:nvSpPr>
        <p:spPr/>
        <p:txBody>
          <a:bodyPr/>
          <a:lstStyle/>
          <a:p>
            <a:pPr>
              <a:defRPr/>
            </a:pPr>
            <a:fld id="{A772C4B8-CF89-43C9-A7CE-82C332A570A8}" type="slidenum">
              <a:rPr lang="en-US" altLang="en-US" smtClean="0"/>
              <a:pPr>
                <a:defRPr/>
              </a:pPr>
              <a:t>10</a:t>
            </a:fld>
            <a:endParaRPr lang="en-US" altLang="en-US"/>
          </a:p>
        </p:txBody>
      </p:sp>
      <p:pic>
        <p:nvPicPr>
          <p:cNvPr id="6" name="Picture 5">
            <a:extLst>
              <a:ext uri="{FF2B5EF4-FFF2-40B4-BE49-F238E27FC236}">
                <a16:creationId xmlns:a16="http://schemas.microsoft.com/office/drawing/2014/main" id="{6146C94A-3E86-4579-8939-90D95C788D04}"/>
              </a:ext>
            </a:extLst>
          </p:cNvPr>
          <p:cNvPicPr>
            <a:picLocks noChangeAspect="1"/>
          </p:cNvPicPr>
          <p:nvPr/>
        </p:nvPicPr>
        <p:blipFill>
          <a:blip r:embed="rId2"/>
          <a:stretch>
            <a:fillRect/>
          </a:stretch>
        </p:blipFill>
        <p:spPr>
          <a:xfrm>
            <a:off x="737532" y="2107096"/>
            <a:ext cx="7720668" cy="3965093"/>
          </a:xfrm>
          <a:prstGeom prst="rect">
            <a:avLst/>
          </a:prstGeom>
        </p:spPr>
      </p:pic>
    </p:spTree>
    <p:extLst>
      <p:ext uri="{BB962C8B-B14F-4D97-AF65-F5344CB8AC3E}">
        <p14:creationId xmlns:p14="http://schemas.microsoft.com/office/powerpoint/2010/main" val="2458439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FE3E0-4190-46EF-8446-1F0FC956D9B0}"/>
              </a:ext>
            </a:extLst>
          </p:cNvPr>
          <p:cNvSpPr>
            <a:spLocks noGrp="1"/>
          </p:cNvSpPr>
          <p:nvPr>
            <p:ph type="title"/>
          </p:nvPr>
        </p:nvSpPr>
        <p:spPr/>
        <p:txBody>
          <a:bodyPr/>
          <a:lstStyle/>
          <a:p>
            <a:r>
              <a:rPr lang="en-US" dirty="0"/>
              <a:t>DP Problem Examples</a:t>
            </a:r>
          </a:p>
        </p:txBody>
      </p:sp>
      <p:sp>
        <p:nvSpPr>
          <p:cNvPr id="3" name="Content Placeholder 2">
            <a:extLst>
              <a:ext uri="{FF2B5EF4-FFF2-40B4-BE49-F238E27FC236}">
                <a16:creationId xmlns:a16="http://schemas.microsoft.com/office/drawing/2014/main" id="{0C93127E-B460-4F71-8090-EEBC8ADD69E2}"/>
              </a:ext>
            </a:extLst>
          </p:cNvPr>
          <p:cNvSpPr>
            <a:spLocks noGrp="1"/>
          </p:cNvSpPr>
          <p:nvPr>
            <p:ph idx="1"/>
          </p:nvPr>
        </p:nvSpPr>
        <p:spPr/>
        <p:txBody>
          <a:bodyPr/>
          <a:lstStyle/>
          <a:p>
            <a:r>
              <a:rPr lang="en-US" dirty="0"/>
              <a:t>Rod cutting to maximize revenue</a:t>
            </a:r>
          </a:p>
          <a:p>
            <a:r>
              <a:rPr lang="en-US" dirty="0"/>
              <a:t>Longest increasing subsequence</a:t>
            </a:r>
          </a:p>
          <a:p>
            <a:r>
              <a:rPr lang="en-US" dirty="0"/>
              <a:t>Minimum edit distance</a:t>
            </a:r>
          </a:p>
          <a:p>
            <a:r>
              <a:rPr lang="en-US" dirty="0"/>
              <a:t>Knapsack</a:t>
            </a:r>
          </a:p>
          <a:p>
            <a:r>
              <a:rPr lang="en-US" dirty="0"/>
              <a:t>Matrix chain product</a:t>
            </a:r>
          </a:p>
          <a:p>
            <a:r>
              <a:rPr lang="en-US" dirty="0"/>
              <a:t>All pairs shortest path (Floyd-</a:t>
            </a:r>
            <a:r>
              <a:rPr lang="en-US" dirty="0" err="1"/>
              <a:t>Warshall</a:t>
            </a:r>
            <a:r>
              <a:rPr lang="en-US" dirty="0"/>
              <a:t>)</a:t>
            </a:r>
          </a:p>
          <a:p>
            <a:r>
              <a:rPr lang="en-US" dirty="0"/>
              <a:t>Independent set in trees</a:t>
            </a:r>
          </a:p>
          <a:p>
            <a:r>
              <a:rPr lang="en-US" dirty="0"/>
              <a:t>Longest common subsequence</a:t>
            </a:r>
          </a:p>
          <a:p>
            <a:r>
              <a:rPr lang="en-US" dirty="0"/>
              <a:t>Optimum polygon triangulation</a:t>
            </a:r>
          </a:p>
          <a:p>
            <a:r>
              <a:rPr lang="en-US" dirty="0"/>
              <a:t>Transitive closure</a:t>
            </a:r>
          </a:p>
          <a:p>
            <a:r>
              <a:rPr lang="en-US" dirty="0"/>
              <a:t>Change making</a:t>
            </a:r>
          </a:p>
          <a:p>
            <a:r>
              <a:rPr lang="en-US" dirty="0"/>
              <a:t>…. </a:t>
            </a:r>
          </a:p>
          <a:p>
            <a:pPr marL="0" indent="0">
              <a:buNone/>
            </a:pPr>
            <a:endParaRPr lang="en-US" dirty="0"/>
          </a:p>
        </p:txBody>
      </p:sp>
      <p:sp>
        <p:nvSpPr>
          <p:cNvPr id="4" name="Slide Number Placeholder 3">
            <a:extLst>
              <a:ext uri="{FF2B5EF4-FFF2-40B4-BE49-F238E27FC236}">
                <a16:creationId xmlns:a16="http://schemas.microsoft.com/office/drawing/2014/main" id="{49FFDF00-95F2-407D-ACD0-4E43A55B44B8}"/>
              </a:ext>
            </a:extLst>
          </p:cNvPr>
          <p:cNvSpPr>
            <a:spLocks noGrp="1"/>
          </p:cNvSpPr>
          <p:nvPr>
            <p:ph type="sldNum" sz="quarter" idx="12"/>
          </p:nvPr>
        </p:nvSpPr>
        <p:spPr/>
        <p:txBody>
          <a:bodyPr/>
          <a:lstStyle/>
          <a:p>
            <a:pPr>
              <a:defRPr/>
            </a:pPr>
            <a:fld id="{A772C4B8-CF89-43C9-A7CE-82C332A570A8}" type="slidenum">
              <a:rPr lang="en-US" altLang="en-US" smtClean="0"/>
              <a:pPr>
                <a:defRPr/>
              </a:pPr>
              <a:t>11</a:t>
            </a:fld>
            <a:endParaRPr lang="en-US" altLang="en-US"/>
          </a:p>
        </p:txBody>
      </p:sp>
    </p:spTree>
    <p:extLst>
      <p:ext uri="{BB962C8B-B14F-4D97-AF65-F5344CB8AC3E}">
        <p14:creationId xmlns:p14="http://schemas.microsoft.com/office/powerpoint/2010/main" val="2388456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EC708-5F4A-47C5-AEDB-DA35323B83FE}"/>
              </a:ext>
            </a:extLst>
          </p:cNvPr>
          <p:cNvSpPr>
            <a:spLocks noGrp="1"/>
          </p:cNvSpPr>
          <p:nvPr>
            <p:ph type="title"/>
          </p:nvPr>
        </p:nvSpPr>
        <p:spPr/>
        <p:txBody>
          <a:bodyPr/>
          <a:lstStyle/>
          <a:p>
            <a:r>
              <a:rPr lang="en-US" dirty="0"/>
              <a:t>Problem 1: Rod Cutting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B80453-E99D-47D8-ABB3-9E17D5002C65}"/>
                  </a:ext>
                </a:extLst>
              </p:cNvPr>
              <p:cNvSpPr>
                <a:spLocks noGrp="1"/>
              </p:cNvSpPr>
              <p:nvPr>
                <p:ph idx="1"/>
              </p:nvPr>
            </p:nvSpPr>
            <p:spPr/>
            <p:txBody>
              <a:bodyPr/>
              <a:lstStyle/>
              <a:p>
                <a:r>
                  <a:rPr lang="en-US" dirty="0"/>
                  <a:t>How to cut steel rods into pieces in order to maximize the revenue you can get? Each cut is free. Rod lengths are always an integer number of inches. </a:t>
                </a:r>
              </a:p>
              <a:p>
                <a:r>
                  <a:rPr lang="en-US" dirty="0"/>
                  <a:t>Input: A length </a:t>
                </a:r>
                <a14:m>
                  <m:oMath xmlns:m="http://schemas.openxmlformats.org/officeDocument/2006/math">
                    <m:r>
                      <a:rPr lang="en-US" i="1" dirty="0" smtClean="0">
                        <a:solidFill>
                          <a:srgbClr val="0070C0"/>
                        </a:solidFill>
                        <a:latin typeface="Cambria Math" panose="02040503050406030204" pitchFamily="18" charset="0"/>
                      </a:rPr>
                      <m:t>𝑛</m:t>
                    </m:r>
                  </m:oMath>
                </a14:m>
                <a:r>
                  <a:rPr lang="en-US" dirty="0"/>
                  <a:t> (inches) and table of prices </a:t>
                </a:r>
                <a14:m>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𝑝</m:t>
                        </m:r>
                      </m:e>
                      <m:sub>
                        <m:r>
                          <a:rPr lang="en-US" b="0" i="1" smtClean="0">
                            <a:solidFill>
                              <a:srgbClr val="0070C0"/>
                            </a:solidFill>
                            <a:latin typeface="Cambria Math" panose="02040503050406030204" pitchFamily="18" charset="0"/>
                          </a:rPr>
                          <m:t>𝑖</m:t>
                        </m:r>
                      </m:sub>
                    </m:sSub>
                    <m:r>
                      <a:rPr lang="en-US" b="0" i="1" smtClean="0">
                        <a:solidFill>
                          <a:srgbClr val="0070C0"/>
                        </a:solidFill>
                        <a:latin typeface="Cambria Math" panose="02040503050406030204" pitchFamily="18" charset="0"/>
                      </a:rPr>
                      <m:t>, </m:t>
                    </m:r>
                    <m:r>
                      <a:rPr lang="en-US" b="0" i="1" smtClean="0">
                        <a:solidFill>
                          <a:srgbClr val="0070C0"/>
                        </a:solidFill>
                        <a:latin typeface="Cambria Math" panose="02040503050406030204" pitchFamily="18" charset="0"/>
                      </a:rPr>
                      <m:t>𝑖</m:t>
                    </m:r>
                    <m:r>
                      <a:rPr lang="en-US" b="0" i="1" smtClean="0">
                        <a:solidFill>
                          <a:srgbClr val="0070C0"/>
                        </a:solidFill>
                        <a:latin typeface="Cambria Math" panose="02040503050406030204" pitchFamily="18" charset="0"/>
                      </a:rPr>
                      <m:t>=1, 2, …, </m:t>
                    </m:r>
                    <m:r>
                      <a:rPr lang="en-US" b="0" i="1" smtClean="0">
                        <a:solidFill>
                          <a:srgbClr val="0070C0"/>
                        </a:solidFill>
                        <a:latin typeface="Cambria Math" panose="02040503050406030204" pitchFamily="18" charset="0"/>
                      </a:rPr>
                      <m:t>𝑛</m:t>
                    </m:r>
                  </m:oMath>
                </a14:m>
                <a:endParaRPr lang="en-US" dirty="0">
                  <a:solidFill>
                    <a:srgbClr val="0070C0"/>
                  </a:solidFill>
                </a:endParaRPr>
              </a:p>
              <a:p>
                <a:r>
                  <a:rPr lang="en-US" dirty="0"/>
                  <a:t>Output: Maximum revenue obtainable from rods whose lengths sum to </a:t>
                </a:r>
                <a14:m>
                  <m:oMath xmlns:m="http://schemas.openxmlformats.org/officeDocument/2006/math">
                    <m:r>
                      <a:rPr lang="en-US" i="1" dirty="0" smtClean="0">
                        <a:solidFill>
                          <a:srgbClr val="0070C0"/>
                        </a:solidFill>
                        <a:latin typeface="Cambria Math" panose="02040503050406030204" pitchFamily="18" charset="0"/>
                      </a:rPr>
                      <m:t>𝑛</m:t>
                    </m:r>
                  </m:oMath>
                </a14:m>
                <a:r>
                  <a:rPr lang="en-US" dirty="0"/>
                  <a:t>, computed as the sum of the prices for the individual rods</a:t>
                </a:r>
              </a:p>
              <a:p>
                <a:r>
                  <a:rPr lang="en-US" dirty="0"/>
                  <a:t>Trivial solution: If </a:t>
                </a:r>
                <a14:m>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𝑝</m:t>
                        </m:r>
                      </m:e>
                      <m:sub>
                        <m:r>
                          <a:rPr lang="en-US" b="0" i="1" smtClean="0">
                            <a:solidFill>
                              <a:srgbClr val="0070C0"/>
                            </a:solidFill>
                            <a:latin typeface="Cambria Math" panose="02040503050406030204" pitchFamily="18" charset="0"/>
                          </a:rPr>
                          <m:t>𝑛</m:t>
                        </m:r>
                      </m:sub>
                    </m:sSub>
                  </m:oMath>
                </a14:m>
                <a:r>
                  <a:rPr lang="en-US" dirty="0"/>
                  <a:t>is very large, optimal solution needs no cuts, i.e., leave the rod as </a:t>
                </a:r>
                <a14:m>
                  <m:oMath xmlns:m="http://schemas.openxmlformats.org/officeDocument/2006/math">
                    <m:r>
                      <a:rPr lang="en-US" i="1" dirty="0" smtClean="0">
                        <a:solidFill>
                          <a:srgbClr val="0070C0"/>
                        </a:solidFill>
                        <a:latin typeface="Cambria Math" panose="02040503050406030204" pitchFamily="18" charset="0"/>
                      </a:rPr>
                      <m:t>𝑛</m:t>
                    </m:r>
                  </m:oMath>
                </a14:m>
                <a:r>
                  <a:rPr lang="en-US" dirty="0"/>
                  <a:t> inches long</a:t>
                </a:r>
              </a:p>
            </p:txBody>
          </p:sp>
        </mc:Choice>
        <mc:Fallback xmlns="">
          <p:sp>
            <p:nvSpPr>
              <p:cNvPr id="3" name="Content Placeholder 2">
                <a:extLst>
                  <a:ext uri="{FF2B5EF4-FFF2-40B4-BE49-F238E27FC236}">
                    <a16:creationId xmlns:a16="http://schemas.microsoft.com/office/drawing/2014/main" id="{07B80453-E99D-47D8-ABB3-9E17D5002C65}"/>
                  </a:ext>
                </a:extLst>
              </p:cNvPr>
              <p:cNvSpPr>
                <a:spLocks noGrp="1" noRot="1" noChangeAspect="1" noMove="1" noResize="1" noEditPoints="1" noAdjustHandles="1" noChangeArrowheads="1" noChangeShapeType="1" noTextEdit="1"/>
              </p:cNvSpPr>
              <p:nvPr>
                <p:ph idx="1"/>
              </p:nvPr>
            </p:nvSpPr>
            <p:spPr>
              <a:blipFill>
                <a:blip r:embed="rId2"/>
                <a:stretch>
                  <a:fillRect l="-1098" t="-985" r="-164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5210F47-03D6-4CCA-BDD0-849A90905B4A}"/>
              </a:ext>
            </a:extLst>
          </p:cNvPr>
          <p:cNvSpPr>
            <a:spLocks noGrp="1"/>
          </p:cNvSpPr>
          <p:nvPr>
            <p:ph type="sldNum" sz="quarter" idx="12"/>
          </p:nvPr>
        </p:nvSpPr>
        <p:spPr/>
        <p:txBody>
          <a:bodyPr/>
          <a:lstStyle/>
          <a:p>
            <a:pPr>
              <a:defRPr/>
            </a:pPr>
            <a:fld id="{A772C4B8-CF89-43C9-A7CE-82C332A570A8}" type="slidenum">
              <a:rPr lang="en-US" altLang="en-US" smtClean="0"/>
              <a:pPr>
                <a:defRPr/>
              </a:pPr>
              <a:t>12</a:t>
            </a:fld>
            <a:endParaRPr lang="en-US" altLang="en-US"/>
          </a:p>
        </p:txBody>
      </p:sp>
    </p:spTree>
    <p:extLst>
      <p:ext uri="{BB962C8B-B14F-4D97-AF65-F5344CB8AC3E}">
        <p14:creationId xmlns:p14="http://schemas.microsoft.com/office/powerpoint/2010/main" val="1457400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2EEAA-1B7E-4CC8-AFFB-012CA6F54396}"/>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AF7473E-2B43-49E4-B5CA-8FC3FFE4C880}"/>
                  </a:ext>
                </a:extLst>
              </p:cNvPr>
              <p:cNvSpPr>
                <a:spLocks noGrp="1"/>
              </p:cNvSpPr>
              <p:nvPr>
                <p:ph idx="1"/>
              </p:nvPr>
            </p:nvSpPr>
            <p:spPr>
              <a:xfrm>
                <a:off x="685800" y="1993170"/>
                <a:ext cx="7772400" cy="1435830"/>
              </a:xfrm>
            </p:spPr>
            <p:txBody>
              <a:bodyPr/>
              <a:lstStyle/>
              <a:p>
                <a:r>
                  <a:rPr lang="en-US" dirty="0"/>
                  <a:t>After first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−1 </m:t>
                    </m:r>
                  </m:oMath>
                </a14:m>
                <a:r>
                  <a:rPr lang="en-US" dirty="0"/>
                  <a:t>inches, we can either cut or not ..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r>
                          <a:rPr lang="en-US" b="0" i="1" smtClean="0">
                            <a:latin typeface="Cambria Math" panose="02040503050406030204" pitchFamily="18" charset="0"/>
                          </a:rPr>
                          <m:t>−1</m:t>
                        </m:r>
                      </m:sup>
                    </m:sSup>
                  </m:oMath>
                </a14:m>
                <a:r>
                  <a:rPr lang="en-US" dirty="0"/>
                  <a:t>ways</a:t>
                </a:r>
              </a:p>
              <a:p>
                <a:r>
                  <a:rPr lang="en-US" dirty="0"/>
                  <a:t>8 ways to cut a rod of length 4</a:t>
                </a:r>
              </a:p>
              <a:p>
                <a:pPr lvl="1"/>
                <a:r>
                  <a:rPr lang="en-US" sz="1800" dirty="0">
                    <a:solidFill>
                      <a:srgbClr val="0070C0"/>
                    </a:solidFill>
                  </a:rPr>
                  <a:t>best two 2 inches that yields a revenue of 5+5 =10</a:t>
                </a:r>
              </a:p>
            </p:txBody>
          </p:sp>
        </mc:Choice>
        <mc:Fallback xmlns="">
          <p:sp>
            <p:nvSpPr>
              <p:cNvPr id="3" name="Content Placeholder 2">
                <a:extLst>
                  <a:ext uri="{FF2B5EF4-FFF2-40B4-BE49-F238E27FC236}">
                    <a16:creationId xmlns:a16="http://schemas.microsoft.com/office/drawing/2014/main" id="{EAF7473E-2B43-49E4-B5CA-8FC3FFE4C880}"/>
                  </a:ext>
                </a:extLst>
              </p:cNvPr>
              <p:cNvSpPr>
                <a:spLocks noGrp="1" noRot="1" noChangeAspect="1" noMove="1" noResize="1" noEditPoints="1" noAdjustHandles="1" noChangeArrowheads="1" noChangeShapeType="1" noTextEdit="1"/>
              </p:cNvSpPr>
              <p:nvPr>
                <p:ph idx="1"/>
              </p:nvPr>
            </p:nvSpPr>
            <p:spPr>
              <a:xfrm>
                <a:off x="685800" y="1993170"/>
                <a:ext cx="7772400" cy="1435830"/>
              </a:xfrm>
              <a:blipFill>
                <a:blip r:embed="rId2"/>
                <a:stretch>
                  <a:fillRect l="-1098" t="-3390" b="-1737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9F8E47A-F2FB-44D3-976F-982FA44D94AC}"/>
              </a:ext>
            </a:extLst>
          </p:cNvPr>
          <p:cNvSpPr>
            <a:spLocks noGrp="1"/>
          </p:cNvSpPr>
          <p:nvPr>
            <p:ph type="sldNum" sz="quarter" idx="12"/>
          </p:nvPr>
        </p:nvSpPr>
        <p:spPr/>
        <p:txBody>
          <a:bodyPr/>
          <a:lstStyle/>
          <a:p>
            <a:pPr>
              <a:defRPr/>
            </a:pPr>
            <a:fld id="{A772C4B8-CF89-43C9-A7CE-82C332A570A8}" type="slidenum">
              <a:rPr lang="en-US" altLang="en-US" smtClean="0"/>
              <a:pPr>
                <a:defRPr/>
              </a:pPr>
              <a:t>13</a:t>
            </a:fld>
            <a:endParaRPr lang="en-US" altLang="en-US"/>
          </a:p>
        </p:txBody>
      </p:sp>
      <p:pic>
        <p:nvPicPr>
          <p:cNvPr id="6" name="Picture 5">
            <a:extLst>
              <a:ext uri="{FF2B5EF4-FFF2-40B4-BE49-F238E27FC236}">
                <a16:creationId xmlns:a16="http://schemas.microsoft.com/office/drawing/2014/main" id="{963FC8E1-6AC4-4837-9E67-3467EF7B923A}"/>
              </a:ext>
            </a:extLst>
          </p:cNvPr>
          <p:cNvPicPr>
            <a:picLocks noChangeAspect="1"/>
          </p:cNvPicPr>
          <p:nvPr/>
        </p:nvPicPr>
        <p:blipFill>
          <a:blip r:embed="rId3"/>
          <a:stretch>
            <a:fillRect/>
          </a:stretch>
        </p:blipFill>
        <p:spPr>
          <a:xfrm>
            <a:off x="2522154" y="1143000"/>
            <a:ext cx="4010025" cy="638175"/>
          </a:xfrm>
          <a:prstGeom prst="rect">
            <a:avLst/>
          </a:prstGeom>
        </p:spPr>
      </p:pic>
      <p:pic>
        <p:nvPicPr>
          <p:cNvPr id="8" name="Picture 7">
            <a:extLst>
              <a:ext uri="{FF2B5EF4-FFF2-40B4-BE49-F238E27FC236}">
                <a16:creationId xmlns:a16="http://schemas.microsoft.com/office/drawing/2014/main" id="{BC652A23-9513-492A-938C-303C16496D9E}"/>
              </a:ext>
            </a:extLst>
          </p:cNvPr>
          <p:cNvPicPr>
            <a:picLocks noChangeAspect="1"/>
          </p:cNvPicPr>
          <p:nvPr/>
        </p:nvPicPr>
        <p:blipFill>
          <a:blip r:embed="rId4"/>
          <a:stretch>
            <a:fillRect/>
          </a:stretch>
        </p:blipFill>
        <p:spPr>
          <a:xfrm>
            <a:off x="833437" y="3823506"/>
            <a:ext cx="7477125" cy="1554137"/>
          </a:xfrm>
          <a:prstGeom prst="rect">
            <a:avLst/>
          </a:prstGeom>
        </p:spPr>
      </p:pic>
    </p:spTree>
    <p:extLst>
      <p:ext uri="{BB962C8B-B14F-4D97-AF65-F5344CB8AC3E}">
        <p14:creationId xmlns:p14="http://schemas.microsoft.com/office/powerpoint/2010/main" val="448828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D2F8-08F3-424C-A14B-7CB5FD1D6B27}"/>
              </a:ext>
            </a:extLst>
          </p:cNvPr>
          <p:cNvSpPr>
            <a:spLocks noGrp="1"/>
          </p:cNvSpPr>
          <p:nvPr>
            <p:ph type="title"/>
          </p:nvPr>
        </p:nvSpPr>
        <p:spPr/>
        <p:txBody>
          <a:bodyPr/>
          <a:lstStyle/>
          <a:p>
            <a:r>
              <a:rPr lang="en-US" dirty="0"/>
              <a:t>Formulation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F30E51-7C26-41FB-BF3F-2127DB4BA025}"/>
                  </a:ext>
                </a:extLst>
              </p:cNvPr>
              <p:cNvSpPr>
                <a:spLocks noGrp="1"/>
              </p:cNvSpPr>
              <p:nvPr>
                <p:ph idx="1"/>
              </p:nvPr>
            </p:nvSpPr>
            <p:spPr>
              <a:xfrm>
                <a:off x="685800" y="1143000"/>
                <a:ext cx="5181600" cy="2209800"/>
              </a:xfrm>
            </p:spPr>
            <p:txBody>
              <a:bodyPr/>
              <a:lstStyle/>
              <a:p>
                <a:pPr marL="0" indent="0">
                  <a:buNone/>
                </a:pPr>
                <a:r>
                  <a:rPr lang="en-US" dirty="0"/>
                  <a:t>Let </a:t>
                </a:r>
                <a14:m>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𝑟</m:t>
                        </m:r>
                      </m:e>
                      <m:sub>
                        <m:r>
                          <a:rPr lang="en-US" b="0" i="1" smtClean="0">
                            <a:solidFill>
                              <a:srgbClr val="0070C0"/>
                            </a:solidFill>
                            <a:latin typeface="Cambria Math" panose="02040503050406030204" pitchFamily="18" charset="0"/>
                          </a:rPr>
                          <m:t>𝑖</m:t>
                        </m:r>
                      </m:sub>
                    </m:sSub>
                  </m:oMath>
                </a14:m>
                <a:r>
                  <a:rPr lang="en-US" dirty="0"/>
                  <a:t> be the max revenue for a rod of length </a:t>
                </a:r>
                <a14:m>
                  <m:oMath xmlns:m="http://schemas.openxmlformats.org/officeDocument/2006/math">
                    <m:r>
                      <a:rPr lang="en-US" b="0" i="1" smtClean="0">
                        <a:solidFill>
                          <a:srgbClr val="0070C0"/>
                        </a:solidFill>
                        <a:latin typeface="Cambria Math" panose="02040503050406030204" pitchFamily="18" charset="0"/>
                      </a:rPr>
                      <m:t>𝑖</m:t>
                    </m:r>
                  </m:oMath>
                </a14:m>
                <a:endParaRPr lang="en-US" dirty="0"/>
              </a:p>
              <a:p>
                <a:pPr marL="0" indent="0">
                  <a:buNone/>
                </a:pPr>
                <a:r>
                  <a:rPr lang="en-US" dirty="0"/>
                  <a:t>By inspection</a:t>
                </a:r>
              </a:p>
              <a:p>
                <a:pPr marL="0" indent="0">
                  <a:buNone/>
                </a:pPr>
                <a:r>
                  <a:rPr lang="en-US" dirty="0"/>
                  <a:t>   </a:t>
                </a:r>
                <a:r>
                  <a:rPr lang="en-US" sz="1600" dirty="0"/>
                  <a:t>For n = 7, one opt sol makes a cut at 3in </a:t>
                </a:r>
                <a:r>
                  <a:rPr lang="en-US" sz="1600" dirty="0">
                    <a:sym typeface="Wingdings" panose="05000000000000000000" pitchFamily="2" charset="2"/>
                  </a:rPr>
                  <a:t> 2 subproblems of lengths 3 and 4  solve both optimally.</a:t>
                </a:r>
              </a:p>
              <a:p>
                <a:pPr marL="0" indent="0">
                  <a:buNone/>
                </a:pPr>
                <a:r>
                  <a:rPr lang="en-US" sz="1600" dirty="0">
                    <a:sym typeface="Wingdings" panose="05000000000000000000" pitchFamily="2" charset="2"/>
                  </a:rPr>
                  <a:t>The opt sol of length 4  2 + 2  used in opt sol of length 7</a:t>
                </a:r>
                <a:endParaRPr lang="en-US" dirty="0"/>
              </a:p>
              <a:p>
                <a:pPr marL="0" indent="0">
                  <a:buNone/>
                </a:pPr>
                <a:r>
                  <a:rPr lang="en-US" dirty="0"/>
                  <a:t>	</a:t>
                </a:r>
              </a:p>
            </p:txBody>
          </p:sp>
        </mc:Choice>
        <mc:Fallback xmlns="">
          <p:sp>
            <p:nvSpPr>
              <p:cNvPr id="3" name="Content Placeholder 2">
                <a:extLst>
                  <a:ext uri="{FF2B5EF4-FFF2-40B4-BE49-F238E27FC236}">
                    <a16:creationId xmlns:a16="http://schemas.microsoft.com/office/drawing/2014/main" id="{59F30E51-7C26-41FB-BF3F-2127DB4BA025}"/>
                  </a:ext>
                </a:extLst>
              </p:cNvPr>
              <p:cNvSpPr>
                <a:spLocks noGrp="1" noRot="1" noChangeAspect="1" noMove="1" noResize="1" noEditPoints="1" noAdjustHandles="1" noChangeArrowheads="1" noChangeShapeType="1" noTextEdit="1"/>
              </p:cNvSpPr>
              <p:nvPr>
                <p:ph idx="1"/>
              </p:nvPr>
            </p:nvSpPr>
            <p:spPr>
              <a:xfrm>
                <a:off x="685800" y="1143000"/>
                <a:ext cx="5181600" cy="2209800"/>
              </a:xfrm>
              <a:blipFill>
                <a:blip r:embed="rId2"/>
                <a:stretch>
                  <a:fillRect l="-1882" t="-2210" r="-1412" b="-469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95789A7-086E-4C79-AE79-4BCEEE86BE92}"/>
              </a:ext>
            </a:extLst>
          </p:cNvPr>
          <p:cNvSpPr>
            <a:spLocks noGrp="1"/>
          </p:cNvSpPr>
          <p:nvPr>
            <p:ph type="sldNum" sz="quarter" idx="12"/>
          </p:nvPr>
        </p:nvSpPr>
        <p:spPr/>
        <p:txBody>
          <a:bodyPr/>
          <a:lstStyle/>
          <a:p>
            <a:pPr>
              <a:defRPr/>
            </a:pPr>
            <a:fld id="{A772C4B8-CF89-43C9-A7CE-82C332A570A8}" type="slidenum">
              <a:rPr lang="en-US" altLang="en-US" smtClean="0"/>
              <a:pPr>
                <a:defRPr/>
              </a:pPr>
              <a:t>14</a:t>
            </a:fld>
            <a:endParaRPr lang="en-US" altLang="en-US"/>
          </a:p>
        </p:txBody>
      </p:sp>
      <p:pic>
        <p:nvPicPr>
          <p:cNvPr id="6" name="Picture 5">
            <a:extLst>
              <a:ext uri="{FF2B5EF4-FFF2-40B4-BE49-F238E27FC236}">
                <a16:creationId xmlns:a16="http://schemas.microsoft.com/office/drawing/2014/main" id="{3BC82B46-E7DC-41F4-A4F0-20BB86B51212}"/>
              </a:ext>
            </a:extLst>
          </p:cNvPr>
          <p:cNvPicPr>
            <a:picLocks noChangeAspect="1"/>
          </p:cNvPicPr>
          <p:nvPr/>
        </p:nvPicPr>
        <p:blipFill>
          <a:blip r:embed="rId3"/>
          <a:stretch>
            <a:fillRect/>
          </a:stretch>
        </p:blipFill>
        <p:spPr>
          <a:xfrm>
            <a:off x="5867400" y="1219199"/>
            <a:ext cx="2682850" cy="2057400"/>
          </a:xfrm>
          <a:prstGeom prst="rect">
            <a:avLst/>
          </a:prstGeom>
        </p:spPr>
      </p:pic>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D21AABEF-4F28-474D-B14A-956829034DEF}"/>
                  </a:ext>
                </a:extLst>
              </p:cNvPr>
              <p:cNvSpPr txBox="1">
                <a:spLocks/>
              </p:cNvSpPr>
              <p:nvPr/>
            </p:nvSpPr>
            <p:spPr bwMode="auto">
              <a:xfrm>
                <a:off x="609600" y="3510455"/>
                <a:ext cx="7620000" cy="304011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US" dirty="0"/>
                  <a:t>Optimal revenue </a:t>
                </a:r>
                <a14:m>
                  <m:oMath xmlns:m="http://schemas.openxmlformats.org/officeDocument/2006/math">
                    <m:sSub>
                      <m:sSubPr>
                        <m:ctrlPr>
                          <a:rPr lang="en-US" i="1" smtClean="0">
                            <a:solidFill>
                              <a:srgbClr val="0070C0"/>
                            </a:solidFill>
                            <a:latin typeface="Cambria Math" panose="02040503050406030204" pitchFamily="18" charset="0"/>
                          </a:rPr>
                        </m:ctrlPr>
                      </m:sSubPr>
                      <m:e>
                        <m:r>
                          <a:rPr lang="en-US" i="1" smtClean="0">
                            <a:solidFill>
                              <a:srgbClr val="0070C0"/>
                            </a:solidFill>
                            <a:latin typeface="Cambria Math" panose="02040503050406030204" pitchFamily="18" charset="0"/>
                          </a:rPr>
                          <m:t>𝑟</m:t>
                        </m:r>
                      </m:e>
                      <m:sub>
                        <m:r>
                          <a:rPr lang="en-US" i="1" smtClean="0">
                            <a:solidFill>
                              <a:srgbClr val="0070C0"/>
                            </a:solidFill>
                            <a:latin typeface="Cambria Math" panose="02040503050406030204" pitchFamily="18" charset="0"/>
                          </a:rPr>
                          <m:t>𝑛</m:t>
                        </m:r>
                      </m:sub>
                    </m:sSub>
                  </m:oMath>
                </a14:m>
                <a:r>
                  <a:rPr lang="en-US" dirty="0"/>
                  <a:t> by taking max of</a:t>
                </a:r>
              </a:p>
              <a:p>
                <a:pPr lvl="1"/>
                <a14:m>
                  <m:oMath xmlns:m="http://schemas.openxmlformats.org/officeDocument/2006/math">
                    <m:sSub>
                      <m:sSubPr>
                        <m:ctrlPr>
                          <a:rPr lang="en-US" i="1" smtClean="0">
                            <a:solidFill>
                              <a:srgbClr val="0070C0"/>
                            </a:solidFill>
                            <a:latin typeface="Cambria Math" panose="02040503050406030204" pitchFamily="18" charset="0"/>
                          </a:rPr>
                        </m:ctrlPr>
                      </m:sSubPr>
                      <m:e>
                        <m:r>
                          <a:rPr lang="en-US" i="1" smtClean="0">
                            <a:solidFill>
                              <a:srgbClr val="0070C0"/>
                            </a:solidFill>
                            <a:latin typeface="Cambria Math" panose="02040503050406030204" pitchFamily="18" charset="0"/>
                          </a:rPr>
                          <m:t>𝑝</m:t>
                        </m:r>
                      </m:e>
                      <m:sub>
                        <m:r>
                          <a:rPr lang="en-US" i="1" smtClean="0">
                            <a:solidFill>
                              <a:srgbClr val="0070C0"/>
                            </a:solidFill>
                            <a:latin typeface="Cambria Math" panose="02040503050406030204" pitchFamily="18" charset="0"/>
                          </a:rPr>
                          <m:t>𝑛</m:t>
                        </m:r>
                      </m:sub>
                    </m:sSub>
                  </m:oMath>
                </a14:m>
                <a:r>
                  <a:rPr lang="en-US" dirty="0"/>
                  <a:t>: revenue from not making a cut </a:t>
                </a:r>
              </a:p>
              <a:p>
                <a:pPr lvl="1"/>
                <a14:m>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𝑟</m:t>
                        </m:r>
                      </m:e>
                      <m:sub>
                        <m:r>
                          <a:rPr lang="en-US" b="0" i="1" smtClean="0">
                            <a:solidFill>
                              <a:srgbClr val="0070C0"/>
                            </a:solidFill>
                            <a:latin typeface="Cambria Math" panose="02040503050406030204" pitchFamily="18" charset="0"/>
                          </a:rPr>
                          <m:t>1</m:t>
                        </m:r>
                      </m:sub>
                    </m:sSub>
                    <m:r>
                      <a:rPr lang="en-US" b="0" i="1" smtClean="0">
                        <a:solidFill>
                          <a:srgbClr val="0070C0"/>
                        </a:solidFill>
                        <a:latin typeface="Cambria Math" panose="02040503050406030204" pitchFamily="18" charset="0"/>
                      </a:rPr>
                      <m:t>+ </m:t>
                    </m:r>
                    <m:sSub>
                      <m:sSubPr>
                        <m:ctrlPr>
                          <a:rPr lang="en-US"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𝑟</m:t>
                        </m:r>
                      </m:e>
                      <m:sub>
                        <m:r>
                          <a:rPr lang="en-US" i="1" smtClean="0">
                            <a:solidFill>
                              <a:srgbClr val="0070C0"/>
                            </a:solidFill>
                            <a:latin typeface="Cambria Math" panose="02040503050406030204" pitchFamily="18" charset="0"/>
                          </a:rPr>
                          <m:t>𝑛</m:t>
                        </m:r>
                        <m:r>
                          <a:rPr lang="en-US" b="0" i="1" smtClean="0">
                            <a:solidFill>
                              <a:srgbClr val="0070C0"/>
                            </a:solidFill>
                            <a:latin typeface="Cambria Math" panose="02040503050406030204" pitchFamily="18" charset="0"/>
                          </a:rPr>
                          <m:t>−1</m:t>
                        </m:r>
                      </m:sub>
                    </m:sSub>
                  </m:oMath>
                </a14:m>
                <a:r>
                  <a:rPr lang="en-US" dirty="0"/>
                  <a:t>: max revenue from a rod 1in and road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−1)</m:t>
                    </m:r>
                  </m:oMath>
                </a14:m>
                <a:r>
                  <a:rPr lang="en-US" dirty="0"/>
                  <a:t>in</a:t>
                </a:r>
              </a:p>
              <a:p>
                <a:pPr lvl="1"/>
                <a14:m>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𝑟</m:t>
                        </m:r>
                      </m:e>
                      <m:sub>
                        <m:r>
                          <a:rPr lang="en-US" b="0" i="1" smtClean="0">
                            <a:solidFill>
                              <a:srgbClr val="0070C0"/>
                            </a:solidFill>
                            <a:latin typeface="Cambria Math" panose="02040503050406030204" pitchFamily="18" charset="0"/>
                          </a:rPr>
                          <m:t>2</m:t>
                        </m:r>
                      </m:sub>
                    </m:sSub>
                    <m:r>
                      <a:rPr lang="en-US" b="0" i="1" smtClean="0">
                        <a:solidFill>
                          <a:srgbClr val="0070C0"/>
                        </a:solidFill>
                        <a:latin typeface="Cambria Math" panose="02040503050406030204" pitchFamily="18" charset="0"/>
                      </a:rPr>
                      <m:t>+ </m:t>
                    </m:r>
                    <m:sSub>
                      <m:sSubPr>
                        <m:ctrlPr>
                          <a:rPr lang="en-US"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𝑟</m:t>
                        </m:r>
                      </m:e>
                      <m:sub>
                        <m:r>
                          <a:rPr lang="en-US" i="1" smtClean="0">
                            <a:solidFill>
                              <a:srgbClr val="0070C0"/>
                            </a:solidFill>
                            <a:latin typeface="Cambria Math" panose="02040503050406030204" pitchFamily="18" charset="0"/>
                          </a:rPr>
                          <m:t>𝑛</m:t>
                        </m:r>
                        <m:r>
                          <a:rPr lang="en-US" b="0" i="1" smtClean="0">
                            <a:solidFill>
                              <a:srgbClr val="0070C0"/>
                            </a:solidFill>
                            <a:latin typeface="Cambria Math" panose="02040503050406030204" pitchFamily="18" charset="0"/>
                          </a:rPr>
                          <m:t>−2</m:t>
                        </m:r>
                      </m:sub>
                    </m:sSub>
                  </m:oMath>
                </a14:m>
                <a:r>
                  <a:rPr lang="en-US" dirty="0"/>
                  <a:t>: max revenue from a rod 2in and road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−2)</m:t>
                    </m:r>
                  </m:oMath>
                </a14:m>
                <a:r>
                  <a:rPr lang="en-US" dirty="0"/>
                  <a:t>in, …</a:t>
                </a:r>
              </a:p>
              <a:p>
                <a:pPr lvl="1"/>
                <a14:m>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𝑟</m:t>
                        </m:r>
                      </m:e>
                      <m:sub>
                        <m:r>
                          <a:rPr lang="en-US" b="0" i="1" smtClean="0">
                            <a:solidFill>
                              <a:srgbClr val="0070C0"/>
                            </a:solidFill>
                            <a:latin typeface="Cambria Math" panose="02040503050406030204" pitchFamily="18" charset="0"/>
                          </a:rPr>
                          <m:t>𝑛</m:t>
                        </m:r>
                        <m:r>
                          <a:rPr lang="en-US" b="0" i="1" smtClean="0">
                            <a:solidFill>
                              <a:srgbClr val="0070C0"/>
                            </a:solidFill>
                            <a:latin typeface="Cambria Math" panose="02040503050406030204" pitchFamily="18" charset="0"/>
                          </a:rPr>
                          <m:t>−1</m:t>
                        </m:r>
                      </m:sub>
                    </m:sSub>
                    <m:r>
                      <a:rPr lang="en-US" b="0" i="1" smtClean="0">
                        <a:solidFill>
                          <a:srgbClr val="0070C0"/>
                        </a:solidFill>
                        <a:latin typeface="Cambria Math" panose="02040503050406030204" pitchFamily="18" charset="0"/>
                      </a:rPr>
                      <m:t>+ </m:t>
                    </m:r>
                    <m:sSub>
                      <m:sSubPr>
                        <m:ctrlPr>
                          <a:rPr lang="en-US"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𝑟</m:t>
                        </m:r>
                      </m:e>
                      <m:sub>
                        <m:r>
                          <a:rPr lang="en-US" b="0" i="1" smtClean="0">
                            <a:solidFill>
                              <a:srgbClr val="0070C0"/>
                            </a:solidFill>
                            <a:latin typeface="Cambria Math" panose="02040503050406030204" pitchFamily="18" charset="0"/>
                          </a:rPr>
                          <m:t>1</m:t>
                        </m:r>
                      </m:sub>
                    </m:sSub>
                  </m:oMath>
                </a14:m>
                <a:endParaRPr lang="en-US" dirty="0"/>
              </a:p>
              <a:p>
                <a:pPr marL="457200" lvl="1"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rPr>
                            <m:t>𝒓</m:t>
                          </m:r>
                        </m:e>
                        <m:sub>
                          <m:r>
                            <a:rPr lang="en-US" b="1" i="1" smtClean="0">
                              <a:solidFill>
                                <a:srgbClr val="FF0000"/>
                              </a:solidFill>
                              <a:latin typeface="Cambria Math" panose="02040503050406030204" pitchFamily="18" charset="0"/>
                            </a:rPr>
                            <m:t>𝒏</m:t>
                          </m:r>
                        </m:sub>
                      </m:sSub>
                      <m:r>
                        <a:rPr lang="en-US" b="1" i="1" smtClean="0">
                          <a:solidFill>
                            <a:srgbClr val="FF0000"/>
                          </a:solidFill>
                          <a:latin typeface="Cambria Math" panose="02040503050406030204" pitchFamily="18" charset="0"/>
                        </a:rPr>
                        <m:t>=</m:t>
                      </m:r>
                      <m:r>
                        <a:rPr lang="en-US" b="1" i="0" smtClean="0">
                          <a:solidFill>
                            <a:srgbClr val="FF0000"/>
                          </a:solidFill>
                          <a:latin typeface="Cambria Math" panose="02040503050406030204" pitchFamily="18" charset="0"/>
                        </a:rPr>
                        <m:t>𝐦𝐚𝐱</m:t>
                      </m:r>
                      <m:r>
                        <a:rPr lang="en-US" b="1" i="1" smtClean="0">
                          <a:solidFill>
                            <a:srgbClr val="FF0000"/>
                          </a:solidFill>
                          <a:latin typeface="Cambria Math" panose="02040503050406030204" pitchFamily="18" charset="0"/>
                        </a:rPr>
                        <m:t>⁡{ </m:t>
                      </m:r>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rPr>
                            <m:t>𝒑</m:t>
                          </m:r>
                        </m:e>
                        <m:sub>
                          <m:r>
                            <a:rPr lang="en-US" b="1" i="1" smtClean="0">
                              <a:solidFill>
                                <a:srgbClr val="FF0000"/>
                              </a:solidFill>
                              <a:latin typeface="Cambria Math" panose="02040503050406030204" pitchFamily="18" charset="0"/>
                            </a:rPr>
                            <m:t>𝒏</m:t>
                          </m:r>
                        </m:sub>
                      </m:sSub>
                      <m:r>
                        <a:rPr lang="en-US" b="1" i="1" smtClean="0">
                          <a:solidFill>
                            <a:srgbClr val="FF0000"/>
                          </a:solidFill>
                          <a:latin typeface="Cambria Math" panose="02040503050406030204" pitchFamily="18" charset="0"/>
                        </a:rPr>
                        <m:t>, </m:t>
                      </m:r>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rPr>
                            <m:t>𝒓</m:t>
                          </m:r>
                        </m:e>
                        <m:sub>
                          <m:r>
                            <a:rPr lang="en-US" b="1" i="1" smtClean="0">
                              <a:solidFill>
                                <a:srgbClr val="FF0000"/>
                              </a:solidFill>
                              <a:latin typeface="Cambria Math" panose="02040503050406030204" pitchFamily="18" charset="0"/>
                            </a:rPr>
                            <m:t>𝟏</m:t>
                          </m:r>
                        </m:sub>
                      </m:sSub>
                      <m:r>
                        <a:rPr lang="en-US" b="1" i="1" smtClean="0">
                          <a:solidFill>
                            <a:srgbClr val="FF0000"/>
                          </a:solidFill>
                          <a:latin typeface="Cambria Math" panose="02040503050406030204" pitchFamily="18" charset="0"/>
                        </a:rPr>
                        <m:t>+</m:t>
                      </m:r>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rPr>
                            <m:t>𝒓</m:t>
                          </m:r>
                        </m:e>
                        <m:sub>
                          <m:r>
                            <a:rPr lang="en-US" b="1" i="1" smtClean="0">
                              <a:solidFill>
                                <a:srgbClr val="FF0000"/>
                              </a:solidFill>
                              <a:latin typeface="Cambria Math" panose="02040503050406030204" pitchFamily="18" charset="0"/>
                            </a:rPr>
                            <m:t>𝒏</m:t>
                          </m:r>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𝟏</m:t>
                          </m:r>
                        </m:sub>
                      </m:sSub>
                      <m:r>
                        <a:rPr lang="en-US" b="1" i="1" smtClean="0">
                          <a:solidFill>
                            <a:srgbClr val="FF0000"/>
                          </a:solidFill>
                          <a:latin typeface="Cambria Math" panose="02040503050406030204" pitchFamily="18" charset="0"/>
                        </a:rPr>
                        <m:t>, </m:t>
                      </m:r>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rPr>
                            <m:t>𝒓</m:t>
                          </m:r>
                        </m:e>
                        <m:sub>
                          <m:r>
                            <a:rPr lang="en-US" b="1" i="1" smtClean="0">
                              <a:solidFill>
                                <a:srgbClr val="FF0000"/>
                              </a:solidFill>
                              <a:latin typeface="Cambria Math" panose="02040503050406030204" pitchFamily="18" charset="0"/>
                            </a:rPr>
                            <m:t>𝟐</m:t>
                          </m:r>
                        </m:sub>
                      </m:sSub>
                      <m:r>
                        <a:rPr lang="en-US" b="1" i="1" smtClean="0">
                          <a:solidFill>
                            <a:srgbClr val="FF0000"/>
                          </a:solidFill>
                          <a:latin typeface="Cambria Math" panose="02040503050406030204" pitchFamily="18" charset="0"/>
                        </a:rPr>
                        <m:t>+</m:t>
                      </m:r>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rPr>
                            <m:t>𝒓</m:t>
                          </m:r>
                        </m:e>
                        <m:sub>
                          <m:r>
                            <a:rPr lang="en-US" b="1" i="1" smtClean="0">
                              <a:solidFill>
                                <a:srgbClr val="FF0000"/>
                              </a:solidFill>
                              <a:latin typeface="Cambria Math" panose="02040503050406030204" pitchFamily="18" charset="0"/>
                            </a:rPr>
                            <m:t>𝒏</m:t>
                          </m:r>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𝟐</m:t>
                          </m:r>
                        </m:sub>
                      </m:sSub>
                      <m:r>
                        <a:rPr lang="en-US" b="1" i="1" smtClean="0">
                          <a:solidFill>
                            <a:srgbClr val="FF0000"/>
                          </a:solidFill>
                          <a:latin typeface="Cambria Math" panose="02040503050406030204" pitchFamily="18" charset="0"/>
                        </a:rPr>
                        <m:t>, …., </m:t>
                      </m:r>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rPr>
                            <m:t>𝒓</m:t>
                          </m:r>
                        </m:e>
                        <m:sub>
                          <m:r>
                            <a:rPr lang="en-US" b="1" i="1" smtClean="0">
                              <a:solidFill>
                                <a:srgbClr val="FF0000"/>
                              </a:solidFill>
                              <a:latin typeface="Cambria Math" panose="02040503050406030204" pitchFamily="18" charset="0"/>
                            </a:rPr>
                            <m:t>𝒏</m:t>
                          </m:r>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𝟏</m:t>
                          </m:r>
                        </m:sub>
                      </m:sSub>
                      <m:r>
                        <a:rPr lang="en-US" b="1" i="1" smtClean="0">
                          <a:solidFill>
                            <a:srgbClr val="FF0000"/>
                          </a:solidFill>
                          <a:latin typeface="Cambria Math" panose="02040503050406030204" pitchFamily="18" charset="0"/>
                        </a:rPr>
                        <m:t>+</m:t>
                      </m:r>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rPr>
                            <m:t>𝒓</m:t>
                          </m:r>
                        </m:e>
                        <m:sub>
                          <m:r>
                            <a:rPr lang="en-US" b="1" i="1" smtClean="0">
                              <a:solidFill>
                                <a:srgbClr val="FF0000"/>
                              </a:solidFill>
                              <a:latin typeface="Cambria Math" panose="02040503050406030204" pitchFamily="18" charset="0"/>
                            </a:rPr>
                            <m:t>𝟏</m:t>
                          </m:r>
                        </m:sub>
                      </m:sSub>
                      <m:r>
                        <a:rPr lang="en-US" b="1" i="1" smtClean="0">
                          <a:solidFill>
                            <a:srgbClr val="FF0000"/>
                          </a:solidFill>
                          <a:latin typeface="Cambria Math" panose="02040503050406030204" pitchFamily="18" charset="0"/>
                        </a:rPr>
                        <m:t>}</m:t>
                      </m:r>
                    </m:oMath>
                  </m:oMathPara>
                </a14:m>
                <a:endParaRPr lang="en-US" b="1" dirty="0">
                  <a:solidFill>
                    <a:srgbClr val="FF0000"/>
                  </a:solidFill>
                </a:endParaRPr>
              </a:p>
            </p:txBody>
          </p:sp>
        </mc:Choice>
        <mc:Fallback xmlns="">
          <p:sp>
            <p:nvSpPr>
              <p:cNvPr id="7" name="Content Placeholder 2">
                <a:extLst>
                  <a:ext uri="{FF2B5EF4-FFF2-40B4-BE49-F238E27FC236}">
                    <a16:creationId xmlns:a16="http://schemas.microsoft.com/office/drawing/2014/main" id="{D21AABEF-4F28-474D-B14A-956829034DEF}"/>
                  </a:ext>
                </a:extLst>
              </p:cNvPr>
              <p:cNvSpPr txBox="1">
                <a:spLocks noRot="1" noChangeAspect="1" noMove="1" noResize="1" noEditPoints="1" noAdjustHandles="1" noChangeArrowheads="1" noChangeShapeType="1" noTextEdit="1"/>
              </p:cNvSpPr>
              <p:nvPr/>
            </p:nvSpPr>
            <p:spPr bwMode="auto">
              <a:xfrm>
                <a:off x="609600" y="3510455"/>
                <a:ext cx="7620000" cy="3040117"/>
              </a:xfrm>
              <a:prstGeom prst="rect">
                <a:avLst/>
              </a:prstGeom>
              <a:blipFill>
                <a:blip r:embed="rId4"/>
                <a:stretch>
                  <a:fillRect l="-1200" t="-160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2946796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A9CF1-F7B8-4DBE-BB1A-DC89D025AED2}"/>
              </a:ext>
            </a:extLst>
          </p:cNvPr>
          <p:cNvSpPr>
            <a:spLocks noGrp="1"/>
          </p:cNvSpPr>
          <p:nvPr>
            <p:ph type="title"/>
          </p:nvPr>
        </p:nvSpPr>
        <p:spPr/>
        <p:txBody>
          <a:bodyPr/>
          <a:lstStyle/>
          <a:p>
            <a:r>
              <a:rPr lang="en-US" dirty="0"/>
              <a:t>Formulation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27A214F-6FD4-45C6-92FD-DC48A1D2801E}"/>
                  </a:ext>
                </a:extLst>
              </p:cNvPr>
              <p:cNvSpPr>
                <a:spLocks noGrp="1"/>
              </p:cNvSpPr>
              <p:nvPr>
                <p:ph idx="1"/>
              </p:nvPr>
            </p:nvSpPr>
            <p:spPr/>
            <p:txBody>
              <a:bodyPr/>
              <a:lstStyle/>
              <a:p>
                <a:pPr marL="0" indent="0">
                  <a:buNone/>
                </a:pPr>
                <a:r>
                  <a:rPr lang="en-US" dirty="0"/>
                  <a:t>Another way to decompose the problem: Every opt sol has a leftmost cut, i.e., there’s some cut that gives a first piece of length </a:t>
                </a:r>
                <a14:m>
                  <m:oMath xmlns:m="http://schemas.openxmlformats.org/officeDocument/2006/math">
                    <m:r>
                      <a:rPr lang="en-US" i="1" dirty="0" smtClean="0">
                        <a:solidFill>
                          <a:srgbClr val="0070C0"/>
                        </a:solidFill>
                        <a:latin typeface="Cambria Math" panose="02040503050406030204" pitchFamily="18" charset="0"/>
                      </a:rPr>
                      <m:t>𝑖</m:t>
                    </m:r>
                  </m:oMath>
                </a14:m>
                <a:r>
                  <a:rPr lang="en-US" dirty="0"/>
                  <a:t> cut off the left end, and a remaining piece of length </a:t>
                </a:r>
                <a14:m>
                  <m:oMath xmlns:m="http://schemas.openxmlformats.org/officeDocument/2006/math">
                    <m:r>
                      <a:rPr lang="en-US" i="1" dirty="0" smtClean="0">
                        <a:solidFill>
                          <a:srgbClr val="0070C0"/>
                        </a:solidFill>
                        <a:latin typeface="Cambria Math" panose="02040503050406030204" pitchFamily="18" charset="0"/>
                      </a:rPr>
                      <m:t>𝑛</m:t>
                    </m:r>
                    <m:r>
                      <a:rPr lang="en-US" i="1" dirty="0" smtClean="0">
                        <a:solidFill>
                          <a:srgbClr val="0070C0"/>
                        </a:solidFill>
                        <a:latin typeface="Cambria Math" panose="02040503050406030204" pitchFamily="18" charset="0"/>
                      </a:rPr>
                      <m:t>−</m:t>
                    </m:r>
                    <m:r>
                      <a:rPr lang="en-US" i="1" dirty="0" err="1" smtClean="0">
                        <a:solidFill>
                          <a:srgbClr val="0070C0"/>
                        </a:solidFill>
                        <a:latin typeface="Cambria Math" panose="02040503050406030204" pitchFamily="18" charset="0"/>
                      </a:rPr>
                      <m:t>𝑖</m:t>
                    </m:r>
                  </m:oMath>
                </a14:m>
                <a:r>
                  <a:rPr lang="en-US" dirty="0">
                    <a:solidFill>
                      <a:srgbClr val="0070C0"/>
                    </a:solidFill>
                  </a:rPr>
                  <a:t> </a:t>
                </a:r>
                <a:r>
                  <a:rPr lang="en-US" dirty="0"/>
                  <a:t>on the right</a:t>
                </a:r>
              </a:p>
              <a:p>
                <a:pPr marL="0" indent="0">
                  <a:buNone/>
                </a:pPr>
                <a:r>
                  <a:rPr lang="en-US" dirty="0"/>
                  <a:t>Need to divide only the remainder, not the first piece</a:t>
                </a:r>
              </a:p>
              <a:p>
                <a:pPr marL="0" indent="0">
                  <a:buNone/>
                </a:pPr>
                <a:r>
                  <a:rPr lang="en-US" dirty="0"/>
                  <a:t>Only one subproblem, instead of two</a:t>
                </a:r>
              </a:p>
              <a:p>
                <a:pPr marL="0" indent="0">
                  <a:buNone/>
                </a:pPr>
                <a:r>
                  <a:rPr lang="en-US" dirty="0"/>
                  <a:t>Sol with no cuts has first piece </a:t>
                </a:r>
                <a14:m>
                  <m:oMath xmlns:m="http://schemas.openxmlformats.org/officeDocument/2006/math">
                    <m:r>
                      <a:rPr lang="en-US" i="1" dirty="0" smtClean="0">
                        <a:solidFill>
                          <a:srgbClr val="0070C0"/>
                        </a:solidFill>
                        <a:latin typeface="Cambria Math" panose="02040503050406030204" pitchFamily="18" charset="0"/>
                      </a:rPr>
                      <m:t>𝑖</m:t>
                    </m:r>
                    <m:r>
                      <a:rPr lang="en-US" i="1" dirty="0" smtClean="0">
                        <a:solidFill>
                          <a:srgbClr val="0070C0"/>
                        </a:solidFill>
                        <a:latin typeface="Cambria Math" panose="02040503050406030204" pitchFamily="18" charset="0"/>
                      </a:rPr>
                      <m:t> = </m:t>
                    </m:r>
                    <m:r>
                      <a:rPr lang="en-US" i="1" dirty="0" smtClean="0">
                        <a:solidFill>
                          <a:srgbClr val="0070C0"/>
                        </a:solidFill>
                        <a:latin typeface="Cambria Math" panose="02040503050406030204" pitchFamily="18" charset="0"/>
                      </a:rPr>
                      <m:t>𝑛</m:t>
                    </m:r>
                    <m:r>
                      <a:rPr lang="en-US" i="1" dirty="0" smtClean="0">
                        <a:solidFill>
                          <a:srgbClr val="0070C0"/>
                        </a:solidFill>
                        <a:latin typeface="Cambria Math" panose="02040503050406030204" pitchFamily="18" charset="0"/>
                      </a:rPr>
                      <m:t> </m:t>
                    </m:r>
                  </m:oMath>
                </a14:m>
                <a:r>
                  <a:rPr lang="en-US" dirty="0"/>
                  <a:t>with revenue </a:t>
                </a:r>
                <a14:m>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𝑝</m:t>
                        </m:r>
                      </m:e>
                      <m:sub>
                        <m:r>
                          <a:rPr lang="en-US" b="0" i="1" smtClean="0">
                            <a:solidFill>
                              <a:srgbClr val="0070C0"/>
                            </a:solidFill>
                            <a:latin typeface="Cambria Math" panose="02040503050406030204" pitchFamily="18" charset="0"/>
                          </a:rPr>
                          <m:t>𝑛</m:t>
                        </m:r>
                      </m:sub>
                    </m:sSub>
                  </m:oMath>
                </a14:m>
                <a:r>
                  <a:rPr lang="en-US" dirty="0"/>
                  <a:t> and remaining size of length 0 has revenue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0</m:t>
                        </m:r>
                      </m:sub>
                    </m:sSub>
                    <m:r>
                      <a:rPr lang="en-US" b="0" i="1" smtClean="0">
                        <a:latin typeface="Cambria Math" panose="02040503050406030204" pitchFamily="18" charset="0"/>
                      </a:rPr>
                      <m:t>=0</m:t>
                    </m:r>
                  </m:oMath>
                </a14:m>
                <a:r>
                  <a:rPr lang="en-US" dirty="0"/>
                  <a:t> // base case</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rPr>
                            <m:t>𝒓</m:t>
                          </m:r>
                        </m:e>
                        <m:sub>
                          <m:r>
                            <a:rPr lang="en-US" b="1" i="1" smtClean="0">
                              <a:solidFill>
                                <a:srgbClr val="FF0000"/>
                              </a:solidFill>
                              <a:latin typeface="Cambria Math" panose="02040503050406030204" pitchFamily="18" charset="0"/>
                            </a:rPr>
                            <m:t>𝒏</m:t>
                          </m:r>
                        </m:sub>
                      </m:sSub>
                      <m:r>
                        <a:rPr lang="en-US" b="1" i="1" smtClean="0">
                          <a:solidFill>
                            <a:srgbClr val="FF0000"/>
                          </a:solidFill>
                          <a:latin typeface="Cambria Math" panose="02040503050406030204" pitchFamily="18" charset="0"/>
                        </a:rPr>
                        <m:t>=</m:t>
                      </m:r>
                      <m:r>
                        <a:rPr lang="en-US" b="1" i="0" smtClean="0">
                          <a:solidFill>
                            <a:srgbClr val="FF0000"/>
                          </a:solidFill>
                          <a:latin typeface="Cambria Math" panose="02040503050406030204" pitchFamily="18" charset="0"/>
                        </a:rPr>
                        <m:t>𝐦𝐚𝐱</m:t>
                      </m:r>
                      <m:r>
                        <a:rPr lang="en-US" b="1" i="1" smtClean="0">
                          <a:solidFill>
                            <a:srgbClr val="FF0000"/>
                          </a:solidFill>
                          <a:latin typeface="Cambria Math" panose="02040503050406030204" pitchFamily="18" charset="0"/>
                        </a:rPr>
                        <m:t>⁡{ </m:t>
                      </m:r>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rPr>
                            <m:t>𝒑</m:t>
                          </m:r>
                        </m:e>
                        <m:sub>
                          <m:r>
                            <a:rPr lang="en-US" b="1" i="1" smtClean="0">
                              <a:solidFill>
                                <a:srgbClr val="FF0000"/>
                              </a:solidFill>
                              <a:latin typeface="Cambria Math" panose="02040503050406030204" pitchFamily="18" charset="0"/>
                            </a:rPr>
                            <m:t>𝒊</m:t>
                          </m:r>
                        </m:sub>
                      </m:sSub>
                      <m:r>
                        <a:rPr lang="en-US" b="1" i="1" smtClean="0">
                          <a:solidFill>
                            <a:srgbClr val="FF0000"/>
                          </a:solidFill>
                          <a:latin typeface="Cambria Math" panose="02040503050406030204" pitchFamily="18" charset="0"/>
                        </a:rPr>
                        <m:t> + </m:t>
                      </m:r>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rPr>
                            <m:t>𝒓</m:t>
                          </m:r>
                        </m:e>
                        <m:sub>
                          <m:r>
                            <a:rPr lang="en-US" b="1" i="1" smtClean="0">
                              <a:solidFill>
                                <a:srgbClr val="FF0000"/>
                              </a:solidFill>
                              <a:latin typeface="Cambria Math" panose="02040503050406030204" pitchFamily="18" charset="0"/>
                            </a:rPr>
                            <m:t>𝒏</m:t>
                          </m:r>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𝒊</m:t>
                          </m:r>
                        </m:sub>
                      </m:sSub>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𝒊</m:t>
                      </m:r>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𝟏</m:t>
                      </m:r>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𝒏</m:t>
                      </m:r>
                      <m:r>
                        <a:rPr lang="en-US" b="1" i="1" smtClean="0">
                          <a:solidFill>
                            <a:srgbClr val="FF0000"/>
                          </a:solidFill>
                          <a:latin typeface="Cambria Math" panose="02040503050406030204" pitchFamily="18" charset="0"/>
                        </a:rPr>
                        <m:t>}</m:t>
                      </m:r>
                    </m:oMath>
                  </m:oMathPara>
                </a14:m>
                <a:endParaRPr lang="en-US" dirty="0"/>
              </a:p>
            </p:txBody>
          </p:sp>
        </mc:Choice>
        <mc:Fallback xmlns="">
          <p:sp>
            <p:nvSpPr>
              <p:cNvPr id="3" name="Content Placeholder 2">
                <a:extLst>
                  <a:ext uri="{FF2B5EF4-FFF2-40B4-BE49-F238E27FC236}">
                    <a16:creationId xmlns:a16="http://schemas.microsoft.com/office/drawing/2014/main" id="{F27A214F-6FD4-45C6-92FD-DC48A1D2801E}"/>
                  </a:ext>
                </a:extLst>
              </p:cNvPr>
              <p:cNvSpPr>
                <a:spLocks noGrp="1" noRot="1" noChangeAspect="1" noMove="1" noResize="1" noEditPoints="1" noAdjustHandles="1" noChangeArrowheads="1" noChangeShapeType="1" noTextEdit="1"/>
              </p:cNvSpPr>
              <p:nvPr>
                <p:ph idx="1"/>
              </p:nvPr>
            </p:nvSpPr>
            <p:spPr>
              <a:blipFill>
                <a:blip r:embed="rId2"/>
                <a:stretch>
                  <a:fillRect l="-1255" t="-98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C3BF047-A7B2-44B8-836D-6CFD5B627FDA}"/>
              </a:ext>
            </a:extLst>
          </p:cNvPr>
          <p:cNvSpPr>
            <a:spLocks noGrp="1"/>
          </p:cNvSpPr>
          <p:nvPr>
            <p:ph type="sldNum" sz="quarter" idx="12"/>
          </p:nvPr>
        </p:nvSpPr>
        <p:spPr/>
        <p:txBody>
          <a:bodyPr/>
          <a:lstStyle/>
          <a:p>
            <a:pPr>
              <a:defRPr/>
            </a:pPr>
            <a:fld id="{A772C4B8-CF89-43C9-A7CE-82C332A570A8}" type="slidenum">
              <a:rPr lang="en-US" altLang="en-US" smtClean="0"/>
              <a:pPr>
                <a:defRPr/>
              </a:pPr>
              <a:t>15</a:t>
            </a:fld>
            <a:endParaRPr lang="en-US" altLang="en-US"/>
          </a:p>
        </p:txBody>
      </p:sp>
    </p:spTree>
    <p:extLst>
      <p:ext uri="{BB962C8B-B14F-4D97-AF65-F5344CB8AC3E}">
        <p14:creationId xmlns:p14="http://schemas.microsoft.com/office/powerpoint/2010/main" val="4064277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FC683-6CF4-4F7D-BB46-C5F7EED79D93}"/>
              </a:ext>
            </a:extLst>
          </p:cNvPr>
          <p:cNvSpPr>
            <a:spLocks noGrp="1"/>
          </p:cNvSpPr>
          <p:nvPr>
            <p:ph type="title"/>
          </p:nvPr>
        </p:nvSpPr>
        <p:spPr/>
        <p:txBody>
          <a:bodyPr/>
          <a:lstStyle/>
          <a:p>
            <a:r>
              <a:rPr lang="en-US" dirty="0"/>
              <a:t>Naïve Recursive Top-Down Solution</a:t>
            </a:r>
          </a:p>
        </p:txBody>
      </p:sp>
      <p:pic>
        <p:nvPicPr>
          <p:cNvPr id="6" name="Content Placeholder 5">
            <a:extLst>
              <a:ext uri="{FF2B5EF4-FFF2-40B4-BE49-F238E27FC236}">
                <a16:creationId xmlns:a16="http://schemas.microsoft.com/office/drawing/2014/main" id="{036447A4-78C3-4647-ADA1-64AE330EE7B8}"/>
              </a:ext>
            </a:extLst>
          </p:cNvPr>
          <p:cNvPicPr>
            <a:picLocks noGrp="1" noChangeAspect="1"/>
          </p:cNvPicPr>
          <p:nvPr>
            <p:ph idx="1"/>
          </p:nvPr>
        </p:nvPicPr>
        <p:blipFill>
          <a:blip r:embed="rId2"/>
          <a:stretch>
            <a:fillRect/>
          </a:stretch>
        </p:blipFill>
        <p:spPr>
          <a:xfrm>
            <a:off x="4762500" y="1026564"/>
            <a:ext cx="4381500" cy="1933575"/>
          </a:xfrm>
        </p:spPr>
      </p:pic>
      <p:sp>
        <p:nvSpPr>
          <p:cNvPr id="4" name="Slide Number Placeholder 3">
            <a:extLst>
              <a:ext uri="{FF2B5EF4-FFF2-40B4-BE49-F238E27FC236}">
                <a16:creationId xmlns:a16="http://schemas.microsoft.com/office/drawing/2014/main" id="{B2EB73C2-6E48-481A-8E6C-C258C1EA0CC0}"/>
              </a:ext>
            </a:extLst>
          </p:cNvPr>
          <p:cNvSpPr>
            <a:spLocks noGrp="1"/>
          </p:cNvSpPr>
          <p:nvPr>
            <p:ph type="sldNum" sz="quarter" idx="12"/>
          </p:nvPr>
        </p:nvSpPr>
        <p:spPr/>
        <p:txBody>
          <a:bodyPr/>
          <a:lstStyle/>
          <a:p>
            <a:pPr>
              <a:defRPr/>
            </a:pPr>
            <a:fld id="{A772C4B8-CF89-43C9-A7CE-82C332A570A8}" type="slidenum">
              <a:rPr lang="en-US" altLang="en-US" smtClean="0"/>
              <a:pPr>
                <a:defRPr/>
              </a:pPr>
              <a:t>16</a:t>
            </a:fld>
            <a:endParaRPr lang="en-US" altLang="en-US"/>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8336D339-CCBC-41B6-9421-D7CFF24BFD95}"/>
                  </a:ext>
                </a:extLst>
              </p:cNvPr>
              <p:cNvSpPr txBox="1">
                <a:spLocks/>
              </p:cNvSpPr>
              <p:nvPr/>
            </p:nvSpPr>
            <p:spPr bwMode="auto">
              <a:xfrm>
                <a:off x="367863" y="1143000"/>
                <a:ext cx="4666125" cy="51054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US" dirty="0"/>
                  <a:t>What’s the problem?</a:t>
                </a:r>
              </a:p>
              <a:p>
                <a:pPr marL="0" indent="0">
                  <a:buFontTx/>
                  <a:buNone/>
                </a:pPr>
                <a:r>
                  <a:rPr lang="en-US" sz="2000" b="1" dirty="0">
                    <a:solidFill>
                      <a:srgbClr val="FF0000"/>
                    </a:solidFill>
                  </a:rPr>
                  <a:t>CUT-ROD calls itself repeatedly on solved subproblems!!!</a:t>
                </a:r>
              </a:p>
              <a:p>
                <a:pPr marL="0" indent="0">
                  <a:buFontTx/>
                  <a:buNone/>
                </a:pPr>
                <a:endParaRPr lang="en-US" sz="2000" b="1" dirty="0">
                  <a:solidFill>
                    <a:srgbClr val="FF0000"/>
                  </a:solidFill>
                </a:endParaRPr>
              </a:p>
              <a:p>
                <a:pPr marL="0" indent="0">
                  <a:buFontTx/>
                  <a:buNone/>
                </a:pPr>
                <a:endParaRPr lang="en-US" sz="2000" b="1" dirty="0">
                  <a:solidFill>
                    <a:srgbClr val="FF0000"/>
                  </a:solidFill>
                </a:endParaRPr>
              </a:p>
              <a:p>
                <a:pPr marL="0" indent="0">
                  <a:buFontTx/>
                  <a:buNone/>
                </a:pPr>
                <a:r>
                  <a:rPr lang="en-US" sz="2000" dirty="0"/>
                  <a:t>Let’s study for n = 4</a:t>
                </a:r>
              </a:p>
              <a:p>
                <a:pPr marL="0" indent="0">
                  <a:buFontTx/>
                  <a:buNone/>
                </a:pPr>
                <a:r>
                  <a:rPr lang="en-US" sz="2000" dirty="0">
                    <a:solidFill>
                      <a:srgbClr val="FF0000"/>
                    </a:solidFill>
                  </a:rPr>
                  <a:t>Many repeated subproblems</a:t>
                </a:r>
              </a:p>
              <a:p>
                <a:pPr marL="0" indent="0">
                  <a:buFontTx/>
                  <a:buNone/>
                </a:pPr>
                <a:r>
                  <a:rPr lang="en-US" sz="2000" dirty="0">
                    <a:solidFill>
                      <a:srgbClr val="0070C0"/>
                    </a:solidFill>
                  </a:rPr>
                  <a:t>Solves for subproblem for size 2 twice, for size 1 four times, for size 0 eight times!!!</a:t>
                </a:r>
              </a:p>
              <a:p>
                <a:pPr marL="0" indent="0">
                  <a:buFontTx/>
                  <a:buNone/>
                </a:pPr>
                <a:endParaRPr lang="en-US" dirty="0">
                  <a:solidFill>
                    <a:srgbClr val="FF0000"/>
                  </a:solidFill>
                </a:endParaRPr>
              </a:p>
              <a:p>
                <a:pPr marL="0" indent="0">
                  <a:buFontTx/>
                  <a:buNone/>
                </a:pPr>
                <a14:m>
                  <m:oMathPara xmlns:m="http://schemas.openxmlformats.org/officeDocument/2006/math">
                    <m:oMathParaPr>
                      <m:jc m:val="centerGroup"/>
                    </m:oMathParaPr>
                    <m:oMath xmlns:m="http://schemas.openxmlformats.org/officeDocument/2006/math">
                      <m:r>
                        <a:rPr lang="en-US" sz="1800" b="0" i="1" smtClean="0">
                          <a:solidFill>
                            <a:srgbClr val="FF0000"/>
                          </a:solidFill>
                          <a:latin typeface="Cambria Math" panose="02040503050406030204" pitchFamily="18" charset="0"/>
                        </a:rPr>
                        <m:t>𝑇</m:t>
                      </m:r>
                      <m:d>
                        <m:dPr>
                          <m:ctrlPr>
                            <a:rPr lang="en-US" sz="1800" b="0" i="1" smtClean="0">
                              <a:solidFill>
                                <a:srgbClr val="FF0000"/>
                              </a:solidFill>
                              <a:latin typeface="Cambria Math" panose="02040503050406030204" pitchFamily="18" charset="0"/>
                            </a:rPr>
                          </m:ctrlPr>
                        </m:dPr>
                        <m:e>
                          <m:r>
                            <a:rPr lang="en-US" sz="1800" b="0" i="1" smtClean="0">
                              <a:solidFill>
                                <a:srgbClr val="FF0000"/>
                              </a:solidFill>
                              <a:latin typeface="Cambria Math" panose="02040503050406030204" pitchFamily="18" charset="0"/>
                            </a:rPr>
                            <m:t>𝑛</m:t>
                          </m:r>
                        </m:e>
                      </m:d>
                      <m:r>
                        <a:rPr lang="en-US" sz="1800" b="0" i="1" smtClean="0">
                          <a:solidFill>
                            <a:srgbClr val="FF0000"/>
                          </a:solidFill>
                          <a:latin typeface="Cambria Math" panose="02040503050406030204" pitchFamily="18" charset="0"/>
                        </a:rPr>
                        <m:t>= </m:t>
                      </m:r>
                      <m:d>
                        <m:dPr>
                          <m:begChr m:val="{"/>
                          <m:endChr m:val=""/>
                          <m:ctrlPr>
                            <a:rPr lang="en-US" sz="1800" b="0" i="1" smtClean="0">
                              <a:solidFill>
                                <a:srgbClr val="FF0000"/>
                              </a:solidFill>
                              <a:latin typeface="Cambria Math" panose="02040503050406030204" pitchFamily="18" charset="0"/>
                            </a:rPr>
                          </m:ctrlPr>
                        </m:dPr>
                        <m:e>
                          <m:eqArr>
                            <m:eqArrPr>
                              <m:ctrlPr>
                                <a:rPr lang="en-US" sz="1800" b="0" i="1" smtClean="0">
                                  <a:solidFill>
                                    <a:srgbClr val="FF0000"/>
                                  </a:solidFill>
                                  <a:latin typeface="Cambria Math" panose="02040503050406030204" pitchFamily="18" charset="0"/>
                                </a:rPr>
                              </m:ctrlPr>
                            </m:eqArrPr>
                            <m:e>
                              <m:r>
                                <a:rPr lang="en-US" sz="1800" b="0" i="1" smtClean="0">
                                  <a:solidFill>
                                    <a:srgbClr val="FF0000"/>
                                  </a:solidFill>
                                  <a:latin typeface="Cambria Math" panose="02040503050406030204" pitchFamily="18" charset="0"/>
                                </a:rPr>
                                <m:t>1,              </m:t>
                              </m:r>
                              <m:r>
                                <a:rPr lang="en-US" sz="1800" b="0" i="1" smtClean="0">
                                  <a:solidFill>
                                    <a:srgbClr val="FF0000"/>
                                  </a:solidFill>
                                  <a:latin typeface="Cambria Math" panose="02040503050406030204" pitchFamily="18" charset="0"/>
                                </a:rPr>
                                <m:t>𝑖𝑓</m:t>
                              </m:r>
                              <m:r>
                                <a:rPr lang="en-US" sz="1800" b="0" i="1" smtClean="0">
                                  <a:solidFill>
                                    <a:srgbClr val="FF0000"/>
                                  </a:solidFill>
                                  <a:latin typeface="Cambria Math" panose="02040503050406030204" pitchFamily="18" charset="0"/>
                                </a:rPr>
                                <m:t> </m:t>
                              </m:r>
                              <m:r>
                                <a:rPr lang="en-US" sz="1800" b="0" i="1" smtClean="0">
                                  <a:solidFill>
                                    <a:srgbClr val="FF0000"/>
                                  </a:solidFill>
                                  <a:latin typeface="Cambria Math" panose="02040503050406030204" pitchFamily="18" charset="0"/>
                                </a:rPr>
                                <m:t>𝑛</m:t>
                              </m:r>
                              <m:r>
                                <a:rPr lang="en-US" sz="1800" b="0" i="1" smtClean="0">
                                  <a:solidFill>
                                    <a:srgbClr val="FF0000"/>
                                  </a:solidFill>
                                  <a:latin typeface="Cambria Math" panose="02040503050406030204" pitchFamily="18" charset="0"/>
                                </a:rPr>
                                <m:t>=0</m:t>
                              </m:r>
                            </m:e>
                            <m:e>
                              <m:r>
                                <a:rPr lang="en-US" sz="1800" b="0" i="1" smtClean="0">
                                  <a:solidFill>
                                    <a:srgbClr val="FF0000"/>
                                  </a:solidFill>
                                  <a:latin typeface="Cambria Math" panose="02040503050406030204" pitchFamily="18" charset="0"/>
                                </a:rPr>
                                <m:t>1+</m:t>
                              </m:r>
                              <m:nary>
                                <m:naryPr>
                                  <m:chr m:val="∑"/>
                                  <m:ctrlPr>
                                    <a:rPr lang="en-US" sz="1800" b="0" i="1" smtClean="0">
                                      <a:solidFill>
                                        <a:srgbClr val="FF0000"/>
                                      </a:solidFill>
                                      <a:latin typeface="Cambria Math" panose="02040503050406030204" pitchFamily="18" charset="0"/>
                                    </a:rPr>
                                  </m:ctrlPr>
                                </m:naryPr>
                                <m:sub>
                                  <m:r>
                                    <m:rPr>
                                      <m:brk m:alnAt="23"/>
                                    </m:rPr>
                                    <a:rPr lang="en-US" sz="1800" b="0" i="1" smtClean="0">
                                      <a:solidFill>
                                        <a:srgbClr val="FF0000"/>
                                      </a:solidFill>
                                      <a:latin typeface="Cambria Math" panose="02040503050406030204" pitchFamily="18" charset="0"/>
                                    </a:rPr>
                                    <m:t>𝑗</m:t>
                                  </m:r>
                                  <m:r>
                                    <a:rPr lang="en-US" sz="1800" b="0" i="1" smtClean="0">
                                      <a:solidFill>
                                        <a:srgbClr val="FF0000"/>
                                      </a:solidFill>
                                      <a:latin typeface="Cambria Math" panose="02040503050406030204" pitchFamily="18" charset="0"/>
                                    </a:rPr>
                                    <m:t>=0</m:t>
                                  </m:r>
                                </m:sub>
                                <m:sup>
                                  <m:r>
                                    <a:rPr lang="en-US" sz="1800" b="0" i="1" smtClean="0">
                                      <a:solidFill>
                                        <a:srgbClr val="FF0000"/>
                                      </a:solidFill>
                                      <a:latin typeface="Cambria Math" panose="02040503050406030204" pitchFamily="18" charset="0"/>
                                    </a:rPr>
                                    <m:t>𝑛</m:t>
                                  </m:r>
                                  <m:r>
                                    <a:rPr lang="en-US" sz="1800" b="0" i="1" smtClean="0">
                                      <a:solidFill>
                                        <a:srgbClr val="FF0000"/>
                                      </a:solidFill>
                                      <a:latin typeface="Cambria Math" panose="02040503050406030204" pitchFamily="18" charset="0"/>
                                    </a:rPr>
                                    <m:t>−1</m:t>
                                  </m:r>
                                </m:sup>
                                <m:e>
                                  <m:r>
                                    <a:rPr lang="en-US" sz="1800" b="0" i="1" smtClean="0">
                                      <a:solidFill>
                                        <a:srgbClr val="FF0000"/>
                                      </a:solidFill>
                                      <a:latin typeface="Cambria Math" panose="02040503050406030204" pitchFamily="18" charset="0"/>
                                    </a:rPr>
                                    <m:t>𝑇</m:t>
                                  </m:r>
                                  <m:d>
                                    <m:dPr>
                                      <m:ctrlPr>
                                        <a:rPr lang="en-US" sz="1800" b="0" i="1" smtClean="0">
                                          <a:solidFill>
                                            <a:srgbClr val="FF0000"/>
                                          </a:solidFill>
                                          <a:latin typeface="Cambria Math" panose="02040503050406030204" pitchFamily="18" charset="0"/>
                                        </a:rPr>
                                      </m:ctrlPr>
                                    </m:dPr>
                                    <m:e>
                                      <m:r>
                                        <a:rPr lang="en-US" sz="1800" b="0" i="1" smtClean="0">
                                          <a:solidFill>
                                            <a:srgbClr val="FF0000"/>
                                          </a:solidFill>
                                          <a:latin typeface="Cambria Math" panose="02040503050406030204" pitchFamily="18" charset="0"/>
                                        </a:rPr>
                                        <m:t>𝑗</m:t>
                                      </m:r>
                                    </m:e>
                                  </m:d>
                                  <m:r>
                                    <a:rPr lang="en-US" sz="1800" b="0" i="1" smtClean="0">
                                      <a:solidFill>
                                        <a:srgbClr val="FF0000"/>
                                      </a:solidFill>
                                      <a:latin typeface="Cambria Math" panose="02040503050406030204" pitchFamily="18" charset="0"/>
                                    </a:rPr>
                                    <m:t>, </m:t>
                                  </m:r>
                                  <m:r>
                                    <a:rPr lang="en-US" sz="1800" b="0" i="1" smtClean="0">
                                      <a:solidFill>
                                        <a:srgbClr val="FF0000"/>
                                      </a:solidFill>
                                      <a:latin typeface="Cambria Math" panose="02040503050406030204" pitchFamily="18" charset="0"/>
                                    </a:rPr>
                                    <m:t>𝑖𝑓</m:t>
                                  </m:r>
                                  <m:r>
                                    <a:rPr lang="en-US" sz="1800" b="0" i="1" smtClean="0">
                                      <a:solidFill>
                                        <a:srgbClr val="FF0000"/>
                                      </a:solidFill>
                                      <a:latin typeface="Cambria Math" panose="02040503050406030204" pitchFamily="18" charset="0"/>
                                    </a:rPr>
                                    <m:t> </m:t>
                                  </m:r>
                                  <m:r>
                                    <a:rPr lang="en-US" sz="1800" b="0" i="1" smtClean="0">
                                      <a:solidFill>
                                        <a:srgbClr val="FF0000"/>
                                      </a:solidFill>
                                      <a:latin typeface="Cambria Math" panose="02040503050406030204" pitchFamily="18" charset="0"/>
                                    </a:rPr>
                                    <m:t>𝑛</m:t>
                                  </m:r>
                                  <m:r>
                                    <a:rPr lang="en-US" sz="1800" b="0" i="1" smtClean="0">
                                      <a:solidFill>
                                        <a:srgbClr val="FF0000"/>
                                      </a:solidFill>
                                      <a:latin typeface="Cambria Math" panose="02040503050406030204" pitchFamily="18" charset="0"/>
                                    </a:rPr>
                                    <m:t>≥1</m:t>
                                  </m:r>
                                </m:e>
                              </m:nary>
                            </m:e>
                          </m:eqArr>
                          <m:r>
                            <a:rPr lang="en-US" sz="1800" b="0" i="1" smtClean="0">
                              <a:solidFill>
                                <a:srgbClr val="FF0000"/>
                              </a:solidFill>
                              <a:latin typeface="Cambria Math" panose="02040503050406030204" pitchFamily="18" charset="0"/>
                            </a:rPr>
                            <m:t>=</m:t>
                          </m:r>
                          <m:sSup>
                            <m:sSupPr>
                              <m:ctrlPr>
                                <a:rPr lang="en-US" sz="1800" b="0" i="1" smtClean="0">
                                  <a:solidFill>
                                    <a:srgbClr val="FF0000"/>
                                  </a:solidFill>
                                  <a:latin typeface="Cambria Math" panose="02040503050406030204" pitchFamily="18" charset="0"/>
                                </a:rPr>
                              </m:ctrlPr>
                            </m:sSupPr>
                            <m:e>
                              <m:r>
                                <a:rPr lang="en-US" sz="1800" b="0" i="1" smtClean="0">
                                  <a:solidFill>
                                    <a:srgbClr val="FF0000"/>
                                  </a:solidFill>
                                  <a:latin typeface="Cambria Math" panose="02040503050406030204" pitchFamily="18" charset="0"/>
                                </a:rPr>
                                <m:t>𝑂</m:t>
                              </m:r>
                              <m:r>
                                <a:rPr lang="en-US" sz="1800" b="0" i="1" smtClean="0">
                                  <a:solidFill>
                                    <a:srgbClr val="FF0000"/>
                                  </a:solidFill>
                                  <a:latin typeface="Cambria Math" panose="02040503050406030204" pitchFamily="18" charset="0"/>
                                </a:rPr>
                                <m:t>(2</m:t>
                              </m:r>
                            </m:e>
                            <m:sup>
                              <m:r>
                                <a:rPr lang="en-US" sz="1800" b="0" i="1" smtClean="0">
                                  <a:solidFill>
                                    <a:srgbClr val="FF0000"/>
                                  </a:solidFill>
                                  <a:latin typeface="Cambria Math" panose="02040503050406030204" pitchFamily="18" charset="0"/>
                                </a:rPr>
                                <m:t>𝑛</m:t>
                              </m:r>
                            </m:sup>
                          </m:sSup>
                          <m:r>
                            <a:rPr lang="en-US" sz="1800" b="0" i="1" smtClean="0">
                              <a:solidFill>
                                <a:srgbClr val="FF0000"/>
                              </a:solidFill>
                              <a:latin typeface="Cambria Math" panose="02040503050406030204" pitchFamily="18" charset="0"/>
                            </a:rPr>
                            <m:t>)</m:t>
                          </m:r>
                        </m:e>
                      </m:d>
                    </m:oMath>
                  </m:oMathPara>
                </a14:m>
                <a:endParaRPr lang="en-US" sz="2000" dirty="0">
                  <a:solidFill>
                    <a:srgbClr val="FF0000"/>
                  </a:solidFill>
                </a:endParaRPr>
              </a:p>
            </p:txBody>
          </p:sp>
        </mc:Choice>
        <mc:Fallback xmlns="">
          <p:sp>
            <p:nvSpPr>
              <p:cNvPr id="7" name="Content Placeholder 2">
                <a:extLst>
                  <a:ext uri="{FF2B5EF4-FFF2-40B4-BE49-F238E27FC236}">
                    <a16:creationId xmlns:a16="http://schemas.microsoft.com/office/drawing/2014/main" id="{8336D339-CCBC-41B6-9421-D7CFF24BFD95}"/>
                  </a:ext>
                </a:extLst>
              </p:cNvPr>
              <p:cNvSpPr txBox="1">
                <a:spLocks noRot="1" noChangeAspect="1" noMove="1" noResize="1" noEditPoints="1" noAdjustHandles="1" noChangeArrowheads="1" noChangeShapeType="1" noTextEdit="1"/>
              </p:cNvSpPr>
              <p:nvPr/>
            </p:nvSpPr>
            <p:spPr bwMode="auto">
              <a:xfrm>
                <a:off x="367863" y="1143000"/>
                <a:ext cx="4666125" cy="5105400"/>
              </a:xfrm>
              <a:prstGeom prst="rect">
                <a:avLst/>
              </a:prstGeom>
              <a:blipFill>
                <a:blip r:embed="rId3"/>
                <a:stretch>
                  <a:fillRect l="-1958" t="-95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pic>
        <p:nvPicPr>
          <p:cNvPr id="9" name="Picture 8">
            <a:extLst>
              <a:ext uri="{FF2B5EF4-FFF2-40B4-BE49-F238E27FC236}">
                <a16:creationId xmlns:a16="http://schemas.microsoft.com/office/drawing/2014/main" id="{9CE1A421-0D10-478D-A639-D26B7A64EF43}"/>
              </a:ext>
            </a:extLst>
          </p:cNvPr>
          <p:cNvPicPr>
            <a:picLocks noChangeAspect="1"/>
          </p:cNvPicPr>
          <p:nvPr/>
        </p:nvPicPr>
        <p:blipFill>
          <a:blip r:embed="rId4"/>
          <a:stretch>
            <a:fillRect/>
          </a:stretch>
        </p:blipFill>
        <p:spPr>
          <a:xfrm>
            <a:off x="5033988" y="3351684"/>
            <a:ext cx="3991902" cy="2287115"/>
          </a:xfrm>
          <a:prstGeom prst="rect">
            <a:avLst/>
          </a:prstGeom>
        </p:spPr>
      </p:pic>
    </p:spTree>
    <p:extLst>
      <p:ext uri="{BB962C8B-B14F-4D97-AF65-F5344CB8AC3E}">
        <p14:creationId xmlns:p14="http://schemas.microsoft.com/office/powerpoint/2010/main" val="733202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D747D-9D84-442A-B68C-3F1095E4FC5F}"/>
              </a:ext>
            </a:extLst>
          </p:cNvPr>
          <p:cNvSpPr>
            <a:spLocks noGrp="1"/>
          </p:cNvSpPr>
          <p:nvPr>
            <p:ph type="title"/>
          </p:nvPr>
        </p:nvSpPr>
        <p:spPr/>
        <p:txBody>
          <a:bodyPr/>
          <a:lstStyle/>
          <a:p>
            <a:r>
              <a:rPr lang="en-US" dirty="0"/>
              <a:t>Subproblem Graphs</a:t>
            </a:r>
          </a:p>
        </p:txBody>
      </p:sp>
      <p:sp>
        <p:nvSpPr>
          <p:cNvPr id="3" name="Content Placeholder 2">
            <a:extLst>
              <a:ext uri="{FF2B5EF4-FFF2-40B4-BE49-F238E27FC236}">
                <a16:creationId xmlns:a16="http://schemas.microsoft.com/office/drawing/2014/main" id="{039B716A-D5AD-4E46-B069-15AA19135233}"/>
              </a:ext>
            </a:extLst>
          </p:cNvPr>
          <p:cNvSpPr>
            <a:spLocks noGrp="1"/>
          </p:cNvSpPr>
          <p:nvPr>
            <p:ph idx="1"/>
          </p:nvPr>
        </p:nvSpPr>
        <p:spPr>
          <a:xfrm>
            <a:off x="685800" y="1143000"/>
            <a:ext cx="6553200" cy="4953000"/>
          </a:xfrm>
        </p:spPr>
        <p:txBody>
          <a:bodyPr/>
          <a:lstStyle/>
          <a:p>
            <a:pPr marL="0" indent="0">
              <a:buNone/>
            </a:pPr>
            <a:r>
              <a:rPr lang="en-US" dirty="0"/>
              <a:t>How to understand the dependency of subproblems? Directed graph</a:t>
            </a:r>
          </a:p>
          <a:p>
            <a:pPr marL="0" indent="0">
              <a:buNone/>
            </a:pPr>
            <a:r>
              <a:rPr lang="en-US" dirty="0"/>
              <a:t>One vertex for each distinct subproblem</a:t>
            </a:r>
          </a:p>
          <a:p>
            <a:pPr marL="0" indent="0">
              <a:buNone/>
            </a:pPr>
            <a:r>
              <a:rPr lang="en-US" dirty="0"/>
              <a:t>Directed edge </a:t>
            </a:r>
            <a:r>
              <a:rPr lang="en-US" dirty="0">
                <a:solidFill>
                  <a:srgbClr val="0070C0"/>
                </a:solidFill>
              </a:rPr>
              <a:t>(x, y) </a:t>
            </a:r>
            <a:r>
              <a:rPr lang="en-US" dirty="0"/>
              <a:t>if computing an opt sol to subproblem </a:t>
            </a:r>
            <a:r>
              <a:rPr lang="en-US" dirty="0">
                <a:solidFill>
                  <a:srgbClr val="0070C0"/>
                </a:solidFill>
              </a:rPr>
              <a:t>x</a:t>
            </a:r>
            <a:r>
              <a:rPr lang="en-US" dirty="0"/>
              <a:t> </a:t>
            </a:r>
            <a:r>
              <a:rPr lang="en-US" b="1" i="1" u="sng" dirty="0"/>
              <a:t>directly</a:t>
            </a:r>
            <a:r>
              <a:rPr lang="en-US" dirty="0"/>
              <a:t> requires knowing an opt sol to subproblem </a:t>
            </a:r>
            <a:r>
              <a:rPr lang="en-US" dirty="0">
                <a:solidFill>
                  <a:srgbClr val="0070C0"/>
                </a:solidFill>
              </a:rPr>
              <a:t>y</a:t>
            </a:r>
          </a:p>
          <a:p>
            <a:pPr marL="0" indent="0">
              <a:buNone/>
            </a:pPr>
            <a:r>
              <a:rPr lang="en-US" dirty="0">
                <a:solidFill>
                  <a:srgbClr val="0070C0"/>
                </a:solidFill>
              </a:rPr>
              <a:t>Running time: Sum of times needed to solve each subproblem</a:t>
            </a:r>
          </a:p>
          <a:p>
            <a:pPr marL="0" indent="0">
              <a:buNone/>
            </a:pPr>
            <a:r>
              <a:rPr lang="en-US" dirty="0"/>
              <a:t>Time to compute a subproblem is typically linear in the out-degree of its vertex</a:t>
            </a:r>
          </a:p>
        </p:txBody>
      </p:sp>
      <p:sp>
        <p:nvSpPr>
          <p:cNvPr id="4" name="Slide Number Placeholder 3">
            <a:extLst>
              <a:ext uri="{FF2B5EF4-FFF2-40B4-BE49-F238E27FC236}">
                <a16:creationId xmlns:a16="http://schemas.microsoft.com/office/drawing/2014/main" id="{B4F88216-EBA4-470A-9FF3-0325F0509344}"/>
              </a:ext>
            </a:extLst>
          </p:cNvPr>
          <p:cNvSpPr>
            <a:spLocks noGrp="1"/>
          </p:cNvSpPr>
          <p:nvPr>
            <p:ph type="sldNum" sz="quarter" idx="12"/>
          </p:nvPr>
        </p:nvSpPr>
        <p:spPr/>
        <p:txBody>
          <a:bodyPr/>
          <a:lstStyle/>
          <a:p>
            <a:pPr>
              <a:defRPr/>
            </a:pPr>
            <a:fld id="{A772C4B8-CF89-43C9-A7CE-82C332A570A8}" type="slidenum">
              <a:rPr lang="en-US" altLang="en-US" smtClean="0"/>
              <a:pPr>
                <a:defRPr/>
              </a:pPr>
              <a:t>17</a:t>
            </a:fld>
            <a:endParaRPr lang="en-US" altLang="en-US"/>
          </a:p>
        </p:txBody>
      </p:sp>
      <p:pic>
        <p:nvPicPr>
          <p:cNvPr id="6" name="Picture 5">
            <a:extLst>
              <a:ext uri="{FF2B5EF4-FFF2-40B4-BE49-F238E27FC236}">
                <a16:creationId xmlns:a16="http://schemas.microsoft.com/office/drawing/2014/main" id="{FA7188F2-9386-4854-820F-F04054F428C6}"/>
              </a:ext>
            </a:extLst>
          </p:cNvPr>
          <p:cNvPicPr>
            <a:picLocks noChangeAspect="1"/>
          </p:cNvPicPr>
          <p:nvPr/>
        </p:nvPicPr>
        <p:blipFill>
          <a:blip r:embed="rId2"/>
          <a:stretch>
            <a:fillRect/>
          </a:stretch>
        </p:blipFill>
        <p:spPr>
          <a:xfrm>
            <a:off x="7307752" y="1752600"/>
            <a:ext cx="1631138" cy="2971800"/>
          </a:xfrm>
          <a:prstGeom prst="rect">
            <a:avLst/>
          </a:prstGeom>
        </p:spPr>
      </p:pic>
    </p:spTree>
    <p:extLst>
      <p:ext uri="{BB962C8B-B14F-4D97-AF65-F5344CB8AC3E}">
        <p14:creationId xmlns:p14="http://schemas.microsoft.com/office/powerpoint/2010/main" val="3239028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1036B-1C6B-4E7E-95CA-A49E54BB2C83}"/>
              </a:ext>
            </a:extLst>
          </p:cNvPr>
          <p:cNvSpPr>
            <a:spLocks noGrp="1"/>
          </p:cNvSpPr>
          <p:nvPr>
            <p:ph type="title"/>
          </p:nvPr>
        </p:nvSpPr>
        <p:spPr/>
        <p:txBody>
          <a:bodyPr/>
          <a:lstStyle/>
          <a:p>
            <a:r>
              <a:rPr lang="en-US" dirty="0"/>
              <a:t>DP Solution</a:t>
            </a:r>
          </a:p>
        </p:txBody>
      </p:sp>
      <p:sp>
        <p:nvSpPr>
          <p:cNvPr id="3" name="Content Placeholder 2">
            <a:extLst>
              <a:ext uri="{FF2B5EF4-FFF2-40B4-BE49-F238E27FC236}">
                <a16:creationId xmlns:a16="http://schemas.microsoft.com/office/drawing/2014/main" id="{C46F0D3C-BD73-4F6F-B268-08A687A99CC8}"/>
              </a:ext>
            </a:extLst>
          </p:cNvPr>
          <p:cNvSpPr>
            <a:spLocks noGrp="1"/>
          </p:cNvSpPr>
          <p:nvPr>
            <p:ph idx="1"/>
          </p:nvPr>
        </p:nvSpPr>
        <p:spPr/>
        <p:txBody>
          <a:bodyPr/>
          <a:lstStyle/>
          <a:p>
            <a:pPr marL="0" indent="0">
              <a:buNone/>
            </a:pPr>
            <a:r>
              <a:rPr lang="en-US" dirty="0"/>
              <a:t>Arrange to solve each subproblem just once by saving solution in a table </a:t>
            </a:r>
          </a:p>
          <a:p>
            <a:pPr marL="0" indent="0">
              <a:buNone/>
            </a:pPr>
            <a:r>
              <a:rPr lang="en-US" dirty="0">
                <a:sym typeface="Wingdings" panose="05000000000000000000" pitchFamily="2" charset="2"/>
              </a:rPr>
              <a:t>Pick solution from table when revisiting solved subproblems</a:t>
            </a:r>
          </a:p>
          <a:p>
            <a:pPr marL="0" indent="0">
              <a:buNone/>
            </a:pPr>
            <a:r>
              <a:rPr lang="en-US" dirty="0">
                <a:sym typeface="Wingdings" panose="05000000000000000000" pitchFamily="2" charset="2"/>
              </a:rPr>
              <a:t>Turns exponential-time solution to a polynomial-time solution</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Two basic approaches: </a:t>
            </a:r>
          </a:p>
          <a:p>
            <a:pPr marL="0" indent="0">
              <a:buNone/>
            </a:pPr>
            <a:r>
              <a:rPr lang="en-US" dirty="0">
                <a:sym typeface="Wingdings" panose="05000000000000000000" pitchFamily="2" charset="2"/>
              </a:rPr>
              <a:t>	</a:t>
            </a:r>
            <a:r>
              <a:rPr lang="en-US" dirty="0">
                <a:solidFill>
                  <a:srgbClr val="0070C0"/>
                </a:solidFill>
                <a:sym typeface="Wingdings" panose="05000000000000000000" pitchFamily="2" charset="2"/>
              </a:rPr>
              <a:t>Top-down with </a:t>
            </a:r>
            <a:r>
              <a:rPr lang="en-US" dirty="0" err="1">
                <a:solidFill>
                  <a:srgbClr val="0070C0"/>
                </a:solidFill>
                <a:sym typeface="Wingdings" panose="05000000000000000000" pitchFamily="2" charset="2"/>
              </a:rPr>
              <a:t>memoization</a:t>
            </a:r>
            <a:endParaRPr lang="en-US" dirty="0">
              <a:solidFill>
                <a:srgbClr val="0070C0"/>
              </a:solidFill>
              <a:sym typeface="Wingdings" panose="05000000000000000000" pitchFamily="2" charset="2"/>
            </a:endParaRPr>
          </a:p>
          <a:p>
            <a:pPr marL="0" indent="0">
              <a:buNone/>
            </a:pPr>
            <a:r>
              <a:rPr lang="en-US" dirty="0">
                <a:solidFill>
                  <a:srgbClr val="0070C0"/>
                </a:solidFill>
                <a:sym typeface="Wingdings" panose="05000000000000000000" pitchFamily="2" charset="2"/>
              </a:rPr>
              <a:t>	Bottom-up</a:t>
            </a:r>
            <a:endParaRPr lang="en-US" dirty="0">
              <a:solidFill>
                <a:srgbClr val="0070C0"/>
              </a:solidFill>
            </a:endParaRPr>
          </a:p>
        </p:txBody>
      </p:sp>
      <p:sp>
        <p:nvSpPr>
          <p:cNvPr id="4" name="Slide Number Placeholder 3">
            <a:extLst>
              <a:ext uri="{FF2B5EF4-FFF2-40B4-BE49-F238E27FC236}">
                <a16:creationId xmlns:a16="http://schemas.microsoft.com/office/drawing/2014/main" id="{689B50A6-E399-466C-BF4F-DA4840E15F25}"/>
              </a:ext>
            </a:extLst>
          </p:cNvPr>
          <p:cNvSpPr>
            <a:spLocks noGrp="1"/>
          </p:cNvSpPr>
          <p:nvPr>
            <p:ph type="sldNum" sz="quarter" idx="12"/>
          </p:nvPr>
        </p:nvSpPr>
        <p:spPr/>
        <p:txBody>
          <a:bodyPr/>
          <a:lstStyle/>
          <a:p>
            <a:pPr>
              <a:defRPr/>
            </a:pPr>
            <a:fld id="{A772C4B8-CF89-43C9-A7CE-82C332A570A8}" type="slidenum">
              <a:rPr lang="en-US" altLang="en-US" smtClean="0"/>
              <a:pPr>
                <a:defRPr/>
              </a:pPr>
              <a:t>18</a:t>
            </a:fld>
            <a:endParaRPr lang="en-US" altLang="en-US"/>
          </a:p>
        </p:txBody>
      </p:sp>
    </p:spTree>
    <p:extLst>
      <p:ext uri="{BB962C8B-B14F-4D97-AF65-F5344CB8AC3E}">
        <p14:creationId xmlns:p14="http://schemas.microsoft.com/office/powerpoint/2010/main" val="2949216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15F4B-4D8A-4EAD-835C-7F8E82D9ADBE}"/>
              </a:ext>
            </a:extLst>
          </p:cNvPr>
          <p:cNvSpPr>
            <a:spLocks noGrp="1"/>
          </p:cNvSpPr>
          <p:nvPr>
            <p:ph type="title"/>
          </p:nvPr>
        </p:nvSpPr>
        <p:spPr/>
        <p:txBody>
          <a:bodyPr/>
          <a:lstStyle/>
          <a:p>
            <a:r>
              <a:rPr lang="en-US" dirty="0"/>
              <a:t>Top-Down with </a:t>
            </a:r>
            <a:r>
              <a:rPr lang="en-US" dirty="0" err="1"/>
              <a:t>Memoization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DD3706-B9D0-49D0-A66F-A5A8D2CEA7FE}"/>
                  </a:ext>
                </a:extLst>
              </p:cNvPr>
              <p:cNvSpPr>
                <a:spLocks noGrp="1"/>
              </p:cNvSpPr>
              <p:nvPr>
                <p:ph idx="1"/>
              </p:nvPr>
            </p:nvSpPr>
            <p:spPr>
              <a:xfrm>
                <a:off x="685800" y="1143000"/>
                <a:ext cx="7772400" cy="1066800"/>
              </a:xfrm>
            </p:spPr>
            <p:txBody>
              <a:bodyPr/>
              <a:lstStyle/>
              <a:p>
                <a:pPr marL="0" indent="0">
                  <a:buNone/>
                </a:pPr>
                <a:r>
                  <a:rPr lang="en-US" dirty="0"/>
                  <a:t>Memorize what has been computed previously</a:t>
                </a:r>
              </a:p>
              <a:p>
                <a:pPr marL="0" indent="0">
                  <a:buNone/>
                </a:pPr>
                <a:r>
                  <a:rPr lang="en-US" dirty="0"/>
                  <a:t>Store solution to subproblem of length </a:t>
                </a:r>
                <a14:m>
                  <m:oMath xmlns:m="http://schemas.openxmlformats.org/officeDocument/2006/math">
                    <m:r>
                      <a:rPr lang="en-US" i="1" dirty="0" smtClean="0">
                        <a:solidFill>
                          <a:srgbClr val="0070C0"/>
                        </a:solidFill>
                        <a:latin typeface="Cambria Math" panose="02040503050406030204" pitchFamily="18" charset="0"/>
                      </a:rPr>
                      <m:t>𝑖</m:t>
                    </m:r>
                  </m:oMath>
                </a14:m>
                <a:r>
                  <a:rPr lang="en-US" dirty="0"/>
                  <a:t> in an array entry </a:t>
                </a:r>
                <a14:m>
                  <m:oMath xmlns:m="http://schemas.openxmlformats.org/officeDocument/2006/math">
                    <m:r>
                      <a:rPr lang="en-US" i="1" dirty="0" smtClean="0">
                        <a:solidFill>
                          <a:srgbClr val="0070C0"/>
                        </a:solidFill>
                        <a:latin typeface="Cambria Math" panose="02040503050406030204" pitchFamily="18" charset="0"/>
                      </a:rPr>
                      <m:t>𝑟</m:t>
                    </m:r>
                    <m:r>
                      <a:rPr lang="en-US" i="1" dirty="0" smtClean="0">
                        <a:solidFill>
                          <a:srgbClr val="0070C0"/>
                        </a:solidFill>
                        <a:latin typeface="Cambria Math" panose="02040503050406030204" pitchFamily="18" charset="0"/>
                      </a:rPr>
                      <m:t>[</m:t>
                    </m:r>
                    <m:r>
                      <a:rPr lang="en-US" i="1" dirty="0" err="1" smtClean="0">
                        <a:solidFill>
                          <a:srgbClr val="0070C0"/>
                        </a:solidFill>
                        <a:latin typeface="Cambria Math" panose="02040503050406030204" pitchFamily="18" charset="0"/>
                      </a:rPr>
                      <m:t>𝑖</m:t>
                    </m:r>
                    <m:r>
                      <a:rPr lang="en-US" i="1" dirty="0" smtClean="0">
                        <a:solidFill>
                          <a:srgbClr val="0070C0"/>
                        </a:solidFill>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DADD3706-B9D0-49D0-A66F-A5A8D2CEA7FE}"/>
                  </a:ext>
                </a:extLst>
              </p:cNvPr>
              <p:cNvSpPr>
                <a:spLocks noGrp="1" noRot="1" noChangeAspect="1" noMove="1" noResize="1" noEditPoints="1" noAdjustHandles="1" noChangeArrowheads="1" noChangeShapeType="1" noTextEdit="1"/>
              </p:cNvSpPr>
              <p:nvPr>
                <p:ph idx="1"/>
              </p:nvPr>
            </p:nvSpPr>
            <p:spPr>
              <a:xfrm>
                <a:off x="685800" y="1143000"/>
                <a:ext cx="7772400" cy="1066800"/>
              </a:xfrm>
              <a:blipFill>
                <a:blip r:embed="rId2"/>
                <a:stretch>
                  <a:fillRect l="-1255" t="-457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C7031A9-EDEE-4967-9376-E4E5AE59B15E}"/>
              </a:ext>
            </a:extLst>
          </p:cNvPr>
          <p:cNvSpPr>
            <a:spLocks noGrp="1"/>
          </p:cNvSpPr>
          <p:nvPr>
            <p:ph type="sldNum" sz="quarter" idx="12"/>
          </p:nvPr>
        </p:nvSpPr>
        <p:spPr/>
        <p:txBody>
          <a:bodyPr/>
          <a:lstStyle/>
          <a:p>
            <a:pPr>
              <a:defRPr/>
            </a:pPr>
            <a:fld id="{A772C4B8-CF89-43C9-A7CE-82C332A570A8}" type="slidenum">
              <a:rPr lang="en-US" altLang="en-US" smtClean="0"/>
              <a:pPr>
                <a:defRPr/>
              </a:pPr>
              <a:t>19</a:t>
            </a:fld>
            <a:endParaRPr lang="en-US" altLang="en-US"/>
          </a:p>
        </p:txBody>
      </p:sp>
      <p:pic>
        <p:nvPicPr>
          <p:cNvPr id="6" name="Picture 5">
            <a:extLst>
              <a:ext uri="{FF2B5EF4-FFF2-40B4-BE49-F238E27FC236}">
                <a16:creationId xmlns:a16="http://schemas.microsoft.com/office/drawing/2014/main" id="{0150847E-29E2-4B79-88E5-0EE7980B3890}"/>
              </a:ext>
            </a:extLst>
          </p:cNvPr>
          <p:cNvPicPr>
            <a:picLocks noChangeAspect="1"/>
          </p:cNvPicPr>
          <p:nvPr/>
        </p:nvPicPr>
        <p:blipFill>
          <a:blip r:embed="rId3"/>
          <a:stretch>
            <a:fillRect/>
          </a:stretch>
        </p:blipFill>
        <p:spPr>
          <a:xfrm>
            <a:off x="685800" y="2246586"/>
            <a:ext cx="6610350" cy="4095750"/>
          </a:xfrm>
          <a:prstGeom prst="rect">
            <a:avLst/>
          </a:prstGeom>
        </p:spPr>
      </p:pic>
    </p:spTree>
    <p:extLst>
      <p:ext uri="{BB962C8B-B14F-4D97-AF65-F5344CB8AC3E}">
        <p14:creationId xmlns:p14="http://schemas.microsoft.com/office/powerpoint/2010/main" val="3058393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1526FF2B-513E-41FB-8955-4845012E401A}"/>
              </a:ext>
            </a:extLst>
          </p:cNvPr>
          <p:cNvSpPr>
            <a:spLocks noGrp="1" noChangeArrowheads="1"/>
          </p:cNvSpPr>
          <p:nvPr>
            <p:ph type="title"/>
          </p:nvPr>
        </p:nvSpPr>
        <p:spPr/>
        <p:txBody>
          <a:bodyPr/>
          <a:lstStyle/>
          <a:p>
            <a:r>
              <a:rPr lang="en-US" altLang="en-US"/>
              <a:t>Agenda</a:t>
            </a:r>
          </a:p>
        </p:txBody>
      </p:sp>
      <p:sp>
        <p:nvSpPr>
          <p:cNvPr id="5123" name="Content Placeholder 2">
            <a:extLst>
              <a:ext uri="{FF2B5EF4-FFF2-40B4-BE49-F238E27FC236}">
                <a16:creationId xmlns:a16="http://schemas.microsoft.com/office/drawing/2014/main" id="{9FE8292E-48A1-44DE-8A4F-EB6AF7A3FBCC}"/>
              </a:ext>
            </a:extLst>
          </p:cNvPr>
          <p:cNvSpPr>
            <a:spLocks noGrp="1" noChangeArrowheads="1"/>
          </p:cNvSpPr>
          <p:nvPr>
            <p:ph idx="1"/>
          </p:nvPr>
        </p:nvSpPr>
        <p:spPr/>
        <p:txBody>
          <a:bodyPr/>
          <a:lstStyle/>
          <a:p>
            <a:r>
              <a:rPr lang="en-US" altLang="en-US" dirty="0"/>
              <a:t>Administrative</a:t>
            </a:r>
          </a:p>
          <a:p>
            <a:endParaRPr lang="en-US" altLang="en-US" dirty="0"/>
          </a:p>
          <a:p>
            <a:r>
              <a:rPr lang="en-US" altLang="en-US" dirty="0"/>
              <a:t>Dynamic Programming</a:t>
            </a:r>
          </a:p>
        </p:txBody>
      </p:sp>
      <p:sp>
        <p:nvSpPr>
          <p:cNvPr id="5124" name="Slide Number Placeholder 3">
            <a:extLst>
              <a:ext uri="{FF2B5EF4-FFF2-40B4-BE49-F238E27FC236}">
                <a16:creationId xmlns:a16="http://schemas.microsoft.com/office/drawing/2014/main" id="{E0E5A5D1-D78F-49A2-9E17-F7D1A10B062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B19853F-EFBC-4972-9600-7F7AB38CDCC4}" type="slidenum">
              <a:rPr lang="en-US" altLang="en-US" sz="1400" smtClean="0"/>
              <a:pPr>
                <a:spcBef>
                  <a:spcPct val="0"/>
                </a:spcBef>
                <a:buFontTx/>
                <a:buNone/>
              </a:pPr>
              <a:t>2</a:t>
            </a:fld>
            <a:endParaRPr lang="en-US" altLang="en-US"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6FAE8-E520-4B90-B990-5754005DDEDE}"/>
              </a:ext>
            </a:extLst>
          </p:cNvPr>
          <p:cNvSpPr>
            <a:spLocks noGrp="1"/>
          </p:cNvSpPr>
          <p:nvPr>
            <p:ph type="title"/>
          </p:nvPr>
        </p:nvSpPr>
        <p:spPr/>
        <p:txBody>
          <a:bodyPr/>
          <a:lstStyle/>
          <a:p>
            <a:r>
              <a:rPr lang="en-US" dirty="0"/>
              <a:t>Bottom-Up</a:t>
            </a:r>
          </a:p>
        </p:txBody>
      </p:sp>
      <p:sp>
        <p:nvSpPr>
          <p:cNvPr id="3" name="Content Placeholder 2">
            <a:extLst>
              <a:ext uri="{FF2B5EF4-FFF2-40B4-BE49-F238E27FC236}">
                <a16:creationId xmlns:a16="http://schemas.microsoft.com/office/drawing/2014/main" id="{614FBAA1-F7AA-4663-A488-183020B8908A}"/>
              </a:ext>
            </a:extLst>
          </p:cNvPr>
          <p:cNvSpPr>
            <a:spLocks noGrp="1"/>
          </p:cNvSpPr>
          <p:nvPr>
            <p:ph idx="1"/>
          </p:nvPr>
        </p:nvSpPr>
        <p:spPr>
          <a:xfrm>
            <a:off x="685800" y="1143000"/>
            <a:ext cx="7772400" cy="533400"/>
          </a:xfrm>
        </p:spPr>
        <p:txBody>
          <a:bodyPr/>
          <a:lstStyle/>
          <a:p>
            <a:pPr marL="0" indent="0">
              <a:buNone/>
            </a:pPr>
            <a:r>
              <a:rPr lang="en-US" dirty="0"/>
              <a:t>Sort the subproblems by size and solve the smaller ones first</a:t>
            </a:r>
          </a:p>
        </p:txBody>
      </p:sp>
      <p:sp>
        <p:nvSpPr>
          <p:cNvPr id="4" name="Slide Number Placeholder 3">
            <a:extLst>
              <a:ext uri="{FF2B5EF4-FFF2-40B4-BE49-F238E27FC236}">
                <a16:creationId xmlns:a16="http://schemas.microsoft.com/office/drawing/2014/main" id="{BD361F82-4663-4389-B411-49F086CFAE86}"/>
              </a:ext>
            </a:extLst>
          </p:cNvPr>
          <p:cNvSpPr>
            <a:spLocks noGrp="1"/>
          </p:cNvSpPr>
          <p:nvPr>
            <p:ph type="sldNum" sz="quarter" idx="12"/>
          </p:nvPr>
        </p:nvSpPr>
        <p:spPr/>
        <p:txBody>
          <a:bodyPr/>
          <a:lstStyle/>
          <a:p>
            <a:pPr>
              <a:defRPr/>
            </a:pPr>
            <a:fld id="{A772C4B8-CF89-43C9-A7CE-82C332A570A8}" type="slidenum">
              <a:rPr lang="en-US" altLang="en-US" smtClean="0"/>
              <a:pPr>
                <a:defRPr/>
              </a:pPr>
              <a:t>20</a:t>
            </a:fld>
            <a:endParaRPr lang="en-US" altLang="en-US"/>
          </a:p>
        </p:txBody>
      </p:sp>
      <p:pic>
        <p:nvPicPr>
          <p:cNvPr id="6" name="Picture 5">
            <a:extLst>
              <a:ext uri="{FF2B5EF4-FFF2-40B4-BE49-F238E27FC236}">
                <a16:creationId xmlns:a16="http://schemas.microsoft.com/office/drawing/2014/main" id="{BA3EF1AE-1889-4786-908D-C9F6E7F2F6BC}"/>
              </a:ext>
            </a:extLst>
          </p:cNvPr>
          <p:cNvPicPr>
            <a:picLocks noChangeAspect="1"/>
          </p:cNvPicPr>
          <p:nvPr/>
        </p:nvPicPr>
        <p:blipFill>
          <a:blip r:embed="rId2"/>
          <a:stretch>
            <a:fillRect/>
          </a:stretch>
        </p:blipFill>
        <p:spPr>
          <a:xfrm>
            <a:off x="744921" y="1676400"/>
            <a:ext cx="6781800" cy="2428875"/>
          </a:xfrm>
          <a:prstGeom prst="rect">
            <a:avLst/>
          </a:prstGeom>
        </p:spPr>
      </p:pic>
    </p:spTree>
    <p:extLst>
      <p:ext uri="{BB962C8B-B14F-4D97-AF65-F5344CB8AC3E}">
        <p14:creationId xmlns:p14="http://schemas.microsoft.com/office/powerpoint/2010/main" val="3563914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44D55-4DB4-4739-919B-8065163B6706}"/>
              </a:ext>
            </a:extLst>
          </p:cNvPr>
          <p:cNvSpPr>
            <a:spLocks noGrp="1"/>
          </p:cNvSpPr>
          <p:nvPr>
            <p:ph type="title"/>
          </p:nvPr>
        </p:nvSpPr>
        <p:spPr/>
        <p:txBody>
          <a:bodyPr/>
          <a:lstStyle/>
          <a:p>
            <a:r>
              <a:rPr lang="en-US" dirty="0"/>
              <a:t>How to Reconstruct a Solution?</a:t>
            </a:r>
          </a:p>
        </p:txBody>
      </p:sp>
      <p:sp>
        <p:nvSpPr>
          <p:cNvPr id="3" name="Content Placeholder 2">
            <a:extLst>
              <a:ext uri="{FF2B5EF4-FFF2-40B4-BE49-F238E27FC236}">
                <a16:creationId xmlns:a16="http://schemas.microsoft.com/office/drawing/2014/main" id="{E9142FEE-ABBE-4B42-A5DD-7C31F98D1142}"/>
              </a:ext>
            </a:extLst>
          </p:cNvPr>
          <p:cNvSpPr>
            <a:spLocks noGrp="1"/>
          </p:cNvSpPr>
          <p:nvPr>
            <p:ph idx="1"/>
          </p:nvPr>
        </p:nvSpPr>
        <p:spPr>
          <a:xfrm>
            <a:off x="685800" y="1143000"/>
            <a:ext cx="7772400" cy="838200"/>
          </a:xfrm>
        </p:spPr>
        <p:txBody>
          <a:bodyPr/>
          <a:lstStyle/>
          <a:p>
            <a:pPr marL="0" indent="0">
              <a:buNone/>
            </a:pPr>
            <a:r>
              <a:rPr lang="en-US" sz="2000" dirty="0"/>
              <a:t>Extend bottom-up approach to output opt values AND opt choices</a:t>
            </a:r>
          </a:p>
          <a:p>
            <a:pPr marL="0" indent="0">
              <a:buNone/>
            </a:pPr>
            <a:r>
              <a:rPr lang="en-US" sz="2000" dirty="0"/>
              <a:t>Save opt choices in a separate table and print it</a:t>
            </a:r>
          </a:p>
        </p:txBody>
      </p:sp>
      <p:sp>
        <p:nvSpPr>
          <p:cNvPr id="4" name="Slide Number Placeholder 3">
            <a:extLst>
              <a:ext uri="{FF2B5EF4-FFF2-40B4-BE49-F238E27FC236}">
                <a16:creationId xmlns:a16="http://schemas.microsoft.com/office/drawing/2014/main" id="{127D8529-2D61-442D-BF52-D02FD5E77544}"/>
              </a:ext>
            </a:extLst>
          </p:cNvPr>
          <p:cNvSpPr>
            <a:spLocks noGrp="1"/>
          </p:cNvSpPr>
          <p:nvPr>
            <p:ph type="sldNum" sz="quarter" idx="12"/>
          </p:nvPr>
        </p:nvSpPr>
        <p:spPr/>
        <p:txBody>
          <a:bodyPr/>
          <a:lstStyle/>
          <a:p>
            <a:pPr>
              <a:defRPr/>
            </a:pPr>
            <a:fld id="{A772C4B8-CF89-43C9-A7CE-82C332A570A8}" type="slidenum">
              <a:rPr lang="en-US" altLang="en-US" smtClean="0"/>
              <a:pPr>
                <a:defRPr/>
              </a:pPr>
              <a:t>21</a:t>
            </a:fld>
            <a:endParaRPr lang="en-US" altLang="en-US"/>
          </a:p>
        </p:txBody>
      </p:sp>
      <p:pic>
        <p:nvPicPr>
          <p:cNvPr id="6" name="Picture 5">
            <a:extLst>
              <a:ext uri="{FF2B5EF4-FFF2-40B4-BE49-F238E27FC236}">
                <a16:creationId xmlns:a16="http://schemas.microsoft.com/office/drawing/2014/main" id="{56785670-3E9B-4940-8F1E-F36336700588}"/>
              </a:ext>
            </a:extLst>
          </p:cNvPr>
          <p:cNvPicPr>
            <a:picLocks noChangeAspect="1"/>
          </p:cNvPicPr>
          <p:nvPr/>
        </p:nvPicPr>
        <p:blipFill>
          <a:blip r:embed="rId2"/>
          <a:stretch>
            <a:fillRect/>
          </a:stretch>
        </p:blipFill>
        <p:spPr>
          <a:xfrm>
            <a:off x="678110" y="1981200"/>
            <a:ext cx="6943428" cy="2942568"/>
          </a:xfrm>
          <a:prstGeom prst="rect">
            <a:avLst/>
          </a:prstGeom>
        </p:spPr>
      </p:pic>
      <p:pic>
        <p:nvPicPr>
          <p:cNvPr id="8" name="Picture 7">
            <a:extLst>
              <a:ext uri="{FF2B5EF4-FFF2-40B4-BE49-F238E27FC236}">
                <a16:creationId xmlns:a16="http://schemas.microsoft.com/office/drawing/2014/main" id="{4DB466D3-ECBF-40BB-AAC6-9118039FCD7D}"/>
              </a:ext>
            </a:extLst>
          </p:cNvPr>
          <p:cNvPicPr>
            <a:picLocks noChangeAspect="1"/>
          </p:cNvPicPr>
          <p:nvPr/>
        </p:nvPicPr>
        <p:blipFill>
          <a:blip r:embed="rId3"/>
          <a:stretch>
            <a:fillRect/>
          </a:stretch>
        </p:blipFill>
        <p:spPr>
          <a:xfrm>
            <a:off x="819150" y="4941717"/>
            <a:ext cx="5734050" cy="1546566"/>
          </a:xfrm>
          <a:prstGeom prst="rect">
            <a:avLst/>
          </a:prstGeom>
        </p:spPr>
      </p:pic>
    </p:spTree>
    <p:extLst>
      <p:ext uri="{BB962C8B-B14F-4D97-AF65-F5344CB8AC3E}">
        <p14:creationId xmlns:p14="http://schemas.microsoft.com/office/powerpoint/2010/main" val="2016977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E325D-D5E5-41FC-BAB2-6A892B2E4F8F}"/>
              </a:ext>
            </a:extLst>
          </p:cNvPr>
          <p:cNvSpPr>
            <a:spLocks noGrp="1"/>
          </p:cNvSpPr>
          <p:nvPr>
            <p:ph type="title"/>
          </p:nvPr>
        </p:nvSpPr>
        <p:spPr/>
        <p:txBody>
          <a:bodyPr/>
          <a:lstStyle/>
          <a:p>
            <a:r>
              <a:rPr lang="en-US" dirty="0"/>
              <a:t>Example of Output</a:t>
            </a:r>
          </a:p>
        </p:txBody>
      </p:sp>
      <p:sp>
        <p:nvSpPr>
          <p:cNvPr id="3" name="Content Placeholder 2">
            <a:extLst>
              <a:ext uri="{FF2B5EF4-FFF2-40B4-BE49-F238E27FC236}">
                <a16:creationId xmlns:a16="http://schemas.microsoft.com/office/drawing/2014/main" id="{18F103FE-C131-4FEA-82DE-0CDD292928B2}"/>
              </a:ext>
            </a:extLst>
          </p:cNvPr>
          <p:cNvSpPr>
            <a:spLocks noGrp="1"/>
          </p:cNvSpPr>
          <p:nvPr>
            <p:ph idx="1"/>
          </p:nvPr>
        </p:nvSpPr>
        <p:spPr>
          <a:xfrm>
            <a:off x="700481" y="1143000"/>
            <a:ext cx="7772400" cy="2838450"/>
          </a:xfrm>
        </p:spPr>
        <p:txBody>
          <a:bodyPr/>
          <a:lstStyle/>
          <a:p>
            <a:pPr marL="0" indent="0">
              <a:buNone/>
            </a:pPr>
            <a:r>
              <a:rPr lang="en-US" dirty="0"/>
              <a:t>Example: PRINT-CUT-ROD-SOLUTION(p , 8)</a:t>
            </a:r>
          </a:p>
        </p:txBody>
      </p:sp>
      <p:sp>
        <p:nvSpPr>
          <p:cNvPr id="4" name="Slide Number Placeholder 3">
            <a:extLst>
              <a:ext uri="{FF2B5EF4-FFF2-40B4-BE49-F238E27FC236}">
                <a16:creationId xmlns:a16="http://schemas.microsoft.com/office/drawing/2014/main" id="{0B4CF2FB-B299-485F-AC93-6C8E0AFEE277}"/>
              </a:ext>
            </a:extLst>
          </p:cNvPr>
          <p:cNvSpPr>
            <a:spLocks noGrp="1"/>
          </p:cNvSpPr>
          <p:nvPr>
            <p:ph type="sldNum" sz="quarter" idx="12"/>
          </p:nvPr>
        </p:nvSpPr>
        <p:spPr/>
        <p:txBody>
          <a:bodyPr/>
          <a:lstStyle/>
          <a:p>
            <a:pPr>
              <a:defRPr/>
            </a:pPr>
            <a:fld id="{A772C4B8-CF89-43C9-A7CE-82C332A570A8}" type="slidenum">
              <a:rPr lang="en-US" altLang="en-US" smtClean="0"/>
              <a:pPr>
                <a:defRPr/>
              </a:pPr>
              <a:t>22</a:t>
            </a:fld>
            <a:endParaRPr lang="en-US" altLang="en-US"/>
          </a:p>
        </p:txBody>
      </p:sp>
      <p:pic>
        <p:nvPicPr>
          <p:cNvPr id="6" name="Picture 5">
            <a:extLst>
              <a:ext uri="{FF2B5EF4-FFF2-40B4-BE49-F238E27FC236}">
                <a16:creationId xmlns:a16="http://schemas.microsoft.com/office/drawing/2014/main" id="{564C1921-D9C4-4A65-9E30-2A54226A21D7}"/>
              </a:ext>
            </a:extLst>
          </p:cNvPr>
          <p:cNvPicPr>
            <a:picLocks noChangeAspect="1"/>
          </p:cNvPicPr>
          <p:nvPr/>
        </p:nvPicPr>
        <p:blipFill>
          <a:blip r:embed="rId2"/>
          <a:stretch>
            <a:fillRect/>
          </a:stretch>
        </p:blipFill>
        <p:spPr>
          <a:xfrm>
            <a:off x="2175545" y="2857500"/>
            <a:ext cx="5097780" cy="1143000"/>
          </a:xfrm>
          <a:prstGeom prst="rect">
            <a:avLst/>
          </a:prstGeom>
        </p:spPr>
      </p:pic>
      <p:pic>
        <p:nvPicPr>
          <p:cNvPr id="7" name="Picture 6">
            <a:extLst>
              <a:ext uri="{FF2B5EF4-FFF2-40B4-BE49-F238E27FC236}">
                <a16:creationId xmlns:a16="http://schemas.microsoft.com/office/drawing/2014/main" id="{1BD154E7-716B-4AC9-A5CF-39F731C8B044}"/>
              </a:ext>
            </a:extLst>
          </p:cNvPr>
          <p:cNvPicPr>
            <a:picLocks noChangeAspect="1"/>
          </p:cNvPicPr>
          <p:nvPr/>
        </p:nvPicPr>
        <p:blipFill>
          <a:blip r:embed="rId3"/>
          <a:stretch>
            <a:fillRect/>
          </a:stretch>
        </p:blipFill>
        <p:spPr>
          <a:xfrm>
            <a:off x="1665250" y="1745216"/>
            <a:ext cx="5230931" cy="832476"/>
          </a:xfrm>
          <a:prstGeom prst="rect">
            <a:avLst/>
          </a:prstGeom>
        </p:spPr>
      </p:pic>
    </p:spTree>
    <p:extLst>
      <p:ext uri="{BB962C8B-B14F-4D97-AF65-F5344CB8AC3E}">
        <p14:creationId xmlns:p14="http://schemas.microsoft.com/office/powerpoint/2010/main" val="3011959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7D139-787E-488C-A7C7-DE02106A9772}"/>
              </a:ext>
            </a:extLst>
          </p:cNvPr>
          <p:cNvSpPr>
            <a:spLocks noGrp="1"/>
          </p:cNvSpPr>
          <p:nvPr>
            <p:ph type="title"/>
          </p:nvPr>
        </p:nvSpPr>
        <p:spPr/>
        <p:txBody>
          <a:bodyPr/>
          <a:lstStyle/>
          <a:p>
            <a:r>
              <a:rPr lang="en-US" dirty="0"/>
              <a:t>Runtime and Space Complexity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CBD668-927D-4098-BDBA-5D339D8CF626}"/>
                  </a:ext>
                </a:extLst>
              </p:cNvPr>
              <p:cNvSpPr>
                <a:spLocks noGrp="1"/>
              </p:cNvSpPr>
              <p:nvPr>
                <p:ph idx="1"/>
              </p:nvPr>
            </p:nvSpPr>
            <p:spPr/>
            <p:txBody>
              <a:bodyPr/>
              <a:lstStyle/>
              <a:p>
                <a:pPr marL="0" indent="0">
                  <a:buNone/>
                </a:pPr>
                <a:r>
                  <a:rPr lang="en-US" dirty="0"/>
                  <a:t>Top-down: To solve a subproblem of size n, the for loop iterates n times </a:t>
                </a:r>
                <a:r>
                  <a:rPr lang="en-US" dirty="0">
                    <a:sym typeface="Wingdings" panose="05000000000000000000" pitchFamily="2" charset="2"/>
                  </a:rPr>
                  <a:t> total #iters form an arithmetic series</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Bottom-up: #Iters of inner for loop forms an arithmetic series</a:t>
                </a:r>
              </a:p>
              <a:p>
                <a:pPr marL="0" indent="0">
                  <a:buNone/>
                </a:pPr>
                <a:endParaRPr lang="en-US" dirty="0">
                  <a:sym typeface="Wingdings" panose="05000000000000000000" pitchFamily="2" charset="2"/>
                </a:endParaRPr>
              </a:p>
              <a:p>
                <a:pPr marL="0" indent="0">
                  <a:buNone/>
                </a:pPr>
                <a:r>
                  <a:rPr lang="en-US" dirty="0">
                    <a:solidFill>
                      <a:srgbClr val="0070C0"/>
                    </a:solidFill>
                    <a:ea typeface="Cambria Math" panose="02040503050406030204" pitchFamily="18" charset="0"/>
                  </a:rPr>
                  <a:t>Running time: </a:t>
                </a:r>
                <a14:m>
                  <m:oMath xmlns:m="http://schemas.openxmlformats.org/officeDocument/2006/math">
                    <m:r>
                      <a:rPr lang="en-US" i="1" smtClean="0">
                        <a:solidFill>
                          <a:srgbClr val="0070C0"/>
                        </a:solidFill>
                        <a:latin typeface="Cambria Math" panose="02040503050406030204" pitchFamily="18" charset="0"/>
                        <a:ea typeface="Cambria Math" panose="02040503050406030204" pitchFamily="18" charset="0"/>
                      </a:rPr>
                      <m:t>𝜃</m:t>
                    </m:r>
                    <m:d>
                      <m:dPr>
                        <m:ctrlPr>
                          <a:rPr lang="en-US" b="0" i="1" smtClean="0">
                            <a:solidFill>
                              <a:srgbClr val="0070C0"/>
                            </a:solidFill>
                            <a:latin typeface="Cambria Math" panose="02040503050406030204" pitchFamily="18" charset="0"/>
                            <a:ea typeface="Cambria Math" panose="02040503050406030204" pitchFamily="18" charset="0"/>
                          </a:rPr>
                        </m:ctrlPr>
                      </m:dPr>
                      <m:e>
                        <m:sSup>
                          <m:sSupPr>
                            <m:ctrlPr>
                              <a:rPr lang="en-US" b="0" i="1" smtClean="0">
                                <a:solidFill>
                                  <a:srgbClr val="0070C0"/>
                                </a:solidFill>
                                <a:latin typeface="Cambria Math" panose="02040503050406030204" pitchFamily="18" charset="0"/>
                                <a:ea typeface="Cambria Math" panose="02040503050406030204" pitchFamily="18" charset="0"/>
                              </a:rPr>
                            </m:ctrlPr>
                          </m:sSupPr>
                          <m:e>
                            <m:r>
                              <a:rPr lang="en-US" b="0" i="1" smtClean="0">
                                <a:solidFill>
                                  <a:srgbClr val="0070C0"/>
                                </a:solidFill>
                                <a:latin typeface="Cambria Math" panose="02040503050406030204" pitchFamily="18" charset="0"/>
                                <a:ea typeface="Cambria Math" panose="02040503050406030204" pitchFamily="18" charset="0"/>
                              </a:rPr>
                              <m:t>𝑛</m:t>
                            </m:r>
                          </m:e>
                          <m:sup>
                            <m:r>
                              <a:rPr lang="en-US" b="0" i="1" smtClean="0">
                                <a:solidFill>
                                  <a:srgbClr val="0070C0"/>
                                </a:solidFill>
                                <a:latin typeface="Cambria Math" panose="02040503050406030204" pitchFamily="18" charset="0"/>
                                <a:ea typeface="Cambria Math" panose="02040503050406030204" pitchFamily="18" charset="0"/>
                              </a:rPr>
                              <m:t>2</m:t>
                            </m:r>
                          </m:sup>
                        </m:sSup>
                      </m:e>
                    </m:d>
                  </m:oMath>
                </a14:m>
                <a:endParaRPr lang="en-US" dirty="0">
                  <a:solidFill>
                    <a:srgbClr val="0070C0"/>
                  </a:solidFill>
                </a:endParaRPr>
              </a:p>
              <a:p>
                <a:pPr marL="0" indent="0">
                  <a:buNone/>
                </a:pPr>
                <a:endParaRPr lang="en-US" dirty="0">
                  <a:solidFill>
                    <a:srgbClr val="0070C0"/>
                  </a:solidFill>
                </a:endParaRPr>
              </a:p>
              <a:p>
                <a:pPr marL="0" indent="0">
                  <a:buNone/>
                </a:pPr>
                <a:r>
                  <a:rPr lang="en-US" dirty="0">
                    <a:solidFill>
                      <a:srgbClr val="0070C0"/>
                    </a:solidFill>
                  </a:rPr>
                  <a:t>Space complexity: </a:t>
                </a:r>
                <a14:m>
                  <m:oMath xmlns:m="http://schemas.openxmlformats.org/officeDocument/2006/math">
                    <m:r>
                      <a:rPr lang="en-US" i="1" smtClean="0">
                        <a:solidFill>
                          <a:srgbClr val="0070C0"/>
                        </a:solidFill>
                        <a:latin typeface="Cambria Math" panose="02040503050406030204" pitchFamily="18" charset="0"/>
                        <a:ea typeface="Cambria Math" panose="02040503050406030204" pitchFamily="18" charset="0"/>
                      </a:rPr>
                      <m:t>𝜃</m:t>
                    </m:r>
                    <m:r>
                      <a:rPr lang="en-US" b="0" i="1" smtClean="0">
                        <a:solidFill>
                          <a:srgbClr val="0070C0"/>
                        </a:solidFill>
                        <a:latin typeface="Cambria Math" panose="02040503050406030204" pitchFamily="18" charset="0"/>
                        <a:ea typeface="Cambria Math" panose="02040503050406030204" pitchFamily="18" charset="0"/>
                      </a:rPr>
                      <m:t>(</m:t>
                    </m:r>
                    <m:r>
                      <a:rPr lang="en-US" b="0" i="1" smtClean="0">
                        <a:solidFill>
                          <a:srgbClr val="0070C0"/>
                        </a:solidFill>
                        <a:latin typeface="Cambria Math" panose="02040503050406030204" pitchFamily="18" charset="0"/>
                        <a:ea typeface="Cambria Math" panose="02040503050406030204" pitchFamily="18" charset="0"/>
                      </a:rPr>
                      <m:t>𝑛</m:t>
                    </m:r>
                    <m:r>
                      <a:rPr lang="en-US" b="0" i="1" smtClean="0">
                        <a:solidFill>
                          <a:srgbClr val="0070C0"/>
                        </a:solidFill>
                        <a:latin typeface="Cambria Math" panose="02040503050406030204" pitchFamily="18" charset="0"/>
                        <a:ea typeface="Cambria Math" panose="02040503050406030204" pitchFamily="18" charset="0"/>
                      </a:rPr>
                      <m:t>)</m:t>
                    </m:r>
                  </m:oMath>
                </a14:m>
                <a:endParaRPr lang="en-US" dirty="0">
                  <a:solidFill>
                    <a:srgbClr val="0070C0"/>
                  </a:solidFill>
                </a:endParaRPr>
              </a:p>
            </p:txBody>
          </p:sp>
        </mc:Choice>
        <mc:Fallback xmlns="">
          <p:sp>
            <p:nvSpPr>
              <p:cNvPr id="3" name="Content Placeholder 2">
                <a:extLst>
                  <a:ext uri="{FF2B5EF4-FFF2-40B4-BE49-F238E27FC236}">
                    <a16:creationId xmlns:a16="http://schemas.microsoft.com/office/drawing/2014/main" id="{FFCBD668-927D-4098-BDBA-5D339D8CF626}"/>
                  </a:ext>
                </a:extLst>
              </p:cNvPr>
              <p:cNvSpPr>
                <a:spLocks noGrp="1" noRot="1" noChangeAspect="1" noMove="1" noResize="1" noEditPoints="1" noAdjustHandles="1" noChangeArrowheads="1" noChangeShapeType="1" noTextEdit="1"/>
              </p:cNvSpPr>
              <p:nvPr>
                <p:ph idx="1"/>
              </p:nvPr>
            </p:nvSpPr>
            <p:spPr>
              <a:blipFill>
                <a:blip r:embed="rId2"/>
                <a:stretch>
                  <a:fillRect l="-1255" t="-98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27CE272-8B2D-4D05-A8AD-B07F9127911A}"/>
              </a:ext>
            </a:extLst>
          </p:cNvPr>
          <p:cNvSpPr>
            <a:spLocks noGrp="1"/>
          </p:cNvSpPr>
          <p:nvPr>
            <p:ph type="sldNum" sz="quarter" idx="12"/>
          </p:nvPr>
        </p:nvSpPr>
        <p:spPr/>
        <p:txBody>
          <a:bodyPr/>
          <a:lstStyle/>
          <a:p>
            <a:pPr>
              <a:defRPr/>
            </a:pPr>
            <a:fld id="{A772C4B8-CF89-43C9-A7CE-82C332A570A8}" type="slidenum">
              <a:rPr lang="en-US" altLang="en-US" smtClean="0"/>
              <a:pPr>
                <a:defRPr/>
              </a:pPr>
              <a:t>23</a:t>
            </a:fld>
            <a:endParaRPr lang="en-US" altLang="en-US"/>
          </a:p>
        </p:txBody>
      </p:sp>
    </p:spTree>
    <p:extLst>
      <p:ext uri="{BB962C8B-B14F-4D97-AF65-F5344CB8AC3E}">
        <p14:creationId xmlns:p14="http://schemas.microsoft.com/office/powerpoint/2010/main" val="577026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79962-4FDB-411B-A3BD-64F4240B4B59}"/>
              </a:ext>
            </a:extLst>
          </p:cNvPr>
          <p:cNvSpPr>
            <a:spLocks noGrp="1"/>
          </p:cNvSpPr>
          <p:nvPr>
            <p:ph type="title"/>
          </p:nvPr>
        </p:nvSpPr>
        <p:spPr/>
        <p:txBody>
          <a:bodyPr/>
          <a:lstStyle/>
          <a:p>
            <a:r>
              <a:rPr lang="en-US" dirty="0"/>
              <a:t>DP in </a:t>
            </a:r>
            <a:r>
              <a:rPr lang="en-US" dirty="0" err="1"/>
              <a:t>BioInformatics</a:t>
            </a:r>
            <a:endParaRPr lang="en-US" dirty="0"/>
          </a:p>
        </p:txBody>
      </p:sp>
      <p:sp>
        <p:nvSpPr>
          <p:cNvPr id="3" name="Content Placeholder 2">
            <a:extLst>
              <a:ext uri="{FF2B5EF4-FFF2-40B4-BE49-F238E27FC236}">
                <a16:creationId xmlns:a16="http://schemas.microsoft.com/office/drawing/2014/main" id="{FB74E8ED-E2E1-4C8F-8525-1FB3149FFE83}"/>
              </a:ext>
            </a:extLst>
          </p:cNvPr>
          <p:cNvSpPr>
            <a:spLocks noGrp="1"/>
          </p:cNvSpPr>
          <p:nvPr>
            <p:ph idx="1"/>
          </p:nvPr>
        </p:nvSpPr>
        <p:spPr/>
        <p:txBody>
          <a:bodyPr/>
          <a:lstStyle/>
          <a:p>
            <a:r>
              <a:rPr lang="en-US" dirty="0"/>
              <a:t>DNA is a string of bases: { ‘A’, ‘C’, ‘G’, ‘T’ }</a:t>
            </a:r>
          </a:p>
          <a:p>
            <a:r>
              <a:rPr lang="en-US" dirty="0"/>
              <a:t>Given two DNA strands (== string), how “similar” are they? Are organisms closely related?</a:t>
            </a:r>
          </a:p>
          <a:p>
            <a:r>
              <a:rPr lang="en-US" dirty="0"/>
              <a:t>Similarity</a:t>
            </a:r>
          </a:p>
          <a:p>
            <a:pPr lvl="1"/>
            <a:r>
              <a:rPr lang="en-US" sz="2400" dirty="0"/>
              <a:t>One strand is a substring of the other</a:t>
            </a:r>
          </a:p>
          <a:p>
            <a:pPr lvl="1"/>
            <a:r>
              <a:rPr lang="en-US" sz="2400" dirty="0"/>
              <a:t>If #changes  needed to turn one strand into another is small</a:t>
            </a:r>
          </a:p>
          <a:p>
            <a:pPr lvl="1"/>
            <a:r>
              <a:rPr lang="en-US" sz="2400" dirty="0">
                <a:solidFill>
                  <a:srgbClr val="0070C0"/>
                </a:solidFill>
              </a:rPr>
              <a:t>Find a third strand in which the bases appear in the same order as in the given strands (not necessarily consecutive). So, longer the third strand, the more similar are the input strands </a:t>
            </a:r>
          </a:p>
        </p:txBody>
      </p:sp>
      <p:sp>
        <p:nvSpPr>
          <p:cNvPr id="4" name="Slide Number Placeholder 3">
            <a:extLst>
              <a:ext uri="{FF2B5EF4-FFF2-40B4-BE49-F238E27FC236}">
                <a16:creationId xmlns:a16="http://schemas.microsoft.com/office/drawing/2014/main" id="{328C788F-79E8-4F14-91C3-B574FA5D417C}"/>
              </a:ext>
            </a:extLst>
          </p:cNvPr>
          <p:cNvSpPr>
            <a:spLocks noGrp="1"/>
          </p:cNvSpPr>
          <p:nvPr>
            <p:ph type="sldNum" sz="quarter" idx="12"/>
          </p:nvPr>
        </p:nvSpPr>
        <p:spPr/>
        <p:txBody>
          <a:bodyPr/>
          <a:lstStyle/>
          <a:p>
            <a:pPr>
              <a:defRPr/>
            </a:pPr>
            <a:fld id="{A772C4B8-CF89-43C9-A7CE-82C332A570A8}" type="slidenum">
              <a:rPr lang="en-US" altLang="en-US" smtClean="0"/>
              <a:pPr>
                <a:defRPr/>
              </a:pPr>
              <a:t>24</a:t>
            </a:fld>
            <a:endParaRPr lang="en-US" altLang="en-US"/>
          </a:p>
        </p:txBody>
      </p:sp>
    </p:spTree>
    <p:extLst>
      <p:ext uri="{BB962C8B-B14F-4D97-AF65-F5344CB8AC3E}">
        <p14:creationId xmlns:p14="http://schemas.microsoft.com/office/powerpoint/2010/main" val="3831982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540ED-1BF2-48FA-AD28-F7D59447E904}"/>
              </a:ext>
            </a:extLst>
          </p:cNvPr>
          <p:cNvSpPr>
            <a:spLocks noGrp="1"/>
          </p:cNvSpPr>
          <p:nvPr>
            <p:ph type="title"/>
          </p:nvPr>
        </p:nvSpPr>
        <p:spPr/>
        <p:txBody>
          <a:bodyPr/>
          <a:lstStyle/>
          <a:p>
            <a:r>
              <a:rPr lang="en-US" dirty="0"/>
              <a:t>Problem 2: Longest Common Subsequence (LCS)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3AEE853-F423-4BB0-A581-7D3ACA956607}"/>
                  </a:ext>
                </a:extLst>
              </p:cNvPr>
              <p:cNvSpPr>
                <a:spLocks noGrp="1"/>
              </p:cNvSpPr>
              <p:nvPr>
                <p:ph idx="1"/>
              </p:nvPr>
            </p:nvSpPr>
            <p:spPr/>
            <p:txBody>
              <a:bodyPr/>
              <a:lstStyle/>
              <a:p>
                <a:pPr marL="0" indent="0">
                  <a:buNone/>
                </a:pPr>
                <a:r>
                  <a:rPr lang="en-US" dirty="0"/>
                  <a:t>Given two sequences of length </a:t>
                </a:r>
                <a14:m>
                  <m:oMath xmlns:m="http://schemas.openxmlformats.org/officeDocument/2006/math">
                    <m:r>
                      <a:rPr lang="en-US" i="1" dirty="0" smtClean="0">
                        <a:solidFill>
                          <a:srgbClr val="0070C0"/>
                        </a:solidFill>
                        <a:latin typeface="Cambria Math" panose="02040503050406030204" pitchFamily="18" charset="0"/>
                      </a:rPr>
                      <m:t>𝑚</m:t>
                    </m:r>
                  </m:oMath>
                </a14:m>
                <a:r>
                  <a:rPr lang="en-US" dirty="0"/>
                  <a:t> and </a:t>
                </a:r>
                <a14:m>
                  <m:oMath xmlns:m="http://schemas.openxmlformats.org/officeDocument/2006/math">
                    <m:r>
                      <a:rPr lang="en-US" i="1" dirty="0" smtClean="0">
                        <a:solidFill>
                          <a:srgbClr val="0070C0"/>
                        </a:solidFill>
                        <a:latin typeface="Cambria Math" panose="02040503050406030204" pitchFamily="18" charset="0"/>
                      </a:rPr>
                      <m:t>𝑛</m:t>
                    </m:r>
                  </m:oMath>
                </a14:m>
                <a:r>
                  <a:rPr lang="en-US" dirty="0"/>
                  <a:t>, find a subsequence common to both whose length is the longest</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rPr>
                        <m:t>𝑋</m:t>
                      </m:r>
                      <m:r>
                        <a:rPr lang="en-US" b="0" i="1" smtClean="0">
                          <a:solidFill>
                            <a:srgbClr val="0070C0"/>
                          </a:solidFill>
                          <a:latin typeface="Cambria Math" panose="02040503050406030204" pitchFamily="18" charset="0"/>
                        </a:rPr>
                        <m:t>=</m:t>
                      </m:r>
                      <m:d>
                        <m:dPr>
                          <m:begChr m:val="{"/>
                          <m:endChr m:val="}"/>
                          <m:ctrlPr>
                            <a:rPr lang="en-US" b="0" i="1" smtClean="0">
                              <a:solidFill>
                                <a:srgbClr val="0070C0"/>
                              </a:solidFill>
                              <a:latin typeface="Cambria Math" panose="02040503050406030204" pitchFamily="18" charset="0"/>
                            </a:rPr>
                          </m:ctrlPr>
                        </m:dPr>
                        <m:e>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𝑥</m:t>
                              </m:r>
                            </m:e>
                            <m:sub>
                              <m:r>
                                <a:rPr lang="en-US" b="0" i="1" smtClean="0">
                                  <a:solidFill>
                                    <a:srgbClr val="0070C0"/>
                                  </a:solidFill>
                                  <a:latin typeface="Cambria Math" panose="02040503050406030204" pitchFamily="18" charset="0"/>
                                </a:rPr>
                                <m:t>1</m:t>
                              </m:r>
                            </m:sub>
                          </m:sSub>
                          <m:r>
                            <a:rPr lang="en-US" b="0" i="1" smtClean="0">
                              <a:solidFill>
                                <a:srgbClr val="0070C0"/>
                              </a:solidFill>
                              <a:latin typeface="Cambria Math" panose="02040503050406030204" pitchFamily="18" charset="0"/>
                            </a:rPr>
                            <m:t>,</m:t>
                          </m:r>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𝑥</m:t>
                              </m:r>
                            </m:e>
                            <m:sub>
                              <m:r>
                                <a:rPr lang="en-US" b="0" i="1" smtClean="0">
                                  <a:solidFill>
                                    <a:srgbClr val="0070C0"/>
                                  </a:solidFill>
                                  <a:latin typeface="Cambria Math" panose="02040503050406030204" pitchFamily="18" charset="0"/>
                                </a:rPr>
                                <m:t>2</m:t>
                              </m:r>
                            </m:sub>
                          </m:sSub>
                          <m:r>
                            <a:rPr lang="en-US" b="0" i="1" smtClean="0">
                              <a:solidFill>
                                <a:srgbClr val="0070C0"/>
                              </a:solidFill>
                              <a:latin typeface="Cambria Math" panose="02040503050406030204" pitchFamily="18" charset="0"/>
                            </a:rPr>
                            <m:t>,…, </m:t>
                          </m:r>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𝑥</m:t>
                              </m:r>
                            </m:e>
                            <m:sub>
                              <m:r>
                                <a:rPr lang="en-US" b="0" i="1" smtClean="0">
                                  <a:solidFill>
                                    <a:srgbClr val="0070C0"/>
                                  </a:solidFill>
                                  <a:latin typeface="Cambria Math" panose="02040503050406030204" pitchFamily="18" charset="0"/>
                                </a:rPr>
                                <m:t>𝑚</m:t>
                              </m:r>
                            </m:sub>
                          </m:sSub>
                        </m:e>
                      </m:d>
                    </m:oMath>
                  </m:oMathPara>
                </a14:m>
                <a:endParaRPr lang="en-US" b="0" dirty="0">
                  <a:solidFill>
                    <a:srgbClr val="0070C0"/>
                  </a:solidFill>
                </a:endParaRPr>
              </a:p>
              <a:p>
                <a:pPr marL="0" indent="0">
                  <a:buNone/>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rPr>
                        <m:t>𝑌</m:t>
                      </m:r>
                      <m:r>
                        <a:rPr lang="en-US" b="0" i="1" smtClean="0">
                          <a:solidFill>
                            <a:srgbClr val="0070C0"/>
                          </a:solidFill>
                          <a:latin typeface="Cambria Math" panose="02040503050406030204" pitchFamily="18" charset="0"/>
                        </a:rPr>
                        <m:t>={</m:t>
                      </m:r>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𝑦</m:t>
                          </m:r>
                        </m:e>
                        <m:sub>
                          <m:r>
                            <a:rPr lang="en-US" b="0" i="1" smtClean="0">
                              <a:solidFill>
                                <a:srgbClr val="0070C0"/>
                              </a:solidFill>
                              <a:latin typeface="Cambria Math" panose="02040503050406030204" pitchFamily="18" charset="0"/>
                            </a:rPr>
                            <m:t>1</m:t>
                          </m:r>
                        </m:sub>
                      </m:sSub>
                      <m:r>
                        <a:rPr lang="en-US" b="0" i="1" smtClean="0">
                          <a:solidFill>
                            <a:srgbClr val="0070C0"/>
                          </a:solidFill>
                          <a:latin typeface="Cambria Math" panose="02040503050406030204" pitchFamily="18" charset="0"/>
                        </a:rPr>
                        <m:t>,</m:t>
                      </m:r>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𝑦</m:t>
                          </m:r>
                        </m:e>
                        <m:sub>
                          <m:r>
                            <a:rPr lang="en-US" b="0" i="1" smtClean="0">
                              <a:solidFill>
                                <a:srgbClr val="0070C0"/>
                              </a:solidFill>
                              <a:latin typeface="Cambria Math" panose="02040503050406030204" pitchFamily="18" charset="0"/>
                            </a:rPr>
                            <m:t>2</m:t>
                          </m:r>
                        </m:sub>
                      </m:sSub>
                      <m:r>
                        <a:rPr lang="en-US" b="0" i="1" smtClean="0">
                          <a:solidFill>
                            <a:srgbClr val="0070C0"/>
                          </a:solidFill>
                          <a:latin typeface="Cambria Math" panose="02040503050406030204" pitchFamily="18" charset="0"/>
                        </a:rPr>
                        <m:t>,…, </m:t>
                      </m:r>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𝑦</m:t>
                          </m:r>
                        </m:e>
                        <m:sub>
                          <m:r>
                            <a:rPr lang="en-US" b="0" i="1" smtClean="0">
                              <a:solidFill>
                                <a:srgbClr val="0070C0"/>
                              </a:solidFill>
                              <a:latin typeface="Cambria Math" panose="02040503050406030204" pitchFamily="18" charset="0"/>
                            </a:rPr>
                            <m:t>𝑛</m:t>
                          </m:r>
                        </m:sub>
                      </m:sSub>
                      <m:r>
                        <a:rPr lang="en-US" b="0" i="1" smtClean="0">
                          <a:solidFill>
                            <a:srgbClr val="0070C0"/>
                          </a:solidFill>
                          <a:latin typeface="Cambria Math" panose="02040503050406030204" pitchFamily="18" charset="0"/>
                        </a:rPr>
                        <m:t>}</m:t>
                      </m:r>
                    </m:oMath>
                  </m:oMathPara>
                </a14:m>
                <a:endParaRPr lang="en-US" dirty="0">
                  <a:solidFill>
                    <a:srgbClr val="0070C0"/>
                  </a:solidFill>
                </a:endParaRPr>
              </a:p>
              <a:p>
                <a:pPr marL="0" indent="0">
                  <a:buNone/>
                </a:pPr>
                <a:endParaRPr lang="en-US" dirty="0">
                  <a:solidFill>
                    <a:srgbClr val="0070C0"/>
                  </a:solidFill>
                </a:endParaRPr>
              </a:p>
              <a:p>
                <a:pPr marL="0" indent="0">
                  <a:buNone/>
                </a:pPr>
                <a:r>
                  <a:rPr lang="en-US" dirty="0"/>
                  <a:t>A subsequence does not have to be consecutive, but it must be in order</a:t>
                </a:r>
              </a:p>
            </p:txBody>
          </p:sp>
        </mc:Choice>
        <mc:Fallback xmlns="">
          <p:sp>
            <p:nvSpPr>
              <p:cNvPr id="3" name="Content Placeholder 2">
                <a:extLst>
                  <a:ext uri="{FF2B5EF4-FFF2-40B4-BE49-F238E27FC236}">
                    <a16:creationId xmlns:a16="http://schemas.microsoft.com/office/drawing/2014/main" id="{03AEE853-F423-4BB0-A581-7D3ACA956607}"/>
                  </a:ext>
                </a:extLst>
              </p:cNvPr>
              <p:cNvSpPr>
                <a:spLocks noGrp="1" noRot="1" noChangeAspect="1" noMove="1" noResize="1" noEditPoints="1" noAdjustHandles="1" noChangeArrowheads="1" noChangeShapeType="1" noTextEdit="1"/>
              </p:cNvSpPr>
              <p:nvPr>
                <p:ph idx="1"/>
              </p:nvPr>
            </p:nvSpPr>
            <p:spPr>
              <a:blipFill>
                <a:blip r:embed="rId2"/>
                <a:stretch>
                  <a:fillRect l="-1255" t="-985" r="-203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D575931-D42D-4B8A-8F69-E1E79BF7A312}"/>
              </a:ext>
            </a:extLst>
          </p:cNvPr>
          <p:cNvSpPr>
            <a:spLocks noGrp="1"/>
          </p:cNvSpPr>
          <p:nvPr>
            <p:ph type="sldNum" sz="quarter" idx="12"/>
          </p:nvPr>
        </p:nvSpPr>
        <p:spPr/>
        <p:txBody>
          <a:bodyPr/>
          <a:lstStyle/>
          <a:p>
            <a:pPr>
              <a:defRPr/>
            </a:pPr>
            <a:fld id="{A772C4B8-CF89-43C9-A7CE-82C332A570A8}" type="slidenum">
              <a:rPr lang="en-US" altLang="en-US" smtClean="0"/>
              <a:pPr>
                <a:defRPr/>
              </a:pPr>
              <a:t>25</a:t>
            </a:fld>
            <a:endParaRPr lang="en-US" altLang="en-US"/>
          </a:p>
        </p:txBody>
      </p:sp>
    </p:spTree>
    <p:extLst>
      <p:ext uri="{BB962C8B-B14F-4D97-AF65-F5344CB8AC3E}">
        <p14:creationId xmlns:p14="http://schemas.microsoft.com/office/powerpoint/2010/main" val="8378836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8C1DE-0CCE-4ACF-AC56-DEE0CBA5BA74}"/>
              </a:ext>
            </a:extLst>
          </p:cNvPr>
          <p:cNvSpPr>
            <a:spLocks noGrp="1"/>
          </p:cNvSpPr>
          <p:nvPr>
            <p:ph type="title"/>
          </p:nvPr>
        </p:nvSpPr>
        <p:spPr/>
        <p:txBody>
          <a:bodyPr/>
          <a:lstStyle/>
          <a:p>
            <a:r>
              <a:rPr lang="en-US" dirty="0"/>
              <a:t>Examples</a:t>
            </a:r>
          </a:p>
        </p:txBody>
      </p:sp>
      <p:sp>
        <p:nvSpPr>
          <p:cNvPr id="4" name="Slide Number Placeholder 3">
            <a:extLst>
              <a:ext uri="{FF2B5EF4-FFF2-40B4-BE49-F238E27FC236}">
                <a16:creationId xmlns:a16="http://schemas.microsoft.com/office/drawing/2014/main" id="{3D21FD61-05A0-4DE7-A513-108840E32143}"/>
              </a:ext>
            </a:extLst>
          </p:cNvPr>
          <p:cNvSpPr>
            <a:spLocks noGrp="1"/>
          </p:cNvSpPr>
          <p:nvPr>
            <p:ph type="sldNum" sz="quarter" idx="12"/>
          </p:nvPr>
        </p:nvSpPr>
        <p:spPr/>
        <p:txBody>
          <a:bodyPr/>
          <a:lstStyle/>
          <a:p>
            <a:pPr>
              <a:defRPr/>
            </a:pPr>
            <a:fld id="{A772C4B8-CF89-43C9-A7CE-82C332A570A8}" type="slidenum">
              <a:rPr lang="en-US" altLang="en-US" smtClean="0"/>
              <a:pPr>
                <a:defRPr/>
              </a:pPr>
              <a:t>26</a:t>
            </a:fld>
            <a:endParaRPr lang="en-US" altLang="en-US"/>
          </a:p>
        </p:txBody>
      </p:sp>
      <p:pic>
        <p:nvPicPr>
          <p:cNvPr id="6" name="Picture 5">
            <a:extLst>
              <a:ext uri="{FF2B5EF4-FFF2-40B4-BE49-F238E27FC236}">
                <a16:creationId xmlns:a16="http://schemas.microsoft.com/office/drawing/2014/main" id="{24F8A59D-9E41-437B-A40A-B088320DD5D0}"/>
              </a:ext>
            </a:extLst>
          </p:cNvPr>
          <p:cNvPicPr>
            <a:picLocks noChangeAspect="1"/>
          </p:cNvPicPr>
          <p:nvPr/>
        </p:nvPicPr>
        <p:blipFill>
          <a:blip r:embed="rId2"/>
          <a:stretch>
            <a:fillRect/>
          </a:stretch>
        </p:blipFill>
        <p:spPr>
          <a:xfrm>
            <a:off x="381000" y="1295400"/>
            <a:ext cx="7973154" cy="4114800"/>
          </a:xfrm>
          <a:prstGeom prst="rect">
            <a:avLst/>
          </a:prstGeom>
        </p:spPr>
      </p:pic>
    </p:spTree>
    <p:extLst>
      <p:ext uri="{BB962C8B-B14F-4D97-AF65-F5344CB8AC3E}">
        <p14:creationId xmlns:p14="http://schemas.microsoft.com/office/powerpoint/2010/main" val="1850098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FBB7-F684-4E32-AB68-C5FD675BEAD2}"/>
              </a:ext>
            </a:extLst>
          </p:cNvPr>
          <p:cNvSpPr>
            <a:spLocks noGrp="1"/>
          </p:cNvSpPr>
          <p:nvPr>
            <p:ph type="title"/>
          </p:nvPr>
        </p:nvSpPr>
        <p:spPr/>
        <p:txBody>
          <a:bodyPr/>
          <a:lstStyle/>
          <a:p>
            <a:r>
              <a:rPr lang="en-US" dirty="0"/>
              <a:t>Naïve / Brute-Force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35AC05-ADCF-4289-8DD0-D5F86192674C}"/>
                  </a:ext>
                </a:extLst>
              </p:cNvPr>
              <p:cNvSpPr>
                <a:spLocks noGrp="1"/>
              </p:cNvSpPr>
              <p:nvPr>
                <p:ph idx="1"/>
              </p:nvPr>
            </p:nvSpPr>
            <p:spPr/>
            <p:txBody>
              <a:bodyPr/>
              <a:lstStyle/>
              <a:p>
                <a:pPr marL="0" indent="0">
                  <a:buNone/>
                </a:pPr>
                <a:r>
                  <a:rPr lang="en-US" dirty="0"/>
                  <a:t>For every subsequence of X, check whether it’s a subsequence of Y</a:t>
                </a:r>
              </a:p>
              <a:p>
                <a:pPr marL="0" indent="0">
                  <a:buNone/>
                </a:pPr>
                <a:endParaRPr lang="en-US" dirty="0"/>
              </a:p>
              <a:p>
                <a:pPr marL="0" indent="0">
                  <a:buNone/>
                </a:pPr>
                <a:r>
                  <a:rPr lang="en-US" dirty="0"/>
                  <a:t>X has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𝑚</m:t>
                        </m:r>
                      </m:sup>
                    </m:sSup>
                  </m:oMath>
                </a14:m>
                <a:r>
                  <a:rPr lang="en-US" dirty="0"/>
                  <a:t> subsequences to check</a:t>
                </a:r>
              </a:p>
              <a:p>
                <a:pPr marL="0" indent="0">
                  <a:buNone/>
                </a:pPr>
                <a:r>
                  <a:rPr lang="en-US" dirty="0"/>
                  <a:t>Each subsequence takes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a14:m>
                <a:r>
                  <a:rPr lang="en-US" dirty="0"/>
                  <a:t> time to check in Y</a:t>
                </a:r>
              </a:p>
              <a:p>
                <a:pPr marL="0" indent="0">
                  <a:buNone/>
                </a:pPr>
                <a:endParaRPr lang="en-US" dirty="0"/>
              </a:p>
              <a:p>
                <a:pPr marL="0" indent="0">
                  <a:buNone/>
                </a:pPr>
                <a:r>
                  <a:rPr lang="en-US" dirty="0"/>
                  <a:t>Runtime: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𝑚</m:t>
                            </m:r>
                          </m:sup>
                        </m:sSup>
                      </m:e>
                    </m:d>
                  </m:oMath>
                </a14:m>
                <a:endParaRPr lang="en-US" dirty="0"/>
              </a:p>
            </p:txBody>
          </p:sp>
        </mc:Choice>
        <mc:Fallback xmlns="">
          <p:sp>
            <p:nvSpPr>
              <p:cNvPr id="3" name="Content Placeholder 2">
                <a:extLst>
                  <a:ext uri="{FF2B5EF4-FFF2-40B4-BE49-F238E27FC236}">
                    <a16:creationId xmlns:a16="http://schemas.microsoft.com/office/drawing/2014/main" id="{B335AC05-ADCF-4289-8DD0-D5F86192674C}"/>
                  </a:ext>
                </a:extLst>
              </p:cNvPr>
              <p:cNvSpPr>
                <a:spLocks noGrp="1" noRot="1" noChangeAspect="1" noMove="1" noResize="1" noEditPoints="1" noAdjustHandles="1" noChangeArrowheads="1" noChangeShapeType="1" noTextEdit="1"/>
              </p:cNvSpPr>
              <p:nvPr>
                <p:ph idx="1"/>
              </p:nvPr>
            </p:nvSpPr>
            <p:spPr>
              <a:blipFill>
                <a:blip r:embed="rId2"/>
                <a:stretch>
                  <a:fillRect l="-1255" t="-98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2904835-00CF-4A7B-AD79-96A392EA0E0E}"/>
              </a:ext>
            </a:extLst>
          </p:cNvPr>
          <p:cNvSpPr>
            <a:spLocks noGrp="1"/>
          </p:cNvSpPr>
          <p:nvPr>
            <p:ph type="sldNum" sz="quarter" idx="12"/>
          </p:nvPr>
        </p:nvSpPr>
        <p:spPr/>
        <p:txBody>
          <a:bodyPr/>
          <a:lstStyle/>
          <a:p>
            <a:pPr>
              <a:defRPr/>
            </a:pPr>
            <a:fld id="{A772C4B8-CF89-43C9-A7CE-82C332A570A8}" type="slidenum">
              <a:rPr lang="en-US" altLang="en-US" smtClean="0"/>
              <a:pPr>
                <a:defRPr/>
              </a:pPr>
              <a:t>27</a:t>
            </a:fld>
            <a:endParaRPr lang="en-US" altLang="en-US"/>
          </a:p>
        </p:txBody>
      </p:sp>
    </p:spTree>
    <p:extLst>
      <p:ext uri="{BB962C8B-B14F-4D97-AF65-F5344CB8AC3E}">
        <p14:creationId xmlns:p14="http://schemas.microsoft.com/office/powerpoint/2010/main" val="26033627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486AF-D711-48CF-AB40-BC77CAF53F30}"/>
              </a:ext>
            </a:extLst>
          </p:cNvPr>
          <p:cNvSpPr>
            <a:spLocks noGrp="1"/>
          </p:cNvSpPr>
          <p:nvPr>
            <p:ph type="title"/>
          </p:nvPr>
        </p:nvSpPr>
        <p:spPr/>
        <p:txBody>
          <a:bodyPr/>
          <a:lstStyle/>
          <a:p>
            <a:r>
              <a:rPr lang="en-US" dirty="0"/>
              <a:t>Towards a DP Formulations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5B3CBB-0999-48EB-8A7C-44A7E4D98E43}"/>
                  </a:ext>
                </a:extLst>
              </p:cNvPr>
              <p:cNvSpPr>
                <a:spLocks noGrp="1"/>
              </p:cNvSpPr>
              <p:nvPr>
                <p:ph idx="1"/>
              </p:nvPr>
            </p:nvSpPr>
            <p:spPr/>
            <p:txBody>
              <a:bodyPr/>
              <a:lstStyle/>
              <a:p>
                <a:pPr marL="0" indent="0">
                  <a:buNone/>
                </a:pPr>
                <a:r>
                  <a:rPr lang="en-US" dirty="0"/>
                  <a:t>Step 1: Characterize an LCS</a:t>
                </a:r>
              </a:p>
              <a:p>
                <a:pPr marL="0" indent="0">
                  <a:buNone/>
                </a:pPr>
                <a14:m>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𝑋</m:t>
                        </m:r>
                      </m:e>
                      <m:sub>
                        <m:r>
                          <a:rPr lang="en-US" b="0" i="1" smtClean="0">
                            <a:solidFill>
                              <a:srgbClr val="0070C0"/>
                            </a:solidFill>
                            <a:latin typeface="Cambria Math" panose="02040503050406030204" pitchFamily="18" charset="0"/>
                          </a:rPr>
                          <m:t>𝑖</m:t>
                        </m:r>
                      </m:sub>
                    </m:sSub>
                    <m:r>
                      <a:rPr lang="en-US" b="0" i="1" smtClean="0">
                        <a:solidFill>
                          <a:srgbClr val="0070C0"/>
                        </a:solidFill>
                        <a:latin typeface="Cambria Math" panose="02040503050406030204" pitchFamily="18" charset="0"/>
                      </a:rPr>
                      <m:t>=</m:t>
                    </m:r>
                    <m:r>
                      <a:rPr lang="en-US" b="0" i="1" smtClean="0">
                        <a:solidFill>
                          <a:srgbClr val="0070C0"/>
                        </a:solidFill>
                        <a:latin typeface="Cambria Math" panose="02040503050406030204" pitchFamily="18" charset="0"/>
                      </a:rPr>
                      <m:t>𝑝𝑟𝑒𝑓𝑖𝑥</m:t>
                    </m:r>
                    <m:r>
                      <a:rPr lang="en-US" b="0" i="1" smtClean="0">
                        <a:solidFill>
                          <a:srgbClr val="0070C0"/>
                        </a:solidFill>
                        <a:latin typeface="Cambria Math" panose="02040503050406030204" pitchFamily="18" charset="0"/>
                      </a:rPr>
                      <m:t> </m:t>
                    </m:r>
                    <m:d>
                      <m:dPr>
                        <m:begChr m:val="{"/>
                        <m:endChr m:val="}"/>
                        <m:ctrlPr>
                          <a:rPr lang="en-US" b="0" i="1" smtClean="0">
                            <a:solidFill>
                              <a:srgbClr val="0070C0"/>
                            </a:solidFill>
                            <a:latin typeface="Cambria Math" panose="02040503050406030204" pitchFamily="18" charset="0"/>
                          </a:rPr>
                        </m:ctrlPr>
                      </m:dPr>
                      <m:e>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𝑥</m:t>
                            </m:r>
                          </m:e>
                          <m:sub>
                            <m:r>
                              <a:rPr lang="en-US" b="0" i="1" smtClean="0">
                                <a:solidFill>
                                  <a:srgbClr val="0070C0"/>
                                </a:solidFill>
                                <a:latin typeface="Cambria Math" panose="02040503050406030204" pitchFamily="18" charset="0"/>
                              </a:rPr>
                              <m:t>1</m:t>
                            </m:r>
                          </m:sub>
                        </m:sSub>
                        <m:r>
                          <a:rPr lang="en-US" b="0" i="1" smtClean="0">
                            <a:solidFill>
                              <a:srgbClr val="0070C0"/>
                            </a:solidFill>
                            <a:latin typeface="Cambria Math" panose="02040503050406030204" pitchFamily="18" charset="0"/>
                          </a:rPr>
                          <m:t>,…, </m:t>
                        </m:r>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𝑥</m:t>
                            </m:r>
                          </m:e>
                          <m:sub>
                            <m:r>
                              <a:rPr lang="en-US" b="0" i="1" smtClean="0">
                                <a:solidFill>
                                  <a:srgbClr val="0070C0"/>
                                </a:solidFill>
                                <a:latin typeface="Cambria Math" panose="02040503050406030204" pitchFamily="18" charset="0"/>
                              </a:rPr>
                              <m:t>𝑖</m:t>
                            </m:r>
                          </m:sub>
                        </m:sSub>
                      </m:e>
                    </m:d>
                  </m:oMath>
                </a14:m>
                <a:r>
                  <a:rPr lang="en-US" b="0" dirty="0">
                    <a:solidFill>
                      <a:srgbClr val="0070C0"/>
                    </a:solidFill>
                  </a:rPr>
                  <a:t> // ending at </a:t>
                </a:r>
                <a:r>
                  <a:rPr lang="en-US" b="0" dirty="0" err="1">
                    <a:solidFill>
                      <a:srgbClr val="0070C0"/>
                    </a:solidFill>
                  </a:rPr>
                  <a:t>i</a:t>
                </a:r>
                <a:endParaRPr lang="en-US" b="0" dirty="0">
                  <a:solidFill>
                    <a:srgbClr val="0070C0"/>
                  </a:solidFill>
                </a:endParaRPr>
              </a:p>
              <a:p>
                <a:pPr marL="0" indent="0">
                  <a:buNone/>
                </a:pPr>
                <a14:m>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𝑌</m:t>
                        </m:r>
                      </m:e>
                      <m:sub>
                        <m:r>
                          <a:rPr lang="en-US" b="0" i="1" smtClean="0">
                            <a:solidFill>
                              <a:srgbClr val="0070C0"/>
                            </a:solidFill>
                            <a:latin typeface="Cambria Math" panose="02040503050406030204" pitchFamily="18" charset="0"/>
                          </a:rPr>
                          <m:t>𝑗</m:t>
                        </m:r>
                      </m:sub>
                    </m:sSub>
                    <m:r>
                      <a:rPr lang="en-US" b="0" i="1" smtClean="0">
                        <a:solidFill>
                          <a:srgbClr val="0070C0"/>
                        </a:solidFill>
                        <a:latin typeface="Cambria Math" panose="02040503050406030204" pitchFamily="18" charset="0"/>
                      </a:rPr>
                      <m:t>=</m:t>
                    </m:r>
                    <m:r>
                      <a:rPr lang="en-US" b="0" i="1" smtClean="0">
                        <a:solidFill>
                          <a:srgbClr val="0070C0"/>
                        </a:solidFill>
                        <a:latin typeface="Cambria Math" panose="02040503050406030204" pitchFamily="18" charset="0"/>
                      </a:rPr>
                      <m:t>𝑝𝑟𝑒𝑓𝑖𝑥</m:t>
                    </m:r>
                    <m:r>
                      <a:rPr lang="en-US" b="0" i="1" smtClean="0">
                        <a:solidFill>
                          <a:srgbClr val="0070C0"/>
                        </a:solidFill>
                        <a:latin typeface="Cambria Math" panose="02040503050406030204" pitchFamily="18" charset="0"/>
                      </a:rPr>
                      <m:t> {</m:t>
                    </m:r>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𝑦</m:t>
                        </m:r>
                      </m:e>
                      <m:sub>
                        <m:r>
                          <a:rPr lang="en-US" b="0" i="1" smtClean="0">
                            <a:solidFill>
                              <a:srgbClr val="0070C0"/>
                            </a:solidFill>
                            <a:latin typeface="Cambria Math" panose="02040503050406030204" pitchFamily="18" charset="0"/>
                          </a:rPr>
                          <m:t>1</m:t>
                        </m:r>
                      </m:sub>
                    </m:sSub>
                    <m:r>
                      <a:rPr lang="en-US" b="0" i="1" smtClean="0">
                        <a:solidFill>
                          <a:srgbClr val="0070C0"/>
                        </a:solidFill>
                        <a:latin typeface="Cambria Math" panose="02040503050406030204" pitchFamily="18" charset="0"/>
                      </a:rPr>
                      <m:t>,…, </m:t>
                    </m:r>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𝑦</m:t>
                        </m:r>
                      </m:e>
                      <m:sub>
                        <m:r>
                          <a:rPr lang="en-US" b="0" i="1" smtClean="0">
                            <a:solidFill>
                              <a:srgbClr val="0070C0"/>
                            </a:solidFill>
                            <a:latin typeface="Cambria Math" panose="02040503050406030204" pitchFamily="18" charset="0"/>
                          </a:rPr>
                          <m:t>𝑗</m:t>
                        </m:r>
                      </m:sub>
                    </m:sSub>
                    <m:r>
                      <a:rPr lang="en-US" b="0" i="1" smtClean="0">
                        <a:solidFill>
                          <a:srgbClr val="0070C0"/>
                        </a:solidFill>
                        <a:latin typeface="Cambria Math" panose="02040503050406030204" pitchFamily="18" charset="0"/>
                      </a:rPr>
                      <m:t>}</m:t>
                    </m:r>
                  </m:oMath>
                </a14:m>
                <a:r>
                  <a:rPr lang="en-US" dirty="0">
                    <a:solidFill>
                      <a:srgbClr val="0070C0"/>
                    </a:solidFill>
                  </a:rPr>
                  <a:t> // ending at j</a:t>
                </a:r>
              </a:p>
              <a:p>
                <a:pPr marL="0" indent="0">
                  <a:buNone/>
                </a:pPr>
                <a:r>
                  <a:rPr lang="en-US" b="1" u="sng" dirty="0"/>
                  <a:t>Idea: </a:t>
                </a:r>
                <a:r>
                  <a:rPr lang="en-US" dirty="0"/>
                  <a:t>LCS of 2 sequences contains as a prefix an LCS of prefixes of the sequences (Proof in book)</a:t>
                </a:r>
              </a:p>
              <a:p>
                <a:pPr marL="0" indent="0">
                  <a:buNone/>
                </a:pPr>
                <a:r>
                  <a:rPr lang="en-US" sz="2000" dirty="0"/>
                  <a:t>Let </a:t>
                </a:r>
                <a14:m>
                  <m:oMath xmlns:m="http://schemas.openxmlformats.org/officeDocument/2006/math">
                    <m:r>
                      <a:rPr lang="en-US" sz="2000" b="0" i="1" smtClean="0">
                        <a:solidFill>
                          <a:srgbClr val="0070C0"/>
                        </a:solidFill>
                        <a:latin typeface="Cambria Math" panose="02040503050406030204" pitchFamily="18" charset="0"/>
                      </a:rPr>
                      <m:t>𝑍</m:t>
                    </m:r>
                    <m:r>
                      <a:rPr lang="en-US" sz="2000" b="0" i="1" smtClean="0">
                        <a:solidFill>
                          <a:srgbClr val="0070C0"/>
                        </a:solidFill>
                        <a:latin typeface="Cambria Math" panose="02040503050406030204" pitchFamily="18" charset="0"/>
                      </a:rPr>
                      <m:t>=</m:t>
                    </m:r>
                    <m:d>
                      <m:dPr>
                        <m:begChr m:val="{"/>
                        <m:endChr m:val="}"/>
                        <m:ctrlPr>
                          <a:rPr lang="en-US" sz="2000" b="0" i="1" smtClean="0">
                            <a:solidFill>
                              <a:srgbClr val="0070C0"/>
                            </a:solidFill>
                            <a:latin typeface="Cambria Math" panose="02040503050406030204" pitchFamily="18" charset="0"/>
                          </a:rPr>
                        </m:ctrlPr>
                      </m:dPr>
                      <m:e>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𝑧</m:t>
                            </m:r>
                          </m:e>
                          <m:sub>
                            <m:r>
                              <a:rPr lang="en-US" sz="2000" b="0" i="1" smtClean="0">
                                <a:solidFill>
                                  <a:srgbClr val="0070C0"/>
                                </a:solidFill>
                                <a:latin typeface="Cambria Math" panose="02040503050406030204" pitchFamily="18" charset="0"/>
                              </a:rPr>
                              <m:t>1</m:t>
                            </m:r>
                          </m:sub>
                        </m:sSub>
                        <m:r>
                          <a:rPr lang="en-US" sz="2000" b="0" i="1" smtClean="0">
                            <a:solidFill>
                              <a:srgbClr val="0070C0"/>
                            </a:solidFill>
                            <a:latin typeface="Cambria Math" panose="02040503050406030204" pitchFamily="18" charset="0"/>
                          </a:rPr>
                          <m:t>,…, </m:t>
                        </m:r>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𝑧</m:t>
                            </m:r>
                          </m:e>
                          <m:sub>
                            <m:r>
                              <a:rPr lang="en-US" sz="2000" b="0" i="1" smtClean="0">
                                <a:solidFill>
                                  <a:srgbClr val="0070C0"/>
                                </a:solidFill>
                                <a:latin typeface="Cambria Math" panose="02040503050406030204" pitchFamily="18" charset="0"/>
                              </a:rPr>
                              <m:t>𝑘</m:t>
                            </m:r>
                          </m:sub>
                        </m:sSub>
                      </m:e>
                    </m:d>
                  </m:oMath>
                </a14:m>
                <a:r>
                  <a:rPr lang="en-US" sz="2000" dirty="0"/>
                  <a:t> be any LCS of </a:t>
                </a:r>
                <a:r>
                  <a:rPr lang="en-US" sz="2000" dirty="0">
                    <a:solidFill>
                      <a:srgbClr val="0070C0"/>
                    </a:solidFill>
                  </a:rPr>
                  <a:t>X</a:t>
                </a:r>
                <a:r>
                  <a:rPr lang="en-US" sz="2000" dirty="0"/>
                  <a:t> and </a:t>
                </a:r>
                <a:r>
                  <a:rPr lang="en-US" sz="2000" dirty="0">
                    <a:solidFill>
                      <a:srgbClr val="0070C0"/>
                    </a:solidFill>
                  </a:rPr>
                  <a:t>Y</a:t>
                </a:r>
              </a:p>
              <a:p>
                <a:pPr marL="0" indent="0">
                  <a:buNone/>
                </a:pPr>
                <a:r>
                  <a:rPr lang="en-US" sz="2000" dirty="0"/>
                  <a:t>Case 1: if </a:t>
                </a:r>
                <a14:m>
                  <m:oMath xmlns:m="http://schemas.openxmlformats.org/officeDocument/2006/math">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𝑥</m:t>
                        </m:r>
                      </m:e>
                      <m:sub>
                        <m:r>
                          <a:rPr lang="en-US" sz="2000" b="0" i="1" smtClean="0">
                            <a:solidFill>
                              <a:srgbClr val="0070C0"/>
                            </a:solidFill>
                            <a:latin typeface="Cambria Math" panose="02040503050406030204" pitchFamily="18" charset="0"/>
                          </a:rPr>
                          <m:t>𝑚</m:t>
                        </m:r>
                      </m:sub>
                    </m:sSub>
                    <m:r>
                      <a:rPr lang="en-US" sz="2000" b="0" i="1" smtClean="0">
                        <a:solidFill>
                          <a:srgbClr val="0070C0"/>
                        </a:solidFill>
                        <a:latin typeface="Cambria Math" panose="02040503050406030204" pitchFamily="18" charset="0"/>
                      </a:rPr>
                      <m:t>=</m:t>
                    </m:r>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𝑦</m:t>
                        </m:r>
                      </m:e>
                      <m:sub>
                        <m:r>
                          <a:rPr lang="en-US" sz="2000" b="0" i="1" smtClean="0">
                            <a:solidFill>
                              <a:srgbClr val="0070C0"/>
                            </a:solidFill>
                            <a:latin typeface="Cambria Math" panose="02040503050406030204" pitchFamily="18" charset="0"/>
                          </a:rPr>
                          <m:t>𝑛</m:t>
                        </m:r>
                      </m:sub>
                    </m:sSub>
                    <m:r>
                      <a:rPr lang="en-US" sz="2000" b="0" i="1" smtClean="0">
                        <a:latin typeface="Cambria Math" panose="02040503050406030204" pitchFamily="18" charset="0"/>
                      </a:rPr>
                      <m:t>, </m:t>
                    </m:r>
                    <m:r>
                      <a:rPr lang="en-US" sz="2000" b="0" i="1" smtClean="0">
                        <a:latin typeface="Cambria Math" panose="02040503050406030204" pitchFamily="18" charset="0"/>
                      </a:rPr>
                      <m:t>𝑡h𝑒𝑛</m:t>
                    </m:r>
                    <m:r>
                      <a:rPr lang="en-US" sz="2000" b="0" i="1" smtClean="0">
                        <a:latin typeface="Cambria Math" panose="02040503050406030204" pitchFamily="18" charset="0"/>
                      </a:rPr>
                      <m:t> </m:t>
                    </m:r>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𝑧</m:t>
                        </m:r>
                      </m:e>
                      <m:sub>
                        <m:r>
                          <a:rPr lang="en-US" sz="2000" b="0" i="1" smtClean="0">
                            <a:solidFill>
                              <a:srgbClr val="0070C0"/>
                            </a:solidFill>
                            <a:latin typeface="Cambria Math" panose="02040503050406030204" pitchFamily="18" charset="0"/>
                          </a:rPr>
                          <m:t>𝑘</m:t>
                        </m:r>
                      </m:sub>
                    </m:sSub>
                    <m:r>
                      <a:rPr lang="en-US" sz="2000" b="0" i="1" smtClean="0">
                        <a:solidFill>
                          <a:srgbClr val="0070C0"/>
                        </a:solidFill>
                        <a:latin typeface="Cambria Math" panose="02040503050406030204" pitchFamily="18" charset="0"/>
                      </a:rPr>
                      <m:t>=</m:t>
                    </m:r>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𝑥</m:t>
                        </m:r>
                      </m:e>
                      <m:sub>
                        <m:r>
                          <a:rPr lang="en-US" sz="2000" b="0" i="1" smtClean="0">
                            <a:solidFill>
                              <a:srgbClr val="0070C0"/>
                            </a:solidFill>
                            <a:latin typeface="Cambria Math" panose="02040503050406030204" pitchFamily="18" charset="0"/>
                          </a:rPr>
                          <m:t>𝑚</m:t>
                        </m:r>
                      </m:sub>
                    </m:sSub>
                    <m:r>
                      <a:rPr lang="en-US" sz="2000" b="0" i="1" smtClean="0">
                        <a:solidFill>
                          <a:srgbClr val="0070C0"/>
                        </a:solidFill>
                        <a:latin typeface="Cambria Math" panose="02040503050406030204" pitchFamily="18" charset="0"/>
                      </a:rPr>
                      <m:t>=</m:t>
                    </m:r>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𝑦</m:t>
                        </m:r>
                      </m:e>
                      <m:sub>
                        <m:r>
                          <a:rPr lang="en-US" sz="2000" b="0" i="1" smtClean="0">
                            <a:solidFill>
                              <a:srgbClr val="0070C0"/>
                            </a:solidFill>
                            <a:latin typeface="Cambria Math" panose="02040503050406030204" pitchFamily="18" charset="0"/>
                          </a:rPr>
                          <m:t>𝑛</m:t>
                        </m:r>
                      </m:sub>
                    </m:sSub>
                    <m:r>
                      <a:rPr lang="en-US" sz="2000" b="0" i="1" smtClean="0">
                        <a:latin typeface="Cambria Math" panose="02040503050406030204" pitchFamily="18" charset="0"/>
                      </a:rPr>
                      <m:t>,</m:t>
                    </m:r>
                    <m:r>
                      <a:rPr lang="en-US" sz="2000" b="0" i="1" smtClean="0">
                        <a:latin typeface="Cambria Math" panose="02040503050406030204" pitchFamily="18" charset="0"/>
                      </a:rPr>
                      <m:t>𝑎𝑛𝑑</m:t>
                    </m:r>
                    <m:r>
                      <a:rPr lang="en-US" sz="2000" b="0" i="1" smtClean="0">
                        <a:latin typeface="Cambria Math" panose="02040503050406030204" pitchFamily="18" charset="0"/>
                      </a:rPr>
                      <m:t> </m:t>
                    </m:r>
                  </m:oMath>
                </a14:m>
                <a:endParaRPr lang="en-US" sz="20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𝑍</m:t>
                          </m:r>
                        </m:e>
                        <m:sub>
                          <m:r>
                            <a:rPr lang="en-US" sz="2000" b="0" i="1" smtClean="0">
                              <a:solidFill>
                                <a:srgbClr val="0070C0"/>
                              </a:solidFill>
                              <a:latin typeface="Cambria Math" panose="02040503050406030204" pitchFamily="18" charset="0"/>
                            </a:rPr>
                            <m:t>𝑘</m:t>
                          </m:r>
                          <m:r>
                            <a:rPr lang="en-US" sz="2000" b="0" i="1" smtClean="0">
                              <a:solidFill>
                                <a:srgbClr val="0070C0"/>
                              </a:solidFill>
                              <a:latin typeface="Cambria Math" panose="02040503050406030204" pitchFamily="18" charset="0"/>
                            </a:rPr>
                            <m:t>−1</m:t>
                          </m:r>
                        </m:sub>
                      </m:sSub>
                      <m:r>
                        <a:rPr lang="en-US" sz="2000" b="0" i="1" smtClean="0">
                          <a:solidFill>
                            <a:srgbClr val="0070C0"/>
                          </a:solidFill>
                          <a:latin typeface="Cambria Math" panose="02040503050406030204" pitchFamily="18" charset="0"/>
                        </a:rPr>
                        <m:t>𝑖𝑠</m:t>
                      </m:r>
                      <m:r>
                        <a:rPr lang="en-US" sz="2000" b="0" i="1" smtClean="0">
                          <a:solidFill>
                            <a:srgbClr val="0070C0"/>
                          </a:solidFill>
                          <a:latin typeface="Cambria Math" panose="02040503050406030204" pitchFamily="18" charset="0"/>
                        </a:rPr>
                        <m:t> </m:t>
                      </m:r>
                      <m:r>
                        <a:rPr lang="en-US" sz="2000" b="0" i="1" smtClean="0">
                          <a:solidFill>
                            <a:srgbClr val="0070C0"/>
                          </a:solidFill>
                          <a:latin typeface="Cambria Math" panose="02040503050406030204" pitchFamily="18" charset="0"/>
                        </a:rPr>
                        <m:t>𝑎𝑛</m:t>
                      </m:r>
                      <m:r>
                        <a:rPr lang="en-US" sz="2000" b="0" i="1" smtClean="0">
                          <a:solidFill>
                            <a:srgbClr val="0070C0"/>
                          </a:solidFill>
                          <a:latin typeface="Cambria Math" panose="02040503050406030204" pitchFamily="18" charset="0"/>
                        </a:rPr>
                        <m:t> </m:t>
                      </m:r>
                      <m:r>
                        <a:rPr lang="en-US" sz="2000" b="0" i="1" smtClean="0">
                          <a:solidFill>
                            <a:srgbClr val="0070C0"/>
                          </a:solidFill>
                          <a:latin typeface="Cambria Math" panose="02040503050406030204" pitchFamily="18" charset="0"/>
                        </a:rPr>
                        <m:t>𝐿𝐶𝑆</m:t>
                      </m:r>
                      <m:r>
                        <a:rPr lang="en-US" sz="2000" b="0" i="1" smtClean="0">
                          <a:solidFill>
                            <a:srgbClr val="0070C0"/>
                          </a:solidFill>
                          <a:latin typeface="Cambria Math" panose="02040503050406030204" pitchFamily="18" charset="0"/>
                        </a:rPr>
                        <m:t> </m:t>
                      </m:r>
                      <m:r>
                        <a:rPr lang="en-US" sz="2000" b="0" i="1" smtClean="0">
                          <a:solidFill>
                            <a:srgbClr val="0070C0"/>
                          </a:solidFill>
                          <a:latin typeface="Cambria Math" panose="02040503050406030204" pitchFamily="18" charset="0"/>
                        </a:rPr>
                        <m:t>𝑜𝑓</m:t>
                      </m:r>
                      <m:r>
                        <a:rPr lang="en-US" sz="2000" b="0" i="1" smtClean="0">
                          <a:solidFill>
                            <a:srgbClr val="0070C0"/>
                          </a:solidFill>
                          <a:latin typeface="Cambria Math" panose="02040503050406030204" pitchFamily="18" charset="0"/>
                        </a:rPr>
                        <m:t> </m:t>
                      </m:r>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𝑋</m:t>
                          </m:r>
                        </m:e>
                        <m:sub>
                          <m:r>
                            <a:rPr lang="en-US" sz="2000" b="0" i="1" smtClean="0">
                              <a:solidFill>
                                <a:srgbClr val="0070C0"/>
                              </a:solidFill>
                              <a:latin typeface="Cambria Math" panose="02040503050406030204" pitchFamily="18" charset="0"/>
                            </a:rPr>
                            <m:t>𝑚</m:t>
                          </m:r>
                          <m:r>
                            <a:rPr lang="en-US" sz="2000" b="0" i="1" smtClean="0">
                              <a:solidFill>
                                <a:srgbClr val="0070C0"/>
                              </a:solidFill>
                              <a:latin typeface="Cambria Math" panose="02040503050406030204" pitchFamily="18" charset="0"/>
                            </a:rPr>
                            <m:t>−1</m:t>
                          </m:r>
                        </m:sub>
                      </m:sSub>
                      <m:r>
                        <a:rPr lang="en-US" sz="2000" b="0" i="1" smtClean="0">
                          <a:solidFill>
                            <a:srgbClr val="0070C0"/>
                          </a:solidFill>
                          <a:latin typeface="Cambria Math" panose="02040503050406030204" pitchFamily="18" charset="0"/>
                        </a:rPr>
                        <m:t>𝑎𝑛𝑑</m:t>
                      </m:r>
                      <m:r>
                        <a:rPr lang="en-US" sz="2000" b="0" i="1" smtClean="0">
                          <a:solidFill>
                            <a:srgbClr val="0070C0"/>
                          </a:solidFill>
                          <a:latin typeface="Cambria Math" panose="02040503050406030204" pitchFamily="18" charset="0"/>
                        </a:rPr>
                        <m:t> </m:t>
                      </m:r>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𝑌</m:t>
                          </m:r>
                        </m:e>
                        <m:sub>
                          <m:r>
                            <a:rPr lang="en-US" sz="2000" b="0" i="1" smtClean="0">
                              <a:solidFill>
                                <a:srgbClr val="0070C0"/>
                              </a:solidFill>
                              <a:latin typeface="Cambria Math" panose="02040503050406030204" pitchFamily="18" charset="0"/>
                            </a:rPr>
                            <m:t>𝑛</m:t>
                          </m:r>
                          <m:r>
                            <a:rPr lang="en-US" sz="2000" b="0" i="1" smtClean="0">
                              <a:solidFill>
                                <a:srgbClr val="0070C0"/>
                              </a:solidFill>
                              <a:latin typeface="Cambria Math" panose="02040503050406030204" pitchFamily="18" charset="0"/>
                            </a:rPr>
                            <m:t>−1</m:t>
                          </m:r>
                        </m:sub>
                      </m:sSub>
                    </m:oMath>
                  </m:oMathPara>
                </a14:m>
                <a:endParaRPr lang="en-US" sz="2000" dirty="0"/>
              </a:p>
              <a:p>
                <a:pPr marL="0" indent="0">
                  <a:buNone/>
                </a:pPr>
                <a:r>
                  <a:rPr lang="en-US" sz="2000" dirty="0"/>
                  <a:t>Case 2: if </a:t>
                </a:r>
                <a14:m>
                  <m:oMath xmlns:m="http://schemas.openxmlformats.org/officeDocument/2006/math">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𝑥</m:t>
                        </m:r>
                      </m:e>
                      <m:sub>
                        <m:r>
                          <a:rPr lang="en-US" sz="2000" b="0" i="1" smtClean="0">
                            <a:solidFill>
                              <a:srgbClr val="0070C0"/>
                            </a:solidFill>
                            <a:latin typeface="Cambria Math" panose="02040503050406030204" pitchFamily="18" charset="0"/>
                          </a:rPr>
                          <m:t>𝑚</m:t>
                        </m:r>
                      </m:sub>
                    </m:sSub>
                    <m:r>
                      <a:rPr lang="en-US" sz="2000" b="0" i="1" smtClean="0">
                        <a:solidFill>
                          <a:srgbClr val="0070C0"/>
                        </a:solidFill>
                        <a:latin typeface="Cambria Math" panose="02040503050406030204" pitchFamily="18" charset="0"/>
                      </a:rPr>
                      <m:t>≠</m:t>
                    </m:r>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𝑦</m:t>
                        </m:r>
                      </m:e>
                      <m:sub>
                        <m:r>
                          <a:rPr lang="en-US" sz="2000" b="0" i="1" smtClean="0">
                            <a:solidFill>
                              <a:srgbClr val="0070C0"/>
                            </a:solidFill>
                            <a:latin typeface="Cambria Math" panose="02040503050406030204" pitchFamily="18" charset="0"/>
                          </a:rPr>
                          <m:t>𝑛</m:t>
                        </m:r>
                      </m:sub>
                    </m:sSub>
                    <m:r>
                      <a:rPr lang="en-US" sz="2000" b="0" i="1" smtClean="0">
                        <a:latin typeface="Cambria Math" panose="02040503050406030204" pitchFamily="18" charset="0"/>
                      </a:rPr>
                      <m:t>, </m:t>
                    </m:r>
                    <m:r>
                      <a:rPr lang="en-US" sz="2000" b="0" i="1" smtClean="0">
                        <a:latin typeface="Cambria Math" panose="02040503050406030204" pitchFamily="18" charset="0"/>
                      </a:rPr>
                      <m:t>𝑎𝑛𝑑</m:t>
                    </m:r>
                    <m:r>
                      <a:rPr lang="en-US" sz="2000" b="0" i="1" smtClean="0">
                        <a:latin typeface="Cambria Math" panose="02040503050406030204" pitchFamily="18" charset="0"/>
                      </a:rPr>
                      <m:t> </m:t>
                    </m:r>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𝑧</m:t>
                        </m:r>
                      </m:e>
                      <m:sub>
                        <m:r>
                          <a:rPr lang="en-US" sz="2000" b="0" i="1" smtClean="0">
                            <a:solidFill>
                              <a:srgbClr val="0070C0"/>
                            </a:solidFill>
                            <a:latin typeface="Cambria Math" panose="02040503050406030204" pitchFamily="18" charset="0"/>
                          </a:rPr>
                          <m:t>𝑘</m:t>
                        </m:r>
                      </m:sub>
                    </m:sSub>
                    <m:r>
                      <a:rPr lang="en-US" sz="2000" b="0" i="1" smtClean="0">
                        <a:solidFill>
                          <a:srgbClr val="0070C0"/>
                        </a:solidFill>
                        <a:latin typeface="Cambria Math" panose="02040503050406030204" pitchFamily="18" charset="0"/>
                      </a:rPr>
                      <m:t>≠</m:t>
                    </m:r>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𝑥</m:t>
                        </m:r>
                      </m:e>
                      <m:sub>
                        <m:r>
                          <a:rPr lang="en-US" sz="2000" b="0" i="1" smtClean="0">
                            <a:solidFill>
                              <a:srgbClr val="0070C0"/>
                            </a:solidFill>
                            <a:latin typeface="Cambria Math" panose="02040503050406030204" pitchFamily="18" charset="0"/>
                          </a:rPr>
                          <m:t>𝑚</m:t>
                        </m:r>
                      </m:sub>
                    </m:sSub>
                    <m:r>
                      <a:rPr lang="en-US" sz="2000" b="0" i="1" smtClean="0">
                        <a:latin typeface="Cambria Math" panose="02040503050406030204" pitchFamily="18" charset="0"/>
                      </a:rPr>
                      <m:t>,</m:t>
                    </m:r>
                    <m:r>
                      <a:rPr lang="en-US" sz="2000" b="0" i="1" smtClean="0">
                        <a:latin typeface="Cambria Math" panose="02040503050406030204" pitchFamily="18" charset="0"/>
                      </a:rPr>
                      <m:t>𝑡h𝑒𝑛</m:t>
                    </m:r>
                    <m:r>
                      <a:rPr lang="en-US" sz="2000" b="0" i="1" smtClean="0">
                        <a:latin typeface="Cambria Math" panose="02040503050406030204" pitchFamily="18" charset="0"/>
                      </a:rPr>
                      <m:t>  </m:t>
                    </m:r>
                  </m:oMath>
                </a14:m>
                <a:endParaRPr lang="en-US" sz="2000" b="0" i="1" dirty="0">
                  <a:latin typeface="Cambria Math" panose="02040503050406030204" pitchFamily="18" charset="0"/>
                </a:endParaRPr>
              </a:p>
              <a:p>
                <a:pPr marL="0" indent="0">
                  <a:buNone/>
                </a:pPr>
                <a:r>
                  <a:rPr lang="en-US" sz="2000" b="0" dirty="0">
                    <a:solidFill>
                      <a:srgbClr val="0070C0"/>
                    </a:solidFill>
                  </a:rPr>
                  <a:t>                                </a:t>
                </a:r>
                <a14:m>
                  <m:oMath xmlns:m="http://schemas.openxmlformats.org/officeDocument/2006/math">
                    <m:r>
                      <m:rPr>
                        <m:sty m:val="p"/>
                      </m:rPr>
                      <a:rPr lang="en-US" sz="2000" b="0" i="0" smtClean="0">
                        <a:solidFill>
                          <a:srgbClr val="0070C0"/>
                        </a:solidFill>
                        <a:latin typeface="Cambria Math" panose="02040503050406030204" pitchFamily="18" charset="0"/>
                      </a:rPr>
                      <m:t>Z</m:t>
                    </m:r>
                    <m:r>
                      <a:rPr lang="en-US" sz="2000" b="0" i="0" smtClean="0">
                        <a:solidFill>
                          <a:srgbClr val="0070C0"/>
                        </a:solidFill>
                        <a:latin typeface="Cambria Math" panose="02040503050406030204" pitchFamily="18" charset="0"/>
                      </a:rPr>
                      <m:t> </m:t>
                    </m:r>
                    <m:r>
                      <a:rPr lang="en-US" sz="2000" b="0" i="1" smtClean="0">
                        <a:solidFill>
                          <a:srgbClr val="0070C0"/>
                        </a:solidFill>
                        <a:latin typeface="Cambria Math" panose="02040503050406030204" pitchFamily="18" charset="0"/>
                      </a:rPr>
                      <m:t>𝑖𝑠</m:t>
                    </m:r>
                    <m:r>
                      <a:rPr lang="en-US" sz="2000" b="0" i="1" smtClean="0">
                        <a:solidFill>
                          <a:srgbClr val="0070C0"/>
                        </a:solidFill>
                        <a:latin typeface="Cambria Math" panose="02040503050406030204" pitchFamily="18" charset="0"/>
                      </a:rPr>
                      <m:t> </m:t>
                    </m:r>
                    <m:r>
                      <a:rPr lang="en-US" sz="2000" b="0" i="1" smtClean="0">
                        <a:solidFill>
                          <a:srgbClr val="0070C0"/>
                        </a:solidFill>
                        <a:latin typeface="Cambria Math" panose="02040503050406030204" pitchFamily="18" charset="0"/>
                      </a:rPr>
                      <m:t>𝑎𝑛</m:t>
                    </m:r>
                    <m:r>
                      <a:rPr lang="en-US" sz="2000" b="0" i="1" smtClean="0">
                        <a:solidFill>
                          <a:srgbClr val="0070C0"/>
                        </a:solidFill>
                        <a:latin typeface="Cambria Math" panose="02040503050406030204" pitchFamily="18" charset="0"/>
                      </a:rPr>
                      <m:t> </m:t>
                    </m:r>
                    <m:r>
                      <a:rPr lang="en-US" sz="2000" b="0" i="1" smtClean="0">
                        <a:solidFill>
                          <a:srgbClr val="0070C0"/>
                        </a:solidFill>
                        <a:latin typeface="Cambria Math" panose="02040503050406030204" pitchFamily="18" charset="0"/>
                      </a:rPr>
                      <m:t>𝐿𝐶𝑆</m:t>
                    </m:r>
                    <m:r>
                      <a:rPr lang="en-US" sz="2000" b="0" i="1" smtClean="0">
                        <a:solidFill>
                          <a:srgbClr val="0070C0"/>
                        </a:solidFill>
                        <a:latin typeface="Cambria Math" panose="02040503050406030204" pitchFamily="18" charset="0"/>
                      </a:rPr>
                      <m:t> </m:t>
                    </m:r>
                    <m:r>
                      <a:rPr lang="en-US" sz="2000" b="0" i="1" smtClean="0">
                        <a:solidFill>
                          <a:srgbClr val="0070C0"/>
                        </a:solidFill>
                        <a:latin typeface="Cambria Math" panose="02040503050406030204" pitchFamily="18" charset="0"/>
                      </a:rPr>
                      <m:t>𝑜𝑓</m:t>
                    </m:r>
                    <m:r>
                      <a:rPr lang="en-US" sz="2000" b="0" i="1" smtClean="0">
                        <a:solidFill>
                          <a:srgbClr val="0070C0"/>
                        </a:solidFill>
                        <a:latin typeface="Cambria Math" panose="02040503050406030204" pitchFamily="18" charset="0"/>
                      </a:rPr>
                      <m:t> </m:t>
                    </m:r>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𝑋</m:t>
                        </m:r>
                      </m:e>
                      <m:sub>
                        <m:r>
                          <a:rPr lang="en-US" sz="2000" b="0" i="1" smtClean="0">
                            <a:solidFill>
                              <a:srgbClr val="0070C0"/>
                            </a:solidFill>
                            <a:latin typeface="Cambria Math" panose="02040503050406030204" pitchFamily="18" charset="0"/>
                          </a:rPr>
                          <m:t>𝑚</m:t>
                        </m:r>
                        <m:r>
                          <a:rPr lang="en-US" sz="2000" b="0" i="1" smtClean="0">
                            <a:solidFill>
                              <a:srgbClr val="0070C0"/>
                            </a:solidFill>
                            <a:latin typeface="Cambria Math" panose="02040503050406030204" pitchFamily="18" charset="0"/>
                          </a:rPr>
                          <m:t>−1</m:t>
                        </m:r>
                      </m:sub>
                    </m:sSub>
                    <m:r>
                      <a:rPr lang="en-US" sz="2000" b="0" i="1" smtClean="0">
                        <a:solidFill>
                          <a:srgbClr val="0070C0"/>
                        </a:solidFill>
                        <a:latin typeface="Cambria Math" panose="02040503050406030204" pitchFamily="18" charset="0"/>
                      </a:rPr>
                      <m:t>𝑎𝑛𝑑</m:t>
                    </m:r>
                    <m:r>
                      <a:rPr lang="en-US" sz="2000" b="0" i="1" smtClean="0">
                        <a:solidFill>
                          <a:srgbClr val="0070C0"/>
                        </a:solidFill>
                        <a:latin typeface="Cambria Math" panose="02040503050406030204" pitchFamily="18" charset="0"/>
                      </a:rPr>
                      <m:t> </m:t>
                    </m:r>
                    <m:r>
                      <a:rPr lang="en-US" sz="2000" b="0" i="1" smtClean="0">
                        <a:solidFill>
                          <a:srgbClr val="0070C0"/>
                        </a:solidFill>
                        <a:latin typeface="Cambria Math" panose="02040503050406030204" pitchFamily="18" charset="0"/>
                      </a:rPr>
                      <m:t>𝑌</m:t>
                    </m:r>
                  </m:oMath>
                </a14:m>
                <a:endParaRPr lang="en-US" sz="2000" dirty="0">
                  <a:solidFill>
                    <a:srgbClr val="0070C0"/>
                  </a:solidFill>
                </a:endParaRPr>
              </a:p>
              <a:p>
                <a:pPr marL="0" indent="0">
                  <a:buNone/>
                </a:pPr>
                <a:r>
                  <a:rPr lang="en-US" sz="2000" dirty="0"/>
                  <a:t>Case 3: if </a:t>
                </a:r>
                <a14:m>
                  <m:oMath xmlns:m="http://schemas.openxmlformats.org/officeDocument/2006/math">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𝑥</m:t>
                        </m:r>
                      </m:e>
                      <m:sub>
                        <m:r>
                          <a:rPr lang="en-US" sz="2000" b="0" i="1" smtClean="0">
                            <a:solidFill>
                              <a:srgbClr val="0070C0"/>
                            </a:solidFill>
                            <a:latin typeface="Cambria Math" panose="02040503050406030204" pitchFamily="18" charset="0"/>
                          </a:rPr>
                          <m:t>𝑚</m:t>
                        </m:r>
                      </m:sub>
                    </m:sSub>
                    <m:r>
                      <a:rPr lang="en-US" sz="2000" b="0" i="1" smtClean="0">
                        <a:solidFill>
                          <a:srgbClr val="0070C0"/>
                        </a:solidFill>
                        <a:latin typeface="Cambria Math" panose="02040503050406030204" pitchFamily="18" charset="0"/>
                      </a:rPr>
                      <m:t>≠</m:t>
                    </m:r>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𝑦</m:t>
                        </m:r>
                      </m:e>
                      <m:sub>
                        <m:r>
                          <a:rPr lang="en-US" sz="2000" b="0" i="1" smtClean="0">
                            <a:solidFill>
                              <a:srgbClr val="0070C0"/>
                            </a:solidFill>
                            <a:latin typeface="Cambria Math" panose="02040503050406030204" pitchFamily="18" charset="0"/>
                          </a:rPr>
                          <m:t>𝑛</m:t>
                        </m:r>
                      </m:sub>
                    </m:sSub>
                    <m:r>
                      <a:rPr lang="en-US" sz="2000" b="0" i="1" smtClean="0">
                        <a:latin typeface="Cambria Math" panose="02040503050406030204" pitchFamily="18" charset="0"/>
                      </a:rPr>
                      <m:t>, </m:t>
                    </m:r>
                    <m:r>
                      <a:rPr lang="en-US" sz="2000" b="0" i="1" smtClean="0">
                        <a:latin typeface="Cambria Math" panose="02040503050406030204" pitchFamily="18" charset="0"/>
                      </a:rPr>
                      <m:t>𝑎𝑛𝑑</m:t>
                    </m:r>
                    <m:r>
                      <a:rPr lang="en-US" sz="2000" b="0" i="1" smtClean="0">
                        <a:latin typeface="Cambria Math" panose="02040503050406030204" pitchFamily="18" charset="0"/>
                      </a:rPr>
                      <m:t> </m:t>
                    </m:r>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𝑧</m:t>
                        </m:r>
                      </m:e>
                      <m:sub>
                        <m:r>
                          <a:rPr lang="en-US" sz="2000" b="0" i="1" smtClean="0">
                            <a:solidFill>
                              <a:srgbClr val="0070C0"/>
                            </a:solidFill>
                            <a:latin typeface="Cambria Math" panose="02040503050406030204" pitchFamily="18" charset="0"/>
                          </a:rPr>
                          <m:t>𝑘</m:t>
                        </m:r>
                      </m:sub>
                    </m:sSub>
                    <m:r>
                      <a:rPr lang="en-US" sz="2000" b="0" i="1" smtClean="0">
                        <a:solidFill>
                          <a:srgbClr val="0070C0"/>
                        </a:solidFill>
                        <a:latin typeface="Cambria Math" panose="02040503050406030204" pitchFamily="18" charset="0"/>
                      </a:rPr>
                      <m:t>≠</m:t>
                    </m:r>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𝑦</m:t>
                        </m:r>
                      </m:e>
                      <m:sub>
                        <m:r>
                          <a:rPr lang="en-US" sz="2000" b="0" i="1" smtClean="0">
                            <a:solidFill>
                              <a:srgbClr val="0070C0"/>
                            </a:solidFill>
                            <a:latin typeface="Cambria Math" panose="02040503050406030204" pitchFamily="18" charset="0"/>
                          </a:rPr>
                          <m:t>𝑛</m:t>
                        </m:r>
                      </m:sub>
                    </m:sSub>
                    <m:r>
                      <a:rPr lang="en-US" sz="2000" b="0" i="1" smtClean="0">
                        <a:latin typeface="Cambria Math" panose="02040503050406030204" pitchFamily="18" charset="0"/>
                      </a:rPr>
                      <m:t>,</m:t>
                    </m:r>
                    <m:r>
                      <a:rPr lang="en-US" sz="2000" b="0" i="1" smtClean="0">
                        <a:latin typeface="Cambria Math" panose="02040503050406030204" pitchFamily="18" charset="0"/>
                      </a:rPr>
                      <m:t>𝑡h𝑒𝑛</m:t>
                    </m:r>
                    <m:r>
                      <a:rPr lang="en-US" sz="2000" b="0" i="1" smtClean="0">
                        <a:latin typeface="Cambria Math" panose="02040503050406030204" pitchFamily="18" charset="0"/>
                      </a:rPr>
                      <m:t>  </m:t>
                    </m:r>
                  </m:oMath>
                </a14:m>
                <a:endParaRPr lang="en-US" sz="2000" b="0" i="1" dirty="0">
                  <a:latin typeface="Cambria Math" panose="02040503050406030204" pitchFamily="18" charset="0"/>
                </a:endParaRPr>
              </a:p>
              <a:p>
                <a:pPr marL="0" indent="0">
                  <a:buNone/>
                </a:pPr>
                <a:r>
                  <a:rPr lang="en-US" sz="2000" b="0" dirty="0"/>
                  <a:t>	                 </a:t>
                </a:r>
                <a14:m>
                  <m:oMath xmlns:m="http://schemas.openxmlformats.org/officeDocument/2006/math">
                    <m:r>
                      <m:rPr>
                        <m:sty m:val="p"/>
                      </m:rPr>
                      <a:rPr lang="en-US" sz="2000" b="0" i="0" smtClean="0">
                        <a:solidFill>
                          <a:srgbClr val="0070C0"/>
                        </a:solidFill>
                        <a:latin typeface="Cambria Math" panose="02040503050406030204" pitchFamily="18" charset="0"/>
                      </a:rPr>
                      <m:t>Z</m:t>
                    </m:r>
                    <m:r>
                      <a:rPr lang="en-US" sz="2000" b="0" i="0" smtClean="0">
                        <a:solidFill>
                          <a:srgbClr val="0070C0"/>
                        </a:solidFill>
                        <a:latin typeface="Cambria Math" panose="02040503050406030204" pitchFamily="18" charset="0"/>
                      </a:rPr>
                      <m:t> </m:t>
                    </m:r>
                    <m:r>
                      <a:rPr lang="en-US" sz="2000" b="0" i="1" smtClean="0">
                        <a:solidFill>
                          <a:srgbClr val="0070C0"/>
                        </a:solidFill>
                        <a:latin typeface="Cambria Math" panose="02040503050406030204" pitchFamily="18" charset="0"/>
                      </a:rPr>
                      <m:t>𝑖𝑠</m:t>
                    </m:r>
                    <m:r>
                      <a:rPr lang="en-US" sz="2000" b="0" i="1" smtClean="0">
                        <a:solidFill>
                          <a:srgbClr val="0070C0"/>
                        </a:solidFill>
                        <a:latin typeface="Cambria Math" panose="02040503050406030204" pitchFamily="18" charset="0"/>
                      </a:rPr>
                      <m:t> </m:t>
                    </m:r>
                    <m:r>
                      <a:rPr lang="en-US" sz="2000" b="0" i="1" smtClean="0">
                        <a:solidFill>
                          <a:srgbClr val="0070C0"/>
                        </a:solidFill>
                        <a:latin typeface="Cambria Math" panose="02040503050406030204" pitchFamily="18" charset="0"/>
                      </a:rPr>
                      <m:t>𝑎𝑛</m:t>
                    </m:r>
                    <m:r>
                      <a:rPr lang="en-US" sz="2000" b="0" i="1" smtClean="0">
                        <a:solidFill>
                          <a:srgbClr val="0070C0"/>
                        </a:solidFill>
                        <a:latin typeface="Cambria Math" panose="02040503050406030204" pitchFamily="18" charset="0"/>
                      </a:rPr>
                      <m:t> </m:t>
                    </m:r>
                    <m:r>
                      <a:rPr lang="en-US" sz="2000" b="0" i="1" smtClean="0">
                        <a:solidFill>
                          <a:srgbClr val="0070C0"/>
                        </a:solidFill>
                        <a:latin typeface="Cambria Math" panose="02040503050406030204" pitchFamily="18" charset="0"/>
                      </a:rPr>
                      <m:t>𝐿𝐶𝑆</m:t>
                    </m:r>
                    <m:r>
                      <a:rPr lang="en-US" sz="2000" b="0" i="1" smtClean="0">
                        <a:solidFill>
                          <a:srgbClr val="0070C0"/>
                        </a:solidFill>
                        <a:latin typeface="Cambria Math" panose="02040503050406030204" pitchFamily="18" charset="0"/>
                      </a:rPr>
                      <m:t> </m:t>
                    </m:r>
                    <m:r>
                      <a:rPr lang="en-US" sz="2000" b="0" i="1" smtClean="0">
                        <a:solidFill>
                          <a:srgbClr val="0070C0"/>
                        </a:solidFill>
                        <a:latin typeface="Cambria Math" panose="02040503050406030204" pitchFamily="18" charset="0"/>
                      </a:rPr>
                      <m:t>𝑜𝑓</m:t>
                    </m:r>
                    <m:r>
                      <a:rPr lang="en-US" sz="2000" b="0" i="1" smtClean="0">
                        <a:solidFill>
                          <a:srgbClr val="0070C0"/>
                        </a:solidFill>
                        <a:latin typeface="Cambria Math" panose="02040503050406030204" pitchFamily="18" charset="0"/>
                      </a:rPr>
                      <m:t> </m:t>
                    </m:r>
                    <m:r>
                      <a:rPr lang="en-US" sz="2000" b="0" i="1" smtClean="0">
                        <a:solidFill>
                          <a:srgbClr val="0070C0"/>
                        </a:solidFill>
                        <a:latin typeface="Cambria Math" panose="02040503050406030204" pitchFamily="18" charset="0"/>
                      </a:rPr>
                      <m:t>𝑋</m:t>
                    </m:r>
                    <m:r>
                      <a:rPr lang="en-US" sz="2000" b="0" i="1" smtClean="0">
                        <a:solidFill>
                          <a:srgbClr val="0070C0"/>
                        </a:solidFill>
                        <a:latin typeface="Cambria Math" panose="02040503050406030204" pitchFamily="18" charset="0"/>
                      </a:rPr>
                      <m:t> </m:t>
                    </m:r>
                    <m:r>
                      <a:rPr lang="en-US" sz="2000" b="0" i="1" smtClean="0">
                        <a:solidFill>
                          <a:srgbClr val="0070C0"/>
                        </a:solidFill>
                        <a:latin typeface="Cambria Math" panose="02040503050406030204" pitchFamily="18" charset="0"/>
                      </a:rPr>
                      <m:t>𝑎𝑛𝑑</m:t>
                    </m:r>
                    <m:r>
                      <a:rPr lang="en-US" sz="2000" b="0" i="1" smtClean="0">
                        <a:solidFill>
                          <a:srgbClr val="0070C0"/>
                        </a:solidFill>
                        <a:latin typeface="Cambria Math" panose="02040503050406030204" pitchFamily="18" charset="0"/>
                      </a:rPr>
                      <m:t> </m:t>
                    </m:r>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𝑌</m:t>
                        </m:r>
                      </m:e>
                      <m:sub>
                        <m:r>
                          <a:rPr lang="en-US" sz="2000" b="0" i="1" smtClean="0">
                            <a:solidFill>
                              <a:srgbClr val="0070C0"/>
                            </a:solidFill>
                            <a:latin typeface="Cambria Math" panose="02040503050406030204" pitchFamily="18" charset="0"/>
                          </a:rPr>
                          <m:t>𝑛</m:t>
                        </m:r>
                        <m:r>
                          <a:rPr lang="en-US" sz="2000" b="0" i="1" smtClean="0">
                            <a:solidFill>
                              <a:srgbClr val="0070C0"/>
                            </a:solidFill>
                            <a:latin typeface="Cambria Math" panose="02040503050406030204" pitchFamily="18" charset="0"/>
                          </a:rPr>
                          <m:t>−1</m:t>
                        </m:r>
                      </m:sub>
                    </m:sSub>
                    <m:r>
                      <a:rPr lang="en-US" sz="2000" b="0" i="1" smtClean="0">
                        <a:latin typeface="Cambria Math" panose="02040503050406030204" pitchFamily="18" charset="0"/>
                      </a:rPr>
                      <m:t> </m:t>
                    </m:r>
                  </m:oMath>
                </a14:m>
                <a:endParaRPr lang="en-US" sz="200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DA5B3CBB-0999-48EB-8A7C-44A7E4D98E43}"/>
                  </a:ext>
                </a:extLst>
              </p:cNvPr>
              <p:cNvSpPr>
                <a:spLocks noGrp="1" noRot="1" noChangeAspect="1" noMove="1" noResize="1" noEditPoints="1" noAdjustHandles="1" noChangeArrowheads="1" noChangeShapeType="1" noTextEdit="1"/>
              </p:cNvSpPr>
              <p:nvPr>
                <p:ph idx="1"/>
              </p:nvPr>
            </p:nvSpPr>
            <p:spPr>
              <a:blipFill>
                <a:blip r:embed="rId2"/>
                <a:stretch>
                  <a:fillRect l="-1255" t="-98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8288BAA-C9A0-4215-925F-5B6C7A834000}"/>
              </a:ext>
            </a:extLst>
          </p:cNvPr>
          <p:cNvSpPr>
            <a:spLocks noGrp="1"/>
          </p:cNvSpPr>
          <p:nvPr>
            <p:ph type="sldNum" sz="quarter" idx="12"/>
          </p:nvPr>
        </p:nvSpPr>
        <p:spPr/>
        <p:txBody>
          <a:bodyPr/>
          <a:lstStyle/>
          <a:p>
            <a:pPr>
              <a:defRPr/>
            </a:pPr>
            <a:fld id="{A772C4B8-CF89-43C9-A7CE-82C332A570A8}" type="slidenum">
              <a:rPr lang="en-US" altLang="en-US" smtClean="0"/>
              <a:pPr>
                <a:defRPr/>
              </a:pPr>
              <a:t>28</a:t>
            </a:fld>
            <a:endParaRPr lang="en-US" altLang="en-US"/>
          </a:p>
        </p:txBody>
      </p:sp>
    </p:spTree>
    <p:extLst>
      <p:ext uri="{BB962C8B-B14F-4D97-AF65-F5344CB8AC3E}">
        <p14:creationId xmlns:p14="http://schemas.microsoft.com/office/powerpoint/2010/main" val="15657332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2568B-82DC-4B67-BDF3-58A30BA8BD31}"/>
              </a:ext>
            </a:extLst>
          </p:cNvPr>
          <p:cNvSpPr>
            <a:spLocks noGrp="1"/>
          </p:cNvSpPr>
          <p:nvPr>
            <p:ph type="title"/>
          </p:nvPr>
        </p:nvSpPr>
        <p:spPr/>
        <p:txBody>
          <a:bodyPr/>
          <a:lstStyle/>
          <a:p>
            <a:r>
              <a:rPr lang="en-US" dirty="0"/>
              <a:t>Recursive Definition of an Optimal 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5E4F79-FF10-4875-B53B-3FD9973FE35A}"/>
                  </a:ext>
                </a:extLst>
              </p:cNvPr>
              <p:cNvSpPr>
                <a:spLocks noGrp="1"/>
              </p:cNvSpPr>
              <p:nvPr>
                <p:ph idx="1"/>
              </p:nvPr>
            </p:nvSpPr>
            <p:spPr/>
            <p:txBody>
              <a:bodyPr/>
              <a:lstStyle/>
              <a:p>
                <a:pPr marL="0" indent="0">
                  <a:buNone/>
                </a:pPr>
                <a:r>
                  <a:rPr lang="en-US" dirty="0"/>
                  <a:t>Step 2. Define the subproblem structure</a:t>
                </a:r>
              </a:p>
              <a:p>
                <a:pPr marL="0" indent="0">
                  <a:buNone/>
                </a:pPr>
                <a:endParaRPr lang="en-US" dirty="0"/>
              </a:p>
              <a:p>
                <a:pPr marL="0" indent="0">
                  <a:buNone/>
                </a:pPr>
                <a:r>
                  <a:rPr lang="en-US" dirty="0">
                    <a:solidFill>
                      <a:srgbClr val="0070C0"/>
                    </a:solidFill>
                  </a:rPr>
                  <a:t>c</a:t>
                </a:r>
                <a14:m>
                  <m:oMath xmlns:m="http://schemas.openxmlformats.org/officeDocument/2006/math">
                    <m:r>
                      <a:rPr lang="en-US" i="1" dirty="0" smtClean="0">
                        <a:solidFill>
                          <a:srgbClr val="0070C0"/>
                        </a:solidFill>
                        <a:latin typeface="Cambria Math" panose="02040503050406030204" pitchFamily="18" charset="0"/>
                      </a:rPr>
                      <m:t>[</m:t>
                    </m:r>
                    <m:r>
                      <a:rPr lang="en-US" b="0" i="1" dirty="0" smtClean="0">
                        <a:solidFill>
                          <a:srgbClr val="0070C0"/>
                        </a:solidFill>
                        <a:latin typeface="Cambria Math" panose="02040503050406030204" pitchFamily="18" charset="0"/>
                      </a:rPr>
                      <m:t>𝑖</m:t>
                    </m:r>
                    <m:r>
                      <a:rPr lang="en-US" i="1" dirty="0" smtClean="0">
                        <a:solidFill>
                          <a:srgbClr val="0070C0"/>
                        </a:solidFill>
                        <a:latin typeface="Cambria Math" panose="02040503050406030204" pitchFamily="18" charset="0"/>
                      </a:rPr>
                      <m:t>, </m:t>
                    </m:r>
                    <m:r>
                      <a:rPr lang="en-US" i="1" dirty="0" smtClean="0">
                        <a:solidFill>
                          <a:srgbClr val="0070C0"/>
                        </a:solidFill>
                        <a:latin typeface="Cambria Math" panose="02040503050406030204" pitchFamily="18" charset="0"/>
                      </a:rPr>
                      <m:t>𝑗</m:t>
                    </m:r>
                    <m:r>
                      <a:rPr lang="en-US" i="1" dirty="0" smtClean="0">
                        <a:solidFill>
                          <a:srgbClr val="0070C0"/>
                        </a:solidFill>
                        <a:latin typeface="Cambria Math" panose="02040503050406030204" pitchFamily="18" charset="0"/>
                      </a:rPr>
                      <m:t>] </m:t>
                    </m:r>
                  </m:oMath>
                </a14:m>
                <a:r>
                  <a:rPr lang="en-US" dirty="0"/>
                  <a:t>= length of LCS of </a:t>
                </a:r>
                <a14:m>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𝑋</m:t>
                        </m:r>
                      </m:e>
                      <m:sub>
                        <m:r>
                          <a:rPr lang="en-US" b="0" i="1" smtClean="0">
                            <a:solidFill>
                              <a:srgbClr val="0070C0"/>
                            </a:solidFill>
                            <a:latin typeface="Cambria Math" panose="02040503050406030204" pitchFamily="18" charset="0"/>
                          </a:rPr>
                          <m:t>𝑖</m:t>
                        </m:r>
                      </m:sub>
                    </m:sSub>
                    <m:r>
                      <a:rPr lang="en-US" b="0" i="1" smtClean="0">
                        <a:solidFill>
                          <a:srgbClr val="0070C0"/>
                        </a:solidFill>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𝑌</m:t>
                        </m:r>
                      </m:e>
                      <m:sub>
                        <m:r>
                          <a:rPr lang="en-US" b="0" i="1" smtClean="0">
                            <a:solidFill>
                              <a:srgbClr val="0070C0"/>
                            </a:solidFill>
                            <a:latin typeface="Cambria Math" panose="02040503050406030204" pitchFamily="18" charset="0"/>
                          </a:rPr>
                          <m:t>𝑗</m:t>
                        </m:r>
                      </m:sub>
                    </m:sSub>
                  </m:oMath>
                </a14:m>
                <a:r>
                  <a:rPr lang="en-US" dirty="0"/>
                  <a:t>; we want </a:t>
                </a:r>
                <a:r>
                  <a:rPr lang="en-US" dirty="0">
                    <a:solidFill>
                      <a:srgbClr val="0070C0"/>
                    </a:solidFill>
                  </a:rPr>
                  <a:t>c</a:t>
                </a:r>
                <a14:m>
                  <m:oMath xmlns:m="http://schemas.openxmlformats.org/officeDocument/2006/math">
                    <m:d>
                      <m:dPr>
                        <m:begChr m:val="["/>
                        <m:endChr m:val="]"/>
                        <m:ctrlPr>
                          <a:rPr lang="en-US" b="0" i="1" dirty="0" smtClean="0">
                            <a:solidFill>
                              <a:srgbClr val="0070C0"/>
                            </a:solidFill>
                            <a:latin typeface="Cambria Math" panose="02040503050406030204" pitchFamily="18" charset="0"/>
                          </a:rPr>
                        </m:ctrlPr>
                      </m:dPr>
                      <m:e>
                        <m:r>
                          <a:rPr lang="en-US" b="0" i="1" dirty="0" smtClean="0">
                            <a:solidFill>
                              <a:srgbClr val="0070C0"/>
                            </a:solidFill>
                            <a:latin typeface="Cambria Math" panose="02040503050406030204" pitchFamily="18" charset="0"/>
                          </a:rPr>
                          <m:t>𝑚</m:t>
                        </m:r>
                        <m:r>
                          <a:rPr lang="en-US" i="1" dirty="0">
                            <a:solidFill>
                              <a:srgbClr val="0070C0"/>
                            </a:solidFill>
                            <a:latin typeface="Cambria Math" panose="02040503050406030204" pitchFamily="18" charset="0"/>
                          </a:rPr>
                          <m:t>, </m:t>
                        </m:r>
                        <m:r>
                          <a:rPr lang="en-US" b="0" i="1" dirty="0" smtClean="0">
                            <a:solidFill>
                              <a:srgbClr val="0070C0"/>
                            </a:solidFill>
                            <a:latin typeface="Cambria Math" panose="02040503050406030204" pitchFamily="18" charset="0"/>
                          </a:rPr>
                          <m:t>𝑛</m:t>
                        </m:r>
                      </m:e>
                    </m:d>
                  </m:oMath>
                </a14:m>
                <a:endParaRPr lang="en-US" dirty="0"/>
              </a:p>
              <a:p>
                <a:pPr marL="0" indent="0">
                  <a:buNone/>
                </a:pPr>
                <a:endParaRPr lang="en-US" dirty="0"/>
              </a:p>
              <a:p>
                <a:pPr marL="0" indent="0">
                  <a:buNone/>
                </a:pPr>
                <a14:m>
                  <m:oMathPara xmlns:m="http://schemas.openxmlformats.org/officeDocument/2006/math">
                    <m:oMathParaPr>
                      <m:jc m:val="left"/>
                    </m:oMathParaPr>
                    <m:oMath xmlns:m="http://schemas.openxmlformats.org/officeDocument/2006/math">
                      <m:r>
                        <a:rPr lang="en-US" b="1" i="1" smtClean="0">
                          <a:solidFill>
                            <a:srgbClr val="0070C0"/>
                          </a:solidFill>
                          <a:latin typeface="Cambria Math" panose="02040503050406030204" pitchFamily="18" charset="0"/>
                        </a:rPr>
                        <m:t>𝒄</m:t>
                      </m:r>
                      <m:d>
                        <m:dPr>
                          <m:begChr m:val="["/>
                          <m:endChr m:val="]"/>
                          <m:ctrlPr>
                            <a:rPr lang="en-US" b="1" i="1" smtClean="0">
                              <a:solidFill>
                                <a:srgbClr val="0070C0"/>
                              </a:solidFill>
                              <a:latin typeface="Cambria Math" panose="02040503050406030204" pitchFamily="18" charset="0"/>
                            </a:rPr>
                          </m:ctrlPr>
                        </m:dPr>
                        <m:e>
                          <m:r>
                            <a:rPr lang="en-US" b="1" i="1" smtClean="0">
                              <a:solidFill>
                                <a:srgbClr val="0070C0"/>
                              </a:solidFill>
                              <a:latin typeface="Cambria Math" panose="02040503050406030204" pitchFamily="18" charset="0"/>
                            </a:rPr>
                            <m:t>𝒊</m:t>
                          </m:r>
                          <m:r>
                            <a:rPr lang="en-US" b="1" i="1" smtClean="0">
                              <a:solidFill>
                                <a:srgbClr val="0070C0"/>
                              </a:solidFill>
                              <a:latin typeface="Cambria Math" panose="02040503050406030204" pitchFamily="18" charset="0"/>
                            </a:rPr>
                            <m:t>,</m:t>
                          </m:r>
                          <m:r>
                            <a:rPr lang="en-US" b="1" i="1" smtClean="0">
                              <a:solidFill>
                                <a:srgbClr val="0070C0"/>
                              </a:solidFill>
                              <a:latin typeface="Cambria Math" panose="02040503050406030204" pitchFamily="18" charset="0"/>
                            </a:rPr>
                            <m:t>𝒋</m:t>
                          </m:r>
                        </m:e>
                      </m:d>
                      <m:r>
                        <a:rPr lang="en-US" b="1" i="1" smtClean="0">
                          <a:solidFill>
                            <a:srgbClr val="0070C0"/>
                          </a:solidFill>
                          <a:latin typeface="Cambria Math" panose="02040503050406030204" pitchFamily="18" charset="0"/>
                        </a:rPr>
                        <m:t>= </m:t>
                      </m:r>
                      <m:d>
                        <m:dPr>
                          <m:begChr m:val="{"/>
                          <m:endChr m:val=""/>
                          <m:ctrlPr>
                            <a:rPr lang="en-US" b="1" i="1" smtClean="0">
                              <a:solidFill>
                                <a:srgbClr val="0070C0"/>
                              </a:solidFill>
                              <a:latin typeface="Cambria Math" panose="02040503050406030204" pitchFamily="18" charset="0"/>
                            </a:rPr>
                          </m:ctrlPr>
                        </m:dPr>
                        <m:e>
                          <m:eqArr>
                            <m:eqArrPr>
                              <m:ctrlPr>
                                <a:rPr lang="en-US" b="1" i="1" smtClean="0">
                                  <a:solidFill>
                                    <a:srgbClr val="0070C0"/>
                                  </a:solidFill>
                                  <a:latin typeface="Cambria Math" panose="02040503050406030204" pitchFamily="18" charset="0"/>
                                </a:rPr>
                              </m:ctrlPr>
                            </m:eqArrPr>
                            <m:e>
                              <m:r>
                                <a:rPr lang="en-US" b="1" i="1" smtClean="0">
                                  <a:solidFill>
                                    <a:srgbClr val="0070C0"/>
                                  </a:solidFill>
                                  <a:latin typeface="Cambria Math" panose="02040503050406030204" pitchFamily="18" charset="0"/>
                                </a:rPr>
                                <m:t>𝟎</m:t>
                              </m:r>
                              <m:r>
                                <a:rPr lang="en-US" b="1" i="1" smtClean="0">
                                  <a:solidFill>
                                    <a:srgbClr val="0070C0"/>
                                  </a:solidFill>
                                  <a:latin typeface="Cambria Math" panose="02040503050406030204" pitchFamily="18" charset="0"/>
                                </a:rPr>
                                <m:t>;                                               </m:t>
                              </m:r>
                              <m:r>
                                <a:rPr lang="en-US" b="1" i="1" smtClean="0">
                                  <a:solidFill>
                                    <a:srgbClr val="0070C0"/>
                                  </a:solidFill>
                                  <a:latin typeface="Cambria Math" panose="02040503050406030204" pitchFamily="18" charset="0"/>
                                </a:rPr>
                                <m:t>𝒊𝒇</m:t>
                              </m:r>
                              <m:r>
                                <a:rPr lang="en-US" b="1" i="1" smtClean="0">
                                  <a:solidFill>
                                    <a:srgbClr val="0070C0"/>
                                  </a:solidFill>
                                  <a:latin typeface="Cambria Math" panose="02040503050406030204" pitchFamily="18" charset="0"/>
                                </a:rPr>
                                <m:t> </m:t>
                              </m:r>
                              <m:r>
                                <a:rPr lang="en-US" b="1" i="1" smtClean="0">
                                  <a:solidFill>
                                    <a:srgbClr val="0070C0"/>
                                  </a:solidFill>
                                  <a:latin typeface="Cambria Math" panose="02040503050406030204" pitchFamily="18" charset="0"/>
                                </a:rPr>
                                <m:t>𝒊</m:t>
                              </m:r>
                              <m:r>
                                <a:rPr lang="en-US" b="1" i="1" smtClean="0">
                                  <a:solidFill>
                                    <a:srgbClr val="0070C0"/>
                                  </a:solidFill>
                                  <a:latin typeface="Cambria Math" panose="02040503050406030204" pitchFamily="18" charset="0"/>
                                </a:rPr>
                                <m:t>=</m:t>
                              </m:r>
                              <m:r>
                                <a:rPr lang="en-US" b="1" i="1" smtClean="0">
                                  <a:solidFill>
                                    <a:srgbClr val="0070C0"/>
                                  </a:solidFill>
                                  <a:latin typeface="Cambria Math" panose="02040503050406030204" pitchFamily="18" charset="0"/>
                                </a:rPr>
                                <m:t>𝟎</m:t>
                              </m:r>
                              <m:r>
                                <a:rPr lang="en-US" b="1" i="1" smtClean="0">
                                  <a:solidFill>
                                    <a:srgbClr val="0070C0"/>
                                  </a:solidFill>
                                  <a:latin typeface="Cambria Math" panose="02040503050406030204" pitchFamily="18" charset="0"/>
                                </a:rPr>
                                <m:t> </m:t>
                              </m:r>
                              <m:r>
                                <a:rPr lang="en-US" b="1" i="1" smtClean="0">
                                  <a:solidFill>
                                    <a:srgbClr val="0070C0"/>
                                  </a:solidFill>
                                  <a:latin typeface="Cambria Math" panose="02040503050406030204" pitchFamily="18" charset="0"/>
                                </a:rPr>
                                <m:t>𝒐𝒓</m:t>
                              </m:r>
                              <m:r>
                                <a:rPr lang="en-US" b="1" i="1" smtClean="0">
                                  <a:solidFill>
                                    <a:srgbClr val="0070C0"/>
                                  </a:solidFill>
                                  <a:latin typeface="Cambria Math" panose="02040503050406030204" pitchFamily="18" charset="0"/>
                                </a:rPr>
                                <m:t> </m:t>
                              </m:r>
                              <m:r>
                                <a:rPr lang="en-US" b="1" i="1" smtClean="0">
                                  <a:solidFill>
                                    <a:srgbClr val="0070C0"/>
                                  </a:solidFill>
                                  <a:latin typeface="Cambria Math" panose="02040503050406030204" pitchFamily="18" charset="0"/>
                                </a:rPr>
                                <m:t>𝒋</m:t>
                              </m:r>
                              <m:r>
                                <a:rPr lang="en-US" b="1" i="1" smtClean="0">
                                  <a:solidFill>
                                    <a:srgbClr val="0070C0"/>
                                  </a:solidFill>
                                  <a:latin typeface="Cambria Math" panose="02040503050406030204" pitchFamily="18" charset="0"/>
                                </a:rPr>
                                <m:t>=</m:t>
                              </m:r>
                              <m:r>
                                <a:rPr lang="en-US" b="1" i="1" smtClean="0">
                                  <a:solidFill>
                                    <a:srgbClr val="0070C0"/>
                                  </a:solidFill>
                                  <a:latin typeface="Cambria Math" panose="02040503050406030204" pitchFamily="18" charset="0"/>
                                </a:rPr>
                                <m:t>𝟎</m:t>
                              </m:r>
                            </m:e>
                            <m:e>
                              <m:r>
                                <a:rPr lang="en-US" b="1" i="1" smtClean="0">
                                  <a:solidFill>
                                    <a:srgbClr val="0070C0"/>
                                  </a:solidFill>
                                  <a:latin typeface="Cambria Math" panose="02040503050406030204" pitchFamily="18" charset="0"/>
                                </a:rPr>
                                <m:t>𝒄</m:t>
                              </m:r>
                              <m:d>
                                <m:dPr>
                                  <m:begChr m:val="["/>
                                  <m:endChr m:val="]"/>
                                  <m:ctrlPr>
                                    <a:rPr lang="en-US" b="1" i="1" smtClean="0">
                                      <a:solidFill>
                                        <a:srgbClr val="0070C0"/>
                                      </a:solidFill>
                                      <a:latin typeface="Cambria Math" panose="02040503050406030204" pitchFamily="18" charset="0"/>
                                    </a:rPr>
                                  </m:ctrlPr>
                                </m:dPr>
                                <m:e>
                                  <m:r>
                                    <a:rPr lang="en-US" b="1" i="1" smtClean="0">
                                      <a:solidFill>
                                        <a:srgbClr val="0070C0"/>
                                      </a:solidFill>
                                      <a:latin typeface="Cambria Math" panose="02040503050406030204" pitchFamily="18" charset="0"/>
                                    </a:rPr>
                                    <m:t>𝒊</m:t>
                                  </m:r>
                                  <m:r>
                                    <a:rPr lang="en-US" b="1" i="1" smtClean="0">
                                      <a:solidFill>
                                        <a:srgbClr val="0070C0"/>
                                      </a:solidFill>
                                      <a:latin typeface="Cambria Math" panose="02040503050406030204" pitchFamily="18" charset="0"/>
                                    </a:rPr>
                                    <m:t>−</m:t>
                                  </m:r>
                                  <m:r>
                                    <a:rPr lang="en-US" b="1" i="1" smtClean="0">
                                      <a:solidFill>
                                        <a:srgbClr val="0070C0"/>
                                      </a:solidFill>
                                      <a:latin typeface="Cambria Math" panose="02040503050406030204" pitchFamily="18" charset="0"/>
                                    </a:rPr>
                                    <m:t>𝟏</m:t>
                                  </m:r>
                                  <m:r>
                                    <a:rPr lang="en-US" b="1" i="1" smtClean="0">
                                      <a:solidFill>
                                        <a:srgbClr val="0070C0"/>
                                      </a:solidFill>
                                      <a:latin typeface="Cambria Math" panose="02040503050406030204" pitchFamily="18" charset="0"/>
                                    </a:rPr>
                                    <m:t>, </m:t>
                                  </m:r>
                                  <m:r>
                                    <a:rPr lang="en-US" b="1" i="1" smtClean="0">
                                      <a:solidFill>
                                        <a:srgbClr val="0070C0"/>
                                      </a:solidFill>
                                      <a:latin typeface="Cambria Math" panose="02040503050406030204" pitchFamily="18" charset="0"/>
                                    </a:rPr>
                                    <m:t>𝒋</m:t>
                                  </m:r>
                                  <m:r>
                                    <a:rPr lang="en-US" b="1" i="1" smtClean="0">
                                      <a:solidFill>
                                        <a:srgbClr val="0070C0"/>
                                      </a:solidFill>
                                      <a:latin typeface="Cambria Math" panose="02040503050406030204" pitchFamily="18" charset="0"/>
                                    </a:rPr>
                                    <m:t>−</m:t>
                                  </m:r>
                                  <m:r>
                                    <a:rPr lang="en-US" b="1" i="1" smtClean="0">
                                      <a:solidFill>
                                        <a:srgbClr val="0070C0"/>
                                      </a:solidFill>
                                      <a:latin typeface="Cambria Math" panose="02040503050406030204" pitchFamily="18" charset="0"/>
                                    </a:rPr>
                                    <m:t>𝟏</m:t>
                                  </m:r>
                                </m:e>
                              </m:d>
                              <m:r>
                                <a:rPr lang="en-US" b="1" i="1" smtClean="0">
                                  <a:solidFill>
                                    <a:srgbClr val="0070C0"/>
                                  </a:solidFill>
                                  <a:latin typeface="Cambria Math" panose="02040503050406030204" pitchFamily="18" charset="0"/>
                                </a:rPr>
                                <m:t>+</m:t>
                              </m:r>
                              <m:r>
                                <a:rPr lang="en-US" b="1" i="1" smtClean="0">
                                  <a:solidFill>
                                    <a:srgbClr val="0070C0"/>
                                  </a:solidFill>
                                  <a:latin typeface="Cambria Math" panose="02040503050406030204" pitchFamily="18" charset="0"/>
                                </a:rPr>
                                <m:t>𝟏</m:t>
                              </m:r>
                              <m:r>
                                <a:rPr lang="en-US" b="1" i="1" smtClean="0">
                                  <a:solidFill>
                                    <a:srgbClr val="0070C0"/>
                                  </a:solidFill>
                                  <a:latin typeface="Cambria Math" panose="02040503050406030204" pitchFamily="18" charset="0"/>
                                </a:rPr>
                                <m:t>,       </m:t>
                              </m:r>
                              <m:r>
                                <a:rPr lang="en-US" b="1" i="1" smtClean="0">
                                  <a:solidFill>
                                    <a:srgbClr val="0070C0"/>
                                  </a:solidFill>
                                  <a:latin typeface="Cambria Math" panose="02040503050406030204" pitchFamily="18" charset="0"/>
                                </a:rPr>
                                <m:t>𝒊𝒇</m:t>
                              </m:r>
                              <m:r>
                                <a:rPr lang="en-US" b="1" i="1" smtClean="0">
                                  <a:solidFill>
                                    <a:srgbClr val="0070C0"/>
                                  </a:solidFill>
                                  <a:latin typeface="Cambria Math" panose="02040503050406030204" pitchFamily="18" charset="0"/>
                                </a:rPr>
                                <m:t> </m:t>
                              </m:r>
                              <m:sSub>
                                <m:sSubPr>
                                  <m:ctrlPr>
                                    <a:rPr lang="en-US" b="1" i="1" smtClean="0">
                                      <a:solidFill>
                                        <a:srgbClr val="0070C0"/>
                                      </a:solidFill>
                                      <a:latin typeface="Cambria Math" panose="02040503050406030204" pitchFamily="18" charset="0"/>
                                    </a:rPr>
                                  </m:ctrlPr>
                                </m:sSubPr>
                                <m:e>
                                  <m:r>
                                    <a:rPr lang="en-US" b="1" i="1" smtClean="0">
                                      <a:solidFill>
                                        <a:srgbClr val="0070C0"/>
                                      </a:solidFill>
                                      <a:latin typeface="Cambria Math" panose="02040503050406030204" pitchFamily="18" charset="0"/>
                                    </a:rPr>
                                    <m:t>𝒙</m:t>
                                  </m:r>
                                </m:e>
                                <m:sub>
                                  <m:r>
                                    <a:rPr lang="en-US" b="1" i="1" smtClean="0">
                                      <a:solidFill>
                                        <a:srgbClr val="0070C0"/>
                                      </a:solidFill>
                                      <a:latin typeface="Cambria Math" panose="02040503050406030204" pitchFamily="18" charset="0"/>
                                    </a:rPr>
                                    <m:t>𝒊</m:t>
                                  </m:r>
                                </m:sub>
                              </m:sSub>
                              <m:r>
                                <a:rPr lang="en-US" b="1" i="1" smtClean="0">
                                  <a:solidFill>
                                    <a:srgbClr val="0070C0"/>
                                  </a:solidFill>
                                  <a:latin typeface="Cambria Math" panose="02040503050406030204" pitchFamily="18" charset="0"/>
                                </a:rPr>
                                <m:t>=</m:t>
                              </m:r>
                              <m:sSub>
                                <m:sSubPr>
                                  <m:ctrlPr>
                                    <a:rPr lang="en-US" b="1" i="1" smtClean="0">
                                      <a:solidFill>
                                        <a:srgbClr val="0070C0"/>
                                      </a:solidFill>
                                      <a:latin typeface="Cambria Math" panose="02040503050406030204" pitchFamily="18" charset="0"/>
                                    </a:rPr>
                                  </m:ctrlPr>
                                </m:sSubPr>
                                <m:e>
                                  <m:r>
                                    <a:rPr lang="en-US" b="1" i="1" smtClean="0">
                                      <a:solidFill>
                                        <a:srgbClr val="0070C0"/>
                                      </a:solidFill>
                                      <a:latin typeface="Cambria Math" panose="02040503050406030204" pitchFamily="18" charset="0"/>
                                    </a:rPr>
                                    <m:t>𝒚</m:t>
                                  </m:r>
                                </m:e>
                                <m:sub>
                                  <m:r>
                                    <a:rPr lang="en-US" b="1" i="1" smtClean="0">
                                      <a:solidFill>
                                        <a:srgbClr val="0070C0"/>
                                      </a:solidFill>
                                      <a:latin typeface="Cambria Math" panose="02040503050406030204" pitchFamily="18" charset="0"/>
                                    </a:rPr>
                                    <m:t>𝒋</m:t>
                                  </m:r>
                                </m:sub>
                              </m:sSub>
                              <m:r>
                                <a:rPr lang="en-US" b="1" i="1" smtClean="0">
                                  <a:solidFill>
                                    <a:srgbClr val="0070C0"/>
                                  </a:solidFill>
                                  <a:latin typeface="Cambria Math" panose="02040503050406030204" pitchFamily="18" charset="0"/>
                                </a:rPr>
                                <m:t>;</m:t>
                              </m:r>
                              <m:r>
                                <a:rPr lang="en-US" b="1" i="1" smtClean="0">
                                  <a:solidFill>
                                    <a:srgbClr val="0070C0"/>
                                  </a:solidFill>
                                  <a:latin typeface="Cambria Math" panose="02040503050406030204" pitchFamily="18" charset="0"/>
                                </a:rPr>
                                <m:t>𝒊</m:t>
                              </m:r>
                              <m:r>
                                <a:rPr lang="en-US" b="1" i="1" smtClean="0">
                                  <a:solidFill>
                                    <a:srgbClr val="0070C0"/>
                                  </a:solidFill>
                                  <a:latin typeface="Cambria Math" panose="02040503050406030204" pitchFamily="18" charset="0"/>
                                </a:rPr>
                                <m:t>, </m:t>
                              </m:r>
                              <m:r>
                                <a:rPr lang="en-US" b="1" i="1" smtClean="0">
                                  <a:solidFill>
                                    <a:srgbClr val="0070C0"/>
                                  </a:solidFill>
                                  <a:latin typeface="Cambria Math" panose="02040503050406030204" pitchFamily="18" charset="0"/>
                                </a:rPr>
                                <m:t>𝒋</m:t>
                              </m:r>
                              <m:r>
                                <a:rPr lang="en-US" b="1" i="1" smtClean="0">
                                  <a:solidFill>
                                    <a:srgbClr val="0070C0"/>
                                  </a:solidFill>
                                  <a:latin typeface="Cambria Math" panose="02040503050406030204" pitchFamily="18" charset="0"/>
                                </a:rPr>
                                <m:t>&gt;</m:t>
                              </m:r>
                              <m:r>
                                <a:rPr lang="en-US" b="1" i="1" smtClean="0">
                                  <a:solidFill>
                                    <a:srgbClr val="0070C0"/>
                                  </a:solidFill>
                                  <a:latin typeface="Cambria Math" panose="02040503050406030204" pitchFamily="18" charset="0"/>
                                </a:rPr>
                                <m:t>𝟎</m:t>
                              </m:r>
                            </m:e>
                            <m:e>
                              <m:r>
                                <a:rPr lang="en-US" b="1" i="0" smtClean="0">
                                  <a:solidFill>
                                    <a:srgbClr val="0070C0"/>
                                  </a:solidFill>
                                  <a:latin typeface="Cambria Math" panose="02040503050406030204" pitchFamily="18" charset="0"/>
                                </a:rPr>
                                <m:t>𝐦𝐚𝐱</m:t>
                              </m:r>
                              <m:r>
                                <a:rPr lang="en-US" b="1" i="1" smtClean="0">
                                  <a:solidFill>
                                    <a:srgbClr val="0070C0"/>
                                  </a:solidFill>
                                  <a:latin typeface="Cambria Math" panose="02040503050406030204" pitchFamily="18" charset="0"/>
                                </a:rPr>
                                <m:t>⁡(</m:t>
                              </m:r>
                              <m:r>
                                <a:rPr lang="en-US" b="1" i="1" smtClean="0">
                                  <a:solidFill>
                                    <a:srgbClr val="0070C0"/>
                                  </a:solidFill>
                                  <a:latin typeface="Cambria Math" panose="02040503050406030204" pitchFamily="18" charset="0"/>
                                </a:rPr>
                                <m:t>𝒄</m:t>
                              </m:r>
                              <m:d>
                                <m:dPr>
                                  <m:begChr m:val="["/>
                                  <m:endChr m:val="]"/>
                                  <m:ctrlPr>
                                    <a:rPr lang="en-US" b="1" i="1" smtClean="0">
                                      <a:solidFill>
                                        <a:srgbClr val="0070C0"/>
                                      </a:solidFill>
                                      <a:latin typeface="Cambria Math" panose="02040503050406030204" pitchFamily="18" charset="0"/>
                                    </a:rPr>
                                  </m:ctrlPr>
                                </m:dPr>
                                <m:e>
                                  <m:r>
                                    <a:rPr lang="en-US" b="1" i="1" smtClean="0">
                                      <a:solidFill>
                                        <a:srgbClr val="0070C0"/>
                                      </a:solidFill>
                                      <a:latin typeface="Cambria Math" panose="02040503050406030204" pitchFamily="18" charset="0"/>
                                    </a:rPr>
                                    <m:t>𝒊</m:t>
                                  </m:r>
                                  <m:r>
                                    <a:rPr lang="en-US" b="1" i="1" smtClean="0">
                                      <a:solidFill>
                                        <a:srgbClr val="0070C0"/>
                                      </a:solidFill>
                                      <a:latin typeface="Cambria Math" panose="02040503050406030204" pitchFamily="18" charset="0"/>
                                    </a:rPr>
                                    <m:t>−</m:t>
                                  </m:r>
                                  <m:r>
                                    <a:rPr lang="en-US" b="1" i="1" smtClean="0">
                                      <a:solidFill>
                                        <a:srgbClr val="0070C0"/>
                                      </a:solidFill>
                                      <a:latin typeface="Cambria Math" panose="02040503050406030204" pitchFamily="18" charset="0"/>
                                    </a:rPr>
                                    <m:t>𝟏</m:t>
                                  </m:r>
                                  <m:r>
                                    <a:rPr lang="en-US" b="1" i="1" smtClean="0">
                                      <a:solidFill>
                                        <a:srgbClr val="0070C0"/>
                                      </a:solidFill>
                                      <a:latin typeface="Cambria Math" panose="02040503050406030204" pitchFamily="18" charset="0"/>
                                    </a:rPr>
                                    <m:t>,</m:t>
                                  </m:r>
                                  <m:r>
                                    <a:rPr lang="en-US" b="1" i="1" smtClean="0">
                                      <a:solidFill>
                                        <a:srgbClr val="0070C0"/>
                                      </a:solidFill>
                                      <a:latin typeface="Cambria Math" panose="02040503050406030204" pitchFamily="18" charset="0"/>
                                    </a:rPr>
                                    <m:t>𝒋</m:t>
                                  </m:r>
                                </m:e>
                              </m:d>
                              <m:r>
                                <a:rPr lang="en-US" b="1" i="1" smtClean="0">
                                  <a:solidFill>
                                    <a:srgbClr val="0070C0"/>
                                  </a:solidFill>
                                  <a:latin typeface="Cambria Math" panose="02040503050406030204" pitchFamily="18" charset="0"/>
                                </a:rPr>
                                <m:t>, </m:t>
                              </m:r>
                              <m:r>
                                <a:rPr lang="en-US" b="1" i="1" smtClean="0">
                                  <a:solidFill>
                                    <a:srgbClr val="0070C0"/>
                                  </a:solidFill>
                                  <a:latin typeface="Cambria Math" panose="02040503050406030204" pitchFamily="18" charset="0"/>
                                </a:rPr>
                                <m:t>𝒄</m:t>
                              </m:r>
                              <m:d>
                                <m:dPr>
                                  <m:begChr m:val="["/>
                                  <m:endChr m:val="]"/>
                                  <m:ctrlPr>
                                    <a:rPr lang="en-US" b="1" i="1" smtClean="0">
                                      <a:solidFill>
                                        <a:srgbClr val="0070C0"/>
                                      </a:solidFill>
                                      <a:latin typeface="Cambria Math" panose="02040503050406030204" pitchFamily="18" charset="0"/>
                                    </a:rPr>
                                  </m:ctrlPr>
                                </m:dPr>
                                <m:e>
                                  <m:r>
                                    <a:rPr lang="en-US" b="1" i="1" smtClean="0">
                                      <a:solidFill>
                                        <a:srgbClr val="0070C0"/>
                                      </a:solidFill>
                                      <a:latin typeface="Cambria Math" panose="02040503050406030204" pitchFamily="18" charset="0"/>
                                    </a:rPr>
                                    <m:t>𝒊</m:t>
                                  </m:r>
                                  <m:r>
                                    <a:rPr lang="en-US" b="1" i="1" smtClean="0">
                                      <a:solidFill>
                                        <a:srgbClr val="0070C0"/>
                                      </a:solidFill>
                                      <a:latin typeface="Cambria Math" panose="02040503050406030204" pitchFamily="18" charset="0"/>
                                    </a:rPr>
                                    <m:t>,</m:t>
                                  </m:r>
                                  <m:r>
                                    <a:rPr lang="en-US" b="1" i="1" smtClean="0">
                                      <a:solidFill>
                                        <a:srgbClr val="0070C0"/>
                                      </a:solidFill>
                                      <a:latin typeface="Cambria Math" panose="02040503050406030204" pitchFamily="18" charset="0"/>
                                    </a:rPr>
                                    <m:t>𝒋</m:t>
                                  </m:r>
                                  <m:r>
                                    <a:rPr lang="en-US" b="1" i="1" smtClean="0">
                                      <a:solidFill>
                                        <a:srgbClr val="0070C0"/>
                                      </a:solidFill>
                                      <a:latin typeface="Cambria Math" panose="02040503050406030204" pitchFamily="18" charset="0"/>
                                    </a:rPr>
                                    <m:t>−</m:t>
                                  </m:r>
                                  <m:r>
                                    <a:rPr lang="en-US" b="1" i="1" smtClean="0">
                                      <a:solidFill>
                                        <a:srgbClr val="0070C0"/>
                                      </a:solidFill>
                                      <a:latin typeface="Cambria Math" panose="02040503050406030204" pitchFamily="18" charset="0"/>
                                    </a:rPr>
                                    <m:t>𝟏</m:t>
                                  </m:r>
                                </m:e>
                              </m:d>
                              <m:r>
                                <a:rPr lang="en-US" b="1" i="1" smtClean="0">
                                  <a:solidFill>
                                    <a:srgbClr val="0070C0"/>
                                  </a:solidFill>
                                  <a:latin typeface="Cambria Math" panose="02040503050406030204" pitchFamily="18" charset="0"/>
                                </a:rPr>
                                <m:t>, </m:t>
                              </m:r>
                              <m:r>
                                <a:rPr lang="en-US" b="1" i="1" smtClean="0">
                                  <a:solidFill>
                                    <a:srgbClr val="0070C0"/>
                                  </a:solidFill>
                                  <a:latin typeface="Cambria Math" panose="02040503050406030204" pitchFamily="18" charset="0"/>
                                </a:rPr>
                                <m:t>𝒊𝒇</m:t>
                              </m:r>
                              <m:r>
                                <a:rPr lang="en-US" b="1" i="1" smtClean="0">
                                  <a:solidFill>
                                    <a:srgbClr val="0070C0"/>
                                  </a:solidFill>
                                  <a:latin typeface="Cambria Math" panose="02040503050406030204" pitchFamily="18" charset="0"/>
                                </a:rPr>
                                <m:t> </m:t>
                              </m:r>
                              <m:sSub>
                                <m:sSubPr>
                                  <m:ctrlPr>
                                    <a:rPr lang="en-US" b="1" i="1" smtClean="0">
                                      <a:solidFill>
                                        <a:srgbClr val="0070C0"/>
                                      </a:solidFill>
                                      <a:latin typeface="Cambria Math" panose="02040503050406030204" pitchFamily="18" charset="0"/>
                                    </a:rPr>
                                  </m:ctrlPr>
                                </m:sSubPr>
                                <m:e>
                                  <m:r>
                                    <a:rPr lang="en-US" b="1" i="1" smtClean="0">
                                      <a:solidFill>
                                        <a:srgbClr val="0070C0"/>
                                      </a:solidFill>
                                      <a:latin typeface="Cambria Math" panose="02040503050406030204" pitchFamily="18" charset="0"/>
                                    </a:rPr>
                                    <m:t>𝒙</m:t>
                                  </m:r>
                                </m:e>
                                <m:sub>
                                  <m:r>
                                    <a:rPr lang="en-US" b="1" i="1" smtClean="0">
                                      <a:solidFill>
                                        <a:srgbClr val="0070C0"/>
                                      </a:solidFill>
                                      <a:latin typeface="Cambria Math" panose="02040503050406030204" pitchFamily="18" charset="0"/>
                                    </a:rPr>
                                    <m:t>𝒋</m:t>
                                  </m:r>
                                </m:sub>
                              </m:sSub>
                              <m:r>
                                <a:rPr lang="en-US" b="1" i="1" smtClean="0">
                                  <a:solidFill>
                                    <a:srgbClr val="0070C0"/>
                                  </a:solidFill>
                                  <a:latin typeface="Cambria Math" panose="02040503050406030204" pitchFamily="18" charset="0"/>
                                </a:rPr>
                                <m:t>≠</m:t>
                              </m:r>
                              <m:sSub>
                                <m:sSubPr>
                                  <m:ctrlPr>
                                    <a:rPr lang="en-US" b="1" i="1" smtClean="0">
                                      <a:solidFill>
                                        <a:srgbClr val="0070C0"/>
                                      </a:solidFill>
                                      <a:latin typeface="Cambria Math" panose="02040503050406030204" pitchFamily="18" charset="0"/>
                                    </a:rPr>
                                  </m:ctrlPr>
                                </m:sSubPr>
                                <m:e>
                                  <m:r>
                                    <a:rPr lang="en-US" b="1" i="1" smtClean="0">
                                      <a:solidFill>
                                        <a:srgbClr val="0070C0"/>
                                      </a:solidFill>
                                      <a:latin typeface="Cambria Math" panose="02040503050406030204" pitchFamily="18" charset="0"/>
                                    </a:rPr>
                                    <m:t>𝒚</m:t>
                                  </m:r>
                                </m:e>
                                <m:sub>
                                  <m:r>
                                    <a:rPr lang="en-US" b="1" i="1" smtClean="0">
                                      <a:solidFill>
                                        <a:srgbClr val="0070C0"/>
                                      </a:solidFill>
                                      <a:latin typeface="Cambria Math" panose="02040503050406030204" pitchFamily="18" charset="0"/>
                                    </a:rPr>
                                    <m:t>𝒋</m:t>
                                  </m:r>
                                </m:sub>
                              </m:sSub>
                              <m:r>
                                <a:rPr lang="en-US" b="1" i="1" smtClean="0">
                                  <a:solidFill>
                                    <a:srgbClr val="0070C0"/>
                                  </a:solidFill>
                                  <a:latin typeface="Cambria Math" panose="02040503050406030204" pitchFamily="18" charset="0"/>
                                </a:rPr>
                                <m:t>;</m:t>
                              </m:r>
                              <m:r>
                                <a:rPr lang="en-US" b="1" i="1" smtClean="0">
                                  <a:solidFill>
                                    <a:srgbClr val="0070C0"/>
                                  </a:solidFill>
                                  <a:latin typeface="Cambria Math" panose="02040503050406030204" pitchFamily="18" charset="0"/>
                                </a:rPr>
                                <m:t>𝒊</m:t>
                              </m:r>
                              <m:r>
                                <a:rPr lang="en-US" b="1" i="1" smtClean="0">
                                  <a:solidFill>
                                    <a:srgbClr val="0070C0"/>
                                  </a:solidFill>
                                  <a:latin typeface="Cambria Math" panose="02040503050406030204" pitchFamily="18" charset="0"/>
                                </a:rPr>
                                <m:t> , </m:t>
                              </m:r>
                              <m:r>
                                <a:rPr lang="en-US" b="1" i="1" smtClean="0">
                                  <a:solidFill>
                                    <a:srgbClr val="0070C0"/>
                                  </a:solidFill>
                                  <a:latin typeface="Cambria Math" panose="02040503050406030204" pitchFamily="18" charset="0"/>
                                </a:rPr>
                                <m:t>𝒋</m:t>
                              </m:r>
                              <m:r>
                                <a:rPr lang="en-US" b="1" i="1" smtClean="0">
                                  <a:solidFill>
                                    <a:srgbClr val="0070C0"/>
                                  </a:solidFill>
                                  <a:latin typeface="Cambria Math" panose="02040503050406030204" pitchFamily="18" charset="0"/>
                                </a:rPr>
                                <m:t>&gt;</m:t>
                              </m:r>
                              <m:r>
                                <a:rPr lang="en-US" b="1" i="1" smtClean="0">
                                  <a:solidFill>
                                    <a:srgbClr val="0070C0"/>
                                  </a:solidFill>
                                  <a:latin typeface="Cambria Math" panose="02040503050406030204" pitchFamily="18" charset="0"/>
                                </a:rPr>
                                <m:t>𝟎</m:t>
                              </m:r>
                            </m:e>
                          </m:eqArr>
                        </m:e>
                      </m:d>
                    </m:oMath>
                  </m:oMathPara>
                </a14:m>
                <a:endParaRPr lang="en-US" b="1" dirty="0"/>
              </a:p>
              <a:p>
                <a:pPr marL="0" indent="0">
                  <a:buNone/>
                </a:pPr>
                <a:r>
                  <a:rPr lang="en-US" dirty="0"/>
                  <a:t>Again, instead of recomputing subproblems, </a:t>
                </a:r>
                <a:r>
                  <a:rPr lang="en-US" dirty="0" err="1"/>
                  <a:t>memoize</a:t>
                </a:r>
                <a:r>
                  <a:rPr lang="en-US" dirty="0"/>
                  <a:t>! </a:t>
                </a:r>
              </a:p>
            </p:txBody>
          </p:sp>
        </mc:Choice>
        <mc:Fallback xmlns="">
          <p:sp>
            <p:nvSpPr>
              <p:cNvPr id="3" name="Content Placeholder 2">
                <a:extLst>
                  <a:ext uri="{FF2B5EF4-FFF2-40B4-BE49-F238E27FC236}">
                    <a16:creationId xmlns:a16="http://schemas.microsoft.com/office/drawing/2014/main" id="{5C5E4F79-FF10-4875-B53B-3FD9973FE35A}"/>
                  </a:ext>
                </a:extLst>
              </p:cNvPr>
              <p:cNvSpPr>
                <a:spLocks noGrp="1" noRot="1" noChangeAspect="1" noMove="1" noResize="1" noEditPoints="1" noAdjustHandles="1" noChangeArrowheads="1" noChangeShapeType="1" noTextEdit="1"/>
              </p:cNvSpPr>
              <p:nvPr>
                <p:ph idx="1"/>
              </p:nvPr>
            </p:nvSpPr>
            <p:spPr>
              <a:blipFill>
                <a:blip r:embed="rId2"/>
                <a:stretch>
                  <a:fillRect l="-1255" t="-98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5F2E460-F41B-40C0-92DD-836B1E3DFB52}"/>
              </a:ext>
            </a:extLst>
          </p:cNvPr>
          <p:cNvSpPr>
            <a:spLocks noGrp="1"/>
          </p:cNvSpPr>
          <p:nvPr>
            <p:ph type="sldNum" sz="quarter" idx="12"/>
          </p:nvPr>
        </p:nvSpPr>
        <p:spPr/>
        <p:txBody>
          <a:bodyPr/>
          <a:lstStyle/>
          <a:p>
            <a:pPr>
              <a:defRPr/>
            </a:pPr>
            <a:fld id="{A772C4B8-CF89-43C9-A7CE-82C332A570A8}" type="slidenum">
              <a:rPr lang="en-US" altLang="en-US" smtClean="0"/>
              <a:pPr>
                <a:defRPr/>
              </a:pPr>
              <a:t>29</a:t>
            </a:fld>
            <a:endParaRPr lang="en-US" altLang="en-US"/>
          </a:p>
        </p:txBody>
      </p:sp>
    </p:spTree>
    <p:extLst>
      <p:ext uri="{BB962C8B-B14F-4D97-AF65-F5344CB8AC3E}">
        <p14:creationId xmlns:p14="http://schemas.microsoft.com/office/powerpoint/2010/main" val="159227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CD9F7DFF-DA97-46F2-B54F-727FD0596F13}"/>
              </a:ext>
            </a:extLst>
          </p:cNvPr>
          <p:cNvSpPr>
            <a:spLocks noGrp="1" noChangeArrowheads="1"/>
          </p:cNvSpPr>
          <p:nvPr>
            <p:ph type="title"/>
          </p:nvPr>
        </p:nvSpPr>
        <p:spPr/>
        <p:txBody>
          <a:bodyPr/>
          <a:lstStyle/>
          <a:p>
            <a:r>
              <a:rPr lang="en-US" altLang="en-US"/>
              <a:t>Administrative</a:t>
            </a:r>
          </a:p>
        </p:txBody>
      </p:sp>
      <p:sp>
        <p:nvSpPr>
          <p:cNvPr id="6147" name="Content Placeholder 2">
            <a:extLst>
              <a:ext uri="{FF2B5EF4-FFF2-40B4-BE49-F238E27FC236}">
                <a16:creationId xmlns:a16="http://schemas.microsoft.com/office/drawing/2014/main" id="{73F818DB-3984-47D9-9F92-47F2BB30F17C}"/>
              </a:ext>
            </a:extLst>
          </p:cNvPr>
          <p:cNvSpPr>
            <a:spLocks noGrp="1" noChangeArrowheads="1"/>
          </p:cNvSpPr>
          <p:nvPr>
            <p:ph idx="1"/>
          </p:nvPr>
        </p:nvSpPr>
        <p:spPr/>
        <p:txBody>
          <a:bodyPr/>
          <a:lstStyle/>
          <a:p>
            <a:r>
              <a:rPr lang="en-US" altLang="en-US" dirty="0"/>
              <a:t>Midterm feedback (20)</a:t>
            </a:r>
          </a:p>
          <a:p>
            <a:r>
              <a:rPr lang="en-US" altLang="en-US" dirty="0"/>
              <a:t>Difficulty</a:t>
            </a:r>
          </a:p>
          <a:p>
            <a:pPr lvl="1"/>
            <a:r>
              <a:rPr lang="en-US" altLang="en-US" dirty="0"/>
              <a:t>Easy: 0</a:t>
            </a:r>
          </a:p>
          <a:p>
            <a:pPr lvl="1"/>
            <a:r>
              <a:rPr lang="en-US" altLang="en-US" dirty="0"/>
              <a:t>Moderate: 3</a:t>
            </a:r>
          </a:p>
          <a:p>
            <a:pPr lvl="1"/>
            <a:r>
              <a:rPr lang="en-US" altLang="en-US" dirty="0"/>
              <a:t>Hard: 17</a:t>
            </a:r>
          </a:p>
          <a:p>
            <a:r>
              <a:rPr lang="en-US" altLang="en-US" dirty="0"/>
              <a:t>Time</a:t>
            </a:r>
          </a:p>
          <a:p>
            <a:pPr lvl="1"/>
            <a:r>
              <a:rPr lang="en-US" altLang="en-US" dirty="0"/>
              <a:t>Too short: 0</a:t>
            </a:r>
          </a:p>
          <a:p>
            <a:pPr lvl="1"/>
            <a:r>
              <a:rPr lang="en-US" altLang="en-US" dirty="0"/>
              <a:t>Just right: 0</a:t>
            </a:r>
          </a:p>
          <a:p>
            <a:pPr lvl="1"/>
            <a:r>
              <a:rPr lang="en-US" altLang="en-US" dirty="0"/>
              <a:t>Too lengthy: 20</a:t>
            </a:r>
          </a:p>
          <a:p>
            <a:pPr lvl="2"/>
            <a:r>
              <a:rPr lang="en-US" altLang="en-US" dirty="0"/>
              <a:t>How much extra </a:t>
            </a:r>
            <a:r>
              <a:rPr lang="en-US" altLang="en-US"/>
              <a:t>time: </a:t>
            </a:r>
            <a:endParaRPr lang="en-US" altLang="en-US" dirty="0"/>
          </a:p>
          <a:p>
            <a:r>
              <a:rPr lang="en-US" altLang="en-US" dirty="0"/>
              <a:t>Did cheat sheet help?</a:t>
            </a:r>
          </a:p>
          <a:p>
            <a:pPr lvl="1"/>
            <a:endParaRPr lang="en-US" altLang="en-US" dirty="0"/>
          </a:p>
          <a:p>
            <a:endParaRPr lang="en-US" altLang="en-US" dirty="0"/>
          </a:p>
          <a:p>
            <a:endParaRPr lang="en-US" altLang="en-US" dirty="0"/>
          </a:p>
          <a:p>
            <a:endParaRPr lang="en-US" altLang="en-US" dirty="0"/>
          </a:p>
        </p:txBody>
      </p:sp>
      <p:sp>
        <p:nvSpPr>
          <p:cNvPr id="6148" name="Slide Number Placeholder 3">
            <a:extLst>
              <a:ext uri="{FF2B5EF4-FFF2-40B4-BE49-F238E27FC236}">
                <a16:creationId xmlns:a16="http://schemas.microsoft.com/office/drawing/2014/main" id="{81614CDF-7963-413B-980E-A9A01B5DEED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0864999-774A-4981-AA0A-A3D0749A73DE}" type="slidenum">
              <a:rPr lang="en-US" altLang="en-US" sz="1400" smtClean="0"/>
              <a:pPr>
                <a:spcBef>
                  <a:spcPct val="0"/>
                </a:spcBef>
                <a:buFontTx/>
                <a:buNone/>
              </a:pPr>
              <a:t>3</a:t>
            </a:fld>
            <a:endParaRPr lang="en-US" altLang="en-US" sz="1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4F5875A-6356-44D7-9767-62D0BADCC084}"/>
              </a:ext>
            </a:extLst>
          </p:cNvPr>
          <p:cNvPicPr>
            <a:picLocks noChangeAspect="1"/>
          </p:cNvPicPr>
          <p:nvPr/>
        </p:nvPicPr>
        <p:blipFill>
          <a:blip r:embed="rId2"/>
          <a:stretch>
            <a:fillRect/>
          </a:stretch>
        </p:blipFill>
        <p:spPr>
          <a:xfrm>
            <a:off x="457200" y="990599"/>
            <a:ext cx="5029200" cy="3709527"/>
          </a:xfrm>
          <a:prstGeom prst="rect">
            <a:avLst/>
          </a:prstGeom>
        </p:spPr>
      </p:pic>
      <p:sp>
        <p:nvSpPr>
          <p:cNvPr id="2" name="Title 1">
            <a:extLst>
              <a:ext uri="{FF2B5EF4-FFF2-40B4-BE49-F238E27FC236}">
                <a16:creationId xmlns:a16="http://schemas.microsoft.com/office/drawing/2014/main" id="{4C012D2A-B3F5-4FBD-8EA7-2BDE56845A1F}"/>
              </a:ext>
            </a:extLst>
          </p:cNvPr>
          <p:cNvSpPr>
            <a:spLocks noGrp="1"/>
          </p:cNvSpPr>
          <p:nvPr>
            <p:ph type="title"/>
          </p:nvPr>
        </p:nvSpPr>
        <p:spPr/>
        <p:txBody>
          <a:bodyPr/>
          <a:lstStyle/>
          <a:p>
            <a:r>
              <a:rPr lang="en-US" dirty="0"/>
              <a:t>Pseudocode</a:t>
            </a:r>
          </a:p>
        </p:txBody>
      </p:sp>
      <p:sp>
        <p:nvSpPr>
          <p:cNvPr id="4" name="Slide Number Placeholder 3">
            <a:extLst>
              <a:ext uri="{FF2B5EF4-FFF2-40B4-BE49-F238E27FC236}">
                <a16:creationId xmlns:a16="http://schemas.microsoft.com/office/drawing/2014/main" id="{FC593599-7920-44B5-8E08-3D33C9A424CD}"/>
              </a:ext>
            </a:extLst>
          </p:cNvPr>
          <p:cNvSpPr>
            <a:spLocks noGrp="1"/>
          </p:cNvSpPr>
          <p:nvPr>
            <p:ph type="sldNum" sz="quarter" idx="12"/>
          </p:nvPr>
        </p:nvSpPr>
        <p:spPr/>
        <p:txBody>
          <a:bodyPr/>
          <a:lstStyle/>
          <a:p>
            <a:pPr>
              <a:defRPr/>
            </a:pPr>
            <a:fld id="{A772C4B8-CF89-43C9-A7CE-82C332A570A8}" type="slidenum">
              <a:rPr lang="en-US" altLang="en-US" smtClean="0"/>
              <a:pPr>
                <a:defRPr/>
              </a:pPr>
              <a:t>30</a:t>
            </a:fld>
            <a:endParaRPr lang="en-US" altLang="en-US"/>
          </a:p>
        </p:txBody>
      </p:sp>
      <p:pic>
        <p:nvPicPr>
          <p:cNvPr id="8" name="Picture 7">
            <a:extLst>
              <a:ext uri="{FF2B5EF4-FFF2-40B4-BE49-F238E27FC236}">
                <a16:creationId xmlns:a16="http://schemas.microsoft.com/office/drawing/2014/main" id="{D4D08522-E41A-4A9A-A899-C828BBEA3EBA}"/>
              </a:ext>
            </a:extLst>
          </p:cNvPr>
          <p:cNvPicPr>
            <a:picLocks noChangeAspect="1"/>
          </p:cNvPicPr>
          <p:nvPr/>
        </p:nvPicPr>
        <p:blipFill>
          <a:blip r:embed="rId3"/>
          <a:stretch>
            <a:fillRect/>
          </a:stretch>
        </p:blipFill>
        <p:spPr>
          <a:xfrm>
            <a:off x="533400" y="4792981"/>
            <a:ext cx="3205162" cy="1781952"/>
          </a:xfrm>
          <a:prstGeom prst="rect">
            <a:avLst/>
          </a:prstGeom>
        </p:spPr>
      </p:pic>
    </p:spTree>
    <p:extLst>
      <p:ext uri="{BB962C8B-B14F-4D97-AF65-F5344CB8AC3E}">
        <p14:creationId xmlns:p14="http://schemas.microsoft.com/office/powerpoint/2010/main" val="21228238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4E72-41F9-4A7F-8558-8981AFB25FB0}"/>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90F1D5F4-02F0-451E-B1FE-77BCFD9E3494}"/>
              </a:ext>
            </a:extLst>
          </p:cNvPr>
          <p:cNvSpPr>
            <a:spLocks noGrp="1"/>
          </p:cNvSpPr>
          <p:nvPr>
            <p:ph idx="1"/>
          </p:nvPr>
        </p:nvSpPr>
        <p:spPr>
          <a:xfrm>
            <a:off x="685800" y="1143000"/>
            <a:ext cx="7772400" cy="685800"/>
          </a:xfrm>
        </p:spPr>
        <p:txBody>
          <a:bodyPr/>
          <a:lstStyle/>
          <a:p>
            <a:pPr marL="0" indent="0">
              <a:buNone/>
            </a:pPr>
            <a:r>
              <a:rPr lang="en-US" dirty="0"/>
              <a:t>X = {</a:t>
            </a:r>
            <a:r>
              <a:rPr lang="en-US" dirty="0" err="1"/>
              <a:t>s,p,a,n,k,i,n,g</a:t>
            </a:r>
            <a:r>
              <a:rPr lang="en-US" dirty="0"/>
              <a:t>} Y = {</a:t>
            </a:r>
            <a:r>
              <a:rPr lang="en-US" dirty="0" err="1"/>
              <a:t>a,m,p,u,t,a,t,i,o,n</a:t>
            </a:r>
            <a:r>
              <a:rPr lang="en-US" dirty="0"/>
              <a:t>}</a:t>
            </a:r>
          </a:p>
        </p:txBody>
      </p:sp>
      <p:sp>
        <p:nvSpPr>
          <p:cNvPr id="4" name="Slide Number Placeholder 3">
            <a:extLst>
              <a:ext uri="{FF2B5EF4-FFF2-40B4-BE49-F238E27FC236}">
                <a16:creationId xmlns:a16="http://schemas.microsoft.com/office/drawing/2014/main" id="{104EB0F6-8973-4595-B94A-6A4DED4A0C03}"/>
              </a:ext>
            </a:extLst>
          </p:cNvPr>
          <p:cNvSpPr>
            <a:spLocks noGrp="1"/>
          </p:cNvSpPr>
          <p:nvPr>
            <p:ph type="sldNum" sz="quarter" idx="12"/>
          </p:nvPr>
        </p:nvSpPr>
        <p:spPr/>
        <p:txBody>
          <a:bodyPr/>
          <a:lstStyle/>
          <a:p>
            <a:pPr>
              <a:defRPr/>
            </a:pPr>
            <a:fld id="{A772C4B8-CF89-43C9-A7CE-82C332A570A8}" type="slidenum">
              <a:rPr lang="en-US" altLang="en-US" smtClean="0"/>
              <a:pPr>
                <a:defRPr/>
              </a:pPr>
              <a:t>31</a:t>
            </a:fld>
            <a:endParaRPr lang="en-US" altLang="en-US"/>
          </a:p>
        </p:txBody>
      </p:sp>
      <p:pic>
        <p:nvPicPr>
          <p:cNvPr id="6" name="Picture 5">
            <a:extLst>
              <a:ext uri="{FF2B5EF4-FFF2-40B4-BE49-F238E27FC236}">
                <a16:creationId xmlns:a16="http://schemas.microsoft.com/office/drawing/2014/main" id="{0B3C1ED7-A70F-4E86-B827-348E6FE834CF}"/>
              </a:ext>
            </a:extLst>
          </p:cNvPr>
          <p:cNvPicPr>
            <a:picLocks noChangeAspect="1"/>
          </p:cNvPicPr>
          <p:nvPr/>
        </p:nvPicPr>
        <p:blipFill>
          <a:blip r:embed="rId2"/>
          <a:stretch>
            <a:fillRect/>
          </a:stretch>
        </p:blipFill>
        <p:spPr>
          <a:xfrm>
            <a:off x="1752600" y="1802921"/>
            <a:ext cx="5181600" cy="4565139"/>
          </a:xfrm>
          <a:prstGeom prst="rect">
            <a:avLst/>
          </a:prstGeom>
        </p:spPr>
      </p:pic>
    </p:spTree>
    <p:extLst>
      <p:ext uri="{BB962C8B-B14F-4D97-AF65-F5344CB8AC3E}">
        <p14:creationId xmlns:p14="http://schemas.microsoft.com/office/powerpoint/2010/main" val="21716673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16D27-3783-45CD-A890-C4C8A1957317}"/>
              </a:ext>
            </a:extLst>
          </p:cNvPr>
          <p:cNvSpPr>
            <a:spLocks noGrp="1"/>
          </p:cNvSpPr>
          <p:nvPr>
            <p:ph type="title"/>
          </p:nvPr>
        </p:nvSpPr>
        <p:spPr/>
        <p:txBody>
          <a:bodyPr/>
          <a:lstStyle/>
          <a:p>
            <a:r>
              <a:rPr lang="en-US" dirty="0"/>
              <a:t>Running Time and Space Complexity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87B8795-E2D5-49CC-BA5F-91A35C6F49CE}"/>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m:rPr>
                          <m:sty m:val="p"/>
                        </m:rPr>
                        <a:rPr lang="en-US" sz="3200" b="0" i="0" smtClean="0">
                          <a:solidFill>
                            <a:srgbClr val="0070C0"/>
                          </a:solidFill>
                          <a:latin typeface="Cambria Math" panose="02040503050406030204" pitchFamily="18" charset="0"/>
                        </a:rPr>
                        <m:t>Θ</m:t>
                      </m:r>
                      <m:r>
                        <a:rPr lang="en-US" sz="3200" b="0" i="1" smtClean="0">
                          <a:solidFill>
                            <a:srgbClr val="0070C0"/>
                          </a:solidFill>
                          <a:latin typeface="Cambria Math" panose="02040503050406030204" pitchFamily="18" charset="0"/>
                        </a:rPr>
                        <m:t>(</m:t>
                      </m:r>
                      <m:r>
                        <a:rPr lang="en-US" sz="3200" b="0" i="1" smtClean="0">
                          <a:solidFill>
                            <a:srgbClr val="0070C0"/>
                          </a:solidFill>
                          <a:latin typeface="Cambria Math" panose="02040503050406030204" pitchFamily="18" charset="0"/>
                        </a:rPr>
                        <m:t>𝑚𝑛</m:t>
                      </m:r>
                      <m:r>
                        <a:rPr lang="en-US" sz="3200" b="0" i="1" smtClean="0">
                          <a:solidFill>
                            <a:srgbClr val="0070C0"/>
                          </a:solidFill>
                          <a:latin typeface="Cambria Math" panose="02040503050406030204" pitchFamily="18" charset="0"/>
                        </a:rPr>
                        <m:t>)</m:t>
                      </m:r>
                    </m:oMath>
                  </m:oMathPara>
                </a14:m>
                <a:endParaRPr lang="en-US" sz="3200" dirty="0">
                  <a:solidFill>
                    <a:srgbClr val="0070C0"/>
                  </a:solidFill>
                </a:endParaRPr>
              </a:p>
            </p:txBody>
          </p:sp>
        </mc:Choice>
        <mc:Fallback xmlns="">
          <p:sp>
            <p:nvSpPr>
              <p:cNvPr id="3" name="Content Placeholder 2">
                <a:extLst>
                  <a:ext uri="{FF2B5EF4-FFF2-40B4-BE49-F238E27FC236}">
                    <a16:creationId xmlns:a16="http://schemas.microsoft.com/office/drawing/2014/main" id="{787B8795-E2D5-49CC-BA5F-91A35C6F49CE}"/>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D7BDEB4-9431-44BA-A5AD-C6B15CD2281E}"/>
              </a:ext>
            </a:extLst>
          </p:cNvPr>
          <p:cNvSpPr>
            <a:spLocks noGrp="1"/>
          </p:cNvSpPr>
          <p:nvPr>
            <p:ph type="sldNum" sz="quarter" idx="12"/>
          </p:nvPr>
        </p:nvSpPr>
        <p:spPr/>
        <p:txBody>
          <a:bodyPr/>
          <a:lstStyle/>
          <a:p>
            <a:pPr>
              <a:defRPr/>
            </a:pPr>
            <a:fld id="{A772C4B8-CF89-43C9-A7CE-82C332A570A8}" type="slidenum">
              <a:rPr lang="en-US" altLang="en-US" smtClean="0"/>
              <a:pPr>
                <a:defRPr/>
              </a:pPr>
              <a:t>32</a:t>
            </a:fld>
            <a:endParaRPr lang="en-US" altLang="en-US"/>
          </a:p>
        </p:txBody>
      </p:sp>
    </p:spTree>
    <p:extLst>
      <p:ext uri="{BB962C8B-B14F-4D97-AF65-F5344CB8AC3E}">
        <p14:creationId xmlns:p14="http://schemas.microsoft.com/office/powerpoint/2010/main" val="24033127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ACA9D-CEE9-40CF-95E0-D8ACE224BE27}"/>
              </a:ext>
            </a:extLst>
          </p:cNvPr>
          <p:cNvSpPr>
            <a:spLocks noGrp="1"/>
          </p:cNvSpPr>
          <p:nvPr>
            <p:ph type="title"/>
          </p:nvPr>
        </p:nvSpPr>
        <p:spPr/>
        <p:txBody>
          <a:bodyPr/>
          <a:lstStyle/>
          <a:p>
            <a:r>
              <a:rPr lang="en-US" dirty="0"/>
              <a:t>Lecture 8 Summary</a:t>
            </a:r>
          </a:p>
        </p:txBody>
      </p:sp>
      <p:sp>
        <p:nvSpPr>
          <p:cNvPr id="3" name="Content Placeholder 2">
            <a:extLst>
              <a:ext uri="{FF2B5EF4-FFF2-40B4-BE49-F238E27FC236}">
                <a16:creationId xmlns:a16="http://schemas.microsoft.com/office/drawing/2014/main" id="{39403EA4-72EF-44C6-B9C1-4BB7C0605EC3}"/>
              </a:ext>
            </a:extLst>
          </p:cNvPr>
          <p:cNvSpPr>
            <a:spLocks noGrp="1"/>
          </p:cNvSpPr>
          <p:nvPr>
            <p:ph idx="1"/>
          </p:nvPr>
        </p:nvSpPr>
        <p:spPr/>
        <p:txBody>
          <a:bodyPr/>
          <a:lstStyle/>
          <a:p>
            <a:r>
              <a:rPr lang="en-US" dirty="0"/>
              <a:t>Dynamic programming</a:t>
            </a:r>
          </a:p>
          <a:p>
            <a:pPr lvl="1"/>
            <a:r>
              <a:rPr lang="en-US" dirty="0"/>
              <a:t>Strategy</a:t>
            </a:r>
          </a:p>
          <a:p>
            <a:pPr lvl="1"/>
            <a:r>
              <a:rPr lang="en-US" dirty="0"/>
              <a:t>P1: Rod cutting</a:t>
            </a:r>
          </a:p>
          <a:p>
            <a:pPr lvl="2"/>
            <a:r>
              <a:rPr lang="en-US" sz="2000" dirty="0"/>
              <a:t>Top-down and bottom-up</a:t>
            </a:r>
          </a:p>
          <a:p>
            <a:pPr lvl="2"/>
            <a:r>
              <a:rPr lang="en-US" sz="2000" dirty="0"/>
              <a:t>Reconstructing solution from opt choices</a:t>
            </a:r>
          </a:p>
          <a:p>
            <a:pPr lvl="1"/>
            <a:r>
              <a:rPr lang="en-US" dirty="0"/>
              <a:t>P2: Longest common subsequence</a:t>
            </a:r>
          </a:p>
          <a:p>
            <a:pPr lvl="2"/>
            <a:r>
              <a:rPr lang="en-US" sz="2000"/>
              <a:t>Top-down</a:t>
            </a:r>
            <a:endParaRPr lang="en-US" sz="2000" dirty="0"/>
          </a:p>
          <a:p>
            <a:pPr lvl="2"/>
            <a:r>
              <a:rPr lang="en-US" sz="2000" dirty="0"/>
              <a:t>Reconstructing solution from opt choices</a:t>
            </a:r>
          </a:p>
          <a:p>
            <a:pPr lvl="1"/>
            <a:endParaRPr lang="en-US" sz="1600" dirty="0"/>
          </a:p>
        </p:txBody>
      </p:sp>
      <p:sp>
        <p:nvSpPr>
          <p:cNvPr id="4" name="Slide Number Placeholder 3">
            <a:extLst>
              <a:ext uri="{FF2B5EF4-FFF2-40B4-BE49-F238E27FC236}">
                <a16:creationId xmlns:a16="http://schemas.microsoft.com/office/drawing/2014/main" id="{C58429B9-2923-4465-AE9D-39FB145AA244}"/>
              </a:ext>
            </a:extLst>
          </p:cNvPr>
          <p:cNvSpPr>
            <a:spLocks noGrp="1"/>
          </p:cNvSpPr>
          <p:nvPr>
            <p:ph type="sldNum" sz="quarter" idx="12"/>
          </p:nvPr>
        </p:nvSpPr>
        <p:spPr/>
        <p:txBody>
          <a:bodyPr/>
          <a:lstStyle/>
          <a:p>
            <a:pPr>
              <a:defRPr/>
            </a:pPr>
            <a:fld id="{A772C4B8-CF89-43C9-A7CE-82C332A570A8}" type="slidenum">
              <a:rPr lang="en-US" altLang="en-US" smtClean="0"/>
              <a:pPr>
                <a:defRPr/>
              </a:pPr>
              <a:t>33</a:t>
            </a:fld>
            <a:endParaRPr lang="en-US" altLang="en-US"/>
          </a:p>
        </p:txBody>
      </p:sp>
    </p:spTree>
    <p:extLst>
      <p:ext uri="{BB962C8B-B14F-4D97-AF65-F5344CB8AC3E}">
        <p14:creationId xmlns:p14="http://schemas.microsoft.com/office/powerpoint/2010/main" val="12540032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395A0-1B11-4B84-A33B-4F192C6247DA}"/>
              </a:ext>
            </a:extLst>
          </p:cNvPr>
          <p:cNvSpPr>
            <a:spLocks noGrp="1"/>
          </p:cNvSpPr>
          <p:nvPr>
            <p:ph type="title"/>
          </p:nvPr>
        </p:nvSpPr>
        <p:spPr/>
        <p:txBody>
          <a:bodyPr/>
          <a:lstStyle/>
          <a:p>
            <a:r>
              <a:rPr lang="en-US" b="1" dirty="0">
                <a:solidFill>
                  <a:srgbClr val="FF0000"/>
                </a:solidFill>
              </a:rPr>
              <a:t>Extra Credit Question #6 [2 points]</a:t>
            </a:r>
          </a:p>
        </p:txBody>
      </p:sp>
      <p:sp>
        <p:nvSpPr>
          <p:cNvPr id="3" name="Content Placeholder 2">
            <a:extLst>
              <a:ext uri="{FF2B5EF4-FFF2-40B4-BE49-F238E27FC236}">
                <a16:creationId xmlns:a16="http://schemas.microsoft.com/office/drawing/2014/main" id="{E0163D10-EDE4-4FE4-93EE-C6C144BED288}"/>
              </a:ext>
            </a:extLst>
          </p:cNvPr>
          <p:cNvSpPr>
            <a:spLocks noGrp="1"/>
          </p:cNvSpPr>
          <p:nvPr>
            <p:ph idx="1"/>
          </p:nvPr>
        </p:nvSpPr>
        <p:spPr/>
        <p:txBody>
          <a:bodyPr/>
          <a:lstStyle/>
          <a:p>
            <a:r>
              <a:rPr lang="en-US" dirty="0"/>
              <a:t>Please email your responses to </a:t>
            </a:r>
            <a:r>
              <a:rPr lang="en-US" dirty="0">
                <a:hlinkClick r:id="rId2"/>
              </a:rPr>
              <a:t>snath@scu.edu</a:t>
            </a:r>
            <a:r>
              <a:rPr lang="en-US" dirty="0"/>
              <a:t> by 7:09pm of Oct 24, 2022.</a:t>
            </a:r>
          </a:p>
          <a:p>
            <a:pPr marL="0" indent="0">
              <a:buNone/>
            </a:pPr>
            <a:endParaRPr lang="en-US" dirty="0">
              <a:highlight>
                <a:srgbClr val="FFFF00"/>
              </a:highlight>
            </a:endParaRPr>
          </a:p>
          <a:p>
            <a:pPr marL="0" indent="0">
              <a:buNone/>
            </a:pPr>
            <a:r>
              <a:rPr lang="en-US" sz="2800" b="1" dirty="0">
                <a:solidFill>
                  <a:srgbClr val="FF0000"/>
                </a:solidFill>
              </a:rPr>
              <a:t>Question: What is “programming” in DP, given that it has little to do with writing code? Who coined this term and why?</a:t>
            </a:r>
          </a:p>
        </p:txBody>
      </p:sp>
      <p:sp>
        <p:nvSpPr>
          <p:cNvPr id="4" name="Slide Number Placeholder 3">
            <a:extLst>
              <a:ext uri="{FF2B5EF4-FFF2-40B4-BE49-F238E27FC236}">
                <a16:creationId xmlns:a16="http://schemas.microsoft.com/office/drawing/2014/main" id="{321A9104-8B35-43F5-A80C-E2EACC0F5857}"/>
              </a:ext>
            </a:extLst>
          </p:cNvPr>
          <p:cNvSpPr>
            <a:spLocks noGrp="1"/>
          </p:cNvSpPr>
          <p:nvPr>
            <p:ph type="sldNum" sz="quarter" idx="12"/>
          </p:nvPr>
        </p:nvSpPr>
        <p:spPr/>
        <p:txBody>
          <a:bodyPr/>
          <a:lstStyle/>
          <a:p>
            <a:pPr>
              <a:defRPr/>
            </a:pPr>
            <a:fld id="{A772C4B8-CF89-43C9-A7CE-82C332A570A8}" type="slidenum">
              <a:rPr lang="en-US" altLang="en-US" smtClean="0"/>
              <a:pPr>
                <a:defRPr/>
              </a:pPr>
              <a:t>34</a:t>
            </a:fld>
            <a:endParaRPr lang="en-US" altLang="en-US"/>
          </a:p>
        </p:txBody>
      </p:sp>
    </p:spTree>
    <p:extLst>
      <p:ext uri="{BB962C8B-B14F-4D97-AF65-F5344CB8AC3E}">
        <p14:creationId xmlns:p14="http://schemas.microsoft.com/office/powerpoint/2010/main" val="761533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60E22-7242-4333-AFAF-9DF2A68A4788}"/>
              </a:ext>
            </a:extLst>
          </p:cNvPr>
          <p:cNvSpPr>
            <a:spLocks noGrp="1"/>
          </p:cNvSpPr>
          <p:nvPr>
            <p:ph type="title"/>
          </p:nvPr>
        </p:nvSpPr>
        <p:spPr/>
        <p:txBody>
          <a:bodyPr/>
          <a:lstStyle/>
          <a:p>
            <a:r>
              <a:rPr lang="en-US" dirty="0"/>
              <a:t>Shortest Paths in DAGs</a:t>
            </a:r>
          </a:p>
        </p:txBody>
      </p:sp>
      <p:sp>
        <p:nvSpPr>
          <p:cNvPr id="3" name="Content Placeholder 2">
            <a:extLst>
              <a:ext uri="{FF2B5EF4-FFF2-40B4-BE49-F238E27FC236}">
                <a16:creationId xmlns:a16="http://schemas.microsoft.com/office/drawing/2014/main" id="{A6324D68-B205-4708-8CC8-83B4152F7CF3}"/>
              </a:ext>
            </a:extLst>
          </p:cNvPr>
          <p:cNvSpPr>
            <a:spLocks noGrp="1"/>
          </p:cNvSpPr>
          <p:nvPr>
            <p:ph idx="1"/>
          </p:nvPr>
        </p:nvSpPr>
        <p:spPr>
          <a:xfrm>
            <a:off x="685800" y="3048000"/>
            <a:ext cx="7772400" cy="1554245"/>
          </a:xfrm>
        </p:spPr>
        <p:txBody>
          <a:bodyPr/>
          <a:lstStyle/>
          <a:p>
            <a:pPr marL="0" indent="0">
              <a:buNone/>
            </a:pPr>
            <a:r>
              <a:rPr lang="en-US" dirty="0"/>
              <a:t>Given DAG G = (V; E), what is the shortest path from S to any node? </a:t>
            </a:r>
          </a:p>
          <a:p>
            <a:pPr marL="0" indent="0">
              <a:buNone/>
            </a:pPr>
            <a:r>
              <a:rPr lang="en-US" dirty="0"/>
              <a:t>E.g., D</a:t>
            </a:r>
          </a:p>
        </p:txBody>
      </p:sp>
      <p:sp>
        <p:nvSpPr>
          <p:cNvPr id="4" name="Slide Number Placeholder 3">
            <a:extLst>
              <a:ext uri="{FF2B5EF4-FFF2-40B4-BE49-F238E27FC236}">
                <a16:creationId xmlns:a16="http://schemas.microsoft.com/office/drawing/2014/main" id="{07D9B05F-B074-4981-AB6A-F329ACFB83D7}"/>
              </a:ext>
            </a:extLst>
          </p:cNvPr>
          <p:cNvSpPr>
            <a:spLocks noGrp="1"/>
          </p:cNvSpPr>
          <p:nvPr>
            <p:ph type="sldNum" sz="quarter" idx="12"/>
          </p:nvPr>
        </p:nvSpPr>
        <p:spPr/>
        <p:txBody>
          <a:bodyPr/>
          <a:lstStyle/>
          <a:p>
            <a:pPr>
              <a:defRPr/>
            </a:pPr>
            <a:fld id="{A772C4B8-CF89-43C9-A7CE-82C332A570A8}" type="slidenum">
              <a:rPr lang="en-US" altLang="en-US" smtClean="0"/>
              <a:pPr>
                <a:defRPr/>
              </a:pPr>
              <a:t>4</a:t>
            </a:fld>
            <a:endParaRPr lang="en-US" altLang="en-US"/>
          </a:p>
        </p:txBody>
      </p:sp>
      <p:pic>
        <p:nvPicPr>
          <p:cNvPr id="6" name="Picture 5">
            <a:extLst>
              <a:ext uri="{FF2B5EF4-FFF2-40B4-BE49-F238E27FC236}">
                <a16:creationId xmlns:a16="http://schemas.microsoft.com/office/drawing/2014/main" id="{E9A3CFE8-1DD2-4393-B457-92A2C81BA792}"/>
              </a:ext>
            </a:extLst>
          </p:cNvPr>
          <p:cNvPicPr>
            <a:picLocks noChangeAspect="1"/>
          </p:cNvPicPr>
          <p:nvPr/>
        </p:nvPicPr>
        <p:blipFill>
          <a:blip r:embed="rId2"/>
          <a:stretch>
            <a:fillRect/>
          </a:stretch>
        </p:blipFill>
        <p:spPr>
          <a:xfrm>
            <a:off x="152400" y="1020489"/>
            <a:ext cx="3676650" cy="1838325"/>
          </a:xfrm>
          <a:prstGeom prst="rect">
            <a:avLst/>
          </a:prstGeom>
        </p:spPr>
      </p:pic>
      <p:pic>
        <p:nvPicPr>
          <p:cNvPr id="8" name="Picture 7">
            <a:extLst>
              <a:ext uri="{FF2B5EF4-FFF2-40B4-BE49-F238E27FC236}">
                <a16:creationId xmlns:a16="http://schemas.microsoft.com/office/drawing/2014/main" id="{C5508B56-ADDC-4A87-88C9-18702405800C}"/>
              </a:ext>
            </a:extLst>
          </p:cNvPr>
          <p:cNvPicPr>
            <a:picLocks noChangeAspect="1"/>
          </p:cNvPicPr>
          <p:nvPr/>
        </p:nvPicPr>
        <p:blipFill>
          <a:blip r:embed="rId3"/>
          <a:stretch>
            <a:fillRect/>
          </a:stretch>
        </p:blipFill>
        <p:spPr>
          <a:xfrm>
            <a:off x="4800600" y="1318749"/>
            <a:ext cx="3953155" cy="1223738"/>
          </a:xfrm>
          <a:prstGeom prst="rect">
            <a:avLst/>
          </a:prstGeom>
        </p:spPr>
      </p:pic>
      <p:cxnSp>
        <p:nvCxnSpPr>
          <p:cNvPr id="10" name="Straight Arrow Connector 9">
            <a:extLst>
              <a:ext uri="{FF2B5EF4-FFF2-40B4-BE49-F238E27FC236}">
                <a16:creationId xmlns:a16="http://schemas.microsoft.com/office/drawing/2014/main" id="{EAA734E3-9F87-4D62-9E5C-742381F8BA45}"/>
              </a:ext>
            </a:extLst>
          </p:cNvPr>
          <p:cNvCxnSpPr>
            <a:stCxn id="6" idx="3"/>
            <a:endCxn id="8" idx="1"/>
          </p:cNvCxnSpPr>
          <p:nvPr/>
        </p:nvCxnSpPr>
        <p:spPr bwMode="auto">
          <a:xfrm flipV="1">
            <a:off x="3829050" y="1930618"/>
            <a:ext cx="971550" cy="903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Box 11">
            <a:extLst>
              <a:ext uri="{FF2B5EF4-FFF2-40B4-BE49-F238E27FC236}">
                <a16:creationId xmlns:a16="http://schemas.microsoft.com/office/drawing/2014/main" id="{0DCEC5D3-3506-4932-A754-560AC49926AD}"/>
              </a:ext>
            </a:extLst>
          </p:cNvPr>
          <p:cNvSpPr txBox="1"/>
          <p:nvPr/>
        </p:nvSpPr>
        <p:spPr>
          <a:xfrm>
            <a:off x="3687354" y="1434080"/>
            <a:ext cx="1223412" cy="400110"/>
          </a:xfrm>
          <a:prstGeom prst="rect">
            <a:avLst/>
          </a:prstGeom>
          <a:noFill/>
        </p:spPr>
        <p:txBody>
          <a:bodyPr wrap="none" rtlCol="0">
            <a:spAutoFit/>
          </a:bodyPr>
          <a:lstStyle/>
          <a:p>
            <a:r>
              <a:rPr lang="en-US" sz="2000" b="1" dirty="0">
                <a:solidFill>
                  <a:srgbClr val="FF0000"/>
                </a:solidFill>
              </a:rPr>
              <a:t>Linearize</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BD96C6E-E1FD-4C5D-82EA-07C0C738AD59}"/>
                  </a:ext>
                </a:extLst>
              </p:cNvPr>
              <p:cNvSpPr txBox="1"/>
              <p:nvPr/>
            </p:nvSpPr>
            <p:spPr>
              <a:xfrm>
                <a:off x="1828800" y="3810000"/>
                <a:ext cx="635981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𝑑𝑖𝑠𝑡</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e>
                      </m:d>
                      <m:r>
                        <a:rPr lang="en-US" b="0" i="1" smtClean="0">
                          <a:latin typeface="Cambria Math" panose="02040503050406030204" pitchFamily="18" charset="0"/>
                        </a:rPr>
                        <m:t>=</m:t>
                      </m:r>
                      <m:r>
                        <m:rPr>
                          <m:sty m:val="p"/>
                        </m:rPr>
                        <a:rPr lang="en-US" b="0" i="0" smtClean="0">
                          <a:latin typeface="Cambria Math" panose="02040503050406030204" pitchFamily="18" charset="0"/>
                        </a:rPr>
                        <m:t>min</m:t>
                      </m:r>
                      <m:r>
                        <a:rPr lang="en-US" b="0" i="1" smtClean="0">
                          <a:latin typeface="Cambria Math" panose="02040503050406030204" pitchFamily="18" charset="0"/>
                        </a:rPr>
                        <m:t>⁡{</m:t>
                      </m:r>
                      <m:r>
                        <a:rPr lang="en-US" b="0" i="1" smtClean="0">
                          <a:latin typeface="Cambria Math" panose="02040503050406030204" pitchFamily="18" charset="0"/>
                        </a:rPr>
                        <m:t>𝑑𝑖𝑠𝑡</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+1, </m:t>
                      </m:r>
                      <m:r>
                        <a:rPr lang="en-US" b="0" i="1" smtClean="0">
                          <a:latin typeface="Cambria Math" panose="02040503050406030204" pitchFamily="18" charset="0"/>
                        </a:rPr>
                        <m:t>𝑑𝑖𝑠𝑡</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e>
                      </m:d>
                      <m:r>
                        <a:rPr lang="en-US" b="0" i="1" smtClean="0">
                          <a:latin typeface="Cambria Math" panose="02040503050406030204" pitchFamily="18" charset="0"/>
                        </a:rPr>
                        <m:t>+3}</m:t>
                      </m:r>
                    </m:oMath>
                  </m:oMathPara>
                </a14:m>
                <a:endParaRPr lang="en-US" dirty="0"/>
              </a:p>
            </p:txBody>
          </p:sp>
        </mc:Choice>
        <mc:Fallback xmlns="">
          <p:sp>
            <p:nvSpPr>
              <p:cNvPr id="14" name="TextBox 13">
                <a:extLst>
                  <a:ext uri="{FF2B5EF4-FFF2-40B4-BE49-F238E27FC236}">
                    <a16:creationId xmlns:a16="http://schemas.microsoft.com/office/drawing/2014/main" id="{BBD96C6E-E1FD-4C5D-82EA-07C0C738AD59}"/>
                  </a:ext>
                </a:extLst>
              </p:cNvPr>
              <p:cNvSpPr txBox="1">
                <a:spLocks noRot="1" noChangeAspect="1" noMove="1" noResize="1" noEditPoints="1" noAdjustHandles="1" noChangeArrowheads="1" noChangeShapeType="1" noTextEdit="1"/>
              </p:cNvSpPr>
              <p:nvPr/>
            </p:nvSpPr>
            <p:spPr>
              <a:xfrm>
                <a:off x="1828800" y="3810000"/>
                <a:ext cx="6359818" cy="430887"/>
              </a:xfrm>
              <a:prstGeom prst="rect">
                <a:avLst/>
              </a:prstGeom>
              <a:blipFill>
                <a:blip r:embed="rId4"/>
                <a:stretch>
                  <a:fillRect/>
                </a:stretch>
              </a:blipFill>
            </p:spPr>
            <p:txBody>
              <a:bodyPr/>
              <a:lstStyle/>
              <a:p>
                <a:r>
                  <a:rPr lang="en-US">
                    <a:noFill/>
                  </a:rPr>
                  <a:t> </a:t>
                </a:r>
              </a:p>
            </p:txBody>
          </p:sp>
        </mc:Fallback>
      </mc:AlternateContent>
      <p:pic>
        <p:nvPicPr>
          <p:cNvPr id="16" name="Picture 15">
            <a:extLst>
              <a:ext uri="{FF2B5EF4-FFF2-40B4-BE49-F238E27FC236}">
                <a16:creationId xmlns:a16="http://schemas.microsoft.com/office/drawing/2014/main" id="{38166F60-865F-4325-892F-DCA8F20B8474}"/>
              </a:ext>
            </a:extLst>
          </p:cNvPr>
          <p:cNvPicPr>
            <a:picLocks noChangeAspect="1"/>
          </p:cNvPicPr>
          <p:nvPr/>
        </p:nvPicPr>
        <p:blipFill>
          <a:blip r:embed="rId5"/>
          <a:stretch>
            <a:fillRect/>
          </a:stretch>
        </p:blipFill>
        <p:spPr>
          <a:xfrm>
            <a:off x="704850" y="4611770"/>
            <a:ext cx="6248400" cy="1504950"/>
          </a:xfrm>
          <a:prstGeom prst="rect">
            <a:avLst/>
          </a:prstGeom>
        </p:spPr>
      </p:pic>
    </p:spTree>
    <p:extLst>
      <p:ext uri="{BB962C8B-B14F-4D97-AF65-F5344CB8AC3E}">
        <p14:creationId xmlns:p14="http://schemas.microsoft.com/office/powerpoint/2010/main" val="1623641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FE4B9-E7D7-4026-A15B-C70D6FBF73A0}"/>
              </a:ext>
            </a:extLst>
          </p:cNvPr>
          <p:cNvSpPr>
            <a:spLocks noGrp="1"/>
          </p:cNvSpPr>
          <p:nvPr>
            <p:ph type="title"/>
          </p:nvPr>
        </p:nvSpPr>
        <p:spPr/>
        <p:txBody>
          <a:bodyPr/>
          <a:lstStyle/>
          <a:p>
            <a:r>
              <a:rPr lang="en-US" dirty="0"/>
              <a:t>String Reconstruction</a:t>
            </a:r>
          </a:p>
        </p:txBody>
      </p:sp>
      <p:sp>
        <p:nvSpPr>
          <p:cNvPr id="3" name="Content Placeholder 2">
            <a:extLst>
              <a:ext uri="{FF2B5EF4-FFF2-40B4-BE49-F238E27FC236}">
                <a16:creationId xmlns:a16="http://schemas.microsoft.com/office/drawing/2014/main" id="{E9A8841A-A085-46CE-9135-6DC8709B0273}"/>
              </a:ext>
            </a:extLst>
          </p:cNvPr>
          <p:cNvSpPr>
            <a:spLocks noGrp="1"/>
          </p:cNvSpPr>
          <p:nvPr>
            <p:ph idx="1"/>
          </p:nvPr>
        </p:nvSpPr>
        <p:spPr/>
        <p:txBody>
          <a:bodyPr/>
          <a:lstStyle/>
          <a:p>
            <a:r>
              <a:rPr lang="en-US" dirty="0"/>
              <a:t>Given corrupted document with no punctuation, can you reconstruct it as a sequence of valid words (with aid of a dictionary)?</a:t>
            </a:r>
          </a:p>
          <a:p>
            <a:pPr lvl="1"/>
            <a:r>
              <a:rPr lang="en-US" dirty="0"/>
              <a:t>“</a:t>
            </a:r>
            <a:r>
              <a:rPr lang="en-US" dirty="0" err="1"/>
              <a:t>tomatomiced</a:t>
            </a:r>
            <a:r>
              <a:rPr lang="en-US" dirty="0"/>
              <a:t>” = tom | atom | iced</a:t>
            </a:r>
          </a:p>
          <a:p>
            <a:pPr lvl="1"/>
            <a:r>
              <a:rPr lang="en-US" dirty="0"/>
              <a:t>“</a:t>
            </a:r>
            <a:r>
              <a:rPr lang="en-US" dirty="0" err="1"/>
              <a:t>catchaserat</a:t>
            </a:r>
            <a:r>
              <a:rPr lang="en-US" dirty="0"/>
              <a:t>”    = cat | chase | rat</a:t>
            </a:r>
          </a:p>
          <a:p>
            <a:pPr lvl="1"/>
            <a:r>
              <a:rPr lang="en-US" dirty="0"/>
              <a:t>“</a:t>
            </a:r>
            <a:r>
              <a:rPr lang="en-US" dirty="0" err="1"/>
              <a:t>afarfarbetterthing</a:t>
            </a:r>
            <a:r>
              <a:rPr lang="en-US" dirty="0"/>
              <a:t>” = ?</a:t>
            </a:r>
          </a:p>
          <a:p>
            <a:endParaRPr lang="en-US" dirty="0"/>
          </a:p>
          <a:p>
            <a:r>
              <a:rPr lang="en-US" dirty="0"/>
              <a:t>Input</a:t>
            </a:r>
          </a:p>
          <a:p>
            <a:pPr lvl="1"/>
            <a:r>
              <a:rPr lang="en-US" dirty="0"/>
              <a:t>Corrupted document </a:t>
            </a:r>
            <a:r>
              <a:rPr lang="en-US" dirty="0">
                <a:solidFill>
                  <a:srgbClr val="0070C0"/>
                </a:solidFill>
              </a:rPr>
              <a:t>x[1:n]</a:t>
            </a:r>
            <a:r>
              <a:rPr lang="en-US" dirty="0"/>
              <a:t> (array of characters)</a:t>
            </a:r>
          </a:p>
          <a:p>
            <a:pPr lvl="1"/>
            <a:r>
              <a:rPr lang="en-US" dirty="0"/>
              <a:t>Dictionary function </a:t>
            </a:r>
            <a:r>
              <a:rPr lang="en-US" dirty="0" err="1">
                <a:solidFill>
                  <a:srgbClr val="0070C0"/>
                </a:solidFill>
              </a:rPr>
              <a:t>dict</a:t>
            </a:r>
            <a:r>
              <a:rPr lang="en-US" dirty="0">
                <a:solidFill>
                  <a:srgbClr val="0070C0"/>
                </a:solidFill>
              </a:rPr>
              <a:t>(w)</a:t>
            </a:r>
            <a:r>
              <a:rPr lang="en-US" dirty="0"/>
              <a:t> (returns </a:t>
            </a:r>
            <a:r>
              <a:rPr lang="en-US" u="sng" dirty="0"/>
              <a:t>true</a:t>
            </a:r>
            <a:r>
              <a:rPr lang="en-US" dirty="0"/>
              <a:t> if w is a valid word)</a:t>
            </a:r>
          </a:p>
          <a:p>
            <a:endParaRPr lang="en-US" dirty="0"/>
          </a:p>
          <a:p>
            <a:r>
              <a:rPr lang="en-US" dirty="0"/>
              <a:t>How would you solve this?</a:t>
            </a:r>
          </a:p>
        </p:txBody>
      </p:sp>
      <p:sp>
        <p:nvSpPr>
          <p:cNvPr id="4" name="Slide Number Placeholder 3">
            <a:extLst>
              <a:ext uri="{FF2B5EF4-FFF2-40B4-BE49-F238E27FC236}">
                <a16:creationId xmlns:a16="http://schemas.microsoft.com/office/drawing/2014/main" id="{1F837F8B-CD47-49C9-914C-74D058B442A2}"/>
              </a:ext>
            </a:extLst>
          </p:cNvPr>
          <p:cNvSpPr>
            <a:spLocks noGrp="1"/>
          </p:cNvSpPr>
          <p:nvPr>
            <p:ph type="sldNum" sz="quarter" idx="12"/>
          </p:nvPr>
        </p:nvSpPr>
        <p:spPr/>
        <p:txBody>
          <a:bodyPr/>
          <a:lstStyle/>
          <a:p>
            <a:pPr>
              <a:defRPr/>
            </a:pPr>
            <a:fld id="{A772C4B8-CF89-43C9-A7CE-82C332A570A8}" type="slidenum">
              <a:rPr lang="en-US" altLang="en-US" smtClean="0"/>
              <a:pPr>
                <a:defRPr/>
              </a:pPr>
              <a:t>5</a:t>
            </a:fld>
            <a:endParaRPr lang="en-US" altLang="en-US"/>
          </a:p>
        </p:txBody>
      </p:sp>
    </p:spTree>
    <p:extLst>
      <p:ext uri="{BB962C8B-B14F-4D97-AF65-F5344CB8AC3E}">
        <p14:creationId xmlns:p14="http://schemas.microsoft.com/office/powerpoint/2010/main" val="2007433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FE4B9-E7D7-4026-A15B-C70D6FBF73A0}"/>
              </a:ext>
            </a:extLst>
          </p:cNvPr>
          <p:cNvSpPr>
            <a:spLocks noGrp="1"/>
          </p:cNvSpPr>
          <p:nvPr>
            <p:ph type="title"/>
          </p:nvPr>
        </p:nvSpPr>
        <p:spPr/>
        <p:txBody>
          <a:bodyPr/>
          <a:lstStyle/>
          <a:p>
            <a:r>
              <a:rPr lang="en-US" dirty="0"/>
              <a:t>String Reconstruction</a:t>
            </a:r>
          </a:p>
        </p:txBody>
      </p:sp>
      <p:sp>
        <p:nvSpPr>
          <p:cNvPr id="3" name="Content Placeholder 2">
            <a:extLst>
              <a:ext uri="{FF2B5EF4-FFF2-40B4-BE49-F238E27FC236}">
                <a16:creationId xmlns:a16="http://schemas.microsoft.com/office/drawing/2014/main" id="{E9A8841A-A085-46CE-9135-6DC8709B0273}"/>
              </a:ext>
            </a:extLst>
          </p:cNvPr>
          <p:cNvSpPr>
            <a:spLocks noGrp="1"/>
          </p:cNvSpPr>
          <p:nvPr>
            <p:ph idx="1"/>
          </p:nvPr>
        </p:nvSpPr>
        <p:spPr/>
        <p:txBody>
          <a:bodyPr/>
          <a:lstStyle/>
          <a:p>
            <a:r>
              <a:rPr lang="en-US" dirty="0"/>
              <a:t>Given corrupted document with no punctuation, can you reconstruct it as a sequence of valid words (with aid of a dictionary)?</a:t>
            </a:r>
          </a:p>
          <a:p>
            <a:pPr lvl="1"/>
            <a:r>
              <a:rPr lang="en-US" dirty="0"/>
              <a:t>“</a:t>
            </a:r>
            <a:r>
              <a:rPr lang="en-US" dirty="0" err="1"/>
              <a:t>tomatomiced</a:t>
            </a:r>
            <a:r>
              <a:rPr lang="en-US" dirty="0"/>
              <a:t>” = tom | atom | iced</a:t>
            </a:r>
          </a:p>
          <a:p>
            <a:pPr lvl="1"/>
            <a:r>
              <a:rPr lang="en-US" dirty="0"/>
              <a:t>“</a:t>
            </a:r>
            <a:r>
              <a:rPr lang="en-US" dirty="0" err="1"/>
              <a:t>catchaserat</a:t>
            </a:r>
            <a:r>
              <a:rPr lang="en-US" dirty="0"/>
              <a:t>”    = cat | chase | rat</a:t>
            </a:r>
          </a:p>
          <a:p>
            <a:pPr lvl="1"/>
            <a:r>
              <a:rPr lang="en-US" dirty="0"/>
              <a:t>“</a:t>
            </a:r>
            <a:r>
              <a:rPr lang="en-US" dirty="0" err="1"/>
              <a:t>afarfarbetterthing</a:t>
            </a:r>
            <a:r>
              <a:rPr lang="en-US" dirty="0"/>
              <a:t>” = ?</a:t>
            </a:r>
          </a:p>
          <a:p>
            <a:r>
              <a:rPr lang="en-US" dirty="0"/>
              <a:t>Input</a:t>
            </a:r>
          </a:p>
          <a:p>
            <a:pPr lvl="1"/>
            <a:r>
              <a:rPr lang="en-US" dirty="0"/>
              <a:t>Corrupted document </a:t>
            </a:r>
            <a:r>
              <a:rPr lang="en-US" dirty="0">
                <a:solidFill>
                  <a:srgbClr val="0070C0"/>
                </a:solidFill>
              </a:rPr>
              <a:t>x[1:n]</a:t>
            </a:r>
            <a:r>
              <a:rPr lang="en-US" dirty="0"/>
              <a:t> (array of characters)</a:t>
            </a:r>
          </a:p>
          <a:p>
            <a:pPr lvl="1"/>
            <a:r>
              <a:rPr lang="en-US" dirty="0"/>
              <a:t>Dictionary function </a:t>
            </a:r>
            <a:r>
              <a:rPr lang="en-US" dirty="0" err="1">
                <a:solidFill>
                  <a:srgbClr val="0070C0"/>
                </a:solidFill>
              </a:rPr>
              <a:t>dict</a:t>
            </a:r>
            <a:r>
              <a:rPr lang="en-US" dirty="0">
                <a:solidFill>
                  <a:srgbClr val="0070C0"/>
                </a:solidFill>
              </a:rPr>
              <a:t>(w)</a:t>
            </a:r>
            <a:r>
              <a:rPr lang="en-US" dirty="0"/>
              <a:t> (returns </a:t>
            </a:r>
            <a:r>
              <a:rPr lang="en-US" u="sng" dirty="0"/>
              <a:t>true</a:t>
            </a:r>
            <a:r>
              <a:rPr lang="en-US" dirty="0"/>
              <a:t> if w is a valid word)</a:t>
            </a:r>
          </a:p>
          <a:p>
            <a:r>
              <a:rPr lang="en-US" b="1" dirty="0">
                <a:solidFill>
                  <a:srgbClr val="0070C0"/>
                </a:solidFill>
              </a:rPr>
              <a:t>Dynamic Programming: Basic Approach</a:t>
            </a:r>
          </a:p>
          <a:p>
            <a:pPr lvl="1"/>
            <a:r>
              <a:rPr lang="en-US" dirty="0"/>
              <a:t>Formulate problem recursively using subproblems</a:t>
            </a:r>
          </a:p>
          <a:p>
            <a:pPr lvl="1"/>
            <a:r>
              <a:rPr lang="en-US" dirty="0"/>
              <a:t>Solve subproblems in an efficient order (not recursively)</a:t>
            </a:r>
          </a:p>
        </p:txBody>
      </p:sp>
      <p:sp>
        <p:nvSpPr>
          <p:cNvPr id="4" name="Slide Number Placeholder 3">
            <a:extLst>
              <a:ext uri="{FF2B5EF4-FFF2-40B4-BE49-F238E27FC236}">
                <a16:creationId xmlns:a16="http://schemas.microsoft.com/office/drawing/2014/main" id="{1F837F8B-CD47-49C9-914C-74D058B442A2}"/>
              </a:ext>
            </a:extLst>
          </p:cNvPr>
          <p:cNvSpPr>
            <a:spLocks noGrp="1"/>
          </p:cNvSpPr>
          <p:nvPr>
            <p:ph type="sldNum" sz="quarter" idx="12"/>
          </p:nvPr>
        </p:nvSpPr>
        <p:spPr/>
        <p:txBody>
          <a:bodyPr/>
          <a:lstStyle/>
          <a:p>
            <a:pPr>
              <a:defRPr/>
            </a:pPr>
            <a:fld id="{A772C4B8-CF89-43C9-A7CE-82C332A570A8}" type="slidenum">
              <a:rPr lang="en-US" altLang="en-US" smtClean="0"/>
              <a:pPr>
                <a:defRPr/>
              </a:pPr>
              <a:t>6</a:t>
            </a:fld>
            <a:endParaRPr lang="en-US" altLang="en-US"/>
          </a:p>
        </p:txBody>
      </p:sp>
    </p:spTree>
    <p:extLst>
      <p:ext uri="{BB962C8B-B14F-4D97-AF65-F5344CB8AC3E}">
        <p14:creationId xmlns:p14="http://schemas.microsoft.com/office/powerpoint/2010/main" val="2023123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7B570-557C-4D21-B08B-927DB382F598}"/>
              </a:ext>
            </a:extLst>
          </p:cNvPr>
          <p:cNvSpPr>
            <a:spLocks noGrp="1"/>
          </p:cNvSpPr>
          <p:nvPr>
            <p:ph type="title"/>
          </p:nvPr>
        </p:nvSpPr>
        <p:spPr/>
        <p:txBody>
          <a:bodyPr/>
          <a:lstStyle/>
          <a:p>
            <a:r>
              <a:rPr lang="en-US" dirty="0"/>
              <a:t>Formulate and Express Recursively Using Subproblems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DC1DB2-A89F-4706-A4D0-80F198405593}"/>
                  </a:ext>
                </a:extLst>
              </p:cNvPr>
              <p:cNvSpPr>
                <a:spLocks noGrp="1"/>
              </p:cNvSpPr>
              <p:nvPr>
                <p:ph idx="1"/>
              </p:nvPr>
            </p:nvSpPr>
            <p:spPr/>
            <p:txBody>
              <a:bodyPr/>
              <a:lstStyle/>
              <a:p>
                <a:r>
                  <a:rPr lang="en-US" dirty="0"/>
                  <a:t>Subproblem</a:t>
                </a:r>
              </a:p>
              <a:p>
                <a:pPr marL="0" indent="0">
                  <a:buNone/>
                </a:pPr>
                <a:r>
                  <a:rPr lang="en-US" dirty="0"/>
                  <a:t>	T(k)    = true if x[1:k] is a valid sequence of words</a:t>
                </a:r>
              </a:p>
              <a:p>
                <a:pPr marL="0" indent="0">
                  <a:buNone/>
                </a:pPr>
                <a:r>
                  <a:rPr lang="en-US" dirty="0"/>
                  <a:t>	           = false, otherwise</a:t>
                </a:r>
              </a:p>
              <a:p>
                <a:r>
                  <a:rPr lang="en-US" dirty="0"/>
                  <a:t>We want T(n)</a:t>
                </a:r>
              </a:p>
              <a:p>
                <a:r>
                  <a:rPr lang="en-US" dirty="0"/>
                  <a:t>Given T(1), …, T(k-1), how do we figure out T(k)?</a:t>
                </a:r>
              </a:p>
              <a:p>
                <a:pPr marL="457200" lvl="1" indent="0">
                  <a:buNone/>
                </a:pPr>
                <a:r>
                  <a:rPr lang="en-US" dirty="0"/>
                  <a:t>  </a:t>
                </a:r>
                <a:r>
                  <a:rPr lang="en-US" b="1" dirty="0">
                    <a:solidFill>
                      <a:srgbClr val="0070C0"/>
                    </a:solidFill>
                  </a:rPr>
                  <a:t>T(k) = true </a:t>
                </a:r>
                <a:r>
                  <a:rPr lang="en-US" b="1" dirty="0" err="1">
                    <a:solidFill>
                      <a:srgbClr val="0070C0"/>
                    </a:solidFill>
                  </a:rPr>
                  <a:t>iff</a:t>
                </a:r>
                <a:r>
                  <a:rPr lang="en-US" b="1" dirty="0">
                    <a:solidFill>
                      <a:srgbClr val="0070C0"/>
                    </a:solidFill>
                  </a:rPr>
                  <a:t> there is some </a:t>
                </a:r>
                <a14:m>
                  <m:oMath xmlns:m="http://schemas.openxmlformats.org/officeDocument/2006/math">
                    <m:r>
                      <a:rPr lang="en-US" b="1" i="1" smtClean="0">
                        <a:solidFill>
                          <a:srgbClr val="0070C0"/>
                        </a:solidFill>
                        <a:latin typeface="Cambria Math" panose="02040503050406030204" pitchFamily="18" charset="0"/>
                      </a:rPr>
                      <m:t>𝟏</m:t>
                    </m:r>
                    <m:r>
                      <a:rPr lang="en-US" b="1" i="1" smtClean="0">
                        <a:solidFill>
                          <a:srgbClr val="0070C0"/>
                        </a:solidFill>
                        <a:latin typeface="Cambria Math" panose="02040503050406030204" pitchFamily="18" charset="0"/>
                      </a:rPr>
                      <m:t>≤</m:t>
                    </m:r>
                    <m:r>
                      <a:rPr lang="en-US" b="1" i="1" smtClean="0">
                        <a:solidFill>
                          <a:srgbClr val="0070C0"/>
                        </a:solidFill>
                        <a:latin typeface="Cambria Math" panose="02040503050406030204" pitchFamily="18" charset="0"/>
                      </a:rPr>
                      <m:t>𝒋</m:t>
                    </m:r>
                    <m:r>
                      <a:rPr lang="en-US" b="1" i="1" smtClean="0">
                        <a:solidFill>
                          <a:srgbClr val="0070C0"/>
                        </a:solidFill>
                        <a:latin typeface="Cambria Math" panose="02040503050406030204" pitchFamily="18" charset="0"/>
                      </a:rPr>
                      <m:t>≤</m:t>
                    </m:r>
                    <m:r>
                      <a:rPr lang="en-US" b="1" i="1" smtClean="0">
                        <a:solidFill>
                          <a:srgbClr val="0070C0"/>
                        </a:solidFill>
                        <a:latin typeface="Cambria Math" panose="02040503050406030204" pitchFamily="18" charset="0"/>
                      </a:rPr>
                      <m:t>𝒌</m:t>
                    </m:r>
                  </m:oMath>
                </a14:m>
                <a:r>
                  <a:rPr lang="en-US" b="1" dirty="0">
                    <a:solidFill>
                      <a:srgbClr val="0070C0"/>
                    </a:solidFill>
                  </a:rPr>
                  <a:t> such that</a:t>
                </a:r>
              </a:p>
              <a:p>
                <a:pPr marL="457200" lvl="1" indent="0">
                  <a:buNone/>
                </a:pPr>
                <a:r>
                  <a:rPr lang="en-US" b="1" dirty="0">
                    <a:solidFill>
                      <a:srgbClr val="0070C0"/>
                    </a:solidFill>
                  </a:rPr>
                  <a:t>      T(j-1) is true AND</a:t>
                </a:r>
              </a:p>
              <a:p>
                <a:pPr marL="457200" lvl="1" indent="0">
                  <a:buNone/>
                </a:pPr>
                <a:r>
                  <a:rPr lang="en-US" b="1" dirty="0">
                    <a:solidFill>
                      <a:srgbClr val="0070C0"/>
                    </a:solidFill>
                  </a:rPr>
                  <a:t>      x[</a:t>
                </a:r>
                <a:r>
                  <a:rPr lang="en-US" b="1" dirty="0" err="1">
                    <a:solidFill>
                      <a:srgbClr val="0070C0"/>
                    </a:solidFill>
                  </a:rPr>
                  <a:t>j:k</a:t>
                </a:r>
                <a:r>
                  <a:rPr lang="en-US" b="1" dirty="0">
                    <a:solidFill>
                      <a:srgbClr val="0070C0"/>
                    </a:solidFill>
                  </a:rPr>
                  <a:t>] is a valid word</a:t>
                </a:r>
              </a:p>
              <a:p>
                <a:r>
                  <a:rPr lang="en-US" dirty="0"/>
                  <a:t>Define T(0) = true for consistency</a:t>
                </a:r>
              </a:p>
              <a:p>
                <a:r>
                  <a:rPr lang="en-US" dirty="0"/>
                  <a:t>Instead of solving recursively, </a:t>
                </a:r>
                <a:r>
                  <a:rPr lang="en-US" u="sng" dirty="0"/>
                  <a:t>tabulate </a:t>
                </a:r>
                <a:r>
                  <a:rPr lang="en-US" dirty="0"/>
                  <a:t>or </a:t>
                </a:r>
                <a:r>
                  <a:rPr lang="en-US" u="sng" dirty="0" err="1"/>
                  <a:t>memoize</a:t>
                </a:r>
                <a:r>
                  <a:rPr lang="en-US" dirty="0"/>
                  <a:t> to avoid redundant calculations</a:t>
                </a:r>
              </a:p>
            </p:txBody>
          </p:sp>
        </mc:Choice>
        <mc:Fallback xmlns="">
          <p:sp>
            <p:nvSpPr>
              <p:cNvPr id="3" name="Content Placeholder 2">
                <a:extLst>
                  <a:ext uri="{FF2B5EF4-FFF2-40B4-BE49-F238E27FC236}">
                    <a16:creationId xmlns:a16="http://schemas.microsoft.com/office/drawing/2014/main" id="{3DDC1DB2-A89F-4706-A4D0-80F198405593}"/>
                  </a:ext>
                </a:extLst>
              </p:cNvPr>
              <p:cNvSpPr>
                <a:spLocks noGrp="1" noRot="1" noChangeAspect="1" noMove="1" noResize="1" noEditPoints="1" noAdjustHandles="1" noChangeArrowheads="1" noChangeShapeType="1" noTextEdit="1"/>
              </p:cNvSpPr>
              <p:nvPr>
                <p:ph idx="1"/>
              </p:nvPr>
            </p:nvSpPr>
            <p:spPr>
              <a:blipFill>
                <a:blip r:embed="rId2"/>
                <a:stretch>
                  <a:fillRect l="-1098" t="-98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325E0A9-DB73-4287-B511-E14D2908A713}"/>
              </a:ext>
            </a:extLst>
          </p:cNvPr>
          <p:cNvSpPr>
            <a:spLocks noGrp="1"/>
          </p:cNvSpPr>
          <p:nvPr>
            <p:ph type="sldNum" sz="quarter" idx="12"/>
          </p:nvPr>
        </p:nvSpPr>
        <p:spPr/>
        <p:txBody>
          <a:bodyPr/>
          <a:lstStyle/>
          <a:p>
            <a:pPr>
              <a:defRPr/>
            </a:pPr>
            <a:fld id="{A772C4B8-CF89-43C9-A7CE-82C332A570A8}" type="slidenum">
              <a:rPr lang="en-US" altLang="en-US" smtClean="0"/>
              <a:pPr>
                <a:defRPr/>
              </a:pPr>
              <a:t>7</a:t>
            </a:fld>
            <a:endParaRPr lang="en-US" altLang="en-US"/>
          </a:p>
        </p:txBody>
      </p:sp>
    </p:spTree>
    <p:extLst>
      <p:ext uri="{BB962C8B-B14F-4D97-AF65-F5344CB8AC3E}">
        <p14:creationId xmlns:p14="http://schemas.microsoft.com/office/powerpoint/2010/main" val="1095645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05678-C08E-49AF-AFE6-9C2BB9A92190}"/>
              </a:ext>
            </a:extLst>
          </p:cNvPr>
          <p:cNvSpPr>
            <a:spLocks noGrp="1"/>
          </p:cNvSpPr>
          <p:nvPr>
            <p:ph type="title"/>
          </p:nvPr>
        </p:nvSpPr>
        <p:spPr/>
        <p:txBody>
          <a:bodyPr/>
          <a:lstStyle/>
          <a:p>
            <a:r>
              <a:rPr lang="en-US" dirty="0"/>
              <a:t>Solve Subproblems in an Efficient Order</a:t>
            </a:r>
          </a:p>
        </p:txBody>
      </p:sp>
      <p:sp>
        <p:nvSpPr>
          <p:cNvPr id="3" name="Content Placeholder 2">
            <a:extLst>
              <a:ext uri="{FF2B5EF4-FFF2-40B4-BE49-F238E27FC236}">
                <a16:creationId xmlns:a16="http://schemas.microsoft.com/office/drawing/2014/main" id="{C447B8CE-5216-4581-A3A8-C92B5F266FDE}"/>
              </a:ext>
            </a:extLst>
          </p:cNvPr>
          <p:cNvSpPr>
            <a:spLocks noGrp="1"/>
          </p:cNvSpPr>
          <p:nvPr>
            <p:ph idx="1"/>
          </p:nvPr>
        </p:nvSpPr>
        <p:spPr/>
        <p:txBody>
          <a:bodyPr/>
          <a:lstStyle/>
          <a:p>
            <a:r>
              <a:rPr lang="en-US" dirty="0"/>
              <a:t>In what order should we compute T(j)’s?</a:t>
            </a:r>
          </a:p>
          <a:p>
            <a:pPr lvl="1"/>
            <a:r>
              <a:rPr lang="en-US" dirty="0"/>
              <a:t>T(0), T(1), T(2), …</a:t>
            </a:r>
          </a:p>
          <a:p>
            <a:pPr marL="0" indent="0">
              <a:buNone/>
            </a:pPr>
            <a:r>
              <a:rPr lang="en-US" dirty="0"/>
              <a:t>Algorithm</a:t>
            </a:r>
          </a:p>
          <a:p>
            <a:pPr marL="0" indent="0">
              <a:buNone/>
            </a:pPr>
            <a:r>
              <a:rPr lang="en-US" dirty="0"/>
              <a:t>     </a:t>
            </a:r>
            <a:r>
              <a:rPr lang="en-US" sz="1800" dirty="0"/>
              <a:t>T(0) = true</a:t>
            </a:r>
          </a:p>
          <a:p>
            <a:pPr marL="0" indent="0">
              <a:buNone/>
            </a:pPr>
            <a:r>
              <a:rPr lang="en-US" sz="1800" dirty="0"/>
              <a:t>      for k = 1 to n:</a:t>
            </a:r>
          </a:p>
          <a:p>
            <a:pPr marL="0" indent="0">
              <a:buNone/>
            </a:pPr>
            <a:r>
              <a:rPr lang="en-US" sz="1800" dirty="0"/>
              <a:t>         T(k) = false</a:t>
            </a:r>
          </a:p>
          <a:p>
            <a:pPr marL="0" indent="0">
              <a:buNone/>
            </a:pPr>
            <a:r>
              <a:rPr lang="en-US" sz="1800" dirty="0"/>
              <a:t>          for j = 1 to k:</a:t>
            </a:r>
          </a:p>
          <a:p>
            <a:pPr marL="0" indent="0">
              <a:buNone/>
            </a:pPr>
            <a:r>
              <a:rPr lang="en-US" sz="1800" dirty="0"/>
              <a:t>	   if T(j-1) AND </a:t>
            </a:r>
            <a:r>
              <a:rPr lang="en-US" sz="1800" dirty="0" err="1"/>
              <a:t>dict</a:t>
            </a:r>
            <a:r>
              <a:rPr lang="en-US" sz="1800" dirty="0"/>
              <a:t>(x[</a:t>
            </a:r>
            <a:r>
              <a:rPr lang="en-US" sz="1800" dirty="0" err="1"/>
              <a:t>j:k</a:t>
            </a:r>
            <a:r>
              <a:rPr lang="en-US" sz="1800" dirty="0"/>
              <a:t>])</a:t>
            </a:r>
          </a:p>
          <a:p>
            <a:pPr marL="0" indent="0">
              <a:buNone/>
            </a:pPr>
            <a:r>
              <a:rPr lang="en-US" sz="1800" dirty="0"/>
              <a:t>                   T(k) = true</a:t>
            </a:r>
          </a:p>
          <a:p>
            <a:pPr marL="0" indent="0">
              <a:buNone/>
            </a:pPr>
            <a:r>
              <a:rPr lang="en-US" sz="1800" dirty="0"/>
              <a:t>                    </a:t>
            </a:r>
            <a:r>
              <a:rPr lang="en-US" sz="1800" dirty="0">
                <a:solidFill>
                  <a:srgbClr val="FF0000"/>
                </a:solidFill>
              </a:rPr>
              <a:t>D(k) = j</a:t>
            </a:r>
          </a:p>
          <a:p>
            <a:r>
              <a:rPr lang="en-US" sz="1800" dirty="0"/>
              <a:t>Running time: O(n</a:t>
            </a:r>
            <a:r>
              <a:rPr lang="en-US" sz="1800" baseline="30000" dirty="0"/>
              <a:t>2</a:t>
            </a:r>
            <a:r>
              <a:rPr lang="en-US" sz="1800" dirty="0"/>
              <a:t>)</a:t>
            </a:r>
          </a:p>
          <a:p>
            <a:r>
              <a:rPr lang="en-US" sz="1800" dirty="0">
                <a:solidFill>
                  <a:srgbClr val="FF0000"/>
                </a:solidFill>
              </a:rPr>
              <a:t>To reconstruct the document, use additional array D[1:n] </a:t>
            </a:r>
          </a:p>
          <a:p>
            <a:pPr lvl="1"/>
            <a:r>
              <a:rPr lang="en-US" dirty="0"/>
              <a:t>If T(k) = true then D(k) = starting position of the word that ends at x[k] </a:t>
            </a:r>
            <a:r>
              <a:rPr lang="en-US" dirty="0">
                <a:sym typeface="Wingdings" panose="05000000000000000000" pitchFamily="2" charset="2"/>
              </a:rPr>
              <a:t> reconstruct by following </a:t>
            </a:r>
            <a:r>
              <a:rPr lang="en-US" dirty="0" err="1">
                <a:sym typeface="Wingdings" panose="05000000000000000000" pitchFamily="2" charset="2"/>
              </a:rPr>
              <a:t>backpointers</a:t>
            </a:r>
            <a:endParaRPr lang="en-US" dirty="0"/>
          </a:p>
        </p:txBody>
      </p:sp>
      <p:sp>
        <p:nvSpPr>
          <p:cNvPr id="4" name="Slide Number Placeholder 3">
            <a:extLst>
              <a:ext uri="{FF2B5EF4-FFF2-40B4-BE49-F238E27FC236}">
                <a16:creationId xmlns:a16="http://schemas.microsoft.com/office/drawing/2014/main" id="{01BBE06F-2E97-4ECB-B8BB-B94D0E50C2FB}"/>
              </a:ext>
            </a:extLst>
          </p:cNvPr>
          <p:cNvSpPr>
            <a:spLocks noGrp="1"/>
          </p:cNvSpPr>
          <p:nvPr>
            <p:ph type="sldNum" sz="quarter" idx="12"/>
          </p:nvPr>
        </p:nvSpPr>
        <p:spPr/>
        <p:txBody>
          <a:bodyPr/>
          <a:lstStyle/>
          <a:p>
            <a:pPr>
              <a:defRPr/>
            </a:pPr>
            <a:fld id="{A772C4B8-CF89-43C9-A7CE-82C332A570A8}" type="slidenum">
              <a:rPr lang="en-US" altLang="en-US" smtClean="0"/>
              <a:pPr>
                <a:defRPr/>
              </a:pPr>
              <a:t>8</a:t>
            </a:fld>
            <a:endParaRPr lang="en-US" altLang="en-US"/>
          </a:p>
        </p:txBody>
      </p:sp>
    </p:spTree>
    <p:extLst>
      <p:ext uri="{BB962C8B-B14F-4D97-AF65-F5344CB8AC3E}">
        <p14:creationId xmlns:p14="http://schemas.microsoft.com/office/powerpoint/2010/main" val="2299170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FBA61-B3B3-4D81-AC96-08FBCCFB64B6}"/>
              </a:ext>
            </a:extLst>
          </p:cNvPr>
          <p:cNvSpPr>
            <a:spLocks noGrp="1"/>
          </p:cNvSpPr>
          <p:nvPr>
            <p:ph type="title"/>
          </p:nvPr>
        </p:nvSpPr>
        <p:spPr/>
        <p:txBody>
          <a:bodyPr/>
          <a:lstStyle/>
          <a:p>
            <a:r>
              <a:rPr lang="en-US" dirty="0"/>
              <a:t>DP is a Promising Approach if… </a:t>
            </a:r>
          </a:p>
        </p:txBody>
      </p:sp>
      <p:sp>
        <p:nvSpPr>
          <p:cNvPr id="3" name="Content Placeholder 2">
            <a:extLst>
              <a:ext uri="{FF2B5EF4-FFF2-40B4-BE49-F238E27FC236}">
                <a16:creationId xmlns:a16="http://schemas.microsoft.com/office/drawing/2014/main" id="{0BC665B3-EF8A-4908-BD7E-B0291FE02498}"/>
              </a:ext>
            </a:extLst>
          </p:cNvPr>
          <p:cNvSpPr>
            <a:spLocks noGrp="1"/>
          </p:cNvSpPr>
          <p:nvPr>
            <p:ph idx="1"/>
          </p:nvPr>
        </p:nvSpPr>
        <p:spPr/>
        <p:txBody>
          <a:bodyPr/>
          <a:lstStyle/>
          <a:p>
            <a:r>
              <a:rPr lang="en-US" b="1" dirty="0">
                <a:solidFill>
                  <a:srgbClr val="FF0000"/>
                </a:solidFill>
              </a:rPr>
              <a:t>Optimal substructure</a:t>
            </a:r>
            <a:r>
              <a:rPr lang="en-US" dirty="0"/>
              <a:t>: A problem exhibits optimal substructure if an optimal solution to the problem contains </a:t>
            </a:r>
            <a:r>
              <a:rPr lang="en-US" i="1" u="sng" dirty="0"/>
              <a:t>within</a:t>
            </a:r>
            <a:r>
              <a:rPr lang="en-US" dirty="0"/>
              <a:t> it optimal solutions to subproblems</a:t>
            </a:r>
          </a:p>
          <a:p>
            <a:pPr lvl="1"/>
            <a:r>
              <a:rPr lang="en-US" dirty="0"/>
              <a:t>True for DP and greedy</a:t>
            </a:r>
          </a:p>
          <a:p>
            <a:endParaRPr lang="en-US" dirty="0"/>
          </a:p>
          <a:p>
            <a:r>
              <a:rPr lang="en-US" b="1" dirty="0">
                <a:solidFill>
                  <a:srgbClr val="FF0000"/>
                </a:solidFill>
              </a:rPr>
              <a:t>Overlapping subproblems</a:t>
            </a:r>
            <a:r>
              <a:rPr lang="en-US" dirty="0"/>
              <a:t>: A recursive algorithm for the problem would end up solving the same subproblems over and over, rather than always generating new subproblems</a:t>
            </a:r>
          </a:p>
        </p:txBody>
      </p:sp>
      <p:sp>
        <p:nvSpPr>
          <p:cNvPr id="4" name="Slide Number Placeholder 3">
            <a:extLst>
              <a:ext uri="{FF2B5EF4-FFF2-40B4-BE49-F238E27FC236}">
                <a16:creationId xmlns:a16="http://schemas.microsoft.com/office/drawing/2014/main" id="{CE972225-A071-4C85-A501-F7554601D7FE}"/>
              </a:ext>
            </a:extLst>
          </p:cNvPr>
          <p:cNvSpPr>
            <a:spLocks noGrp="1"/>
          </p:cNvSpPr>
          <p:nvPr>
            <p:ph type="sldNum" sz="quarter" idx="12"/>
          </p:nvPr>
        </p:nvSpPr>
        <p:spPr/>
        <p:txBody>
          <a:bodyPr/>
          <a:lstStyle/>
          <a:p>
            <a:pPr>
              <a:defRPr/>
            </a:pPr>
            <a:fld id="{A772C4B8-CF89-43C9-A7CE-82C332A570A8}" type="slidenum">
              <a:rPr lang="en-US" altLang="en-US" smtClean="0"/>
              <a:pPr>
                <a:defRPr/>
              </a:pPr>
              <a:t>9</a:t>
            </a:fld>
            <a:endParaRPr lang="en-US" altLang="en-US"/>
          </a:p>
        </p:txBody>
      </p:sp>
    </p:spTree>
    <p:extLst>
      <p:ext uri="{BB962C8B-B14F-4D97-AF65-F5344CB8AC3E}">
        <p14:creationId xmlns:p14="http://schemas.microsoft.com/office/powerpoint/2010/main" val="37908470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8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8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17828</TotalTime>
  <Words>1897</Words>
  <Application>Microsoft Office PowerPoint</Application>
  <PresentationFormat>On-screen Show (4:3)</PresentationFormat>
  <Paragraphs>258</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Cambria Math</vt:lpstr>
      <vt:lpstr>Courier New</vt:lpstr>
      <vt:lpstr>Times New Roman</vt:lpstr>
      <vt:lpstr>Wingdings</vt:lpstr>
      <vt:lpstr>Default Design</vt:lpstr>
      <vt:lpstr>Design and Analysis of Algorithms</vt:lpstr>
      <vt:lpstr>Agenda</vt:lpstr>
      <vt:lpstr>Administrative</vt:lpstr>
      <vt:lpstr>Shortest Paths in DAGs</vt:lpstr>
      <vt:lpstr>String Reconstruction</vt:lpstr>
      <vt:lpstr>String Reconstruction</vt:lpstr>
      <vt:lpstr>Formulate and Express Recursively Using Subproblems</vt:lpstr>
      <vt:lpstr>Solve Subproblems in an Efficient Order</vt:lpstr>
      <vt:lpstr>DP is a Promising Approach if… </vt:lpstr>
      <vt:lpstr>DQ vs. DP</vt:lpstr>
      <vt:lpstr>DP Problem Examples</vt:lpstr>
      <vt:lpstr>Problem 1: Rod Cutting</vt:lpstr>
      <vt:lpstr>Example</vt:lpstr>
      <vt:lpstr>Formulation</vt:lpstr>
      <vt:lpstr>Formulation</vt:lpstr>
      <vt:lpstr>Naïve Recursive Top-Down Solution</vt:lpstr>
      <vt:lpstr>Subproblem Graphs</vt:lpstr>
      <vt:lpstr>DP Solution</vt:lpstr>
      <vt:lpstr>Top-Down with Memoization</vt:lpstr>
      <vt:lpstr>Bottom-Up</vt:lpstr>
      <vt:lpstr>How to Reconstruct a Solution?</vt:lpstr>
      <vt:lpstr>Example of Output</vt:lpstr>
      <vt:lpstr>Runtime and Space Complexity</vt:lpstr>
      <vt:lpstr>DP in BioInformatics</vt:lpstr>
      <vt:lpstr>Problem 2: Longest Common Subsequence (LCS) </vt:lpstr>
      <vt:lpstr>Examples</vt:lpstr>
      <vt:lpstr>Naïve / Brute-Force Algorithm</vt:lpstr>
      <vt:lpstr>Towards a DP Formulations</vt:lpstr>
      <vt:lpstr>Recursive Definition of an Optimal Solution</vt:lpstr>
      <vt:lpstr>Pseudocode</vt:lpstr>
      <vt:lpstr>Example</vt:lpstr>
      <vt:lpstr>Running Time and Space Complexity</vt:lpstr>
      <vt:lpstr>Lecture 8 Summary</vt:lpstr>
      <vt:lpstr>Extra Credit Question #6 [2 points]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Overview</dc:title>
  <dc:creator>Nath, Siddhartha</dc:creator>
  <cp:lastModifiedBy>Nath, Siddhartha</cp:lastModifiedBy>
  <cp:revision>225</cp:revision>
  <cp:lastPrinted>2006-09-21T19:13:42Z</cp:lastPrinted>
  <dcterms:created xsi:type="dcterms:W3CDTF">1996-09-30T18:28:10Z</dcterms:created>
  <dcterms:modified xsi:type="dcterms:W3CDTF">2022-10-20T03:16:59Z</dcterms:modified>
</cp:coreProperties>
</file>