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84" r:id="rId2"/>
    <p:sldId id="285" r:id="rId3"/>
    <p:sldId id="287" r:id="rId4"/>
    <p:sldId id="339" r:id="rId5"/>
    <p:sldId id="309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288" r:id="rId28"/>
    <p:sldId id="317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4917E-9847-4741-9311-3D58979E534F}" v="5076" dt="2022-10-25T03:34:12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8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 Siddhartha" userId="d83df921-9d41-4a0b-95a4-a52fc1507e41" providerId="ADAL" clId="{56BC9A8F-F004-4A9B-B3E5-B0DA93F31C79}"/>
    <pc:docChg chg="custSel addSld delSld modSld">
      <pc:chgData name="Nath, Siddhartha" userId="d83df921-9d41-4a0b-95a4-a52fc1507e41" providerId="ADAL" clId="{56BC9A8F-F004-4A9B-B3E5-B0DA93F31C79}" dt="2022-10-13T05:14:42.498" v="3310" actId="207"/>
      <pc:docMkLst>
        <pc:docMk/>
      </pc:docMkLst>
      <pc:sldChg chg="del">
        <pc:chgData name="Nath, Siddhartha" userId="d83df921-9d41-4a0b-95a4-a52fc1507e41" providerId="ADAL" clId="{56BC9A8F-F004-4A9B-B3E5-B0DA93F31C79}" dt="2022-10-12T00:17:14.170" v="127" actId="47"/>
        <pc:sldMkLst>
          <pc:docMk/>
          <pc:sldMk cId="0" sldId="278"/>
        </pc:sldMkLst>
      </pc:sldChg>
      <pc:sldChg chg="modSp mod">
        <pc:chgData name="Nath, Siddhartha" userId="d83df921-9d41-4a0b-95a4-a52fc1507e41" providerId="ADAL" clId="{56BC9A8F-F004-4A9B-B3E5-B0DA93F31C79}" dt="2022-10-12T00:15:46.410" v="15" actId="20577"/>
        <pc:sldMkLst>
          <pc:docMk/>
          <pc:sldMk cId="0" sldId="284"/>
        </pc:sldMkLst>
        <pc:spChg chg="mod">
          <ac:chgData name="Nath, Siddhartha" userId="d83df921-9d41-4a0b-95a4-a52fc1507e41" providerId="ADAL" clId="{56BC9A8F-F004-4A9B-B3E5-B0DA93F31C79}" dt="2022-10-12T00:15:46.410" v="1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6BC9A8F-F004-4A9B-B3E5-B0DA93F31C79}" dt="2022-10-12T00:16:28.711" v="122" actId="20577"/>
        <pc:sldMkLst>
          <pc:docMk/>
          <pc:sldMk cId="0" sldId="285"/>
        </pc:sldMkLst>
        <pc:spChg chg="mod">
          <ac:chgData name="Nath, Siddhartha" userId="d83df921-9d41-4a0b-95a4-a52fc1507e41" providerId="ADAL" clId="{56BC9A8F-F004-4A9B-B3E5-B0DA93F31C79}" dt="2022-10-12T00:16:28.711" v="122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6BC9A8F-F004-4A9B-B3E5-B0DA93F31C79}" dt="2022-10-12T03:56:19.234" v="2992" actId="20577"/>
        <pc:sldMkLst>
          <pc:docMk/>
          <pc:sldMk cId="0" sldId="287"/>
        </pc:sldMkLst>
        <pc:spChg chg="mod">
          <ac:chgData name="Nath, Siddhartha" userId="d83df921-9d41-4a0b-95a4-a52fc1507e41" providerId="ADAL" clId="{56BC9A8F-F004-4A9B-B3E5-B0DA93F31C79}" dt="2022-10-12T03:56:19.234" v="2992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new mod">
        <pc:chgData name="Nath, Siddhartha" userId="d83df921-9d41-4a0b-95a4-a52fc1507e41" providerId="ADAL" clId="{56BC9A8F-F004-4A9B-B3E5-B0DA93F31C79}" dt="2022-10-12T00:29:32.745" v="516" actId="20577"/>
        <pc:sldMkLst>
          <pc:docMk/>
          <pc:sldMk cId="541616402" sldId="288"/>
        </pc:sldMkLst>
        <pc:spChg chg="mod">
          <ac:chgData name="Nath, Siddhartha" userId="d83df921-9d41-4a0b-95a4-a52fc1507e41" providerId="ADAL" clId="{56BC9A8F-F004-4A9B-B3E5-B0DA93F31C79}" dt="2022-10-12T00:17:25.800" v="138" actId="20577"/>
          <ac:spMkLst>
            <pc:docMk/>
            <pc:sldMk cId="541616402" sldId="288"/>
            <ac:spMk id="2" creationId="{DBB76AA2-BE99-4E95-870B-9A9687388F35}"/>
          </ac:spMkLst>
        </pc:spChg>
        <pc:spChg chg="mod">
          <ac:chgData name="Nath, Siddhartha" userId="d83df921-9d41-4a0b-95a4-a52fc1507e41" providerId="ADAL" clId="{56BC9A8F-F004-4A9B-B3E5-B0DA93F31C79}" dt="2022-10-12T00:29:32.745" v="516" actId="20577"/>
          <ac:spMkLst>
            <pc:docMk/>
            <pc:sldMk cId="541616402" sldId="288"/>
            <ac:spMk id="3" creationId="{10A86E43-6CFD-4B7A-BB40-01E381289C05}"/>
          </ac:spMkLst>
        </pc:spChg>
      </pc:sldChg>
      <pc:sldChg chg="modSp new mod">
        <pc:chgData name="Nath, Siddhartha" userId="d83df921-9d41-4a0b-95a4-a52fc1507e41" providerId="ADAL" clId="{56BC9A8F-F004-4A9B-B3E5-B0DA93F31C79}" dt="2022-10-12T00:28:16.876" v="446" actId="20577"/>
        <pc:sldMkLst>
          <pc:docMk/>
          <pc:sldMk cId="3293354119" sldId="289"/>
        </pc:sldMkLst>
        <pc:spChg chg="mod">
          <ac:chgData name="Nath, Siddhartha" userId="d83df921-9d41-4a0b-95a4-a52fc1507e41" providerId="ADAL" clId="{56BC9A8F-F004-4A9B-B3E5-B0DA93F31C79}" dt="2022-10-12T00:20:21.351" v="341" actId="20577"/>
          <ac:spMkLst>
            <pc:docMk/>
            <pc:sldMk cId="3293354119" sldId="289"/>
            <ac:spMk id="2" creationId="{6C805122-5BEC-45EF-BA61-3C51A1372EE8}"/>
          </ac:spMkLst>
        </pc:spChg>
        <pc:spChg chg="mod">
          <ac:chgData name="Nath, Siddhartha" userId="d83df921-9d41-4a0b-95a4-a52fc1507e41" providerId="ADAL" clId="{56BC9A8F-F004-4A9B-B3E5-B0DA93F31C79}" dt="2022-10-12T00:28:16.876" v="446" actId="20577"/>
          <ac:spMkLst>
            <pc:docMk/>
            <pc:sldMk cId="3293354119" sldId="289"/>
            <ac:spMk id="3" creationId="{DB882191-0997-4658-B774-992B27A714A0}"/>
          </ac:spMkLst>
        </pc:spChg>
      </pc:sldChg>
      <pc:sldChg chg="modSp new mod">
        <pc:chgData name="Nath, Siddhartha" userId="d83df921-9d41-4a0b-95a4-a52fc1507e41" providerId="ADAL" clId="{56BC9A8F-F004-4A9B-B3E5-B0DA93F31C79}" dt="2022-10-12T00:32:09.056" v="729" actId="20577"/>
        <pc:sldMkLst>
          <pc:docMk/>
          <pc:sldMk cId="1369960150" sldId="290"/>
        </pc:sldMkLst>
        <pc:spChg chg="mod">
          <ac:chgData name="Nath, Siddhartha" userId="d83df921-9d41-4a0b-95a4-a52fc1507e41" providerId="ADAL" clId="{56BC9A8F-F004-4A9B-B3E5-B0DA93F31C79}" dt="2022-10-12T00:30:29.490" v="550" actId="20577"/>
          <ac:spMkLst>
            <pc:docMk/>
            <pc:sldMk cId="1369960150" sldId="290"/>
            <ac:spMk id="2" creationId="{F52A3A28-EA02-43DB-B4E4-BCA0733BD648}"/>
          </ac:spMkLst>
        </pc:spChg>
        <pc:spChg chg="mod">
          <ac:chgData name="Nath, Siddhartha" userId="d83df921-9d41-4a0b-95a4-a52fc1507e41" providerId="ADAL" clId="{56BC9A8F-F004-4A9B-B3E5-B0DA93F31C79}" dt="2022-10-12T00:32:09.056" v="729" actId="20577"/>
          <ac:spMkLst>
            <pc:docMk/>
            <pc:sldMk cId="1369960150" sldId="290"/>
            <ac:spMk id="3" creationId="{4AD640EA-5CE2-4031-B7E5-E715A23B0046}"/>
          </ac:spMkLst>
        </pc:spChg>
      </pc:sldChg>
      <pc:sldChg chg="addSp modSp new mod">
        <pc:chgData name="Nath, Siddhartha" userId="d83df921-9d41-4a0b-95a4-a52fc1507e41" providerId="ADAL" clId="{56BC9A8F-F004-4A9B-B3E5-B0DA93F31C79}" dt="2022-10-12T00:37:56.087" v="1267" actId="20577"/>
        <pc:sldMkLst>
          <pc:docMk/>
          <pc:sldMk cId="218252114" sldId="291"/>
        </pc:sldMkLst>
        <pc:spChg chg="mod">
          <ac:chgData name="Nath, Siddhartha" userId="d83df921-9d41-4a0b-95a4-a52fc1507e41" providerId="ADAL" clId="{56BC9A8F-F004-4A9B-B3E5-B0DA93F31C79}" dt="2022-10-12T00:31:15.571" v="637" actId="20577"/>
          <ac:spMkLst>
            <pc:docMk/>
            <pc:sldMk cId="218252114" sldId="291"/>
            <ac:spMk id="2" creationId="{F79D5F19-EDD9-4E9A-BB01-1933A0A0CEBB}"/>
          </ac:spMkLst>
        </pc:spChg>
        <pc:spChg chg="mod">
          <ac:chgData name="Nath, Siddhartha" userId="d83df921-9d41-4a0b-95a4-a52fc1507e41" providerId="ADAL" clId="{56BC9A8F-F004-4A9B-B3E5-B0DA93F31C79}" dt="2022-10-12T00:31:34.202" v="687" actId="14100"/>
          <ac:spMkLst>
            <pc:docMk/>
            <pc:sldMk cId="218252114" sldId="291"/>
            <ac:spMk id="3" creationId="{A384CF91-4B42-4FBC-8EE7-FBAB7D215AB6}"/>
          </ac:spMkLst>
        </pc:spChg>
        <pc:graphicFrameChg chg="add mod modGraphic">
          <ac:chgData name="Nath, Siddhartha" userId="d83df921-9d41-4a0b-95a4-a52fc1507e41" providerId="ADAL" clId="{56BC9A8F-F004-4A9B-B3E5-B0DA93F31C79}" dt="2022-10-12T00:37:56.087" v="1267" actId="20577"/>
          <ac:graphicFrameMkLst>
            <pc:docMk/>
            <pc:sldMk cId="218252114" sldId="291"/>
            <ac:graphicFrameMk id="5" creationId="{EEEAD574-130C-4662-A51A-99BAA395CBF7}"/>
          </ac:graphicFrameMkLst>
        </pc:graphicFrameChg>
      </pc:sldChg>
      <pc:sldChg chg="modSp new mod">
        <pc:chgData name="Nath, Siddhartha" userId="d83df921-9d41-4a0b-95a4-a52fc1507e41" providerId="ADAL" clId="{56BC9A8F-F004-4A9B-B3E5-B0DA93F31C79}" dt="2022-10-13T05:13:01.609" v="3077" actId="207"/>
        <pc:sldMkLst>
          <pc:docMk/>
          <pc:sldMk cId="4044469337" sldId="292"/>
        </pc:sldMkLst>
        <pc:spChg chg="mod">
          <ac:chgData name="Nath, Siddhartha" userId="d83df921-9d41-4a0b-95a4-a52fc1507e41" providerId="ADAL" clId="{56BC9A8F-F004-4A9B-B3E5-B0DA93F31C79}" dt="2022-10-12T00:39:29.396" v="1276" actId="20577"/>
          <ac:spMkLst>
            <pc:docMk/>
            <pc:sldMk cId="4044469337" sldId="292"/>
            <ac:spMk id="2" creationId="{6F4E284A-95E9-46CD-B2F1-D2655C01B3DC}"/>
          </ac:spMkLst>
        </pc:spChg>
        <pc:spChg chg="mod">
          <ac:chgData name="Nath, Siddhartha" userId="d83df921-9d41-4a0b-95a4-a52fc1507e41" providerId="ADAL" clId="{56BC9A8F-F004-4A9B-B3E5-B0DA93F31C79}" dt="2022-10-13T05:13:01.609" v="3077" actId="207"/>
          <ac:spMkLst>
            <pc:docMk/>
            <pc:sldMk cId="4044469337" sldId="292"/>
            <ac:spMk id="3" creationId="{DF6F6D3B-7162-4320-91ED-BFCA0A591F23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05.528" v="3246" actId="207"/>
        <pc:sldMkLst>
          <pc:docMk/>
          <pc:sldMk cId="246627708" sldId="293"/>
        </pc:sldMkLst>
        <pc:spChg chg="mod">
          <ac:chgData name="Nath, Siddhartha" userId="d83df921-9d41-4a0b-95a4-a52fc1507e41" providerId="ADAL" clId="{56BC9A8F-F004-4A9B-B3E5-B0DA93F31C79}" dt="2022-10-12T03:05:57.176" v="1477" actId="20577"/>
          <ac:spMkLst>
            <pc:docMk/>
            <pc:sldMk cId="246627708" sldId="293"/>
            <ac:spMk id="2" creationId="{6EFB2DAF-F0B4-49D3-B1B8-D7E9B6BD55C6}"/>
          </ac:spMkLst>
        </pc:spChg>
        <pc:spChg chg="mod">
          <ac:chgData name="Nath, Siddhartha" userId="d83df921-9d41-4a0b-95a4-a52fc1507e41" providerId="ADAL" clId="{56BC9A8F-F004-4A9B-B3E5-B0DA93F31C79}" dt="2022-10-13T05:14:05.528" v="3246" actId="207"/>
          <ac:spMkLst>
            <pc:docMk/>
            <pc:sldMk cId="246627708" sldId="293"/>
            <ac:spMk id="3" creationId="{712AC69D-B2EB-43EF-BBEA-927998E4D914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42.498" v="3310" actId="207"/>
        <pc:sldMkLst>
          <pc:docMk/>
          <pc:sldMk cId="3620052668" sldId="294"/>
        </pc:sldMkLst>
        <pc:spChg chg="mod">
          <ac:chgData name="Nath, Siddhartha" userId="d83df921-9d41-4a0b-95a4-a52fc1507e41" providerId="ADAL" clId="{56BC9A8F-F004-4A9B-B3E5-B0DA93F31C79}" dt="2022-10-12T03:15:01.772" v="1832" actId="20577"/>
          <ac:spMkLst>
            <pc:docMk/>
            <pc:sldMk cId="3620052668" sldId="294"/>
            <ac:spMk id="2" creationId="{C2194D36-8E54-4378-8272-02CDA20AD3B3}"/>
          </ac:spMkLst>
        </pc:spChg>
        <pc:spChg chg="mod">
          <ac:chgData name="Nath, Siddhartha" userId="d83df921-9d41-4a0b-95a4-a52fc1507e41" providerId="ADAL" clId="{56BC9A8F-F004-4A9B-B3E5-B0DA93F31C79}" dt="2022-10-13T05:14:42.498" v="3310" actId="207"/>
          <ac:spMkLst>
            <pc:docMk/>
            <pc:sldMk cId="3620052668" sldId="294"/>
            <ac:spMk id="3" creationId="{EB5D75F0-FF14-4DDB-94F1-5F95B52FC203}"/>
          </ac:spMkLst>
        </pc:spChg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889235517" sldId="338"/>
        </pc:sldMkLst>
      </pc:sldChg>
      <pc:sldChg chg="del">
        <pc:chgData name="Nath, Siddhartha" userId="d83df921-9d41-4a0b-95a4-a52fc1507e41" providerId="ADAL" clId="{56BC9A8F-F004-4A9B-B3E5-B0DA93F31C79}" dt="2022-10-12T00:17:15.322" v="128" actId="47"/>
        <pc:sldMkLst>
          <pc:docMk/>
          <pc:sldMk cId="0" sldId="35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141400802" sldId="37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44984613" sldId="37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567074522" sldId="37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643635489" sldId="37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167521225" sldId="38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858383736" sldId="38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785845683" sldId="38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7846857" sldId="38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342305449" sldId="384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519037610" sldId="385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742152824" sldId="38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261479286" sldId="38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937570831" sldId="38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788985154" sldId="38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068152418" sldId="39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667884" sldId="39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445785892" sldId="39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258424795" sldId="39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33519482" sldId="394"/>
        </pc:sldMkLst>
      </pc:sldChg>
    </pc:docChg>
  </pc:docChgLst>
  <pc:docChgLst>
    <pc:chgData name="Nath, Siddhartha" userId="d83df921-9d41-4a0b-95a4-a52fc1507e41" providerId="ADAL" clId="{5124917E-9847-4741-9311-3D58979E534F}"/>
    <pc:docChg chg="undo custSel addSld delSld modSld sldOrd">
      <pc:chgData name="Nath, Siddhartha" userId="d83df921-9d41-4a0b-95a4-a52fc1507e41" providerId="ADAL" clId="{5124917E-9847-4741-9311-3D58979E534F}" dt="2022-10-25T03:34:12.313" v="9884" actId="20577"/>
      <pc:docMkLst>
        <pc:docMk/>
      </pc:docMkLst>
      <pc:sldChg chg="modSp mod">
        <pc:chgData name="Nath, Siddhartha" userId="d83df921-9d41-4a0b-95a4-a52fc1507e41" providerId="ADAL" clId="{5124917E-9847-4741-9311-3D58979E534F}" dt="2022-10-22T19:27:07.044" v="5" actId="20577"/>
        <pc:sldMkLst>
          <pc:docMk/>
          <pc:sldMk cId="0" sldId="284"/>
        </pc:sldMkLst>
        <pc:spChg chg="mod">
          <ac:chgData name="Nath, Siddhartha" userId="d83df921-9d41-4a0b-95a4-a52fc1507e41" providerId="ADAL" clId="{5124917E-9847-4741-9311-3D58979E534F}" dt="2022-10-22T19:27:07.044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124917E-9847-4741-9311-3D58979E534F}" dt="2022-10-22T19:37:52.402" v="400" actId="20577"/>
        <pc:sldMkLst>
          <pc:docMk/>
          <pc:sldMk cId="0" sldId="285"/>
        </pc:sldMkLst>
        <pc:spChg chg="mod">
          <ac:chgData name="Nath, Siddhartha" userId="d83df921-9d41-4a0b-95a4-a52fc1507e41" providerId="ADAL" clId="{5124917E-9847-4741-9311-3D58979E534F}" dt="2022-10-22T19:37:52.402" v="400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124917E-9847-4741-9311-3D58979E534F}" dt="2022-10-23T02:33:11.136" v="8709" actId="20577"/>
        <pc:sldMkLst>
          <pc:docMk/>
          <pc:sldMk cId="0" sldId="287"/>
        </pc:sldMkLst>
        <pc:spChg chg="mod">
          <ac:chgData name="Nath, Siddhartha" userId="d83df921-9d41-4a0b-95a4-a52fc1507e41" providerId="ADAL" clId="{5124917E-9847-4741-9311-3D58979E534F}" dt="2022-10-23T02:33:11.136" v="8709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5124917E-9847-4741-9311-3D58979E534F}" dt="2022-10-22T22:21:38.266" v="8549" actId="404"/>
        <pc:sldMkLst>
          <pc:docMk/>
          <pc:sldMk cId="1254003249" sldId="288"/>
        </pc:sldMkLst>
        <pc:spChg chg="mod">
          <ac:chgData name="Nath, Siddhartha" userId="d83df921-9d41-4a0b-95a4-a52fc1507e41" providerId="ADAL" clId="{5124917E-9847-4741-9311-3D58979E534F}" dt="2022-10-22T19:47:03.487" v="103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5124917E-9847-4741-9311-3D58979E534F}" dt="2022-10-22T22:21:38.266" v="8549" actId="404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07433634" sldId="28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23123853" sldId="29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095645390" sldId="29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299170255" sldId="29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790847039" sldId="29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58439212" sldId="29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457400043" sldId="29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48828673" sldId="29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6796107" sldId="29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064277033" sldId="298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733202100" sldId="29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388456824" sldId="30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9216271" sldId="30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58393971" sldId="30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239028001" sldId="30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563914762" sldId="30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16977717" sldId="30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11959801" sldId="30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577026191" sldId="30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837883655" sldId="308"/>
        </pc:sldMkLst>
      </pc:sldChg>
      <pc:sldChg chg="delSp modSp mod delAnim">
        <pc:chgData name="Nath, Siddhartha" userId="d83df921-9d41-4a0b-95a4-a52fc1507e41" providerId="ADAL" clId="{5124917E-9847-4741-9311-3D58979E534F}" dt="2022-10-22T20:15:20.930" v="2925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5124917E-9847-4741-9311-3D58979E534F}" dt="2022-10-22T19:41:17.345" v="440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5124917E-9847-4741-9311-3D58979E534F}" dt="2022-10-22T20:15:20.930" v="2925" actId="20577"/>
          <ac:spMkLst>
            <pc:docMk/>
            <pc:sldMk cId="1623641362" sldId="309"/>
            <ac:spMk id="3" creationId="{A6324D68-B205-4708-8CC8-83B4152F7CF3}"/>
          </ac:spMkLst>
        </pc:spChg>
        <pc:spChg chg="del">
          <ac:chgData name="Nath, Siddhartha" userId="d83df921-9d41-4a0b-95a4-a52fc1507e41" providerId="ADAL" clId="{5124917E-9847-4741-9311-3D58979E534F}" dt="2022-10-22T19:41:25.951" v="441" actId="478"/>
          <ac:spMkLst>
            <pc:docMk/>
            <pc:sldMk cId="1623641362" sldId="309"/>
            <ac:spMk id="12" creationId="{0DCEC5D3-3506-4932-A754-560AC49926AD}"/>
          </ac:spMkLst>
        </pc:spChg>
        <pc:spChg chg="del">
          <ac:chgData name="Nath, Siddhartha" userId="d83df921-9d41-4a0b-95a4-a52fc1507e41" providerId="ADAL" clId="{5124917E-9847-4741-9311-3D58979E534F}" dt="2022-10-22T19:41:33.948" v="444" actId="478"/>
          <ac:spMkLst>
            <pc:docMk/>
            <pc:sldMk cId="1623641362" sldId="309"/>
            <ac:spMk id="14" creationId="{BBD96C6E-E1FD-4C5D-82EA-07C0C738AD59}"/>
          </ac:spMkLst>
        </pc:spChg>
        <pc:picChg chg="del">
          <ac:chgData name="Nath, Siddhartha" userId="d83df921-9d41-4a0b-95a4-a52fc1507e41" providerId="ADAL" clId="{5124917E-9847-4741-9311-3D58979E534F}" dt="2022-10-22T19:41:25.951" v="441" actId="478"/>
          <ac:picMkLst>
            <pc:docMk/>
            <pc:sldMk cId="1623641362" sldId="309"/>
            <ac:picMk id="6" creationId="{E9A3CFE8-1DD2-4393-B457-92A2C81BA792}"/>
          </ac:picMkLst>
        </pc:picChg>
        <pc:picChg chg="del">
          <ac:chgData name="Nath, Siddhartha" userId="d83df921-9d41-4a0b-95a4-a52fc1507e41" providerId="ADAL" clId="{5124917E-9847-4741-9311-3D58979E534F}" dt="2022-10-22T19:41:27.960" v="442" actId="478"/>
          <ac:picMkLst>
            <pc:docMk/>
            <pc:sldMk cId="1623641362" sldId="309"/>
            <ac:picMk id="8" creationId="{C5508B56-ADDC-4A87-88C9-18702405800C}"/>
          </ac:picMkLst>
        </pc:picChg>
        <pc:picChg chg="del">
          <ac:chgData name="Nath, Siddhartha" userId="d83df921-9d41-4a0b-95a4-a52fc1507e41" providerId="ADAL" clId="{5124917E-9847-4741-9311-3D58979E534F}" dt="2022-10-22T19:41:36.138" v="445" actId="478"/>
          <ac:picMkLst>
            <pc:docMk/>
            <pc:sldMk cId="1623641362" sldId="309"/>
            <ac:picMk id="16" creationId="{38166F60-865F-4325-892F-DCA8F20B8474}"/>
          </ac:picMkLst>
        </pc:picChg>
        <pc:cxnChg chg="del mod">
          <ac:chgData name="Nath, Siddhartha" userId="d83df921-9d41-4a0b-95a4-a52fc1507e41" providerId="ADAL" clId="{5124917E-9847-4741-9311-3D58979E534F}" dt="2022-10-22T19:41:25.951" v="441" actId="478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850098538" sldId="31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603362799" sldId="31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65733291" sldId="31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9227098" sldId="31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22823866" sldId="31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71667363" sldId="31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03312737" sldId="316"/>
        </pc:sldMkLst>
      </pc:sldChg>
      <pc:sldChg chg="modSp mod">
        <pc:chgData name="Nath, Siddhartha" userId="d83df921-9d41-4a0b-95a4-a52fc1507e41" providerId="ADAL" clId="{5124917E-9847-4741-9311-3D58979E534F}" dt="2022-10-23T02:43:35.717" v="9513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5124917E-9847-4741-9311-3D58979E534F}" dt="2022-10-23T02:43:35.717" v="9513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5124917E-9847-4741-9311-3D58979E534F}" dt="2022-10-23T02:42:18.121" v="9505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modAnim">
        <pc:chgData name="Nath, Siddhartha" userId="d83df921-9d41-4a0b-95a4-a52fc1507e41" providerId="ADAL" clId="{5124917E-9847-4741-9311-3D58979E534F}" dt="2022-10-25T02:24:23.042" v="9871" actId="20577"/>
        <pc:sldMkLst>
          <pc:docMk/>
          <pc:sldMk cId="1554138754" sldId="318"/>
        </pc:sldMkLst>
        <pc:spChg chg="mod">
          <ac:chgData name="Nath, Siddhartha" userId="d83df921-9d41-4a0b-95a4-a52fc1507e41" providerId="ADAL" clId="{5124917E-9847-4741-9311-3D58979E534F}" dt="2022-10-22T19:47:46.673" v="1088" actId="20577"/>
          <ac:spMkLst>
            <pc:docMk/>
            <pc:sldMk cId="1554138754" sldId="318"/>
            <ac:spMk id="2" creationId="{528CFA67-4632-4ED7-B812-20D2EA5374BE}"/>
          </ac:spMkLst>
        </pc:spChg>
        <pc:spChg chg="mod">
          <ac:chgData name="Nath, Siddhartha" userId="d83df921-9d41-4a0b-95a4-a52fc1507e41" providerId="ADAL" clId="{5124917E-9847-4741-9311-3D58979E534F}" dt="2022-10-25T02:24:23.042" v="9871" actId="20577"/>
          <ac:spMkLst>
            <pc:docMk/>
            <pc:sldMk cId="1554138754" sldId="318"/>
            <ac:spMk id="3" creationId="{44E24D5F-2A61-4814-ADC0-2634AA316749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831982293" sldId="318"/>
        </pc:sldMkLst>
      </pc:sldChg>
      <pc:sldChg chg="modSp new mod">
        <pc:chgData name="Nath, Siddhartha" userId="d83df921-9d41-4a0b-95a4-a52fc1507e41" providerId="ADAL" clId="{5124917E-9847-4741-9311-3D58979E534F}" dt="2022-10-22T20:04:17.299" v="2234" actId="20577"/>
        <pc:sldMkLst>
          <pc:docMk/>
          <pc:sldMk cId="2750819298" sldId="319"/>
        </pc:sldMkLst>
        <pc:spChg chg="mod">
          <ac:chgData name="Nath, Siddhartha" userId="d83df921-9d41-4a0b-95a4-a52fc1507e41" providerId="ADAL" clId="{5124917E-9847-4741-9311-3D58979E534F}" dt="2022-10-22T20:04:17.299" v="2234" actId="20577"/>
          <ac:spMkLst>
            <pc:docMk/>
            <pc:sldMk cId="2750819298" sldId="319"/>
            <ac:spMk id="2" creationId="{A30BE7AA-984B-4933-87D3-22EE9BF4D185}"/>
          </ac:spMkLst>
        </pc:spChg>
        <pc:spChg chg="mod">
          <ac:chgData name="Nath, Siddhartha" userId="d83df921-9d41-4a0b-95a4-a52fc1507e41" providerId="ADAL" clId="{5124917E-9847-4741-9311-3D58979E534F}" dt="2022-10-22T20:04:01.035" v="2212" actId="207"/>
          <ac:spMkLst>
            <pc:docMk/>
            <pc:sldMk cId="2750819298" sldId="319"/>
            <ac:spMk id="3" creationId="{F014B190-7B7D-46EB-B5F2-B825CB44E0CD}"/>
          </ac:spMkLst>
        </pc:spChg>
      </pc:sldChg>
      <pc:sldChg chg="modSp new mod">
        <pc:chgData name="Nath, Siddhartha" userId="d83df921-9d41-4a0b-95a4-a52fc1507e41" providerId="ADAL" clId="{5124917E-9847-4741-9311-3D58979E534F}" dt="2022-10-22T20:15:46.546" v="2934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5124917E-9847-4741-9311-3D58979E534F}" dt="2022-10-22T20:15:46.546" v="2934" actId="20577"/>
          <ac:spMkLst>
            <pc:docMk/>
            <pc:sldMk cId="2999671628" sldId="320"/>
            <ac:spMk id="2" creationId="{80871A4C-73E1-42DE-BE03-670CC9A86A6E}"/>
          </ac:spMkLst>
        </pc:spChg>
        <pc:spChg chg="mod">
          <ac:chgData name="Nath, Siddhartha" userId="d83df921-9d41-4a0b-95a4-a52fc1507e41" providerId="ADAL" clId="{5124917E-9847-4741-9311-3D58979E534F}" dt="2022-10-22T20:13:01.721" v="2882" actId="207"/>
          <ac:spMkLst>
            <pc:docMk/>
            <pc:sldMk cId="2999671628" sldId="320"/>
            <ac:spMk id="3" creationId="{135BFF44-0FC9-4B94-9753-13893F278829}"/>
          </ac:spMkLst>
        </pc:spChg>
      </pc:sldChg>
      <pc:sldChg chg="modSp new mod modAnim">
        <pc:chgData name="Nath, Siddhartha" userId="d83df921-9d41-4a0b-95a4-a52fc1507e41" providerId="ADAL" clId="{5124917E-9847-4741-9311-3D58979E534F}" dt="2022-10-25T02:54:31.134" v="9878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5124917E-9847-4741-9311-3D58979E534F}" dt="2022-10-22T20:15:57.514" v="2964" actId="20577"/>
          <ac:spMkLst>
            <pc:docMk/>
            <pc:sldMk cId="3120828977" sldId="321"/>
            <ac:spMk id="2" creationId="{CDA0AA06-B888-4D07-8E12-2BB5E6A5CDA9}"/>
          </ac:spMkLst>
        </pc:spChg>
        <pc:spChg chg="mod">
          <ac:chgData name="Nath, Siddhartha" userId="d83df921-9d41-4a0b-95a4-a52fc1507e41" providerId="ADAL" clId="{5124917E-9847-4741-9311-3D58979E534F}" dt="2022-10-25T02:54:31.134" v="9878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0:29:52.366" v="3620" actId="1076"/>
        <pc:sldMkLst>
          <pc:docMk/>
          <pc:sldMk cId="2095238024" sldId="322"/>
        </pc:sldMkLst>
        <pc:spChg chg="mod">
          <ac:chgData name="Nath, Siddhartha" userId="d83df921-9d41-4a0b-95a4-a52fc1507e41" providerId="ADAL" clId="{5124917E-9847-4741-9311-3D58979E534F}" dt="2022-10-22T20:26:38.859" v="3601" actId="20577"/>
          <ac:spMkLst>
            <pc:docMk/>
            <pc:sldMk cId="2095238024" sldId="322"/>
            <ac:spMk id="2" creationId="{E60170AD-2089-4F2A-B87B-8D206EADFDBD}"/>
          </ac:spMkLst>
        </pc:spChg>
        <pc:spChg chg="del">
          <ac:chgData name="Nath, Siddhartha" userId="d83df921-9d41-4a0b-95a4-a52fc1507e41" providerId="ADAL" clId="{5124917E-9847-4741-9311-3D58979E534F}" dt="2022-10-22T20:24:56.532" v="3530" actId="478"/>
          <ac:spMkLst>
            <pc:docMk/>
            <pc:sldMk cId="2095238024" sldId="322"/>
            <ac:spMk id="3" creationId="{6A04A105-EDE9-4134-BF14-2170ED3777A0}"/>
          </ac:spMkLst>
        </pc:spChg>
        <pc:spChg chg="add mod">
          <ac:chgData name="Nath, Siddhartha" userId="d83df921-9d41-4a0b-95a4-a52fc1507e41" providerId="ADAL" clId="{5124917E-9847-4741-9311-3D58979E534F}" dt="2022-10-22T20:26:58.451" v="3610" actId="2057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5124917E-9847-4741-9311-3D58979E534F}" dt="2022-10-22T20:29:48.383" v="3619" actId="14100"/>
          <ac:picMkLst>
            <pc:docMk/>
            <pc:sldMk cId="2095238024" sldId="322"/>
            <ac:picMk id="6" creationId="{8464B758-C453-4B3D-A79E-89EE4BC51F14}"/>
          </ac:picMkLst>
        </pc:picChg>
        <pc:picChg chg="add mod">
          <ac:chgData name="Nath, Siddhartha" userId="d83df921-9d41-4a0b-95a4-a52fc1507e41" providerId="ADAL" clId="{5124917E-9847-4741-9311-3D58979E534F}" dt="2022-10-22T20:29:52.366" v="3620" actId="1076"/>
          <ac:picMkLst>
            <pc:docMk/>
            <pc:sldMk cId="2095238024" sldId="322"/>
            <ac:picMk id="9" creationId="{9C0E40AE-3191-4087-B7C2-2FFB4F1778A7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0:47:10.467" v="4457" actId="20577"/>
        <pc:sldMkLst>
          <pc:docMk/>
          <pc:sldMk cId="4134484195" sldId="323"/>
        </pc:sldMkLst>
        <pc:spChg chg="mod">
          <ac:chgData name="Nath, Siddhartha" userId="d83df921-9d41-4a0b-95a4-a52fc1507e41" providerId="ADAL" clId="{5124917E-9847-4741-9311-3D58979E534F}" dt="2022-10-22T20:47:10.467" v="4457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5124917E-9847-4741-9311-3D58979E534F}" dt="2022-10-22T20:38:39.434" v="3937" actId="404"/>
          <ac:spMkLst>
            <pc:docMk/>
            <pc:sldMk cId="4134484195" sldId="323"/>
            <ac:spMk id="3" creationId="{88FDB391-7687-477B-99CD-FC78DDABB693}"/>
          </ac:spMkLst>
        </pc:spChg>
        <pc:picChg chg="add mod">
          <ac:chgData name="Nath, Siddhartha" userId="d83df921-9d41-4a0b-95a4-a52fc1507e41" providerId="ADAL" clId="{5124917E-9847-4741-9311-3D58979E534F}" dt="2022-10-22T20:38:42.686" v="3938" actId="1076"/>
          <ac:picMkLst>
            <pc:docMk/>
            <pc:sldMk cId="4134484195" sldId="323"/>
            <ac:picMk id="6" creationId="{03E62FD6-DA48-489C-A2BF-2E5DBE57E98E}"/>
          </ac:picMkLst>
        </pc:picChg>
      </pc:sldChg>
      <pc:sldChg chg="modSp new mod">
        <pc:chgData name="Nath, Siddhartha" userId="d83df921-9d41-4a0b-95a4-a52fc1507e41" providerId="ADAL" clId="{5124917E-9847-4741-9311-3D58979E534F}" dt="2022-10-22T20:46:32.386" v="4414" actId="207"/>
        <pc:sldMkLst>
          <pc:docMk/>
          <pc:sldMk cId="449546623" sldId="324"/>
        </pc:sldMkLst>
        <pc:spChg chg="mod">
          <ac:chgData name="Nath, Siddhartha" userId="d83df921-9d41-4a0b-95a4-a52fc1507e41" providerId="ADAL" clId="{5124917E-9847-4741-9311-3D58979E534F}" dt="2022-10-22T20:38:58.058" v="3950" actId="20577"/>
          <ac:spMkLst>
            <pc:docMk/>
            <pc:sldMk cId="449546623" sldId="324"/>
            <ac:spMk id="2" creationId="{5CAAE4BD-2BE9-447E-8D47-5D783A5E8654}"/>
          </ac:spMkLst>
        </pc:spChg>
        <pc:spChg chg="mod">
          <ac:chgData name="Nath, Siddhartha" userId="d83df921-9d41-4a0b-95a4-a52fc1507e41" providerId="ADAL" clId="{5124917E-9847-4741-9311-3D58979E534F}" dt="2022-10-22T20:46:32.386" v="4414" actId="207"/>
          <ac:spMkLst>
            <pc:docMk/>
            <pc:sldMk cId="449546623" sldId="324"/>
            <ac:spMk id="3" creationId="{FAEE2D37-80BC-4389-B829-98713CF5CD8B}"/>
          </ac:spMkLst>
        </pc:spChg>
      </pc:sldChg>
      <pc:sldChg chg="addSp delSp modSp new mod modAnim">
        <pc:chgData name="Nath, Siddhartha" userId="d83df921-9d41-4a0b-95a4-a52fc1507e41" providerId="ADAL" clId="{5124917E-9847-4741-9311-3D58979E534F}" dt="2022-10-22T20:51:22.229" v="4528"/>
        <pc:sldMkLst>
          <pc:docMk/>
          <pc:sldMk cId="2199778785" sldId="325"/>
        </pc:sldMkLst>
        <pc:spChg chg="mod">
          <ac:chgData name="Nath, Siddhartha" userId="d83df921-9d41-4a0b-95a4-a52fc1507e41" providerId="ADAL" clId="{5124917E-9847-4741-9311-3D58979E534F}" dt="2022-10-22T20:47:29.922" v="4466" actId="20577"/>
          <ac:spMkLst>
            <pc:docMk/>
            <pc:sldMk cId="2199778785" sldId="325"/>
            <ac:spMk id="2" creationId="{7033C040-05E8-4FB9-B86C-76C814DA14EB}"/>
          </ac:spMkLst>
        </pc:spChg>
        <pc:spChg chg="del">
          <ac:chgData name="Nath, Siddhartha" userId="d83df921-9d41-4a0b-95a4-a52fc1507e41" providerId="ADAL" clId="{5124917E-9847-4741-9311-3D58979E534F}" dt="2022-10-22T20:47:33.102" v="4467" actId="478"/>
          <ac:spMkLst>
            <pc:docMk/>
            <pc:sldMk cId="2199778785" sldId="325"/>
            <ac:spMk id="3" creationId="{FBA87EAF-0B8C-422B-952E-8C34583AC2A0}"/>
          </ac:spMkLst>
        </pc:spChg>
        <pc:spChg chg="add mod">
          <ac:chgData name="Nath, Siddhartha" userId="d83df921-9d41-4a0b-95a4-a52fc1507e41" providerId="ADAL" clId="{5124917E-9847-4741-9311-3D58979E534F}" dt="2022-10-22T20:49:51.943" v="4511" actId="1076"/>
          <ac:spMkLst>
            <pc:docMk/>
            <pc:sldMk cId="2199778785" sldId="325"/>
            <ac:spMk id="11" creationId="{022DE44B-A17F-43DA-97AC-5D47481488C5}"/>
          </ac:spMkLst>
        </pc:spChg>
        <pc:spChg chg="add mod">
          <ac:chgData name="Nath, Siddhartha" userId="d83df921-9d41-4a0b-95a4-a52fc1507e41" providerId="ADAL" clId="{5124917E-9847-4741-9311-3D58979E534F}" dt="2022-10-22T20:51:03.121" v="4526" actId="20577"/>
          <ac:spMkLst>
            <pc:docMk/>
            <pc:sldMk cId="2199778785" sldId="325"/>
            <ac:spMk id="16" creationId="{A9B4D876-143D-4CAE-9A93-958CED90E6FA}"/>
          </ac:spMkLst>
        </pc:spChg>
        <pc:picChg chg="add mod">
          <ac:chgData name="Nath, Siddhartha" userId="d83df921-9d41-4a0b-95a4-a52fc1507e41" providerId="ADAL" clId="{5124917E-9847-4741-9311-3D58979E534F}" dt="2022-10-22T20:49:39.826" v="4506" actId="1076"/>
          <ac:picMkLst>
            <pc:docMk/>
            <pc:sldMk cId="2199778785" sldId="325"/>
            <ac:picMk id="6" creationId="{AC8C98D5-6C9A-4168-ABE0-8DE3779A5BC9}"/>
          </ac:picMkLst>
        </pc:picChg>
        <pc:picChg chg="add mod">
          <ac:chgData name="Nath, Siddhartha" userId="d83df921-9d41-4a0b-95a4-a52fc1507e41" providerId="ADAL" clId="{5124917E-9847-4741-9311-3D58979E534F}" dt="2022-10-22T20:50:31.725" v="4517" actId="1076"/>
          <ac:picMkLst>
            <pc:docMk/>
            <pc:sldMk cId="2199778785" sldId="325"/>
            <ac:picMk id="8" creationId="{BC0629B9-81C4-432F-8984-49F1C5A752AF}"/>
          </ac:picMkLst>
        </pc:picChg>
        <pc:picChg chg="add mod">
          <ac:chgData name="Nath, Siddhartha" userId="d83df921-9d41-4a0b-95a4-a52fc1507e41" providerId="ADAL" clId="{5124917E-9847-4741-9311-3D58979E534F}" dt="2022-10-22T20:49:49.458" v="4510" actId="14100"/>
          <ac:picMkLst>
            <pc:docMk/>
            <pc:sldMk cId="2199778785" sldId="325"/>
            <ac:picMk id="10" creationId="{812872CA-4E32-444B-A1A8-6C40A3B37699}"/>
          </ac:picMkLst>
        </pc:picChg>
        <pc:picChg chg="add mod">
          <ac:chgData name="Nath, Siddhartha" userId="d83df921-9d41-4a0b-95a4-a52fc1507e41" providerId="ADAL" clId="{5124917E-9847-4741-9311-3D58979E534F}" dt="2022-10-22T20:50:13.029" v="4515" actId="1076"/>
          <ac:picMkLst>
            <pc:docMk/>
            <pc:sldMk cId="2199778785" sldId="325"/>
            <ac:picMk id="13" creationId="{8B7611B5-D552-4B5F-BDD7-347B6E3268CB}"/>
          </ac:picMkLst>
        </pc:picChg>
        <pc:picChg chg="add mod">
          <ac:chgData name="Nath, Siddhartha" userId="d83df921-9d41-4a0b-95a4-a52fc1507e41" providerId="ADAL" clId="{5124917E-9847-4741-9311-3D58979E534F}" dt="2022-10-22T20:50:53.891" v="4522" actId="14100"/>
          <ac:picMkLst>
            <pc:docMk/>
            <pc:sldMk cId="2199778785" sldId="325"/>
            <ac:picMk id="15" creationId="{7EA99921-96C9-4623-81E5-33BFC8029425}"/>
          </ac:picMkLst>
        </pc:picChg>
      </pc:sldChg>
      <pc:sldChg chg="addSp modSp new mod modAnim">
        <pc:chgData name="Nath, Siddhartha" userId="d83df921-9d41-4a0b-95a4-a52fc1507e41" providerId="ADAL" clId="{5124917E-9847-4741-9311-3D58979E534F}" dt="2022-10-22T20:58:23.383" v="4839" actId="1076"/>
        <pc:sldMkLst>
          <pc:docMk/>
          <pc:sldMk cId="1209222670" sldId="326"/>
        </pc:sldMkLst>
        <pc:spChg chg="mod">
          <ac:chgData name="Nath, Siddhartha" userId="d83df921-9d41-4a0b-95a4-a52fc1507e41" providerId="ADAL" clId="{5124917E-9847-4741-9311-3D58979E534F}" dt="2022-10-22T20:51:42.368" v="4541" actId="20577"/>
          <ac:spMkLst>
            <pc:docMk/>
            <pc:sldMk cId="1209222670" sldId="326"/>
            <ac:spMk id="2" creationId="{70789A5B-244F-4552-900C-4AB4C6FAB243}"/>
          </ac:spMkLst>
        </pc:spChg>
        <pc:spChg chg="mod">
          <ac:chgData name="Nath, Siddhartha" userId="d83df921-9d41-4a0b-95a4-a52fc1507e41" providerId="ADAL" clId="{5124917E-9847-4741-9311-3D58979E534F}" dt="2022-10-22T20:58:01.753" v="4835" actId="1076"/>
          <ac:spMkLst>
            <pc:docMk/>
            <pc:sldMk cId="1209222670" sldId="326"/>
            <ac:spMk id="3" creationId="{52350AD3-1895-4D03-B845-2AF806A66439}"/>
          </ac:spMkLst>
        </pc:spChg>
        <pc:picChg chg="add mod">
          <ac:chgData name="Nath, Siddhartha" userId="d83df921-9d41-4a0b-95a4-a52fc1507e41" providerId="ADAL" clId="{5124917E-9847-4741-9311-3D58979E534F}" dt="2022-10-22T20:57:47.090" v="4831" actId="1076"/>
          <ac:picMkLst>
            <pc:docMk/>
            <pc:sldMk cId="1209222670" sldId="326"/>
            <ac:picMk id="5" creationId="{1E579675-AAFB-4E7F-8FFD-8279C7F56FB9}"/>
          </ac:picMkLst>
        </pc:picChg>
        <pc:picChg chg="add mod">
          <ac:chgData name="Nath, Siddhartha" userId="d83df921-9d41-4a0b-95a4-a52fc1507e41" providerId="ADAL" clId="{5124917E-9847-4741-9311-3D58979E534F}" dt="2022-10-22T20:58:08.904" v="4836" actId="1076"/>
          <ac:picMkLst>
            <pc:docMk/>
            <pc:sldMk cId="1209222670" sldId="326"/>
            <ac:picMk id="6" creationId="{ACB914BB-C0AC-4A3B-BEF8-77D5C81DBCF7}"/>
          </ac:picMkLst>
        </pc:picChg>
        <pc:picChg chg="add mod">
          <ac:chgData name="Nath, Siddhartha" userId="d83df921-9d41-4a0b-95a4-a52fc1507e41" providerId="ADAL" clId="{5124917E-9847-4741-9311-3D58979E534F}" dt="2022-10-22T20:58:23.383" v="4839" actId="1076"/>
          <ac:picMkLst>
            <pc:docMk/>
            <pc:sldMk cId="1209222670" sldId="326"/>
            <ac:picMk id="7" creationId="{386EFBB3-8DCB-45BD-9E1E-E5822BCFEEF2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09:59.557" v="4842" actId="20577"/>
        <pc:sldMkLst>
          <pc:docMk/>
          <pc:sldMk cId="3335828950" sldId="327"/>
        </pc:sldMkLst>
        <pc:spChg chg="mod">
          <ac:chgData name="Nath, Siddhartha" userId="d83df921-9d41-4a0b-95a4-a52fc1507e41" providerId="ADAL" clId="{5124917E-9847-4741-9311-3D58979E534F}" dt="2022-10-22T20:55:47.306" v="4688" actId="20577"/>
          <ac:spMkLst>
            <pc:docMk/>
            <pc:sldMk cId="3335828950" sldId="327"/>
            <ac:spMk id="2" creationId="{2985D6AD-2DD2-4CC9-A9CC-5794C0B45D9E}"/>
          </ac:spMkLst>
        </pc:spChg>
        <pc:spChg chg="mod">
          <ac:chgData name="Nath, Siddhartha" userId="d83df921-9d41-4a0b-95a4-a52fc1507e41" providerId="ADAL" clId="{5124917E-9847-4741-9311-3D58979E534F}" dt="2022-10-22T21:09:59.557" v="4842" actId="20577"/>
          <ac:spMkLst>
            <pc:docMk/>
            <pc:sldMk cId="3335828950" sldId="327"/>
            <ac:spMk id="3" creationId="{651EC47A-6481-4D21-9918-F04E26701221}"/>
          </ac:spMkLst>
        </pc:spChg>
      </pc:sldChg>
      <pc:sldChg chg="modSp new mod">
        <pc:chgData name="Nath, Siddhartha" userId="d83df921-9d41-4a0b-95a4-a52fc1507e41" providerId="ADAL" clId="{5124917E-9847-4741-9311-3D58979E534F}" dt="2022-10-22T21:17:19.188" v="5383"/>
        <pc:sldMkLst>
          <pc:docMk/>
          <pc:sldMk cId="2333116052" sldId="328"/>
        </pc:sldMkLst>
        <pc:spChg chg="mod">
          <ac:chgData name="Nath, Siddhartha" userId="d83df921-9d41-4a0b-95a4-a52fc1507e41" providerId="ADAL" clId="{5124917E-9847-4741-9311-3D58979E534F}" dt="2022-10-22T21:10:21.265" v="4850"/>
          <ac:spMkLst>
            <pc:docMk/>
            <pc:sldMk cId="2333116052" sldId="328"/>
            <ac:spMk id="2" creationId="{E898ED6E-6CFE-4E64-822E-D8FF2E364296}"/>
          </ac:spMkLst>
        </pc:spChg>
        <pc:spChg chg="mod">
          <ac:chgData name="Nath, Siddhartha" userId="d83df921-9d41-4a0b-95a4-a52fc1507e41" providerId="ADAL" clId="{5124917E-9847-4741-9311-3D58979E534F}" dt="2022-10-22T21:17:19.188" v="5383"/>
          <ac:spMkLst>
            <pc:docMk/>
            <pc:sldMk cId="2333116052" sldId="328"/>
            <ac:spMk id="3" creationId="{61810C21-77EB-474E-9306-9367BFDCCA42}"/>
          </ac:spMkLst>
        </pc:spChg>
      </pc:sldChg>
      <pc:sldChg chg="modSp new mod">
        <pc:chgData name="Nath, Siddhartha" userId="d83df921-9d41-4a0b-95a4-a52fc1507e41" providerId="ADAL" clId="{5124917E-9847-4741-9311-3D58979E534F}" dt="2022-10-22T21:26:08.482" v="5981" actId="20577"/>
        <pc:sldMkLst>
          <pc:docMk/>
          <pc:sldMk cId="2359201276" sldId="329"/>
        </pc:sldMkLst>
        <pc:spChg chg="mod">
          <ac:chgData name="Nath, Siddhartha" userId="d83df921-9d41-4a0b-95a4-a52fc1507e41" providerId="ADAL" clId="{5124917E-9847-4741-9311-3D58979E534F}" dt="2022-10-22T21:18:30.503" v="5422" actId="20577"/>
          <ac:spMkLst>
            <pc:docMk/>
            <pc:sldMk cId="2359201276" sldId="329"/>
            <ac:spMk id="2" creationId="{3CAA6E9C-8C78-4E55-B05E-6C98E07D0450}"/>
          </ac:spMkLst>
        </pc:spChg>
        <pc:spChg chg="mod">
          <ac:chgData name="Nath, Siddhartha" userId="d83df921-9d41-4a0b-95a4-a52fc1507e41" providerId="ADAL" clId="{5124917E-9847-4741-9311-3D58979E534F}" dt="2022-10-22T21:26:08.482" v="5981" actId="20577"/>
          <ac:spMkLst>
            <pc:docMk/>
            <pc:sldMk cId="2359201276" sldId="329"/>
            <ac:spMk id="3" creationId="{BF2B051B-BC7D-47D2-9167-787F4C562413}"/>
          </ac:spMkLst>
        </pc:spChg>
      </pc:sldChg>
      <pc:sldChg chg="modSp new mod">
        <pc:chgData name="Nath, Siddhartha" userId="d83df921-9d41-4a0b-95a4-a52fc1507e41" providerId="ADAL" clId="{5124917E-9847-4741-9311-3D58979E534F}" dt="2022-10-25T03:23:19.623" v="9880" actId="20577"/>
        <pc:sldMkLst>
          <pc:docMk/>
          <pc:sldMk cId="2263932554" sldId="330"/>
        </pc:sldMkLst>
        <pc:spChg chg="mod">
          <ac:chgData name="Nath, Siddhartha" userId="d83df921-9d41-4a0b-95a4-a52fc1507e41" providerId="ADAL" clId="{5124917E-9847-4741-9311-3D58979E534F}" dt="2022-10-22T21:26:23.008" v="6006" actId="20577"/>
          <ac:spMkLst>
            <pc:docMk/>
            <pc:sldMk cId="2263932554" sldId="330"/>
            <ac:spMk id="2" creationId="{CBC1A899-8BDE-47DC-BF65-E4B1CAF2DA4A}"/>
          </ac:spMkLst>
        </pc:spChg>
        <pc:spChg chg="mod">
          <ac:chgData name="Nath, Siddhartha" userId="d83df921-9d41-4a0b-95a4-a52fc1507e41" providerId="ADAL" clId="{5124917E-9847-4741-9311-3D58979E534F}" dt="2022-10-25T03:23:19.623" v="9880" actId="20577"/>
          <ac:spMkLst>
            <pc:docMk/>
            <pc:sldMk cId="2263932554" sldId="330"/>
            <ac:spMk id="3" creationId="{1F54C637-890C-4944-A634-C816D88E148F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1:35:40.147" v="6528" actId="20577"/>
        <pc:sldMkLst>
          <pc:docMk/>
          <pc:sldMk cId="1830261495" sldId="331"/>
        </pc:sldMkLst>
        <pc:spChg chg="mod">
          <ac:chgData name="Nath, Siddhartha" userId="d83df921-9d41-4a0b-95a4-a52fc1507e41" providerId="ADAL" clId="{5124917E-9847-4741-9311-3D58979E534F}" dt="2022-10-22T21:34:58.340" v="6519" actId="20577"/>
          <ac:spMkLst>
            <pc:docMk/>
            <pc:sldMk cId="1830261495" sldId="331"/>
            <ac:spMk id="2" creationId="{BB929140-7013-4B8E-815F-5DD56F7BEA97}"/>
          </ac:spMkLst>
        </pc:spChg>
        <pc:spChg chg="del">
          <ac:chgData name="Nath, Siddhartha" userId="d83df921-9d41-4a0b-95a4-a52fc1507e41" providerId="ADAL" clId="{5124917E-9847-4741-9311-3D58979E534F}" dt="2022-10-22T21:34:31.548" v="6495" actId="478"/>
          <ac:spMkLst>
            <pc:docMk/>
            <pc:sldMk cId="1830261495" sldId="331"/>
            <ac:spMk id="3" creationId="{8AE1397C-B678-404D-BDE2-7E186FD842C3}"/>
          </ac:spMkLst>
        </pc:spChg>
        <pc:spChg chg="add mod">
          <ac:chgData name="Nath, Siddhartha" userId="d83df921-9d41-4a0b-95a4-a52fc1507e41" providerId="ADAL" clId="{5124917E-9847-4741-9311-3D58979E534F}" dt="2022-10-22T21:35:40.147" v="6528" actId="20577"/>
          <ac:spMkLst>
            <pc:docMk/>
            <pc:sldMk cId="1830261495" sldId="331"/>
            <ac:spMk id="7" creationId="{52F68C60-34CF-4B20-8546-D27D2A6BF3C9}"/>
          </ac:spMkLst>
        </pc:spChg>
        <pc:picChg chg="add mod">
          <ac:chgData name="Nath, Siddhartha" userId="d83df921-9d41-4a0b-95a4-a52fc1507e41" providerId="ADAL" clId="{5124917E-9847-4741-9311-3D58979E534F}" dt="2022-10-22T21:35:31.165" v="6525" actId="1076"/>
          <ac:picMkLst>
            <pc:docMk/>
            <pc:sldMk cId="1830261495" sldId="331"/>
            <ac:picMk id="6" creationId="{0BE6597F-FF8C-4518-BAB2-6CDB0CE97466}"/>
          </ac:picMkLst>
        </pc:picChg>
      </pc:sldChg>
      <pc:sldChg chg="addSp delSp modSp new mod ord">
        <pc:chgData name="Nath, Siddhartha" userId="d83df921-9d41-4a0b-95a4-a52fc1507e41" providerId="ADAL" clId="{5124917E-9847-4741-9311-3D58979E534F}" dt="2022-10-22T21:49:28.893" v="7186"/>
        <pc:sldMkLst>
          <pc:docMk/>
          <pc:sldMk cId="3888673658" sldId="332"/>
        </pc:sldMkLst>
        <pc:spChg chg="mod">
          <ac:chgData name="Nath, Siddhartha" userId="d83df921-9d41-4a0b-95a4-a52fc1507e41" providerId="ADAL" clId="{5124917E-9847-4741-9311-3D58979E534F}" dt="2022-10-22T21:37:31.618" v="6591" actId="20577"/>
          <ac:spMkLst>
            <pc:docMk/>
            <pc:sldMk cId="3888673658" sldId="332"/>
            <ac:spMk id="2" creationId="{10E953D0-F93E-455B-8FAF-239D6DE9DEEE}"/>
          </ac:spMkLst>
        </pc:spChg>
        <pc:spChg chg="del">
          <ac:chgData name="Nath, Siddhartha" userId="d83df921-9d41-4a0b-95a4-a52fc1507e41" providerId="ADAL" clId="{5124917E-9847-4741-9311-3D58979E534F}" dt="2022-10-22T21:36:17.609" v="6537" actId="478"/>
          <ac:spMkLst>
            <pc:docMk/>
            <pc:sldMk cId="3888673658" sldId="332"/>
            <ac:spMk id="3" creationId="{A436F6AC-879D-4C0A-A778-F17B78CBD509}"/>
          </ac:spMkLst>
        </pc:spChg>
        <pc:picChg chg="add del mod">
          <ac:chgData name="Nath, Siddhartha" userId="d83df921-9d41-4a0b-95a4-a52fc1507e41" providerId="ADAL" clId="{5124917E-9847-4741-9311-3D58979E534F}" dt="2022-10-22T21:36:56.382" v="6542" actId="478"/>
          <ac:picMkLst>
            <pc:docMk/>
            <pc:sldMk cId="3888673658" sldId="332"/>
            <ac:picMk id="5" creationId="{69995EF9-379C-4D2E-A92E-0554CC34A80F}"/>
          </ac:picMkLst>
        </pc:picChg>
        <pc:picChg chg="add del mod">
          <ac:chgData name="Nath, Siddhartha" userId="d83df921-9d41-4a0b-95a4-a52fc1507e41" providerId="ADAL" clId="{5124917E-9847-4741-9311-3D58979E534F}" dt="2022-10-22T21:36:55.466" v="6541" actId="478"/>
          <ac:picMkLst>
            <pc:docMk/>
            <pc:sldMk cId="3888673658" sldId="332"/>
            <ac:picMk id="7" creationId="{1FD4779E-7E69-4947-920F-C0192A1A9A4B}"/>
          </ac:picMkLst>
        </pc:picChg>
        <pc:picChg chg="add mod">
          <ac:chgData name="Nath, Siddhartha" userId="d83df921-9d41-4a0b-95a4-a52fc1507e41" providerId="ADAL" clId="{5124917E-9847-4741-9311-3D58979E534F}" dt="2022-10-22T21:37:25.316" v="6575" actId="1076"/>
          <ac:picMkLst>
            <pc:docMk/>
            <pc:sldMk cId="3888673658" sldId="332"/>
            <ac:picMk id="9" creationId="{2A2D1E9C-034B-4CDB-9310-9BD5F7FA5AED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44:57.735" v="7008" actId="207"/>
        <pc:sldMkLst>
          <pc:docMk/>
          <pc:sldMk cId="1380156713" sldId="333"/>
        </pc:sldMkLst>
        <pc:spChg chg="mod">
          <ac:chgData name="Nath, Siddhartha" userId="d83df921-9d41-4a0b-95a4-a52fc1507e41" providerId="ADAL" clId="{5124917E-9847-4741-9311-3D58979E534F}" dt="2022-10-22T21:39:26.804" v="6627" actId="20577"/>
          <ac:spMkLst>
            <pc:docMk/>
            <pc:sldMk cId="1380156713" sldId="333"/>
            <ac:spMk id="2" creationId="{F560B01C-EBC0-4007-9DC6-412C1D43F96B}"/>
          </ac:spMkLst>
        </pc:spChg>
        <pc:spChg chg="mod">
          <ac:chgData name="Nath, Siddhartha" userId="d83df921-9d41-4a0b-95a4-a52fc1507e41" providerId="ADAL" clId="{5124917E-9847-4741-9311-3D58979E534F}" dt="2022-10-22T21:44:57.735" v="7008" actId="207"/>
          <ac:spMkLst>
            <pc:docMk/>
            <pc:sldMk cId="1380156713" sldId="333"/>
            <ac:spMk id="3" creationId="{D28FBBF9-6803-4D44-AA28-2A7328A19487}"/>
          </ac:spMkLst>
        </pc:spChg>
      </pc:sldChg>
      <pc:sldChg chg="modSp new mod">
        <pc:chgData name="Nath, Siddhartha" userId="d83df921-9d41-4a0b-95a4-a52fc1507e41" providerId="ADAL" clId="{5124917E-9847-4741-9311-3D58979E534F}" dt="2022-10-22T21:46:58.136" v="7184" actId="207"/>
        <pc:sldMkLst>
          <pc:docMk/>
          <pc:sldMk cId="3275160801" sldId="334"/>
        </pc:sldMkLst>
        <pc:spChg chg="mod">
          <ac:chgData name="Nath, Siddhartha" userId="d83df921-9d41-4a0b-95a4-a52fc1507e41" providerId="ADAL" clId="{5124917E-9847-4741-9311-3D58979E534F}" dt="2022-10-22T21:45:36.204" v="7029" actId="20577"/>
          <ac:spMkLst>
            <pc:docMk/>
            <pc:sldMk cId="3275160801" sldId="334"/>
            <ac:spMk id="2" creationId="{4FDE2C4F-BB63-445F-949A-8B61E3F102DB}"/>
          </ac:spMkLst>
        </pc:spChg>
        <pc:spChg chg="mod">
          <ac:chgData name="Nath, Siddhartha" userId="d83df921-9d41-4a0b-95a4-a52fc1507e41" providerId="ADAL" clId="{5124917E-9847-4741-9311-3D58979E534F}" dt="2022-10-22T21:46:58.136" v="7184" actId="207"/>
          <ac:spMkLst>
            <pc:docMk/>
            <pc:sldMk cId="3275160801" sldId="334"/>
            <ac:spMk id="3" creationId="{9FAB9469-09F3-457F-A0CE-6575FC3F2C26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5T03:34:12.313" v="9884" actId="20577"/>
        <pc:sldMkLst>
          <pc:docMk/>
          <pc:sldMk cId="2247751704" sldId="335"/>
        </pc:sldMkLst>
        <pc:spChg chg="mod">
          <ac:chgData name="Nath, Siddhartha" userId="d83df921-9d41-4a0b-95a4-a52fc1507e41" providerId="ADAL" clId="{5124917E-9847-4741-9311-3D58979E534F}" dt="2022-10-22T21:49:54.429" v="7205"/>
          <ac:spMkLst>
            <pc:docMk/>
            <pc:sldMk cId="2247751704" sldId="335"/>
            <ac:spMk id="2" creationId="{A04271C1-60A4-43EC-BEA8-07E2745B93C8}"/>
          </ac:spMkLst>
        </pc:spChg>
        <pc:spChg chg="mod">
          <ac:chgData name="Nath, Siddhartha" userId="d83df921-9d41-4a0b-95a4-a52fc1507e41" providerId="ADAL" clId="{5124917E-9847-4741-9311-3D58979E534F}" dt="2022-10-25T03:34:12.313" v="9884" actId="20577"/>
          <ac:spMkLst>
            <pc:docMk/>
            <pc:sldMk cId="2247751704" sldId="335"/>
            <ac:spMk id="3" creationId="{27B89974-5BEB-4323-A8B4-2791C563BA7A}"/>
          </ac:spMkLst>
        </pc:spChg>
        <pc:picChg chg="add del mod">
          <ac:chgData name="Nath, Siddhartha" userId="d83df921-9d41-4a0b-95a4-a52fc1507e41" providerId="ADAL" clId="{5124917E-9847-4741-9311-3D58979E534F}" dt="2022-10-22T22:13:57.009" v="8107" actId="21"/>
          <ac:picMkLst>
            <pc:docMk/>
            <pc:sldMk cId="2247751704" sldId="335"/>
            <ac:picMk id="6" creationId="{FDF9F61C-37DB-491A-914F-21627B5AE6CA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2:15:15.389" v="8171" actId="207"/>
        <pc:sldMkLst>
          <pc:docMk/>
          <pc:sldMk cId="3750070387" sldId="336"/>
        </pc:sldMkLst>
        <pc:spChg chg="mod">
          <ac:chgData name="Nath, Siddhartha" userId="d83df921-9d41-4a0b-95a4-a52fc1507e41" providerId="ADAL" clId="{5124917E-9847-4741-9311-3D58979E534F}" dt="2022-10-22T22:00:11.186" v="7847" actId="20577"/>
          <ac:spMkLst>
            <pc:docMk/>
            <pc:sldMk cId="3750070387" sldId="336"/>
            <ac:spMk id="2" creationId="{C299E25F-8D70-4D93-904D-253F74BE9A88}"/>
          </ac:spMkLst>
        </pc:spChg>
        <pc:spChg chg="mod">
          <ac:chgData name="Nath, Siddhartha" userId="d83df921-9d41-4a0b-95a4-a52fc1507e41" providerId="ADAL" clId="{5124917E-9847-4741-9311-3D58979E534F}" dt="2022-10-22T22:15:15.389" v="8171" actId="207"/>
          <ac:spMkLst>
            <pc:docMk/>
            <pc:sldMk cId="3750070387" sldId="336"/>
            <ac:spMk id="3" creationId="{D79ABF33-914B-45D5-8286-DED0F662A4AD}"/>
          </ac:spMkLst>
        </pc:spChg>
        <pc:picChg chg="add mod">
          <ac:chgData name="Nath, Siddhartha" userId="d83df921-9d41-4a0b-95a4-a52fc1507e41" providerId="ADAL" clId="{5124917E-9847-4741-9311-3D58979E534F}" dt="2022-10-22T22:14:26.718" v="8120" actId="14100"/>
          <ac:picMkLst>
            <pc:docMk/>
            <pc:sldMk cId="3750070387" sldId="336"/>
            <ac:picMk id="5" creationId="{843F14B9-ECB8-4CFF-91D3-2A8BAA2F31A1}"/>
          </ac:picMkLst>
        </pc:picChg>
      </pc:sldChg>
      <pc:sldChg chg="addSp delSp modSp new mod">
        <pc:chgData name="Nath, Siddhartha" userId="d83df921-9d41-4a0b-95a4-a52fc1507e41" providerId="ADAL" clId="{5124917E-9847-4741-9311-3D58979E534F}" dt="2022-10-22T22:16:46.524" v="8199" actId="20577"/>
        <pc:sldMkLst>
          <pc:docMk/>
          <pc:sldMk cId="2482935435" sldId="337"/>
        </pc:sldMkLst>
        <pc:spChg chg="mod">
          <ac:chgData name="Nath, Siddhartha" userId="d83df921-9d41-4a0b-95a4-a52fc1507e41" providerId="ADAL" clId="{5124917E-9847-4741-9311-3D58979E534F}" dt="2022-10-22T22:16:02.628" v="8190" actId="20577"/>
          <ac:spMkLst>
            <pc:docMk/>
            <pc:sldMk cId="2482935435" sldId="337"/>
            <ac:spMk id="2" creationId="{E7E49627-38E4-4A34-B91D-F6C64EF9DC98}"/>
          </ac:spMkLst>
        </pc:spChg>
        <pc:spChg chg="del">
          <ac:chgData name="Nath, Siddhartha" userId="d83df921-9d41-4a0b-95a4-a52fc1507e41" providerId="ADAL" clId="{5124917E-9847-4741-9311-3D58979E534F}" dt="2022-10-22T22:16:17.361" v="8191" actId="478"/>
          <ac:spMkLst>
            <pc:docMk/>
            <pc:sldMk cId="2482935435" sldId="337"/>
            <ac:spMk id="3" creationId="{6707E247-5E5D-49FB-B6BA-F0AE12264AB0}"/>
          </ac:spMkLst>
        </pc:spChg>
        <pc:spChg chg="add mod">
          <ac:chgData name="Nath, Siddhartha" userId="d83df921-9d41-4a0b-95a4-a52fc1507e41" providerId="ADAL" clId="{5124917E-9847-4741-9311-3D58979E534F}" dt="2022-10-22T22:16:46.524" v="8199" actId="20577"/>
          <ac:spMkLst>
            <pc:docMk/>
            <pc:sldMk cId="2482935435" sldId="337"/>
            <ac:spMk id="7" creationId="{19716E85-6D34-406F-8126-1567B412B2C6}"/>
          </ac:spMkLst>
        </pc:spChg>
        <pc:picChg chg="add mod">
          <ac:chgData name="Nath, Siddhartha" userId="d83df921-9d41-4a0b-95a4-a52fc1507e41" providerId="ADAL" clId="{5124917E-9847-4741-9311-3D58979E534F}" dt="2022-10-22T22:16:24.828" v="8195" actId="14100"/>
          <ac:picMkLst>
            <pc:docMk/>
            <pc:sldMk cId="2482935435" sldId="337"/>
            <ac:picMk id="6" creationId="{9F2D90AE-E30D-4ABA-80AA-626AD6AD4F6B}"/>
          </ac:picMkLst>
        </pc:picChg>
      </pc:sldChg>
      <pc:sldChg chg="modSp new mod">
        <pc:chgData name="Nath, Siddhartha" userId="d83df921-9d41-4a0b-95a4-a52fc1507e41" providerId="ADAL" clId="{5124917E-9847-4741-9311-3D58979E534F}" dt="2022-10-22T22:19:57.213" v="8484" actId="20577"/>
        <pc:sldMkLst>
          <pc:docMk/>
          <pc:sldMk cId="818790160" sldId="338"/>
        </pc:sldMkLst>
        <pc:spChg chg="mod">
          <ac:chgData name="Nath, Siddhartha" userId="d83df921-9d41-4a0b-95a4-a52fc1507e41" providerId="ADAL" clId="{5124917E-9847-4741-9311-3D58979E534F}" dt="2022-10-22T22:17:18.875" v="8258" actId="20577"/>
          <ac:spMkLst>
            <pc:docMk/>
            <pc:sldMk cId="818790160" sldId="338"/>
            <ac:spMk id="2" creationId="{5514A69A-3C09-4E91-9B89-E206E508D775}"/>
          </ac:spMkLst>
        </pc:spChg>
        <pc:spChg chg="mod">
          <ac:chgData name="Nath, Siddhartha" userId="d83df921-9d41-4a0b-95a4-a52fc1507e41" providerId="ADAL" clId="{5124917E-9847-4741-9311-3D58979E534F}" dt="2022-10-22T22:19:57.213" v="8484" actId="20577"/>
          <ac:spMkLst>
            <pc:docMk/>
            <pc:sldMk cId="818790160" sldId="338"/>
            <ac:spMk id="3" creationId="{2E65AF3D-DF9C-4C1C-83D1-3CB33DC10FC7}"/>
          </ac:spMkLst>
        </pc:spChg>
      </pc:sldChg>
      <pc:sldChg chg="modSp new mod">
        <pc:chgData name="Nath, Siddhartha" userId="d83df921-9d41-4a0b-95a4-a52fc1507e41" providerId="ADAL" clId="{5124917E-9847-4741-9311-3D58979E534F}" dt="2022-10-24T21:16:46.373" v="9869" actId="20577"/>
        <pc:sldMkLst>
          <pc:docMk/>
          <pc:sldMk cId="1345192771" sldId="339"/>
        </pc:sldMkLst>
        <pc:spChg chg="mod">
          <ac:chgData name="Nath, Siddhartha" userId="d83df921-9d41-4a0b-95a4-a52fc1507e41" providerId="ADAL" clId="{5124917E-9847-4741-9311-3D58979E534F}" dt="2022-10-24T20:55:05.252" v="9546" actId="20577"/>
          <ac:spMkLst>
            <pc:docMk/>
            <pc:sldMk cId="1345192771" sldId="339"/>
            <ac:spMk id="2" creationId="{CC70A64A-95B3-4B2E-B8A8-40D6062696AA}"/>
          </ac:spMkLst>
        </pc:spChg>
        <pc:spChg chg="mod">
          <ac:chgData name="Nath, Siddhartha" userId="d83df921-9d41-4a0b-95a4-a52fc1507e41" providerId="ADAL" clId="{5124917E-9847-4741-9311-3D58979E534F}" dt="2022-10-24T21:16:46.373" v="9869" actId="20577"/>
          <ac:spMkLst>
            <pc:docMk/>
            <pc:sldMk cId="1345192771" sldId="339"/>
            <ac:spMk id="3" creationId="{2F89DFF6-1661-40FB-9022-32B6AD7432EC}"/>
          </ac:spMkLst>
        </pc:spChg>
      </pc:sldChg>
    </pc:docChg>
  </pc:docChgLst>
  <pc:docChgLst>
    <pc:chgData name="Nath, Siddhartha" userId="d83df921-9d41-4a0b-95a4-a52fc1507e41" providerId="ADAL" clId="{B25CE662-6D20-46DD-8A43-DF7C4AECE090}"/>
    <pc:docChg chg="undo custSel addSld delSld modSld">
      <pc:chgData name="Nath, Siddhartha" userId="d83df921-9d41-4a0b-95a4-a52fc1507e41" providerId="ADAL" clId="{B25CE662-6D20-46DD-8A43-DF7C4AECE090}" dt="2022-10-11T03:25:51.584" v="4125" actId="20577"/>
      <pc:docMkLst>
        <pc:docMk/>
      </pc:docMkLst>
      <pc:sldChg chg="del">
        <pc:chgData name="Nath, Siddhartha" userId="d83df921-9d41-4a0b-95a4-a52fc1507e41" providerId="ADAL" clId="{B25CE662-6D20-46DD-8A43-DF7C4AECE090}" dt="2022-10-06T23:22:29.982" v="10" actId="47"/>
        <pc:sldMkLst>
          <pc:docMk/>
          <pc:sldMk cId="0" sldId="275"/>
        </pc:sldMkLst>
      </pc:sldChg>
      <pc:sldChg chg="modSp mod">
        <pc:chgData name="Nath, Siddhartha" userId="d83df921-9d41-4a0b-95a4-a52fc1507e41" providerId="ADAL" clId="{B25CE662-6D20-46DD-8A43-DF7C4AECE090}" dt="2022-10-07T02:48:19.553" v="4123" actId="20577"/>
        <pc:sldMkLst>
          <pc:docMk/>
          <pc:sldMk cId="0" sldId="278"/>
        </pc:sldMkLst>
        <pc:spChg chg="mod">
          <ac:chgData name="Nath, Siddhartha" userId="d83df921-9d41-4a0b-95a4-a52fc1507e41" providerId="ADAL" clId="{B25CE662-6D20-46DD-8A43-DF7C4AECE090}" dt="2022-10-06T23:22:47.130" v="28" actId="20577"/>
          <ac:spMkLst>
            <pc:docMk/>
            <pc:sldMk cId="0" sldId="278"/>
            <ac:spMk id="41987" creationId="{9AED2151-38E3-4A37-B022-F6479B5238B5}"/>
          </ac:spMkLst>
        </pc:spChg>
        <pc:spChg chg="mod">
          <ac:chgData name="Nath, Siddhartha" userId="d83df921-9d41-4a0b-95a4-a52fc1507e41" providerId="ADAL" clId="{B25CE662-6D20-46DD-8A43-DF7C4AECE090}" dt="2022-10-07T02:48:19.553" v="4123" actId="20577"/>
          <ac:spMkLst>
            <pc:docMk/>
            <pc:sldMk cId="0" sldId="278"/>
            <ac:spMk id="41988" creationId="{3BB140B0-7947-4D48-ACD5-B7435C78ABF6}"/>
          </ac:spMkLst>
        </pc:spChg>
      </pc:sldChg>
      <pc:sldChg chg="modSp mod">
        <pc:chgData name="Nath, Siddhartha" userId="d83df921-9d41-4a0b-95a4-a52fc1507e41" providerId="ADAL" clId="{B25CE662-6D20-46DD-8A43-DF7C4AECE090}" dt="2022-10-06T23:22:01.58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B25CE662-6D20-46DD-8A43-DF7C4AECE090}" dt="2022-10-06T23:22:01.58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25CE662-6D20-46DD-8A43-DF7C4AECE090}" dt="2022-10-06T23:22:07.317" v="5" actId="6549"/>
        <pc:sldMkLst>
          <pc:docMk/>
          <pc:sldMk cId="0" sldId="285"/>
        </pc:sldMkLst>
        <pc:spChg chg="mod">
          <ac:chgData name="Nath, Siddhartha" userId="d83df921-9d41-4a0b-95a4-a52fc1507e41" providerId="ADAL" clId="{B25CE662-6D20-46DD-8A43-DF7C4AECE090}" dt="2022-10-06T23:22:07.317" v="5" actId="6549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25CE662-6D20-46DD-8A43-DF7C4AECE090}" dt="2022-10-06T23:22:13.744" v="8" actId="20577"/>
        <pc:sldMkLst>
          <pc:docMk/>
          <pc:sldMk cId="0" sldId="287"/>
        </pc:sldMkLst>
        <pc:spChg chg="mod">
          <ac:chgData name="Nath, Siddhartha" userId="d83df921-9d41-4a0b-95a4-a52fc1507e41" providerId="ADAL" clId="{B25CE662-6D20-46DD-8A43-DF7C4AECE090}" dt="2022-10-06T23:22:13.744" v="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addSp delSp modSp add mod modClrScheme chgLayout">
        <pc:chgData name="Nath, Siddhartha" userId="d83df921-9d41-4a0b-95a4-a52fc1507e41" providerId="ADAL" clId="{B25CE662-6D20-46DD-8A43-DF7C4AECE090}" dt="2022-10-07T02:11:09.597" v="3146" actId="1076"/>
        <pc:sldMkLst>
          <pc:docMk/>
          <pc:sldMk cId="2889235517" sldId="338"/>
        </pc:sldMkLst>
        <pc:spChg chg="mod ord">
          <ac:chgData name="Nath, Siddhartha" userId="d83df921-9d41-4a0b-95a4-a52fc1507e41" providerId="ADAL" clId="{B25CE662-6D20-46DD-8A43-DF7C4AECE090}" dt="2022-10-07T01:59:05.604" v="3136" actId="20577"/>
          <ac:spMkLst>
            <pc:docMk/>
            <pc:sldMk cId="2889235517" sldId="338"/>
            <ac:spMk id="2" creationId="{37A24518-D498-4FF9-A68F-B8E60C3FCED3}"/>
          </ac:spMkLst>
        </pc:spChg>
        <pc:spChg chg="add del mod ord">
          <ac:chgData name="Nath, Siddhartha" userId="d83df921-9d41-4a0b-95a4-a52fc1507e41" providerId="ADAL" clId="{B25CE662-6D20-46DD-8A43-DF7C4AECE090}" dt="2022-10-07T01:59:08.529" v="3137" actId="478"/>
          <ac:spMkLst>
            <pc:docMk/>
            <pc:sldMk cId="2889235517" sldId="338"/>
            <ac:spMk id="3" creationId="{6D54E6DF-BC21-4D22-BCAE-99C9A7FE81C7}"/>
          </ac:spMkLst>
        </pc:spChg>
        <pc:spChg chg="del mod">
          <ac:chgData name="Nath, Siddhartha" userId="d83df921-9d41-4a0b-95a4-a52fc1507e41" providerId="ADAL" clId="{B25CE662-6D20-46DD-8A43-DF7C4AECE090}" dt="2022-10-07T01:58:42.546" v="3118" actId="478"/>
          <ac:spMkLst>
            <pc:docMk/>
            <pc:sldMk cId="2889235517" sldId="338"/>
            <ac:spMk id="6" creationId="{8FC1C92C-0B8B-4747-A987-2F529DB31953}"/>
          </ac:spMkLst>
        </pc:spChg>
        <pc:spChg chg="mod ord">
          <ac:chgData name="Nath, Siddhartha" userId="d83df921-9d41-4a0b-95a4-a52fc1507e41" providerId="ADAL" clId="{B25CE662-6D20-46DD-8A43-DF7C4AECE090}" dt="2022-10-07T01:58:32.767" v="3116" actId="700"/>
          <ac:spMkLst>
            <pc:docMk/>
            <pc:sldMk cId="2889235517" sldId="338"/>
            <ac:spMk id="11" creationId="{F652B15C-55F2-4E0F-978A-5B7FBA9A372B}"/>
          </ac:spMkLst>
        </pc:spChg>
        <pc:picChg chg="mod">
          <ac:chgData name="Nath, Siddhartha" userId="d83df921-9d41-4a0b-95a4-a52fc1507e41" providerId="ADAL" clId="{B25CE662-6D20-46DD-8A43-DF7C4AECE090}" dt="2022-10-07T02:11:09.597" v="3146" actId="1076"/>
          <ac:picMkLst>
            <pc:docMk/>
            <pc:sldMk cId="2889235517" sldId="338"/>
            <ac:picMk id="4" creationId="{A1061FC3-3857-4142-BB39-5D0DAAF5A4C2}"/>
          </ac:picMkLst>
        </pc:picChg>
        <pc:picChg chg="mod">
          <ac:chgData name="Nath, Siddhartha" userId="d83df921-9d41-4a0b-95a4-a52fc1507e41" providerId="ADAL" clId="{B25CE662-6D20-46DD-8A43-DF7C4AECE090}" dt="2022-10-07T02:10:55.119" v="3143" actId="1076"/>
          <ac:picMkLst>
            <pc:docMk/>
            <pc:sldMk cId="2889235517" sldId="338"/>
            <ac:picMk id="7" creationId="{690F603F-6167-4D81-9EDB-8A3F10E31004}"/>
          </ac:picMkLst>
        </pc:pic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9" creationId="{6F557288-1C70-44A5-A75A-F2F4504BFED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4" creationId="{D3EDA823-4D4F-46B3-AEA1-131DD7DBD9F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5" creationId="{93070889-7AF0-4886-8C08-DD4DBB58D4B2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8" creationId="{B7E8F456-94D4-47C8-B46C-D14B59BCC8C7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3" creationId="{3DB197BA-45B5-42A5-BDFA-BAD6B4577E83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5" creationId="{DAD232B2-C616-40CA-AA17-EA060274E68C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6" creationId="{FB502A70-B3DD-4C3C-A476-636EB79140E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8" creationId="{9DE068FC-888A-4BF1-97C3-26A69F032512}"/>
          </ac:cxnSpMkLst>
        </pc:cxnChg>
      </pc:sldChg>
      <pc:sldChg chg="addSp delSp modSp add mod">
        <pc:chgData name="Nath, Siddhartha" userId="d83df921-9d41-4a0b-95a4-a52fc1507e41" providerId="ADAL" clId="{B25CE662-6D20-46DD-8A43-DF7C4AECE090}" dt="2022-10-07T02:47:56.503" v="4085" actId="20577"/>
        <pc:sldMkLst>
          <pc:docMk/>
          <pc:sldMk cId="0" sldId="353"/>
        </pc:sldMkLst>
        <pc:spChg chg="add mod">
          <ac:chgData name="Nath, Siddhartha" userId="d83df921-9d41-4a0b-95a4-a52fc1507e41" providerId="ADAL" clId="{B25CE662-6D20-46DD-8A43-DF7C4AECE090}" dt="2022-10-07T02:47:46.990" v="4083" actId="20577"/>
          <ac:spMkLst>
            <pc:docMk/>
            <pc:sldMk cId="0" sldId="353"/>
            <ac:spMk id="2" creationId="{9DA01634-13FE-4DAC-A251-F95DD0E1134C}"/>
          </ac:spMkLst>
        </pc:spChg>
        <pc:spChg chg="del mod">
          <ac:chgData name="Nath, Siddhartha" userId="d83df921-9d41-4a0b-95a4-a52fc1507e41" providerId="ADAL" clId="{B25CE662-6D20-46DD-8A43-DF7C4AECE090}" dt="2022-10-07T02:37:55.151" v="3408" actId="478"/>
          <ac:spMkLst>
            <pc:docMk/>
            <pc:sldMk cId="0" sldId="353"/>
            <ac:spMk id="3" creationId="{532DD256-AA67-4FA3-A3AA-99719B5C6D40}"/>
          </ac:spMkLst>
        </pc:spChg>
        <pc:spChg chg="mod">
          <ac:chgData name="Nath, Siddhartha" userId="d83df921-9d41-4a0b-95a4-a52fc1507e41" providerId="ADAL" clId="{B25CE662-6D20-46DD-8A43-DF7C4AECE090}" dt="2022-10-07T02:47:56.503" v="4085" actId="20577"/>
          <ac:spMkLst>
            <pc:docMk/>
            <pc:sldMk cId="0" sldId="353"/>
            <ac:spMk id="43010" creationId="{90FF9D04-DAF7-46B4-B612-028B435A7D24}"/>
          </ac:spMkLst>
        </pc:spChg>
      </pc:sldChg>
      <pc:sldChg chg="del">
        <pc:chgData name="Nath, Siddhartha" userId="d83df921-9d41-4a0b-95a4-a52fc1507e41" providerId="ADAL" clId="{B25CE662-6D20-46DD-8A43-DF7C4AECE090}" dt="2022-10-06T23:22:30.238" v="11" actId="47"/>
        <pc:sldMkLst>
          <pc:docMk/>
          <pc:sldMk cId="69183501" sldId="359"/>
        </pc:sldMkLst>
      </pc:sldChg>
      <pc:sldChg chg="del">
        <pc:chgData name="Nath, Siddhartha" userId="d83df921-9d41-4a0b-95a4-a52fc1507e41" providerId="ADAL" clId="{B25CE662-6D20-46DD-8A43-DF7C4AECE090}" dt="2022-10-06T23:22:30.468" v="12" actId="47"/>
        <pc:sldMkLst>
          <pc:docMk/>
          <pc:sldMk cId="1337398495" sldId="360"/>
        </pc:sldMkLst>
      </pc:sldChg>
      <pc:sldChg chg="del">
        <pc:chgData name="Nath, Siddhartha" userId="d83df921-9d41-4a0b-95a4-a52fc1507e41" providerId="ADAL" clId="{B25CE662-6D20-46DD-8A43-DF7C4AECE090}" dt="2022-10-06T23:22:29.063" v="9" actId="47"/>
        <pc:sldMkLst>
          <pc:docMk/>
          <pc:sldMk cId="0" sldId="361"/>
        </pc:sldMkLst>
      </pc:sldChg>
      <pc:sldChg chg="del">
        <pc:chgData name="Nath, Siddhartha" userId="d83df921-9d41-4a0b-95a4-a52fc1507e41" providerId="ADAL" clId="{B25CE662-6D20-46DD-8A43-DF7C4AECE090}" dt="2022-10-06T23:22:30.679" v="13" actId="47"/>
        <pc:sldMkLst>
          <pc:docMk/>
          <pc:sldMk cId="3636470915" sldId="362"/>
        </pc:sldMkLst>
      </pc:sldChg>
      <pc:sldChg chg="del">
        <pc:chgData name="Nath, Siddhartha" userId="d83df921-9d41-4a0b-95a4-a52fc1507e41" providerId="ADAL" clId="{B25CE662-6D20-46DD-8A43-DF7C4AECE090}" dt="2022-10-06T23:22:30.827" v="14" actId="47"/>
        <pc:sldMkLst>
          <pc:docMk/>
          <pc:sldMk cId="784985507" sldId="363"/>
        </pc:sldMkLst>
      </pc:sldChg>
      <pc:sldChg chg="del">
        <pc:chgData name="Nath, Siddhartha" userId="d83df921-9d41-4a0b-95a4-a52fc1507e41" providerId="ADAL" clId="{B25CE662-6D20-46DD-8A43-DF7C4AECE090}" dt="2022-10-06T23:22:30.977" v="15" actId="47"/>
        <pc:sldMkLst>
          <pc:docMk/>
          <pc:sldMk cId="2380770266" sldId="364"/>
        </pc:sldMkLst>
      </pc:sldChg>
      <pc:sldChg chg="del">
        <pc:chgData name="Nath, Siddhartha" userId="d83df921-9d41-4a0b-95a4-a52fc1507e41" providerId="ADAL" clId="{B25CE662-6D20-46DD-8A43-DF7C4AECE090}" dt="2022-10-06T23:22:31.181" v="16" actId="47"/>
        <pc:sldMkLst>
          <pc:docMk/>
          <pc:sldMk cId="1036673044" sldId="365"/>
        </pc:sldMkLst>
      </pc:sldChg>
      <pc:sldChg chg="del">
        <pc:chgData name="Nath, Siddhartha" userId="d83df921-9d41-4a0b-95a4-a52fc1507e41" providerId="ADAL" clId="{B25CE662-6D20-46DD-8A43-DF7C4AECE090}" dt="2022-10-06T23:22:31.382" v="17" actId="47"/>
        <pc:sldMkLst>
          <pc:docMk/>
          <pc:sldMk cId="4249022443" sldId="366"/>
        </pc:sldMkLst>
      </pc:sldChg>
      <pc:sldChg chg="del">
        <pc:chgData name="Nath, Siddhartha" userId="d83df921-9d41-4a0b-95a4-a52fc1507e41" providerId="ADAL" clId="{B25CE662-6D20-46DD-8A43-DF7C4AECE090}" dt="2022-10-06T23:22:31.516" v="18" actId="47"/>
        <pc:sldMkLst>
          <pc:docMk/>
          <pc:sldMk cId="716050293" sldId="367"/>
        </pc:sldMkLst>
      </pc:sldChg>
      <pc:sldChg chg="del">
        <pc:chgData name="Nath, Siddhartha" userId="d83df921-9d41-4a0b-95a4-a52fc1507e41" providerId="ADAL" clId="{B25CE662-6D20-46DD-8A43-DF7C4AECE090}" dt="2022-10-06T23:22:31.864" v="20" actId="47"/>
        <pc:sldMkLst>
          <pc:docMk/>
          <pc:sldMk cId="3142603986" sldId="368"/>
        </pc:sldMkLst>
      </pc:sldChg>
      <pc:sldChg chg="del">
        <pc:chgData name="Nath, Siddhartha" userId="d83df921-9d41-4a0b-95a4-a52fc1507e41" providerId="ADAL" clId="{B25CE662-6D20-46DD-8A43-DF7C4AECE090}" dt="2022-10-06T23:22:32.312" v="21" actId="47"/>
        <pc:sldMkLst>
          <pc:docMk/>
          <pc:sldMk cId="4245996116" sldId="369"/>
        </pc:sldMkLst>
      </pc:sldChg>
      <pc:sldChg chg="del">
        <pc:chgData name="Nath, Siddhartha" userId="d83df921-9d41-4a0b-95a4-a52fc1507e41" providerId="ADAL" clId="{B25CE662-6D20-46DD-8A43-DF7C4AECE090}" dt="2022-10-06T23:22:31.636" v="19" actId="47"/>
        <pc:sldMkLst>
          <pc:docMk/>
          <pc:sldMk cId="3116251576" sldId="370"/>
        </pc:sldMkLst>
      </pc:sldChg>
      <pc:sldChg chg="del">
        <pc:chgData name="Nath, Siddhartha" userId="d83df921-9d41-4a0b-95a4-a52fc1507e41" providerId="ADAL" clId="{B25CE662-6D20-46DD-8A43-DF7C4AECE090}" dt="2022-10-06T23:22:32.644" v="22" actId="47"/>
        <pc:sldMkLst>
          <pc:docMk/>
          <pc:sldMk cId="1859807262" sldId="371"/>
        </pc:sldMkLst>
      </pc:sldChg>
      <pc:sldChg chg="del">
        <pc:chgData name="Nath, Siddhartha" userId="d83df921-9d41-4a0b-95a4-a52fc1507e41" providerId="ADAL" clId="{B25CE662-6D20-46DD-8A43-DF7C4AECE090}" dt="2022-10-06T23:22:32.969" v="23" actId="47"/>
        <pc:sldMkLst>
          <pc:docMk/>
          <pc:sldMk cId="2827180286" sldId="372"/>
        </pc:sldMkLst>
      </pc:sldChg>
      <pc:sldChg chg="del">
        <pc:chgData name="Nath, Siddhartha" userId="d83df921-9d41-4a0b-95a4-a52fc1507e41" providerId="ADAL" clId="{B25CE662-6D20-46DD-8A43-DF7C4AECE090}" dt="2022-10-06T23:22:33.670" v="24" actId="47"/>
        <pc:sldMkLst>
          <pc:docMk/>
          <pc:sldMk cId="1980924726" sldId="373"/>
        </pc:sldMkLst>
      </pc:sldChg>
      <pc:sldChg chg="del">
        <pc:chgData name="Nath, Siddhartha" userId="d83df921-9d41-4a0b-95a4-a52fc1507e41" providerId="ADAL" clId="{B25CE662-6D20-46DD-8A43-DF7C4AECE090}" dt="2022-10-06T23:22:34.114" v="25" actId="47"/>
        <pc:sldMkLst>
          <pc:docMk/>
          <pc:sldMk cId="2180764929" sldId="374"/>
        </pc:sldMkLst>
      </pc:sldChg>
      <pc:sldChg chg="del">
        <pc:chgData name="Nath, Siddhartha" userId="d83df921-9d41-4a0b-95a4-a52fc1507e41" providerId="ADAL" clId="{B25CE662-6D20-46DD-8A43-DF7C4AECE090}" dt="2022-10-06T23:22:34.839" v="26" actId="47"/>
        <pc:sldMkLst>
          <pc:docMk/>
          <pc:sldMk cId="3034860859" sldId="375"/>
        </pc:sldMkLst>
      </pc:sldChg>
      <pc:sldChg chg="modSp new mod">
        <pc:chgData name="Nath, Siddhartha" userId="d83df921-9d41-4a0b-95a4-a52fc1507e41" providerId="ADAL" clId="{B25CE662-6D20-46DD-8A43-DF7C4AECE090}" dt="2022-10-07T01:26:01.481" v="1209" actId="207"/>
        <pc:sldMkLst>
          <pc:docMk/>
          <pc:sldMk cId="519037610" sldId="385"/>
        </pc:sldMkLst>
        <pc:spChg chg="mod">
          <ac:chgData name="Nath, Siddhartha" userId="d83df921-9d41-4a0b-95a4-a52fc1507e41" providerId="ADAL" clId="{B25CE662-6D20-46DD-8A43-DF7C4AECE090}" dt="2022-10-06T23:33:17.697" v="64" actId="20577"/>
          <ac:spMkLst>
            <pc:docMk/>
            <pc:sldMk cId="519037610" sldId="385"/>
            <ac:spMk id="2" creationId="{179E4C91-8321-4C28-A797-3A665B02CB56}"/>
          </ac:spMkLst>
        </pc:spChg>
        <pc:spChg chg="mod">
          <ac:chgData name="Nath, Siddhartha" userId="d83df921-9d41-4a0b-95a4-a52fc1507e41" providerId="ADAL" clId="{B25CE662-6D20-46DD-8A43-DF7C4AECE090}" dt="2022-10-07T01:26:01.481" v="1209" actId="207"/>
          <ac:spMkLst>
            <pc:docMk/>
            <pc:sldMk cId="519037610" sldId="385"/>
            <ac:spMk id="3" creationId="{B994F60C-B9CE-4128-9C99-69C5D3062C7E}"/>
          </ac:spMkLst>
        </pc:spChg>
      </pc:sldChg>
      <pc:sldChg chg="modSp new mod">
        <pc:chgData name="Nath, Siddhartha" userId="d83df921-9d41-4a0b-95a4-a52fc1507e41" providerId="ADAL" clId="{B25CE662-6D20-46DD-8A43-DF7C4AECE090}" dt="2022-10-07T01:20:21.464" v="447" actId="20577"/>
        <pc:sldMkLst>
          <pc:docMk/>
          <pc:sldMk cId="742152824" sldId="386"/>
        </pc:sldMkLst>
        <pc:spChg chg="mod">
          <ac:chgData name="Nath, Siddhartha" userId="d83df921-9d41-4a0b-95a4-a52fc1507e41" providerId="ADAL" clId="{B25CE662-6D20-46DD-8A43-DF7C4AECE090}" dt="2022-10-07T01:18:28.509" v="70" actId="20577"/>
          <ac:spMkLst>
            <pc:docMk/>
            <pc:sldMk cId="742152824" sldId="386"/>
            <ac:spMk id="2" creationId="{63B6C663-749D-40A5-A833-63EBC9C8B9B1}"/>
          </ac:spMkLst>
        </pc:spChg>
        <pc:spChg chg="mod">
          <ac:chgData name="Nath, Siddhartha" userId="d83df921-9d41-4a0b-95a4-a52fc1507e41" providerId="ADAL" clId="{B25CE662-6D20-46DD-8A43-DF7C4AECE090}" dt="2022-10-07T01:20:21.464" v="447" actId="20577"/>
          <ac:spMkLst>
            <pc:docMk/>
            <pc:sldMk cId="742152824" sldId="386"/>
            <ac:spMk id="3" creationId="{460ED1A9-7802-48AC-9657-2FD9C2891CE9}"/>
          </ac:spMkLst>
        </pc:spChg>
      </pc:sldChg>
      <pc:sldChg chg="addSp delSp modSp new mod">
        <pc:chgData name="Nath, Siddhartha" userId="d83df921-9d41-4a0b-95a4-a52fc1507e41" providerId="ADAL" clId="{B25CE662-6D20-46DD-8A43-DF7C4AECE090}" dt="2022-10-07T01:26:31.961" v="1223" actId="14100"/>
        <pc:sldMkLst>
          <pc:docMk/>
          <pc:sldMk cId="4261479286" sldId="387"/>
        </pc:sldMkLst>
        <pc:spChg chg="mod">
          <ac:chgData name="Nath, Siddhartha" userId="d83df921-9d41-4a0b-95a4-a52fc1507e41" providerId="ADAL" clId="{B25CE662-6D20-46DD-8A43-DF7C4AECE090}" dt="2022-10-07T01:26:10.700" v="1217" actId="20577"/>
          <ac:spMkLst>
            <pc:docMk/>
            <pc:sldMk cId="4261479286" sldId="387"/>
            <ac:spMk id="2" creationId="{A25DF183-2DF6-4613-A911-F0480DA65045}"/>
          </ac:spMkLst>
        </pc:spChg>
        <pc:spChg chg="del">
          <ac:chgData name="Nath, Siddhartha" userId="d83df921-9d41-4a0b-95a4-a52fc1507e41" providerId="ADAL" clId="{B25CE662-6D20-46DD-8A43-DF7C4AECE090}" dt="2022-10-07T01:26:25.577" v="1221" actId="478"/>
          <ac:spMkLst>
            <pc:docMk/>
            <pc:sldMk cId="4261479286" sldId="387"/>
            <ac:spMk id="3" creationId="{FC7B3F3E-6220-4C31-A8F8-B54B4727C02C}"/>
          </ac:spMkLst>
        </pc:spChg>
        <pc:picChg chg="add mod">
          <ac:chgData name="Nath, Siddhartha" userId="d83df921-9d41-4a0b-95a4-a52fc1507e41" providerId="ADAL" clId="{B25CE662-6D20-46DD-8A43-DF7C4AECE090}" dt="2022-10-07T01:26:31.961" v="1223" actId="14100"/>
          <ac:picMkLst>
            <pc:docMk/>
            <pc:sldMk cId="4261479286" sldId="387"/>
            <ac:picMk id="5" creationId="{9F69FFF2-8CF5-4406-BE69-2C3A463533C0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31:43.681" v="1673" actId="14100"/>
        <pc:sldMkLst>
          <pc:docMk/>
          <pc:sldMk cId="1937570831" sldId="388"/>
        </pc:sldMkLst>
        <pc:spChg chg="mod">
          <ac:chgData name="Nath, Siddhartha" userId="d83df921-9d41-4a0b-95a4-a52fc1507e41" providerId="ADAL" clId="{B25CE662-6D20-46DD-8A43-DF7C4AECE090}" dt="2022-10-07T01:27:35.989" v="1242" actId="20577"/>
          <ac:spMkLst>
            <pc:docMk/>
            <pc:sldMk cId="1937570831" sldId="388"/>
            <ac:spMk id="2" creationId="{4F62186C-81EC-4F54-B73D-9DAF843B7489}"/>
          </ac:spMkLst>
        </pc:spChg>
        <pc:spChg chg="mod">
          <ac:chgData name="Nath, Siddhartha" userId="d83df921-9d41-4a0b-95a4-a52fc1507e41" providerId="ADAL" clId="{B25CE662-6D20-46DD-8A43-DF7C4AECE090}" dt="2022-10-07T01:31:37.338" v="1671" actId="14100"/>
          <ac:spMkLst>
            <pc:docMk/>
            <pc:sldMk cId="1937570831" sldId="388"/>
            <ac:spMk id="3" creationId="{EC51A842-2DE8-4CCD-8FC7-011DB718629F}"/>
          </ac:spMkLst>
        </pc:spChg>
        <pc:picChg chg="add mod">
          <ac:chgData name="Nath, Siddhartha" userId="d83df921-9d41-4a0b-95a4-a52fc1507e41" providerId="ADAL" clId="{B25CE662-6D20-46DD-8A43-DF7C4AECE090}" dt="2022-10-07T01:31:43.681" v="1673" actId="14100"/>
          <ac:picMkLst>
            <pc:docMk/>
            <pc:sldMk cId="1937570831" sldId="388"/>
            <ac:picMk id="5" creationId="{565E2250-4672-4838-A918-5267092986D5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42:44.800" v="2616" actId="20577"/>
        <pc:sldMkLst>
          <pc:docMk/>
          <pc:sldMk cId="2788985154" sldId="389"/>
        </pc:sldMkLst>
        <pc:spChg chg="mod">
          <ac:chgData name="Nath, Siddhartha" userId="d83df921-9d41-4a0b-95a4-a52fc1507e41" providerId="ADAL" clId="{B25CE662-6D20-46DD-8A43-DF7C4AECE090}" dt="2022-10-07T01:32:29.446" v="1744" actId="20577"/>
          <ac:spMkLst>
            <pc:docMk/>
            <pc:sldMk cId="2788985154" sldId="389"/>
            <ac:spMk id="2" creationId="{657574B9-A3B1-4B6C-85FA-B0BB3E5EF3F0}"/>
          </ac:spMkLst>
        </pc:spChg>
        <pc:spChg chg="mod">
          <ac:chgData name="Nath, Siddhartha" userId="d83df921-9d41-4a0b-95a4-a52fc1507e41" providerId="ADAL" clId="{B25CE662-6D20-46DD-8A43-DF7C4AECE090}" dt="2022-10-07T01:42:44.800" v="2616" actId="20577"/>
          <ac:spMkLst>
            <pc:docMk/>
            <pc:sldMk cId="2788985154" sldId="389"/>
            <ac:spMk id="3" creationId="{EAA35DE5-0F05-4E98-A197-C2468563B354}"/>
          </ac:spMkLst>
        </pc:spChg>
        <pc:picChg chg="add mod">
          <ac:chgData name="Nath, Siddhartha" userId="d83df921-9d41-4a0b-95a4-a52fc1507e41" providerId="ADAL" clId="{B25CE662-6D20-46DD-8A43-DF7C4AECE090}" dt="2022-10-07T01:33:09.410" v="1750" actId="1076"/>
          <ac:picMkLst>
            <pc:docMk/>
            <pc:sldMk cId="2788985154" sldId="389"/>
            <ac:picMk id="6" creationId="{F7DFF108-F214-41BC-BD27-DD41F0F6379D}"/>
          </ac:picMkLst>
        </pc:picChg>
      </pc:sldChg>
      <pc:sldChg chg="modSp new mod">
        <pc:chgData name="Nath, Siddhartha" userId="d83df921-9d41-4a0b-95a4-a52fc1507e41" providerId="ADAL" clId="{B25CE662-6D20-46DD-8A43-DF7C4AECE090}" dt="2022-10-11T03:25:51.584" v="4125" actId="20577"/>
        <pc:sldMkLst>
          <pc:docMk/>
          <pc:sldMk cId="1068152418" sldId="390"/>
        </pc:sldMkLst>
        <pc:spChg chg="mod">
          <ac:chgData name="Nath, Siddhartha" userId="d83df921-9d41-4a0b-95a4-a52fc1507e41" providerId="ADAL" clId="{B25CE662-6D20-46DD-8A43-DF7C4AECE090}" dt="2022-10-07T01:38:33.798" v="2157" actId="20577"/>
          <ac:spMkLst>
            <pc:docMk/>
            <pc:sldMk cId="1068152418" sldId="390"/>
            <ac:spMk id="2" creationId="{928A39EA-9DDE-4615-9314-71A98132A3BE}"/>
          </ac:spMkLst>
        </pc:spChg>
        <pc:spChg chg="mod">
          <ac:chgData name="Nath, Siddhartha" userId="d83df921-9d41-4a0b-95a4-a52fc1507e41" providerId="ADAL" clId="{B25CE662-6D20-46DD-8A43-DF7C4AECE090}" dt="2022-10-11T03:25:51.584" v="4125" actId="20577"/>
          <ac:spMkLst>
            <pc:docMk/>
            <pc:sldMk cId="1068152418" sldId="390"/>
            <ac:spMk id="3" creationId="{4C395FDC-5A77-4197-9487-D39500EB4BB2}"/>
          </ac:spMkLst>
        </pc:spChg>
      </pc:sldChg>
      <pc:sldChg chg="addSp modSp new mod">
        <pc:chgData name="Nath, Siddhartha" userId="d83df921-9d41-4a0b-95a4-a52fc1507e41" providerId="ADAL" clId="{B25CE662-6D20-46DD-8A43-DF7C4AECE090}" dt="2022-10-07T01:49:12.573" v="2950" actId="14100"/>
        <pc:sldMkLst>
          <pc:docMk/>
          <pc:sldMk cId="2667884" sldId="391"/>
        </pc:sldMkLst>
        <pc:spChg chg="mod">
          <ac:chgData name="Nath, Siddhartha" userId="d83df921-9d41-4a0b-95a4-a52fc1507e41" providerId="ADAL" clId="{B25CE662-6D20-46DD-8A43-DF7C4AECE090}" dt="2022-10-07T01:44:59.577" v="2790" actId="20577"/>
          <ac:spMkLst>
            <pc:docMk/>
            <pc:sldMk cId="2667884" sldId="391"/>
            <ac:spMk id="2" creationId="{BCC65038-981B-4E8C-82BA-7DC1DD37C0CC}"/>
          </ac:spMkLst>
        </pc:spChg>
        <pc:spChg chg="mod">
          <ac:chgData name="Nath, Siddhartha" userId="d83df921-9d41-4a0b-95a4-a52fc1507e41" providerId="ADAL" clId="{B25CE662-6D20-46DD-8A43-DF7C4AECE090}" dt="2022-10-07T01:49:12.573" v="2950" actId="14100"/>
          <ac:spMkLst>
            <pc:docMk/>
            <pc:sldMk cId="2667884" sldId="391"/>
            <ac:spMk id="3" creationId="{9E32FF0B-030F-46F5-BAFD-C0A10BE4C642}"/>
          </ac:spMkLst>
        </pc:spChg>
        <pc:picChg chg="add mod">
          <ac:chgData name="Nath, Siddhartha" userId="d83df921-9d41-4a0b-95a4-a52fc1507e41" providerId="ADAL" clId="{B25CE662-6D20-46DD-8A43-DF7C4AECE090}" dt="2022-10-07T01:48:50.024" v="2934" actId="1076"/>
          <ac:picMkLst>
            <pc:docMk/>
            <pc:sldMk cId="2667884" sldId="391"/>
            <ac:picMk id="5" creationId="{07179374-FA75-4244-A9F3-266F888F1C33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1:57:11.478" v="3090" actId="404"/>
        <pc:sldMkLst>
          <pc:docMk/>
          <pc:sldMk cId="3445785892" sldId="392"/>
        </pc:sldMkLst>
        <pc:spChg chg="mod">
          <ac:chgData name="Nath, Siddhartha" userId="d83df921-9d41-4a0b-95a4-a52fc1507e41" providerId="ADAL" clId="{B25CE662-6D20-46DD-8A43-DF7C4AECE090}" dt="2022-10-07T01:50:06.121" v="2971" actId="20577"/>
          <ac:spMkLst>
            <pc:docMk/>
            <pc:sldMk cId="3445785892" sldId="392"/>
            <ac:spMk id="2" creationId="{15D72502-1E6E-4F4B-96B5-6958DC9D4A0F}"/>
          </ac:spMkLst>
        </pc:spChg>
        <pc:spChg chg="del mod">
          <ac:chgData name="Nath, Siddhartha" userId="d83df921-9d41-4a0b-95a4-a52fc1507e41" providerId="ADAL" clId="{B25CE662-6D20-46DD-8A43-DF7C4AECE090}" dt="2022-10-07T01:50:18.842" v="2993" actId="478"/>
          <ac:spMkLst>
            <pc:docMk/>
            <pc:sldMk cId="3445785892" sldId="392"/>
            <ac:spMk id="3" creationId="{2571C3B2-5498-48B5-967B-0E85791AEAA9}"/>
          </ac:spMkLst>
        </pc:spChg>
        <pc:spChg chg="add mod">
          <ac:chgData name="Nath, Siddhartha" userId="d83df921-9d41-4a0b-95a4-a52fc1507e41" providerId="ADAL" clId="{B25CE662-6D20-46DD-8A43-DF7C4AECE090}" dt="2022-10-07T01:53:07.599" v="3027" actId="20577"/>
          <ac:spMkLst>
            <pc:docMk/>
            <pc:sldMk cId="3445785892" sldId="392"/>
            <ac:spMk id="7" creationId="{1EAC07E0-7867-415A-8A31-A60853AE3E86}"/>
          </ac:spMkLst>
        </pc:spChg>
        <pc:spChg chg="add mod">
          <ac:chgData name="Nath, Siddhartha" userId="d83df921-9d41-4a0b-95a4-a52fc1507e41" providerId="ADAL" clId="{B25CE662-6D20-46DD-8A43-DF7C4AECE090}" dt="2022-10-07T01:52:59.171" v="3023" actId="20577"/>
          <ac:spMkLst>
            <pc:docMk/>
            <pc:sldMk cId="3445785892" sldId="392"/>
            <ac:spMk id="8" creationId="{C3E636F3-A853-4B3C-9584-66EE5EF3336E}"/>
          </ac:spMkLst>
        </pc:spChg>
        <pc:spChg chg="add mod">
          <ac:chgData name="Nath, Siddhartha" userId="d83df921-9d41-4a0b-95a4-a52fc1507e41" providerId="ADAL" clId="{B25CE662-6D20-46DD-8A43-DF7C4AECE090}" dt="2022-10-07T01:57:11.478" v="3090" actId="404"/>
          <ac:spMkLst>
            <pc:docMk/>
            <pc:sldMk cId="3445785892" sldId="392"/>
            <ac:spMk id="9" creationId="{75FCEE50-1F03-4A0F-9544-5B5AA93BB650}"/>
          </ac:spMkLst>
        </pc:spChg>
        <pc:picChg chg="add mod">
          <ac:chgData name="Nath, Siddhartha" userId="d83df921-9d41-4a0b-95a4-a52fc1507e41" providerId="ADAL" clId="{B25CE662-6D20-46DD-8A43-DF7C4AECE090}" dt="2022-10-07T01:50:33.912" v="2997" actId="1076"/>
          <ac:picMkLst>
            <pc:docMk/>
            <pc:sldMk cId="3445785892" sldId="392"/>
            <ac:picMk id="5" creationId="{B75783CD-D34D-4802-BDE2-EF8405DED054}"/>
          </ac:picMkLst>
        </pc:picChg>
        <pc:picChg chg="add mod">
          <ac:chgData name="Nath, Siddhartha" userId="d83df921-9d41-4a0b-95a4-a52fc1507e41" providerId="ADAL" clId="{B25CE662-6D20-46DD-8A43-DF7C4AECE090}" dt="2022-10-07T01:51:11.901" v="3000" actId="1076"/>
          <ac:picMkLst>
            <pc:docMk/>
            <pc:sldMk cId="3445785892" sldId="392"/>
            <ac:picMk id="6" creationId="{05E1008C-2A00-465F-8106-C1F0F717DFA6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2:17:14.623" v="3205" actId="1076"/>
        <pc:sldMkLst>
          <pc:docMk/>
          <pc:sldMk cId="1258424795" sldId="393"/>
        </pc:sldMkLst>
        <pc:spChg chg="mod">
          <ac:chgData name="Nath, Siddhartha" userId="d83df921-9d41-4a0b-95a4-a52fc1507e41" providerId="ADAL" clId="{B25CE662-6D20-46DD-8A43-DF7C4AECE090}" dt="2022-10-07T02:11:38.132" v="3164" actId="20577"/>
          <ac:spMkLst>
            <pc:docMk/>
            <pc:sldMk cId="1258424795" sldId="393"/>
            <ac:spMk id="2" creationId="{BBDA406C-2103-4457-877F-74A3DBA31391}"/>
          </ac:spMkLst>
        </pc:spChg>
        <pc:spChg chg="del">
          <ac:chgData name="Nath, Siddhartha" userId="d83df921-9d41-4a0b-95a4-a52fc1507e41" providerId="ADAL" clId="{B25CE662-6D20-46DD-8A43-DF7C4AECE090}" dt="2022-10-07T02:11:45.855" v="3165" actId="478"/>
          <ac:spMkLst>
            <pc:docMk/>
            <pc:sldMk cId="1258424795" sldId="393"/>
            <ac:spMk id="3" creationId="{34BD5A75-90C7-4782-B9C3-20FBC41DF2CC}"/>
          </ac:spMkLst>
        </pc:spChg>
        <pc:spChg chg="add mod">
          <ac:chgData name="Nath, Siddhartha" userId="d83df921-9d41-4a0b-95a4-a52fc1507e41" providerId="ADAL" clId="{B25CE662-6D20-46DD-8A43-DF7C4AECE090}" dt="2022-10-07T02:17:14.623" v="3205" actId="1076"/>
          <ac:spMkLst>
            <pc:docMk/>
            <pc:sldMk cId="1258424795" sldId="393"/>
            <ac:spMk id="11" creationId="{709384A7-9D45-4CBA-956E-0274AAA1D2E9}"/>
          </ac:spMkLst>
        </pc:spChg>
        <pc:picChg chg="add mod">
          <ac:chgData name="Nath, Siddhartha" userId="d83df921-9d41-4a0b-95a4-a52fc1507e41" providerId="ADAL" clId="{B25CE662-6D20-46DD-8A43-DF7C4AECE090}" dt="2022-10-07T02:12:01.877" v="3170" actId="1076"/>
          <ac:picMkLst>
            <pc:docMk/>
            <pc:sldMk cId="1258424795" sldId="393"/>
            <ac:picMk id="5" creationId="{D012DBFD-0916-4941-92E4-B868AD93BD98}"/>
          </ac:picMkLst>
        </pc:picChg>
        <pc:picChg chg="add mod">
          <ac:chgData name="Nath, Siddhartha" userId="d83df921-9d41-4a0b-95a4-a52fc1507e41" providerId="ADAL" clId="{B25CE662-6D20-46DD-8A43-DF7C4AECE090}" dt="2022-10-07T02:13:01.052" v="3173" actId="1076"/>
          <ac:picMkLst>
            <pc:docMk/>
            <pc:sldMk cId="1258424795" sldId="393"/>
            <ac:picMk id="7" creationId="{A1221A8A-0B2E-470C-86D5-1A64F582F048}"/>
          </ac:picMkLst>
        </pc:picChg>
        <pc:picChg chg="add mod">
          <ac:chgData name="Nath, Siddhartha" userId="d83df921-9d41-4a0b-95a4-a52fc1507e41" providerId="ADAL" clId="{B25CE662-6D20-46DD-8A43-DF7C4AECE090}" dt="2022-10-07T02:15:29.943" v="3181" actId="14100"/>
          <ac:picMkLst>
            <pc:docMk/>
            <pc:sldMk cId="1258424795" sldId="393"/>
            <ac:picMk id="9" creationId="{BF48FB6A-FF30-4FCA-B988-3B7D0DBD7B6D}"/>
          </ac:picMkLst>
        </pc:picChg>
      </pc:sldChg>
      <pc:sldChg chg="addSp delSp modSp new del mod">
        <pc:chgData name="Nath, Siddhartha" userId="d83df921-9d41-4a0b-95a4-a52fc1507e41" providerId="ADAL" clId="{B25CE662-6D20-46DD-8A43-DF7C4AECE090}" dt="2022-10-07T01:59:12.085" v="3138" actId="47"/>
        <pc:sldMkLst>
          <pc:docMk/>
          <pc:sldMk cId="4086482118" sldId="393"/>
        </pc:sldMkLst>
        <pc:spChg chg="mod">
          <ac:chgData name="Nath, Siddhartha" userId="d83df921-9d41-4a0b-95a4-a52fc1507e41" providerId="ADAL" clId="{B25CE662-6D20-46DD-8A43-DF7C4AECE090}" dt="2022-10-07T01:57:51.482" v="3111" actId="20577"/>
          <ac:spMkLst>
            <pc:docMk/>
            <pc:sldMk cId="4086482118" sldId="393"/>
            <ac:spMk id="2" creationId="{E999805D-A1E1-4649-AE8F-6B84E3BD88F4}"/>
          </ac:spMkLst>
        </pc:spChg>
        <pc:spChg chg="del">
          <ac:chgData name="Nath, Siddhartha" userId="d83df921-9d41-4a0b-95a4-a52fc1507e41" providerId="ADAL" clId="{B25CE662-6D20-46DD-8A43-DF7C4AECE090}" dt="2022-10-07T01:57:55.479" v="3112" actId="478"/>
          <ac:spMkLst>
            <pc:docMk/>
            <pc:sldMk cId="4086482118" sldId="393"/>
            <ac:spMk id="3" creationId="{368F9474-65BB-4735-9EF4-49C3597D1D8A}"/>
          </ac:spMkLst>
        </pc:spChg>
        <pc:picChg chg="add del mod">
          <ac:chgData name="Nath, Siddhartha" userId="d83df921-9d41-4a0b-95a4-a52fc1507e41" providerId="ADAL" clId="{B25CE662-6D20-46DD-8A43-DF7C4AECE090}" dt="2022-10-07T01:58:13.676" v="3114" actId="478"/>
          <ac:picMkLst>
            <pc:docMk/>
            <pc:sldMk cId="4086482118" sldId="393"/>
            <ac:picMk id="5" creationId="{E901A806-403E-4CE0-AD91-7B7F0567FBBB}"/>
          </ac:picMkLst>
        </pc:picChg>
      </pc:sldChg>
      <pc:sldChg chg="addSp delSp modSp new mod modAnim">
        <pc:chgData name="Nath, Siddhartha" userId="d83df921-9d41-4a0b-95a4-a52fc1507e41" providerId="ADAL" clId="{B25CE662-6D20-46DD-8A43-DF7C4AECE090}" dt="2022-10-07T02:32:32.990" v="3304"/>
        <pc:sldMkLst>
          <pc:docMk/>
          <pc:sldMk cId="2333519482" sldId="394"/>
        </pc:sldMkLst>
        <pc:spChg chg="mod">
          <ac:chgData name="Nath, Siddhartha" userId="d83df921-9d41-4a0b-95a4-a52fc1507e41" providerId="ADAL" clId="{B25CE662-6D20-46DD-8A43-DF7C4AECE090}" dt="2022-10-07T02:26:45.458" v="3230" actId="20577"/>
          <ac:spMkLst>
            <pc:docMk/>
            <pc:sldMk cId="2333519482" sldId="394"/>
            <ac:spMk id="2" creationId="{DF83C0A6-216A-4387-8F36-45E9797B8BA9}"/>
          </ac:spMkLst>
        </pc:spChg>
        <pc:spChg chg="del">
          <ac:chgData name="Nath, Siddhartha" userId="d83df921-9d41-4a0b-95a4-a52fc1507e41" providerId="ADAL" clId="{B25CE662-6D20-46DD-8A43-DF7C4AECE090}" dt="2022-10-07T02:26:58.706" v="3231" actId="478"/>
          <ac:spMkLst>
            <pc:docMk/>
            <pc:sldMk cId="2333519482" sldId="394"/>
            <ac:spMk id="3" creationId="{8341C36A-459F-42F8-80B4-169E48B865E8}"/>
          </ac:spMkLst>
        </pc:spChg>
        <pc:spChg chg="add mod">
          <ac:chgData name="Nath, Siddhartha" userId="d83df921-9d41-4a0b-95a4-a52fc1507e41" providerId="ADAL" clId="{B25CE662-6D20-46DD-8A43-DF7C4AECE090}" dt="2022-10-07T02:27:48.729" v="3243" actId="692"/>
          <ac:spMkLst>
            <pc:docMk/>
            <pc:sldMk cId="2333519482" sldId="394"/>
            <ac:spMk id="9" creationId="{1B3A0E9C-F502-4E37-988E-F0373A597B9B}"/>
          </ac:spMkLst>
        </pc:spChg>
        <pc:spChg chg="add mod">
          <ac:chgData name="Nath, Siddhartha" userId="d83df921-9d41-4a0b-95a4-a52fc1507e41" providerId="ADAL" clId="{B25CE662-6D20-46DD-8A43-DF7C4AECE090}" dt="2022-10-07T02:29:15.292" v="3257" actId="1076"/>
          <ac:spMkLst>
            <pc:docMk/>
            <pc:sldMk cId="2333519482" sldId="394"/>
            <ac:spMk id="16" creationId="{BFA0E8BD-FA83-4C05-8916-342C8DB5D1B1}"/>
          </ac:spMkLst>
        </pc:spChg>
        <pc:spChg chg="add mod">
          <ac:chgData name="Nath, Siddhartha" userId="d83df921-9d41-4a0b-95a4-a52fc1507e41" providerId="ADAL" clId="{B25CE662-6D20-46DD-8A43-DF7C4AECE090}" dt="2022-10-07T02:30:15.773" v="3267" actId="1076"/>
          <ac:spMkLst>
            <pc:docMk/>
            <pc:sldMk cId="2333519482" sldId="394"/>
            <ac:spMk id="21" creationId="{FE1842B0-05F4-469E-BC26-F30E2BD8B8CF}"/>
          </ac:spMkLst>
        </pc:spChg>
        <pc:spChg chg="add mod">
          <ac:chgData name="Nath, Siddhartha" userId="d83df921-9d41-4a0b-95a4-a52fc1507e41" providerId="ADAL" clId="{B25CE662-6D20-46DD-8A43-DF7C4AECE090}" dt="2022-10-07T02:30:55.975" v="3273" actId="1076"/>
          <ac:spMkLst>
            <pc:docMk/>
            <pc:sldMk cId="2333519482" sldId="394"/>
            <ac:spMk id="25" creationId="{6736389F-B10F-4D55-984D-0EDFA5171528}"/>
          </ac:spMkLst>
        </pc:spChg>
        <pc:spChg chg="add mod">
          <ac:chgData name="Nath, Siddhartha" userId="d83df921-9d41-4a0b-95a4-a52fc1507e41" providerId="ADAL" clId="{B25CE662-6D20-46DD-8A43-DF7C4AECE090}" dt="2022-10-07T02:31:13.695" v="3278" actId="1076"/>
          <ac:spMkLst>
            <pc:docMk/>
            <pc:sldMk cId="2333519482" sldId="394"/>
            <ac:spMk id="29" creationId="{9D2C090D-7A4C-47DE-BF56-223F688A1805}"/>
          </ac:spMkLst>
        </pc:spChg>
        <pc:spChg chg="add mod">
          <ac:chgData name="Nath, Siddhartha" userId="d83df921-9d41-4a0b-95a4-a52fc1507e41" providerId="ADAL" clId="{B25CE662-6D20-46DD-8A43-DF7C4AECE090}" dt="2022-10-07T02:31:59.160" v="3299" actId="20577"/>
          <ac:spMkLst>
            <pc:docMk/>
            <pc:sldMk cId="2333519482" sldId="394"/>
            <ac:spMk id="33" creationId="{E0E849EE-BC8A-4C0C-B199-43CB712478C1}"/>
          </ac:spMkLst>
        </pc:spChg>
        <pc:picChg chg="add mod">
          <ac:chgData name="Nath, Siddhartha" userId="d83df921-9d41-4a0b-95a4-a52fc1507e41" providerId="ADAL" clId="{B25CE662-6D20-46DD-8A43-DF7C4AECE090}" dt="2022-10-07T02:27:04.387" v="3234" actId="1076"/>
          <ac:picMkLst>
            <pc:docMk/>
            <pc:sldMk cId="2333519482" sldId="394"/>
            <ac:picMk id="6" creationId="{8B528A72-8233-40AA-8220-E3A54A452A4D}"/>
          </ac:picMkLst>
        </pc:picChg>
        <pc:picChg chg="add mod ord">
          <ac:chgData name="Nath, Siddhartha" userId="d83df921-9d41-4a0b-95a4-a52fc1507e41" providerId="ADAL" clId="{B25CE662-6D20-46DD-8A43-DF7C4AECE090}" dt="2022-10-07T02:29:11.978" v="3256" actId="1076"/>
          <ac:picMkLst>
            <pc:docMk/>
            <pc:sldMk cId="2333519482" sldId="394"/>
            <ac:picMk id="8" creationId="{BC9421E8-6863-4261-A906-A387000D4350}"/>
          </ac:picMkLst>
        </pc:picChg>
        <pc:picChg chg="add mod">
          <ac:chgData name="Nath, Siddhartha" userId="d83df921-9d41-4a0b-95a4-a52fc1507e41" providerId="ADAL" clId="{B25CE662-6D20-46DD-8A43-DF7C4AECE090}" dt="2022-10-07T02:28:14.340" v="3246" actId="1076"/>
          <ac:picMkLst>
            <pc:docMk/>
            <pc:sldMk cId="2333519482" sldId="394"/>
            <ac:picMk id="11" creationId="{07BC0DF7-F635-46D0-A41E-69A081CFB914}"/>
          </ac:picMkLst>
        </pc:picChg>
        <pc:picChg chg="add del mod">
          <ac:chgData name="Nath, Siddhartha" userId="d83df921-9d41-4a0b-95a4-a52fc1507e41" providerId="ADAL" clId="{B25CE662-6D20-46DD-8A43-DF7C4AECE090}" dt="2022-10-07T02:29:00.581" v="3252"/>
          <ac:picMkLst>
            <pc:docMk/>
            <pc:sldMk cId="2333519482" sldId="394"/>
            <ac:picMk id="15" creationId="{509F2B40-05A5-474D-B822-F1431AD67E45}"/>
          </ac:picMkLst>
        </pc:picChg>
        <pc:cxnChg chg="add mod">
          <ac:chgData name="Nath, Siddhartha" userId="d83df921-9d41-4a0b-95a4-a52fc1507e41" providerId="ADAL" clId="{B25CE662-6D20-46DD-8A43-DF7C4AECE090}" dt="2022-10-07T02:28:39.262" v="3250" actId="692"/>
          <ac:cxnSpMkLst>
            <pc:docMk/>
            <pc:sldMk cId="2333519482" sldId="394"/>
            <ac:cxnSpMk id="13" creationId="{EC3B4C74-E5DE-4FA8-9A85-E3C5D20BB988}"/>
          </ac:cxnSpMkLst>
        </pc:cxnChg>
        <pc:cxnChg chg="add mod">
          <ac:chgData name="Nath, Siddhartha" userId="d83df921-9d41-4a0b-95a4-a52fc1507e41" providerId="ADAL" clId="{B25CE662-6D20-46DD-8A43-DF7C4AECE090}" dt="2022-10-07T02:29:28.689" v="3263" actId="1036"/>
          <ac:cxnSpMkLst>
            <pc:docMk/>
            <pc:sldMk cId="2333519482" sldId="394"/>
            <ac:cxnSpMk id="17" creationId="{92A4BDED-4BAA-4926-8F09-2CF811A55E2B}"/>
          </ac:cxnSpMkLst>
        </pc:cxnChg>
        <pc:cxnChg chg="add mod">
          <ac:chgData name="Nath, Siddhartha" userId="d83df921-9d41-4a0b-95a4-a52fc1507e41" providerId="ADAL" clId="{B25CE662-6D20-46DD-8A43-DF7C4AECE090}" dt="2022-10-07T02:30:37.901" v="3271" actId="14100"/>
          <ac:cxnSpMkLst>
            <pc:docMk/>
            <pc:sldMk cId="2333519482" sldId="394"/>
            <ac:cxnSpMk id="22" creationId="{DEE699E1-BB61-4D67-870B-3DD194483B05}"/>
          </ac:cxnSpMkLst>
        </pc:cxnChg>
        <pc:cxnChg chg="add mod">
          <ac:chgData name="Nath, Siddhartha" userId="d83df921-9d41-4a0b-95a4-a52fc1507e41" providerId="ADAL" clId="{B25CE662-6D20-46DD-8A43-DF7C4AECE090}" dt="2022-10-07T02:31:05.101" v="3276" actId="14100"/>
          <ac:cxnSpMkLst>
            <pc:docMk/>
            <pc:sldMk cId="2333519482" sldId="394"/>
            <ac:cxnSpMk id="26" creationId="{68751CAF-4BBA-4CDA-A333-B97BEF7B7810}"/>
          </ac:cxnSpMkLst>
        </pc:cxnChg>
        <pc:cxnChg chg="add mod">
          <ac:chgData name="Nath, Siddhartha" userId="d83df921-9d41-4a0b-95a4-a52fc1507e41" providerId="ADAL" clId="{B25CE662-6D20-46DD-8A43-DF7C4AECE090}" dt="2022-10-07T02:31:21.965" v="3281" actId="14100"/>
          <ac:cxnSpMkLst>
            <pc:docMk/>
            <pc:sldMk cId="2333519482" sldId="394"/>
            <ac:cxnSpMk id="30" creationId="{0EDBE681-7D35-46CD-954F-2D1A00C55604}"/>
          </ac:cxnSpMkLst>
        </pc:cxnChg>
      </pc:sldChg>
    </pc:docChg>
  </pc:docChgLst>
  <pc:docChgLst>
    <pc:chgData name="Nath, Siddhartha" userId="d83df921-9d41-4a0b-95a4-a52fc1507e41" providerId="ADAL" clId="{41B0142D-FA8E-4F4F-9612-8DDA64EAF9D3}"/>
    <pc:docChg chg="undo custSel addSld delSld modSld sldOrd">
      <pc:chgData name="Nath, Siddhartha" userId="d83df921-9d41-4a0b-95a4-a52fc1507e41" providerId="ADAL" clId="{41B0142D-FA8E-4F4F-9612-8DDA64EAF9D3}" dt="2022-10-20T03:16:56.704" v="10235" actId="20577"/>
      <pc:docMkLst>
        <pc:docMk/>
      </pc:docMkLst>
      <pc:sldChg chg="modSp mod">
        <pc:chgData name="Nath, Siddhartha" userId="d83df921-9d41-4a0b-95a4-a52fc1507e41" providerId="ADAL" clId="{41B0142D-FA8E-4F4F-9612-8DDA64EAF9D3}" dt="2022-10-18T18:54:19.440" v="10" actId="20577"/>
        <pc:sldMkLst>
          <pc:docMk/>
          <pc:sldMk cId="0" sldId="284"/>
        </pc:sldMkLst>
        <pc:spChg chg="mod">
          <ac:chgData name="Nath, Siddhartha" userId="d83df921-9d41-4a0b-95a4-a52fc1507e41" providerId="ADAL" clId="{41B0142D-FA8E-4F4F-9612-8DDA64EAF9D3}" dt="2022-10-18T18:54:19.440" v="10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41B0142D-FA8E-4F4F-9612-8DDA64EAF9D3}" dt="2022-10-18T18:54:48.411" v="47" actId="20577"/>
        <pc:sldMkLst>
          <pc:docMk/>
          <pc:sldMk cId="0" sldId="285"/>
        </pc:sldMkLst>
        <pc:spChg chg="mod">
          <ac:chgData name="Nath, Siddhartha" userId="d83df921-9d41-4a0b-95a4-a52fc1507e41" providerId="ADAL" clId="{41B0142D-FA8E-4F4F-9612-8DDA64EAF9D3}" dt="2022-10-18T18:54:48.411" v="47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41B0142D-FA8E-4F4F-9612-8DDA64EAF9D3}" dt="2022-10-20T03:16:56.704" v="10235" actId="20577"/>
        <pc:sldMkLst>
          <pc:docMk/>
          <pc:sldMk cId="0" sldId="287"/>
        </pc:sldMkLst>
        <pc:spChg chg="mod">
          <ac:chgData name="Nath, Siddhartha" userId="d83df921-9d41-4a0b-95a4-a52fc1507e41" providerId="ADAL" clId="{41B0142D-FA8E-4F4F-9612-8DDA64EAF9D3}" dt="2022-10-20T03:16:56.704" v="10235" actId="20577"/>
          <ac:spMkLst>
            <pc:docMk/>
            <pc:sldMk cId="0" sldId="287"/>
            <ac:spMk id="6147" creationId="{73F818DB-3984-47D9-9F92-47F2BB30F17C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541616402" sldId="288"/>
        </pc:sldMkLst>
      </pc:sldChg>
      <pc:sldChg chg="modSp new mod">
        <pc:chgData name="Nath, Siddhartha" userId="d83df921-9d41-4a0b-95a4-a52fc1507e41" providerId="ADAL" clId="{41B0142D-FA8E-4F4F-9612-8DDA64EAF9D3}" dt="2022-10-18T23:10:04.973" v="9339" actId="6549"/>
        <pc:sldMkLst>
          <pc:docMk/>
          <pc:sldMk cId="1254003249" sldId="288"/>
        </pc:sldMkLst>
        <pc:spChg chg="mod">
          <ac:chgData name="Nath, Siddhartha" userId="d83df921-9d41-4a0b-95a4-a52fc1507e41" providerId="ADAL" clId="{41B0142D-FA8E-4F4F-9612-8DDA64EAF9D3}" dt="2022-10-18T19:00:59.935" v="243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41B0142D-FA8E-4F4F-9612-8DDA64EAF9D3}" dt="2022-10-18T23:10:04.973" v="9339" actId="6549"/>
          <ac:spMkLst>
            <pc:docMk/>
            <pc:sldMk cId="1254003249" sldId="288"/>
            <ac:spMk id="3" creationId="{39403EA4-72EF-44C6-B9C1-4BB7C0605EC3}"/>
          </ac:spMkLst>
        </pc:spChg>
      </pc:sldChg>
      <pc:sldChg chg="modSp new mod">
        <pc:chgData name="Nath, Siddhartha" userId="d83df921-9d41-4a0b-95a4-a52fc1507e41" providerId="ADAL" clId="{41B0142D-FA8E-4F4F-9612-8DDA64EAF9D3}" dt="2022-10-18T19:04:09.419" v="698" actId="20577"/>
        <pc:sldMkLst>
          <pc:docMk/>
          <pc:sldMk cId="2007433634" sldId="289"/>
        </pc:sldMkLst>
        <pc:spChg chg="mod">
          <ac:chgData name="Nath, Siddhartha" userId="d83df921-9d41-4a0b-95a4-a52fc1507e41" providerId="ADAL" clId="{41B0142D-FA8E-4F4F-9612-8DDA64EAF9D3}" dt="2022-10-18T19:01:12.045" v="265" actId="20577"/>
          <ac:spMkLst>
            <pc:docMk/>
            <pc:sldMk cId="2007433634" sldId="289"/>
            <ac:spMk id="2" creationId="{9E3FE4B9-E7D7-4026-A15B-C70D6FBF73A0}"/>
          </ac:spMkLst>
        </pc:spChg>
        <pc:spChg chg="mod">
          <ac:chgData name="Nath, Siddhartha" userId="d83df921-9d41-4a0b-95a4-a52fc1507e41" providerId="ADAL" clId="{41B0142D-FA8E-4F4F-9612-8DDA64EAF9D3}" dt="2022-10-18T19:04:09.419" v="698" actId="20577"/>
          <ac:spMkLst>
            <pc:docMk/>
            <pc:sldMk cId="2007433634" sldId="289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293354119" sldId="289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1369960150" sldId="290"/>
        </pc:sldMkLst>
      </pc:sldChg>
      <pc:sldChg chg="modSp add mod">
        <pc:chgData name="Nath, Siddhartha" userId="d83df921-9d41-4a0b-95a4-a52fc1507e41" providerId="ADAL" clId="{41B0142D-FA8E-4F4F-9612-8DDA64EAF9D3}" dt="2022-10-18T19:05:11.262" v="851" actId="113"/>
        <pc:sldMkLst>
          <pc:docMk/>
          <pc:sldMk cId="2023123853" sldId="290"/>
        </pc:sldMkLst>
        <pc:spChg chg="mod">
          <ac:chgData name="Nath, Siddhartha" userId="d83df921-9d41-4a0b-95a4-a52fc1507e41" providerId="ADAL" clId="{41B0142D-FA8E-4F4F-9612-8DDA64EAF9D3}" dt="2022-10-18T19:05:11.262" v="851" actId="113"/>
          <ac:spMkLst>
            <pc:docMk/>
            <pc:sldMk cId="2023123853" sldId="290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18252114" sldId="291"/>
        </pc:sldMkLst>
      </pc:sldChg>
      <pc:sldChg chg="modSp new mod">
        <pc:chgData name="Nath, Siddhartha" userId="d83df921-9d41-4a0b-95a4-a52fc1507e41" providerId="ADAL" clId="{41B0142D-FA8E-4F4F-9612-8DDA64EAF9D3}" dt="2022-10-18T19:09:51.665" v="1388" actId="207"/>
        <pc:sldMkLst>
          <pc:docMk/>
          <pc:sldMk cId="1095645390" sldId="291"/>
        </pc:sldMkLst>
        <pc:spChg chg="mod">
          <ac:chgData name="Nath, Siddhartha" userId="d83df921-9d41-4a0b-95a4-a52fc1507e41" providerId="ADAL" clId="{41B0142D-FA8E-4F4F-9612-8DDA64EAF9D3}" dt="2022-10-18T19:06:43.309" v="1035" actId="20577"/>
          <ac:spMkLst>
            <pc:docMk/>
            <pc:sldMk cId="1095645390" sldId="291"/>
            <ac:spMk id="2" creationId="{FDB7B570-557C-4D21-B08B-927DB382F598}"/>
          </ac:spMkLst>
        </pc:spChg>
        <pc:spChg chg="mod">
          <ac:chgData name="Nath, Siddhartha" userId="d83df921-9d41-4a0b-95a4-a52fc1507e41" providerId="ADAL" clId="{41B0142D-FA8E-4F4F-9612-8DDA64EAF9D3}" dt="2022-10-18T19:09:51.665" v="1388" actId="207"/>
          <ac:spMkLst>
            <pc:docMk/>
            <pc:sldMk cId="1095645390" sldId="291"/>
            <ac:spMk id="3" creationId="{3DDC1DB2-A89F-4706-A4D0-80F198405593}"/>
          </ac:spMkLst>
        </pc:spChg>
      </pc:sldChg>
      <pc:sldChg chg="modSp new mod">
        <pc:chgData name="Nath, Siddhartha" userId="d83df921-9d41-4a0b-95a4-a52fc1507e41" providerId="ADAL" clId="{41B0142D-FA8E-4F4F-9612-8DDA64EAF9D3}" dt="2022-10-18T19:14:47.830" v="1980" actId="207"/>
        <pc:sldMkLst>
          <pc:docMk/>
          <pc:sldMk cId="2299170255" sldId="292"/>
        </pc:sldMkLst>
        <pc:spChg chg="mod">
          <ac:chgData name="Nath, Siddhartha" userId="d83df921-9d41-4a0b-95a4-a52fc1507e41" providerId="ADAL" clId="{41B0142D-FA8E-4F4F-9612-8DDA64EAF9D3}" dt="2022-10-18T19:10:17.823" v="1428" actId="20577"/>
          <ac:spMkLst>
            <pc:docMk/>
            <pc:sldMk cId="2299170255" sldId="292"/>
            <ac:spMk id="2" creationId="{FA105678-C08E-49AF-AFE6-9C2BB9A92190}"/>
          </ac:spMkLst>
        </pc:spChg>
        <pc:spChg chg="mod">
          <ac:chgData name="Nath, Siddhartha" userId="d83df921-9d41-4a0b-95a4-a52fc1507e41" providerId="ADAL" clId="{41B0142D-FA8E-4F4F-9612-8DDA64EAF9D3}" dt="2022-10-18T19:14:47.830" v="1980" actId="207"/>
          <ac:spMkLst>
            <pc:docMk/>
            <pc:sldMk cId="2299170255" sldId="292"/>
            <ac:spMk id="3" creationId="{C447B8CE-5216-4581-A3A8-C92B5F266FDE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4044469337" sldId="292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46627708" sldId="293"/>
        </pc:sldMkLst>
      </pc:sldChg>
      <pc:sldChg chg="modSp new mod">
        <pc:chgData name="Nath, Siddhartha" userId="d83df921-9d41-4a0b-95a4-a52fc1507e41" providerId="ADAL" clId="{41B0142D-FA8E-4F4F-9612-8DDA64EAF9D3}" dt="2022-10-18T19:17:00.267" v="2404" actId="207"/>
        <pc:sldMkLst>
          <pc:docMk/>
          <pc:sldMk cId="3790847039" sldId="293"/>
        </pc:sldMkLst>
        <pc:spChg chg="mod">
          <ac:chgData name="Nath, Siddhartha" userId="d83df921-9d41-4a0b-95a4-a52fc1507e41" providerId="ADAL" clId="{41B0142D-FA8E-4F4F-9612-8DDA64EAF9D3}" dt="2022-10-18T19:15:12.708" v="2017" actId="20577"/>
          <ac:spMkLst>
            <pc:docMk/>
            <pc:sldMk cId="3790847039" sldId="293"/>
            <ac:spMk id="2" creationId="{238FBA61-B3B3-4D81-AC96-08FBCCFB64B6}"/>
          </ac:spMkLst>
        </pc:spChg>
        <pc:spChg chg="mod">
          <ac:chgData name="Nath, Siddhartha" userId="d83df921-9d41-4a0b-95a4-a52fc1507e41" providerId="ADAL" clId="{41B0142D-FA8E-4F4F-9612-8DDA64EAF9D3}" dt="2022-10-18T19:17:00.267" v="2404" actId="207"/>
          <ac:spMkLst>
            <pc:docMk/>
            <pc:sldMk cId="3790847039" sldId="293"/>
            <ac:spMk id="3" creationId="{0BC665B3-EF8A-4908-BD7E-B0291FE0249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18:13.936" v="2509" actId="14100"/>
        <pc:sldMkLst>
          <pc:docMk/>
          <pc:sldMk cId="2458439212" sldId="294"/>
        </pc:sldMkLst>
        <pc:spChg chg="mod">
          <ac:chgData name="Nath, Siddhartha" userId="d83df921-9d41-4a0b-95a4-a52fc1507e41" providerId="ADAL" clId="{41B0142D-FA8E-4F4F-9612-8DDA64EAF9D3}" dt="2022-10-18T19:17:08.995" v="2414" actId="20577"/>
          <ac:spMkLst>
            <pc:docMk/>
            <pc:sldMk cId="2458439212" sldId="294"/>
            <ac:spMk id="2" creationId="{C4043650-332F-4CF3-B4E2-70F710C1C3D4}"/>
          </ac:spMkLst>
        </pc:spChg>
        <pc:spChg chg="mod">
          <ac:chgData name="Nath, Siddhartha" userId="d83df921-9d41-4a0b-95a4-a52fc1507e41" providerId="ADAL" clId="{41B0142D-FA8E-4F4F-9612-8DDA64EAF9D3}" dt="2022-10-18T19:17:58.673" v="2504" actId="14100"/>
          <ac:spMkLst>
            <pc:docMk/>
            <pc:sldMk cId="2458439212" sldId="294"/>
            <ac:spMk id="3" creationId="{FC3973B1-2FD0-4FB4-B1BA-705D0FD74736}"/>
          </ac:spMkLst>
        </pc:spChg>
        <pc:picChg chg="add mod">
          <ac:chgData name="Nath, Siddhartha" userId="d83df921-9d41-4a0b-95a4-a52fc1507e41" providerId="ADAL" clId="{41B0142D-FA8E-4F4F-9612-8DDA64EAF9D3}" dt="2022-10-18T19:18:13.936" v="2509" actId="14100"/>
          <ac:picMkLst>
            <pc:docMk/>
            <pc:sldMk cId="2458439212" sldId="294"/>
            <ac:picMk id="6" creationId="{6146C94A-3E86-4579-8939-90D95C788D04}"/>
          </ac:picMkLst>
        </pc:pic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620052668" sldId="294"/>
        </pc:sldMkLst>
      </pc:sldChg>
      <pc:sldChg chg="modSp new mod">
        <pc:chgData name="Nath, Siddhartha" userId="d83df921-9d41-4a0b-95a4-a52fc1507e41" providerId="ADAL" clId="{41B0142D-FA8E-4F4F-9612-8DDA64EAF9D3}" dt="2022-10-18T19:27:01.886" v="3094" actId="20577"/>
        <pc:sldMkLst>
          <pc:docMk/>
          <pc:sldMk cId="1457400043" sldId="295"/>
        </pc:sldMkLst>
        <pc:spChg chg="mod">
          <ac:chgData name="Nath, Siddhartha" userId="d83df921-9d41-4a0b-95a4-a52fc1507e41" providerId="ADAL" clId="{41B0142D-FA8E-4F4F-9612-8DDA64EAF9D3}" dt="2022-10-18T19:23:03.474" v="2542" actId="20577"/>
          <ac:spMkLst>
            <pc:docMk/>
            <pc:sldMk cId="1457400043" sldId="295"/>
            <ac:spMk id="2" creationId="{ADFEC708-5F4A-47C5-AEDB-DA35323B83FE}"/>
          </ac:spMkLst>
        </pc:spChg>
        <pc:spChg chg="mod">
          <ac:chgData name="Nath, Siddhartha" userId="d83df921-9d41-4a0b-95a4-a52fc1507e41" providerId="ADAL" clId="{41B0142D-FA8E-4F4F-9612-8DDA64EAF9D3}" dt="2022-10-18T19:27:01.886" v="3094" actId="20577"/>
          <ac:spMkLst>
            <pc:docMk/>
            <pc:sldMk cId="1457400043" sldId="295"/>
            <ac:spMk id="3" creationId="{07B80453-E99D-47D8-ABB3-9E17D5002C65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33:35.630" v="3325" actId="1076"/>
        <pc:sldMkLst>
          <pc:docMk/>
          <pc:sldMk cId="448828673" sldId="296"/>
        </pc:sldMkLst>
        <pc:spChg chg="mod">
          <ac:chgData name="Nath, Siddhartha" userId="d83df921-9d41-4a0b-95a4-a52fc1507e41" providerId="ADAL" clId="{41B0142D-FA8E-4F4F-9612-8DDA64EAF9D3}" dt="2022-10-18T19:28:40.014" v="3102" actId="20577"/>
          <ac:spMkLst>
            <pc:docMk/>
            <pc:sldMk cId="448828673" sldId="296"/>
            <ac:spMk id="2" creationId="{ECD2EEAA-1B7E-4CC8-AFFB-012CA6F54396}"/>
          </ac:spMkLst>
        </pc:spChg>
        <pc:spChg chg="mod">
          <ac:chgData name="Nath, Siddhartha" userId="d83df921-9d41-4a0b-95a4-a52fc1507e41" providerId="ADAL" clId="{41B0142D-FA8E-4F4F-9612-8DDA64EAF9D3}" dt="2022-10-18T19:33:31.898" v="3324" actId="403"/>
          <ac:spMkLst>
            <pc:docMk/>
            <pc:sldMk cId="448828673" sldId="296"/>
            <ac:spMk id="3" creationId="{EAF7473E-2B43-49E4-B5CA-8FC3FFE4C880}"/>
          </ac:spMkLst>
        </pc:spChg>
        <pc:picChg chg="add mod">
          <ac:chgData name="Nath, Siddhartha" userId="d83df921-9d41-4a0b-95a4-a52fc1507e41" providerId="ADAL" clId="{41B0142D-FA8E-4F4F-9612-8DDA64EAF9D3}" dt="2022-10-18T19:31:24.465" v="3192" actId="1076"/>
          <ac:picMkLst>
            <pc:docMk/>
            <pc:sldMk cId="448828673" sldId="296"/>
            <ac:picMk id="6" creationId="{963FC8E1-6AC4-4837-9E67-3467EF7B923A}"/>
          </ac:picMkLst>
        </pc:picChg>
        <pc:picChg chg="add mod">
          <ac:chgData name="Nath, Siddhartha" userId="d83df921-9d41-4a0b-95a4-a52fc1507e41" providerId="ADAL" clId="{41B0142D-FA8E-4F4F-9612-8DDA64EAF9D3}" dt="2022-10-18T19:33:35.630" v="3325" actId="1076"/>
          <ac:picMkLst>
            <pc:docMk/>
            <pc:sldMk cId="448828673" sldId="296"/>
            <ac:picMk id="8" creationId="{BC652A23-9513-492A-938C-303C16496D9E}"/>
          </ac:picMkLst>
        </pc:picChg>
      </pc:sldChg>
      <pc:sldChg chg="addSp delSp modSp new mod">
        <pc:chgData name="Nath, Siddhartha" userId="d83df921-9d41-4a0b-95a4-a52fc1507e41" providerId="ADAL" clId="{41B0142D-FA8E-4F4F-9612-8DDA64EAF9D3}" dt="2022-10-18T19:45:51.833" v="3916" actId="1076"/>
        <pc:sldMkLst>
          <pc:docMk/>
          <pc:sldMk cId="2946796107" sldId="297"/>
        </pc:sldMkLst>
        <pc:spChg chg="mod">
          <ac:chgData name="Nath, Siddhartha" userId="d83df921-9d41-4a0b-95a4-a52fc1507e41" providerId="ADAL" clId="{41B0142D-FA8E-4F4F-9612-8DDA64EAF9D3}" dt="2022-10-18T19:34:54.898" v="3337" actId="20577"/>
          <ac:spMkLst>
            <pc:docMk/>
            <pc:sldMk cId="2946796107" sldId="297"/>
            <ac:spMk id="2" creationId="{22FCD2F8-08F3-424C-A14B-7CB5FD1D6B27}"/>
          </ac:spMkLst>
        </pc:spChg>
        <pc:spChg chg="mod">
          <ac:chgData name="Nath, Siddhartha" userId="d83df921-9d41-4a0b-95a4-a52fc1507e41" providerId="ADAL" clId="{41B0142D-FA8E-4F4F-9612-8DDA64EAF9D3}" dt="2022-10-18T19:45:46.624" v="3915" actId="14100"/>
          <ac:spMkLst>
            <pc:docMk/>
            <pc:sldMk cId="2946796107" sldId="297"/>
            <ac:spMk id="3" creationId="{59F30E51-7C26-41FB-BF3F-2127DB4BA025}"/>
          </ac:spMkLst>
        </pc:spChg>
        <pc:spChg chg="add mod">
          <ac:chgData name="Nath, Siddhartha" userId="d83df921-9d41-4a0b-95a4-a52fc1507e41" providerId="ADAL" clId="{41B0142D-FA8E-4F4F-9612-8DDA64EAF9D3}" dt="2022-10-18T19:45:51.833" v="3916" actId="1076"/>
          <ac:spMkLst>
            <pc:docMk/>
            <pc:sldMk cId="2946796107" sldId="297"/>
            <ac:spMk id="7" creationId="{D21AABEF-4F28-474D-B14A-956829034DEF}"/>
          </ac:spMkLst>
        </pc:spChg>
        <pc:spChg chg="add del mod">
          <ac:chgData name="Nath, Siddhartha" userId="d83df921-9d41-4a0b-95a4-a52fc1507e41" providerId="ADAL" clId="{41B0142D-FA8E-4F4F-9612-8DDA64EAF9D3}" dt="2022-10-18T19:38:44.422" v="3513"/>
          <ac:spMkLst>
            <pc:docMk/>
            <pc:sldMk cId="2946796107" sldId="297"/>
            <ac:spMk id="8" creationId="{0E8824F8-75C3-4402-A02D-5F385AD3280C}"/>
          </ac:spMkLst>
        </pc:spChg>
        <pc:picChg chg="add mod">
          <ac:chgData name="Nath, Siddhartha" userId="d83df921-9d41-4a0b-95a4-a52fc1507e41" providerId="ADAL" clId="{41B0142D-FA8E-4F4F-9612-8DDA64EAF9D3}" dt="2022-10-18T19:45:43.868" v="3914" actId="1076"/>
          <ac:picMkLst>
            <pc:docMk/>
            <pc:sldMk cId="2946796107" sldId="297"/>
            <ac:picMk id="6" creationId="{3BC82B46-E7DC-41F4-A4F0-20BB86B51212}"/>
          </ac:picMkLst>
        </pc:picChg>
      </pc:sldChg>
      <pc:sldChg chg="modSp new mod">
        <pc:chgData name="Nath, Siddhartha" userId="d83df921-9d41-4a0b-95a4-a52fc1507e41" providerId="ADAL" clId="{41B0142D-FA8E-4F4F-9612-8DDA64EAF9D3}" dt="2022-10-18T19:53:03.994" v="4564" actId="6549"/>
        <pc:sldMkLst>
          <pc:docMk/>
          <pc:sldMk cId="4064277033" sldId="298"/>
        </pc:sldMkLst>
        <pc:spChg chg="mod">
          <ac:chgData name="Nath, Siddhartha" userId="d83df921-9d41-4a0b-95a4-a52fc1507e41" providerId="ADAL" clId="{41B0142D-FA8E-4F4F-9612-8DDA64EAF9D3}" dt="2022-10-18T19:46:14.347" v="3930" actId="20577"/>
          <ac:spMkLst>
            <pc:docMk/>
            <pc:sldMk cId="4064277033" sldId="298"/>
            <ac:spMk id="2" creationId="{B78A9CF1-F7B8-4DBE-BB1A-DC89D025AED2}"/>
          </ac:spMkLst>
        </pc:spChg>
        <pc:spChg chg="mod">
          <ac:chgData name="Nath, Siddhartha" userId="d83df921-9d41-4a0b-95a4-a52fc1507e41" providerId="ADAL" clId="{41B0142D-FA8E-4F4F-9612-8DDA64EAF9D3}" dt="2022-10-18T19:53:03.994" v="4564" actId="6549"/>
          <ac:spMkLst>
            <pc:docMk/>
            <pc:sldMk cId="4064277033" sldId="298"/>
            <ac:spMk id="3" creationId="{F27A214F-6FD4-45C6-92FD-DC48A1D2801E}"/>
          </ac:spMkLst>
        </pc:spChg>
      </pc:sldChg>
      <pc:sldChg chg="addSp delSp modSp new mod">
        <pc:chgData name="Nath, Siddhartha" userId="d83df921-9d41-4a0b-95a4-a52fc1507e41" providerId="ADAL" clId="{41B0142D-FA8E-4F4F-9612-8DDA64EAF9D3}" dt="2022-10-18T20:01:29.602" v="4969" actId="5793"/>
        <pc:sldMkLst>
          <pc:docMk/>
          <pc:sldMk cId="733202100" sldId="299"/>
        </pc:sldMkLst>
        <pc:spChg chg="mod">
          <ac:chgData name="Nath, Siddhartha" userId="d83df921-9d41-4a0b-95a4-a52fc1507e41" providerId="ADAL" clId="{41B0142D-FA8E-4F4F-9612-8DDA64EAF9D3}" dt="2022-10-18T20:01:29.602" v="4969" actId="5793"/>
          <ac:spMkLst>
            <pc:docMk/>
            <pc:sldMk cId="733202100" sldId="299"/>
            <ac:spMk id="2" creationId="{733FC683-6CF4-4F7D-BB46-C5F7EED79D93}"/>
          </ac:spMkLst>
        </pc:spChg>
        <pc:spChg chg="del mod">
          <ac:chgData name="Nath, Siddhartha" userId="d83df921-9d41-4a0b-95a4-a52fc1507e41" providerId="ADAL" clId="{41B0142D-FA8E-4F4F-9612-8DDA64EAF9D3}" dt="2022-10-18T19:54:12.720" v="4596" actId="22"/>
          <ac:spMkLst>
            <pc:docMk/>
            <pc:sldMk cId="733202100" sldId="299"/>
            <ac:spMk id="3" creationId="{3DFBD402-A806-4118-BF10-9BB682B4A0DD}"/>
          </ac:spMkLst>
        </pc:spChg>
        <pc:spChg chg="add mod">
          <ac:chgData name="Nath, Siddhartha" userId="d83df921-9d41-4a0b-95a4-a52fc1507e41" providerId="ADAL" clId="{41B0142D-FA8E-4F4F-9612-8DDA64EAF9D3}" dt="2022-10-18T20:01:06.985" v="4961" actId="207"/>
          <ac:spMkLst>
            <pc:docMk/>
            <pc:sldMk cId="733202100" sldId="299"/>
            <ac:spMk id="7" creationId="{8336D339-CCBC-41B6-9421-D7CFF24BFD95}"/>
          </ac:spMkLst>
        </pc:spChg>
        <pc:picChg chg="add mod ord">
          <ac:chgData name="Nath, Siddhartha" userId="d83df921-9d41-4a0b-95a4-a52fc1507e41" providerId="ADAL" clId="{41B0142D-FA8E-4F4F-9612-8DDA64EAF9D3}" dt="2022-10-18T19:56:15.179" v="4693" actId="1076"/>
          <ac:picMkLst>
            <pc:docMk/>
            <pc:sldMk cId="733202100" sldId="299"/>
            <ac:picMk id="6" creationId="{036447A4-78C3-4647-ADA1-64AE330EE7B8}"/>
          </ac:picMkLst>
        </pc:picChg>
        <pc:picChg chg="add mod">
          <ac:chgData name="Nath, Siddhartha" userId="d83df921-9d41-4a0b-95a4-a52fc1507e41" providerId="ADAL" clId="{41B0142D-FA8E-4F4F-9612-8DDA64EAF9D3}" dt="2022-10-18T20:01:14.772" v="4962" actId="14100"/>
          <ac:picMkLst>
            <pc:docMk/>
            <pc:sldMk cId="733202100" sldId="299"/>
            <ac:picMk id="9" creationId="{9CE1A421-0D10-478D-A639-D26B7A64EF43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07:13.279" v="5360" actId="20577"/>
        <pc:sldMkLst>
          <pc:docMk/>
          <pc:sldMk cId="2388456824" sldId="300"/>
        </pc:sldMkLst>
        <pc:spChg chg="mod">
          <ac:chgData name="Nath, Siddhartha" userId="d83df921-9d41-4a0b-95a4-a52fc1507e41" providerId="ADAL" clId="{41B0142D-FA8E-4F4F-9612-8DDA64EAF9D3}" dt="2022-10-18T20:05:20.359" v="5003" actId="20577"/>
          <ac:spMkLst>
            <pc:docMk/>
            <pc:sldMk cId="2388456824" sldId="300"/>
            <ac:spMk id="2" creationId="{185FE3E0-4190-46EF-8446-1F0FC956D9B0}"/>
          </ac:spMkLst>
        </pc:spChg>
        <pc:spChg chg="mod">
          <ac:chgData name="Nath, Siddhartha" userId="d83df921-9d41-4a0b-95a4-a52fc1507e41" providerId="ADAL" clId="{41B0142D-FA8E-4F4F-9612-8DDA64EAF9D3}" dt="2022-10-18T20:07:13.279" v="5360" actId="20577"/>
          <ac:spMkLst>
            <pc:docMk/>
            <pc:sldMk cId="2388456824" sldId="300"/>
            <ac:spMk id="3" creationId="{0C93127E-B460-4F71-8090-EEBC8ADD69E2}"/>
          </ac:spMkLst>
        </pc:spChg>
      </pc:sldChg>
      <pc:sldChg chg="modSp new mod">
        <pc:chgData name="Nath, Siddhartha" userId="d83df921-9d41-4a0b-95a4-a52fc1507e41" providerId="ADAL" clId="{41B0142D-FA8E-4F4F-9612-8DDA64EAF9D3}" dt="2022-10-18T20:10:37.631" v="5733" actId="207"/>
        <pc:sldMkLst>
          <pc:docMk/>
          <pc:sldMk cId="2949216271" sldId="301"/>
        </pc:sldMkLst>
        <pc:spChg chg="mod">
          <ac:chgData name="Nath, Siddhartha" userId="d83df921-9d41-4a0b-95a4-a52fc1507e41" providerId="ADAL" clId="{41B0142D-FA8E-4F4F-9612-8DDA64EAF9D3}" dt="2022-10-18T20:07:45.736" v="5372" actId="20577"/>
          <ac:spMkLst>
            <pc:docMk/>
            <pc:sldMk cId="2949216271" sldId="301"/>
            <ac:spMk id="2" creationId="{3601036B-1C6B-4E7E-95CA-A49E54BB2C83}"/>
          </ac:spMkLst>
        </pc:spChg>
        <pc:spChg chg="mod">
          <ac:chgData name="Nath, Siddhartha" userId="d83df921-9d41-4a0b-95a4-a52fc1507e41" providerId="ADAL" clId="{41B0142D-FA8E-4F4F-9612-8DDA64EAF9D3}" dt="2022-10-18T20:10:37.631" v="5733" actId="207"/>
          <ac:spMkLst>
            <pc:docMk/>
            <pc:sldMk cId="2949216271" sldId="301"/>
            <ac:spMk id="3" creationId="{C46F0D3C-BD73-4F6F-B268-08A687A99CC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20:13:12.609" v="5860" actId="20577"/>
        <pc:sldMkLst>
          <pc:docMk/>
          <pc:sldMk cId="3058393971" sldId="302"/>
        </pc:sldMkLst>
        <pc:spChg chg="mod">
          <ac:chgData name="Nath, Siddhartha" userId="d83df921-9d41-4a0b-95a4-a52fc1507e41" providerId="ADAL" clId="{41B0142D-FA8E-4F4F-9612-8DDA64EAF9D3}" dt="2022-10-18T20:13:12.609" v="5860" actId="20577"/>
          <ac:spMkLst>
            <pc:docMk/>
            <pc:sldMk cId="3058393971" sldId="302"/>
            <ac:spMk id="2" creationId="{61015F4B-4D8A-4EAD-835C-7F8E82D9ADBE}"/>
          </ac:spMkLst>
        </pc:spChg>
        <pc:spChg chg="mod">
          <ac:chgData name="Nath, Siddhartha" userId="d83df921-9d41-4a0b-95a4-a52fc1507e41" providerId="ADAL" clId="{41B0142D-FA8E-4F4F-9612-8DDA64EAF9D3}" dt="2022-10-18T20:11:54.049" v="5853" actId="14100"/>
          <ac:spMkLst>
            <pc:docMk/>
            <pc:sldMk cId="3058393971" sldId="302"/>
            <ac:spMk id="3" creationId="{DADD3706-B9D0-49D0-A66F-A5A8D2CEA7FE}"/>
          </ac:spMkLst>
        </pc:spChg>
        <pc:picChg chg="add mod">
          <ac:chgData name="Nath, Siddhartha" userId="d83df921-9d41-4a0b-95a4-a52fc1507e41" providerId="ADAL" clId="{41B0142D-FA8E-4F4F-9612-8DDA64EAF9D3}" dt="2022-10-18T20:12:10.768" v="5855" actId="1076"/>
          <ac:picMkLst>
            <pc:docMk/>
            <pc:sldMk cId="3058393971" sldId="302"/>
            <ac:picMk id="6" creationId="{0150847E-29E2-4B79-88E5-0EE7980B3890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7:23.705" v="6309" actId="207"/>
        <pc:sldMkLst>
          <pc:docMk/>
          <pc:sldMk cId="3239028001" sldId="303"/>
        </pc:sldMkLst>
        <pc:spChg chg="mod">
          <ac:chgData name="Nath, Siddhartha" userId="d83df921-9d41-4a0b-95a4-a52fc1507e41" providerId="ADAL" clId="{41B0142D-FA8E-4F4F-9612-8DDA64EAF9D3}" dt="2022-10-18T20:14:06.950" v="5878" actId="20577"/>
          <ac:spMkLst>
            <pc:docMk/>
            <pc:sldMk cId="3239028001" sldId="303"/>
            <ac:spMk id="2" creationId="{208D747D-9D84-442A-B68C-3F1095E4FC5F}"/>
          </ac:spMkLst>
        </pc:spChg>
        <pc:spChg chg="mod">
          <ac:chgData name="Nath, Siddhartha" userId="d83df921-9d41-4a0b-95a4-a52fc1507e41" providerId="ADAL" clId="{41B0142D-FA8E-4F4F-9612-8DDA64EAF9D3}" dt="2022-10-18T20:17:23.705" v="6309" actId="207"/>
          <ac:spMkLst>
            <pc:docMk/>
            <pc:sldMk cId="3239028001" sldId="303"/>
            <ac:spMk id="3" creationId="{039B716A-D5AD-4E46-B069-15AA19135233}"/>
          </ac:spMkLst>
        </pc:spChg>
        <pc:picChg chg="add mod">
          <ac:chgData name="Nath, Siddhartha" userId="d83df921-9d41-4a0b-95a4-a52fc1507e41" providerId="ADAL" clId="{41B0142D-FA8E-4F4F-9612-8DDA64EAF9D3}" dt="2022-10-18T20:17:18.904" v="6308" actId="14100"/>
          <ac:picMkLst>
            <pc:docMk/>
            <pc:sldMk cId="3239028001" sldId="303"/>
            <ac:picMk id="6" creationId="{FA7188F2-9386-4854-820F-F04054F428C6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8:28.597" v="6384" actId="1076"/>
        <pc:sldMkLst>
          <pc:docMk/>
          <pc:sldMk cId="3563914762" sldId="304"/>
        </pc:sldMkLst>
        <pc:spChg chg="mod">
          <ac:chgData name="Nath, Siddhartha" userId="d83df921-9d41-4a0b-95a4-a52fc1507e41" providerId="ADAL" clId="{41B0142D-FA8E-4F4F-9612-8DDA64EAF9D3}" dt="2022-10-18T20:17:48.743" v="6319" actId="20577"/>
          <ac:spMkLst>
            <pc:docMk/>
            <pc:sldMk cId="3563914762" sldId="304"/>
            <ac:spMk id="2" creationId="{A476FAE8-E520-4B90-B990-5754005DDEDE}"/>
          </ac:spMkLst>
        </pc:spChg>
        <pc:spChg chg="mod">
          <ac:chgData name="Nath, Siddhartha" userId="d83df921-9d41-4a0b-95a4-a52fc1507e41" providerId="ADAL" clId="{41B0142D-FA8E-4F4F-9612-8DDA64EAF9D3}" dt="2022-10-18T20:18:09.912" v="6382" actId="14100"/>
          <ac:spMkLst>
            <pc:docMk/>
            <pc:sldMk cId="3563914762" sldId="304"/>
            <ac:spMk id="3" creationId="{614FBAA1-F7AA-4663-A488-183020B8908A}"/>
          </ac:spMkLst>
        </pc:spChg>
        <pc:picChg chg="add mod">
          <ac:chgData name="Nath, Siddhartha" userId="d83df921-9d41-4a0b-95a4-a52fc1507e41" providerId="ADAL" clId="{41B0142D-FA8E-4F4F-9612-8DDA64EAF9D3}" dt="2022-10-18T20:18:28.597" v="6384" actId="1076"/>
          <ac:picMkLst>
            <pc:docMk/>
            <pc:sldMk cId="3563914762" sldId="304"/>
            <ac:picMk id="6" creationId="{BA3EF1AE-1889-4786-908D-C9F6E7F2F6BC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0:40.151" v="6545" actId="1076"/>
        <pc:sldMkLst>
          <pc:docMk/>
          <pc:sldMk cId="2016977717" sldId="305"/>
        </pc:sldMkLst>
        <pc:spChg chg="mod">
          <ac:chgData name="Nath, Siddhartha" userId="d83df921-9d41-4a0b-95a4-a52fc1507e41" providerId="ADAL" clId="{41B0142D-FA8E-4F4F-9612-8DDA64EAF9D3}" dt="2022-10-18T20:38:29.260" v="6415" actId="20577"/>
          <ac:spMkLst>
            <pc:docMk/>
            <pc:sldMk cId="2016977717" sldId="305"/>
            <ac:spMk id="2" creationId="{E0444D55-4DB4-4739-919B-8065163B6706}"/>
          </ac:spMkLst>
        </pc:spChg>
        <pc:spChg chg="mod">
          <ac:chgData name="Nath, Siddhartha" userId="d83df921-9d41-4a0b-95a4-a52fc1507e41" providerId="ADAL" clId="{41B0142D-FA8E-4F4F-9612-8DDA64EAF9D3}" dt="2022-10-18T20:39:51.747" v="6537" actId="14100"/>
          <ac:spMkLst>
            <pc:docMk/>
            <pc:sldMk cId="2016977717" sldId="305"/>
            <ac:spMk id="3" creationId="{E9142FEE-ABBE-4B42-A5DD-7C31F98D1142}"/>
          </ac:spMkLst>
        </pc:spChg>
        <pc:picChg chg="add mod">
          <ac:chgData name="Nath, Siddhartha" userId="d83df921-9d41-4a0b-95a4-a52fc1507e41" providerId="ADAL" clId="{41B0142D-FA8E-4F4F-9612-8DDA64EAF9D3}" dt="2022-10-18T20:40:18.301" v="6541" actId="1076"/>
          <ac:picMkLst>
            <pc:docMk/>
            <pc:sldMk cId="2016977717" sldId="305"/>
            <ac:picMk id="6" creationId="{56785670-3E9B-4940-8F1E-F36336700588}"/>
          </ac:picMkLst>
        </pc:picChg>
        <pc:picChg chg="add mod">
          <ac:chgData name="Nath, Siddhartha" userId="d83df921-9d41-4a0b-95a4-a52fc1507e41" providerId="ADAL" clId="{41B0142D-FA8E-4F4F-9612-8DDA64EAF9D3}" dt="2022-10-18T20:40:40.151" v="6545" actId="1076"/>
          <ac:picMkLst>
            <pc:docMk/>
            <pc:sldMk cId="2016977717" sldId="305"/>
            <ac:picMk id="8" creationId="{4DB466D3-ECBF-40BB-AAC6-9118039FCD7D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5:58.537" v="6623" actId="1038"/>
        <pc:sldMkLst>
          <pc:docMk/>
          <pc:sldMk cId="3011959801" sldId="306"/>
        </pc:sldMkLst>
        <pc:spChg chg="mod">
          <ac:chgData name="Nath, Siddhartha" userId="d83df921-9d41-4a0b-95a4-a52fc1507e41" providerId="ADAL" clId="{41B0142D-FA8E-4F4F-9612-8DDA64EAF9D3}" dt="2022-10-18T20:41:43.914" v="6567" actId="20577"/>
          <ac:spMkLst>
            <pc:docMk/>
            <pc:sldMk cId="3011959801" sldId="306"/>
            <ac:spMk id="2" creationId="{F51E325D-D5E5-41FC-BAB2-6A892B2E4F8F}"/>
          </ac:spMkLst>
        </pc:spChg>
        <pc:spChg chg="mod">
          <ac:chgData name="Nath, Siddhartha" userId="d83df921-9d41-4a0b-95a4-a52fc1507e41" providerId="ADAL" clId="{41B0142D-FA8E-4F4F-9612-8DDA64EAF9D3}" dt="2022-10-18T20:42:38.657" v="6612" actId="20577"/>
          <ac:spMkLst>
            <pc:docMk/>
            <pc:sldMk cId="3011959801" sldId="306"/>
            <ac:spMk id="3" creationId="{18F103FE-C131-4FEA-82DE-0CDD292928B2}"/>
          </ac:spMkLst>
        </pc:spChg>
        <pc:picChg chg="add mod">
          <ac:chgData name="Nath, Siddhartha" userId="d83df921-9d41-4a0b-95a4-a52fc1507e41" providerId="ADAL" clId="{41B0142D-FA8E-4F4F-9612-8DDA64EAF9D3}" dt="2022-10-18T20:45:58.537" v="6623" actId="1038"/>
          <ac:picMkLst>
            <pc:docMk/>
            <pc:sldMk cId="3011959801" sldId="306"/>
            <ac:picMk id="6" creationId="{564C1921-D9C4-4A65-9E30-2A54226A21D7}"/>
          </ac:picMkLst>
        </pc:picChg>
        <pc:picChg chg="add mod">
          <ac:chgData name="Nath, Siddhartha" userId="d83df921-9d41-4a0b-95a4-a52fc1507e41" providerId="ADAL" clId="{41B0142D-FA8E-4F4F-9612-8DDA64EAF9D3}" dt="2022-10-18T20:45:51.359" v="6617" actId="14100"/>
          <ac:picMkLst>
            <pc:docMk/>
            <pc:sldMk cId="3011959801" sldId="306"/>
            <ac:picMk id="7" creationId="{1BD154E7-716B-4AC9-A5CF-39F731C8B044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50:08.973" v="6923" actId="20577"/>
        <pc:sldMkLst>
          <pc:docMk/>
          <pc:sldMk cId="577026191" sldId="307"/>
        </pc:sldMkLst>
        <pc:spChg chg="mod">
          <ac:chgData name="Nath, Siddhartha" userId="d83df921-9d41-4a0b-95a4-a52fc1507e41" providerId="ADAL" clId="{41B0142D-FA8E-4F4F-9612-8DDA64EAF9D3}" dt="2022-10-18T20:47:36.460" v="6652" actId="20577"/>
          <ac:spMkLst>
            <pc:docMk/>
            <pc:sldMk cId="577026191" sldId="307"/>
            <ac:spMk id="2" creationId="{3D87D139-787E-488C-A7C7-DE02106A9772}"/>
          </ac:spMkLst>
        </pc:spChg>
        <pc:spChg chg="mod">
          <ac:chgData name="Nath, Siddhartha" userId="d83df921-9d41-4a0b-95a4-a52fc1507e41" providerId="ADAL" clId="{41B0142D-FA8E-4F4F-9612-8DDA64EAF9D3}" dt="2022-10-18T20:50:08.973" v="6923" actId="20577"/>
          <ac:spMkLst>
            <pc:docMk/>
            <pc:sldMk cId="577026191" sldId="307"/>
            <ac:spMk id="3" creationId="{FFCBD668-927D-4098-BDBA-5D339D8CF626}"/>
          </ac:spMkLst>
        </pc:spChg>
      </pc:sldChg>
      <pc:sldChg chg="modSp new mod">
        <pc:chgData name="Nath, Siddhartha" userId="d83df921-9d41-4a0b-95a4-a52fc1507e41" providerId="ADAL" clId="{41B0142D-FA8E-4F4F-9612-8DDA64EAF9D3}" dt="2022-10-18T21:16:07.956" v="7657" actId="20577"/>
        <pc:sldMkLst>
          <pc:docMk/>
          <pc:sldMk cId="837883655" sldId="308"/>
        </pc:sldMkLst>
        <pc:spChg chg="mod">
          <ac:chgData name="Nath, Siddhartha" userId="d83df921-9d41-4a0b-95a4-a52fc1507e41" providerId="ADAL" clId="{41B0142D-FA8E-4F4F-9612-8DDA64EAF9D3}" dt="2022-10-18T21:13:09.045" v="7350" actId="20577"/>
          <ac:spMkLst>
            <pc:docMk/>
            <pc:sldMk cId="837883655" sldId="308"/>
            <ac:spMk id="2" creationId="{FAD540ED-1BF2-48FA-AD28-F7D59447E904}"/>
          </ac:spMkLst>
        </pc:spChg>
        <pc:spChg chg="mod">
          <ac:chgData name="Nath, Siddhartha" userId="d83df921-9d41-4a0b-95a4-a52fc1507e41" providerId="ADAL" clId="{41B0142D-FA8E-4F4F-9612-8DDA64EAF9D3}" dt="2022-10-18T21:16:07.956" v="7657" actId="20577"/>
          <ac:spMkLst>
            <pc:docMk/>
            <pc:sldMk cId="837883655" sldId="308"/>
            <ac:spMk id="3" creationId="{03AEE853-F423-4BB0-A581-7D3ACA956607}"/>
          </ac:spMkLst>
        </pc:spChg>
      </pc:sldChg>
      <pc:sldChg chg="addSp modSp new mod modAnim">
        <pc:chgData name="Nath, Siddhartha" userId="d83df921-9d41-4a0b-95a4-a52fc1507e41" providerId="ADAL" clId="{41B0142D-FA8E-4F4F-9612-8DDA64EAF9D3}" dt="2022-10-18T21:10:48.622" v="7309"/>
        <pc:sldMkLst>
          <pc:docMk/>
          <pc:sldMk cId="1623641362" sldId="309"/>
        </pc:sldMkLst>
        <pc:spChg chg="mod">
          <ac:chgData name="Nath, Siddhartha" userId="d83df921-9d41-4a0b-95a4-a52fc1507e41" providerId="ADAL" clId="{41B0142D-FA8E-4F4F-9612-8DDA64EAF9D3}" dt="2022-10-18T21:05:27.561" v="7067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41B0142D-FA8E-4F4F-9612-8DDA64EAF9D3}" dt="2022-10-18T21:10:30.863" v="7306" actId="14100"/>
          <ac:spMkLst>
            <pc:docMk/>
            <pc:sldMk cId="1623641362" sldId="309"/>
            <ac:spMk id="3" creationId="{A6324D68-B205-4708-8CC8-83B4152F7CF3}"/>
          </ac:spMkLst>
        </pc:spChg>
        <pc:spChg chg="add mod">
          <ac:chgData name="Nath, Siddhartha" userId="d83df921-9d41-4a0b-95a4-a52fc1507e41" providerId="ADAL" clId="{41B0142D-FA8E-4F4F-9612-8DDA64EAF9D3}" dt="2022-10-18T21:07:34.917" v="7225" actId="1076"/>
          <ac:spMkLst>
            <pc:docMk/>
            <pc:sldMk cId="1623641362" sldId="309"/>
            <ac:spMk id="12" creationId="{0DCEC5D3-3506-4932-A754-560AC49926AD}"/>
          </ac:spMkLst>
        </pc:spChg>
        <pc:spChg chg="add mod">
          <ac:chgData name="Nath, Siddhartha" userId="d83df921-9d41-4a0b-95a4-a52fc1507e41" providerId="ADAL" clId="{41B0142D-FA8E-4F4F-9612-8DDA64EAF9D3}" dt="2022-10-18T21:08:27.251" v="7269" actId="1076"/>
          <ac:spMkLst>
            <pc:docMk/>
            <pc:sldMk cId="1623641362" sldId="309"/>
            <ac:spMk id="14" creationId="{BBD96C6E-E1FD-4C5D-82EA-07C0C738AD59}"/>
          </ac:spMkLst>
        </pc:spChg>
        <pc:picChg chg="add mod">
          <ac:chgData name="Nath, Siddhartha" userId="d83df921-9d41-4a0b-95a4-a52fc1507e41" providerId="ADAL" clId="{41B0142D-FA8E-4F4F-9612-8DDA64EAF9D3}" dt="2022-10-18T21:06:53.201" v="7199" actId="1076"/>
          <ac:picMkLst>
            <pc:docMk/>
            <pc:sldMk cId="1623641362" sldId="309"/>
            <ac:picMk id="6" creationId="{E9A3CFE8-1DD2-4393-B457-92A2C81BA792}"/>
          </ac:picMkLst>
        </pc:picChg>
        <pc:picChg chg="add mod">
          <ac:chgData name="Nath, Siddhartha" userId="d83df921-9d41-4a0b-95a4-a52fc1507e41" providerId="ADAL" clId="{41B0142D-FA8E-4F4F-9612-8DDA64EAF9D3}" dt="2022-10-18T21:07:21.634" v="7219" actId="1076"/>
          <ac:picMkLst>
            <pc:docMk/>
            <pc:sldMk cId="1623641362" sldId="309"/>
            <ac:picMk id="8" creationId="{C5508B56-ADDC-4A87-88C9-18702405800C}"/>
          </ac:picMkLst>
        </pc:picChg>
        <pc:picChg chg="add mod">
          <ac:chgData name="Nath, Siddhartha" userId="d83df921-9d41-4a0b-95a4-a52fc1507e41" providerId="ADAL" clId="{41B0142D-FA8E-4F4F-9612-8DDA64EAF9D3}" dt="2022-10-18T21:10:45.732" v="7308" actId="1076"/>
          <ac:picMkLst>
            <pc:docMk/>
            <pc:sldMk cId="1623641362" sldId="309"/>
            <ac:picMk id="16" creationId="{38166F60-865F-4325-892F-DCA8F20B8474}"/>
          </ac:picMkLst>
        </pc:picChg>
        <pc:cxnChg chg="add mod">
          <ac:chgData name="Nath, Siddhartha" userId="d83df921-9d41-4a0b-95a4-a52fc1507e41" providerId="ADAL" clId="{41B0142D-FA8E-4F4F-9612-8DDA64EAF9D3}" dt="2022-10-18T21:07:21.634" v="7219" actId="1076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addSp delSp modSp new mod">
        <pc:chgData name="Nath, Siddhartha" userId="d83df921-9d41-4a0b-95a4-a52fc1507e41" providerId="ADAL" clId="{41B0142D-FA8E-4F4F-9612-8DDA64EAF9D3}" dt="2022-10-18T21:17:02.560" v="7671" actId="20577"/>
        <pc:sldMkLst>
          <pc:docMk/>
          <pc:sldMk cId="1850098538" sldId="310"/>
        </pc:sldMkLst>
        <pc:spChg chg="mod">
          <ac:chgData name="Nath, Siddhartha" userId="d83df921-9d41-4a0b-95a4-a52fc1507e41" providerId="ADAL" clId="{41B0142D-FA8E-4F4F-9612-8DDA64EAF9D3}" dt="2022-10-18T21:17:02.560" v="7671" actId="20577"/>
          <ac:spMkLst>
            <pc:docMk/>
            <pc:sldMk cId="1850098538" sldId="310"/>
            <ac:spMk id="2" creationId="{4B78C1DE-0CCE-4ACF-AC56-DEE0CBA5BA74}"/>
          </ac:spMkLst>
        </pc:spChg>
        <pc:spChg chg="del">
          <ac:chgData name="Nath, Siddhartha" userId="d83df921-9d41-4a0b-95a4-a52fc1507e41" providerId="ADAL" clId="{41B0142D-FA8E-4F4F-9612-8DDA64EAF9D3}" dt="2022-10-18T21:16:19.667" v="7666" actId="478"/>
          <ac:spMkLst>
            <pc:docMk/>
            <pc:sldMk cId="1850098538" sldId="310"/>
            <ac:spMk id="3" creationId="{851B99F8-3E40-4708-86BD-E195CF51E5A6}"/>
          </ac:spMkLst>
        </pc:spChg>
        <pc:picChg chg="add mod">
          <ac:chgData name="Nath, Siddhartha" userId="d83df921-9d41-4a0b-95a4-a52fc1507e41" providerId="ADAL" clId="{41B0142D-FA8E-4F4F-9612-8DDA64EAF9D3}" dt="2022-10-18T21:16:49.592" v="7670" actId="1076"/>
          <ac:picMkLst>
            <pc:docMk/>
            <pc:sldMk cId="1850098538" sldId="310"/>
            <ac:picMk id="6" creationId="{24F8A59D-9E41-437B-A40A-B088320DD5D0}"/>
          </ac:picMkLst>
        </pc:picChg>
      </pc:sldChg>
      <pc:sldChg chg="modSp new mod">
        <pc:chgData name="Nath, Siddhartha" userId="d83df921-9d41-4a0b-95a4-a52fc1507e41" providerId="ADAL" clId="{41B0142D-FA8E-4F4F-9612-8DDA64EAF9D3}" dt="2022-10-18T21:19:17.910" v="7912" actId="20577"/>
        <pc:sldMkLst>
          <pc:docMk/>
          <pc:sldMk cId="2603362799" sldId="311"/>
        </pc:sldMkLst>
        <pc:spChg chg="mod">
          <ac:chgData name="Nath, Siddhartha" userId="d83df921-9d41-4a0b-95a4-a52fc1507e41" providerId="ADAL" clId="{41B0142D-FA8E-4F4F-9612-8DDA64EAF9D3}" dt="2022-10-18T21:17:24.877" v="7704" actId="20577"/>
          <ac:spMkLst>
            <pc:docMk/>
            <pc:sldMk cId="2603362799" sldId="311"/>
            <ac:spMk id="2" creationId="{3029FBB7-F684-4E32-AB68-C5FD675BEAD2}"/>
          </ac:spMkLst>
        </pc:spChg>
        <pc:spChg chg="mod">
          <ac:chgData name="Nath, Siddhartha" userId="d83df921-9d41-4a0b-95a4-a52fc1507e41" providerId="ADAL" clId="{41B0142D-FA8E-4F4F-9612-8DDA64EAF9D3}" dt="2022-10-18T21:19:17.910" v="7912" actId="20577"/>
          <ac:spMkLst>
            <pc:docMk/>
            <pc:sldMk cId="2603362799" sldId="311"/>
            <ac:spMk id="3" creationId="{B335AC05-ADCF-4289-8DD0-D5F86192674C}"/>
          </ac:spMkLst>
        </pc:spChg>
      </pc:sldChg>
      <pc:sldChg chg="modSp new mod">
        <pc:chgData name="Nath, Siddhartha" userId="d83df921-9d41-4a0b-95a4-a52fc1507e41" providerId="ADAL" clId="{41B0142D-FA8E-4F4F-9612-8DDA64EAF9D3}" dt="2022-10-18T22:58:40.010" v="8706" actId="20577"/>
        <pc:sldMkLst>
          <pc:docMk/>
          <pc:sldMk cId="1565733291" sldId="312"/>
        </pc:sldMkLst>
        <pc:spChg chg="mod">
          <ac:chgData name="Nath, Siddhartha" userId="d83df921-9d41-4a0b-95a4-a52fc1507e41" providerId="ADAL" clId="{41B0142D-FA8E-4F4F-9612-8DDA64EAF9D3}" dt="2022-10-18T21:19:33.712" v="7944" actId="20577"/>
          <ac:spMkLst>
            <pc:docMk/>
            <pc:sldMk cId="1565733291" sldId="312"/>
            <ac:spMk id="2" creationId="{B11486AF-D711-48CF-AB40-BC77CAF53F30}"/>
          </ac:spMkLst>
        </pc:spChg>
        <pc:spChg chg="mod">
          <ac:chgData name="Nath, Siddhartha" userId="d83df921-9d41-4a0b-95a4-a52fc1507e41" providerId="ADAL" clId="{41B0142D-FA8E-4F4F-9612-8DDA64EAF9D3}" dt="2022-10-18T22:58:40.010" v="8706" actId="20577"/>
          <ac:spMkLst>
            <pc:docMk/>
            <pc:sldMk cId="1565733291" sldId="312"/>
            <ac:spMk id="3" creationId="{DA5B3CBB-0999-48EB-8A7C-44A7E4D98E43}"/>
          </ac:spMkLst>
        </pc:spChg>
      </pc:sldChg>
      <pc:sldChg chg="modSp new mod">
        <pc:chgData name="Nath, Siddhartha" userId="d83df921-9d41-4a0b-95a4-a52fc1507e41" providerId="ADAL" clId="{41B0142D-FA8E-4F4F-9612-8DDA64EAF9D3}" dt="2022-10-18T23:03:22.279" v="9058" actId="113"/>
        <pc:sldMkLst>
          <pc:docMk/>
          <pc:sldMk cId="159227098" sldId="313"/>
        </pc:sldMkLst>
        <pc:spChg chg="mod">
          <ac:chgData name="Nath, Siddhartha" userId="d83df921-9d41-4a0b-95a4-a52fc1507e41" providerId="ADAL" clId="{41B0142D-FA8E-4F4F-9612-8DDA64EAF9D3}" dt="2022-10-18T21:29:48.762" v="8610" actId="20577"/>
          <ac:spMkLst>
            <pc:docMk/>
            <pc:sldMk cId="159227098" sldId="313"/>
            <ac:spMk id="2" creationId="{0142568B-82DC-4B67-BDF3-58A30BA8BD31}"/>
          </ac:spMkLst>
        </pc:spChg>
        <pc:spChg chg="mod">
          <ac:chgData name="Nath, Siddhartha" userId="d83df921-9d41-4a0b-95a4-a52fc1507e41" providerId="ADAL" clId="{41B0142D-FA8E-4F4F-9612-8DDA64EAF9D3}" dt="2022-10-18T23:03:22.279" v="9058" actId="113"/>
          <ac:spMkLst>
            <pc:docMk/>
            <pc:sldMk cId="159227098" sldId="313"/>
            <ac:spMk id="3" creationId="{5C5E4F79-FF10-4875-B53B-3FD9973FE35A}"/>
          </ac:spMkLst>
        </pc:spChg>
      </pc:sldChg>
      <pc:sldChg chg="addSp delSp modSp new mod chgLayout">
        <pc:chgData name="Nath, Siddhartha" userId="d83df921-9d41-4a0b-95a4-a52fc1507e41" providerId="ADAL" clId="{41B0142D-FA8E-4F4F-9612-8DDA64EAF9D3}" dt="2022-10-18T23:06:16.727" v="9149" actId="478"/>
        <pc:sldMkLst>
          <pc:docMk/>
          <pc:sldMk cId="2122823866" sldId="314"/>
        </pc:sldMkLst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2" creationId="{4C012D2A-B3F5-4FBD-8EA7-2BDE56845A1F}"/>
          </ac:spMkLst>
        </pc:spChg>
        <pc:spChg chg="del">
          <ac:chgData name="Nath, Siddhartha" userId="d83df921-9d41-4a0b-95a4-a52fc1507e41" providerId="ADAL" clId="{41B0142D-FA8E-4F4F-9612-8DDA64EAF9D3}" dt="2022-10-18T23:03:40.946" v="9069" actId="478"/>
          <ac:spMkLst>
            <pc:docMk/>
            <pc:sldMk cId="2122823866" sldId="314"/>
            <ac:spMk id="3" creationId="{7AC26359-9902-463A-B4B5-4C7C6FA5B126}"/>
          </ac:spMkLst>
        </pc:spChg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4" creationId="{FC593599-7920-44B5-8E08-3D33C9A424CD}"/>
          </ac:spMkLst>
        </pc:spChg>
        <pc:spChg chg="add del mod ord">
          <ac:chgData name="Nath, Siddhartha" userId="d83df921-9d41-4a0b-95a4-a52fc1507e41" providerId="ADAL" clId="{41B0142D-FA8E-4F4F-9612-8DDA64EAF9D3}" dt="2022-10-18T23:06:13.444" v="9148" actId="478"/>
          <ac:spMkLst>
            <pc:docMk/>
            <pc:sldMk cId="2122823866" sldId="314"/>
            <ac:spMk id="9" creationId="{4B586309-EBDB-485B-B56E-7C5EA1F3BF1B}"/>
          </ac:spMkLst>
        </pc:spChg>
        <pc:spChg chg="add del mod">
          <ac:chgData name="Nath, Siddhartha" userId="d83df921-9d41-4a0b-95a4-a52fc1507e41" providerId="ADAL" clId="{41B0142D-FA8E-4F4F-9612-8DDA64EAF9D3}" dt="2022-10-18T23:06:16.727" v="9149" actId="478"/>
          <ac:spMkLst>
            <pc:docMk/>
            <pc:sldMk cId="2122823866" sldId="314"/>
            <ac:spMk id="10" creationId="{E47F38B4-482A-4316-AE4B-3B5DE15F9E8A}"/>
          </ac:spMkLst>
        </pc:spChg>
        <pc:picChg chg="add mod ord">
          <ac:chgData name="Nath, Siddhartha" userId="d83df921-9d41-4a0b-95a4-a52fc1507e41" providerId="ADAL" clId="{41B0142D-FA8E-4F4F-9612-8DDA64EAF9D3}" dt="2022-10-18T23:05:09.833" v="9086" actId="167"/>
          <ac:picMkLst>
            <pc:docMk/>
            <pc:sldMk cId="2122823866" sldId="314"/>
            <ac:picMk id="6" creationId="{D4F5875A-6356-44D7-9767-62D0BADCC084}"/>
          </ac:picMkLst>
        </pc:picChg>
        <pc:picChg chg="add mod">
          <ac:chgData name="Nath, Siddhartha" userId="d83df921-9d41-4a0b-95a4-a52fc1507e41" providerId="ADAL" clId="{41B0142D-FA8E-4F4F-9612-8DDA64EAF9D3}" dt="2022-10-18T23:04:25.780" v="9078" actId="1076"/>
          <ac:picMkLst>
            <pc:docMk/>
            <pc:sldMk cId="2122823866" sldId="314"/>
            <ac:picMk id="8" creationId="{D4D08522-E41A-4A9A-A899-C828BBEA3EBA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3:07:57.402" v="9229" actId="14100"/>
        <pc:sldMkLst>
          <pc:docMk/>
          <pc:sldMk cId="2171667363" sldId="315"/>
        </pc:sldMkLst>
        <pc:spChg chg="mod">
          <ac:chgData name="Nath, Siddhartha" userId="d83df921-9d41-4a0b-95a4-a52fc1507e41" providerId="ADAL" clId="{41B0142D-FA8E-4F4F-9612-8DDA64EAF9D3}" dt="2022-10-18T23:06:31.099" v="9157" actId="20577"/>
          <ac:spMkLst>
            <pc:docMk/>
            <pc:sldMk cId="2171667363" sldId="315"/>
            <ac:spMk id="2" creationId="{1E714E72-41F9-4A7F-8558-8981AFB25FB0}"/>
          </ac:spMkLst>
        </pc:spChg>
        <pc:spChg chg="mod">
          <ac:chgData name="Nath, Siddhartha" userId="d83df921-9d41-4a0b-95a4-a52fc1507e41" providerId="ADAL" clId="{41B0142D-FA8E-4F4F-9612-8DDA64EAF9D3}" dt="2022-10-18T23:07:27.394" v="9224" actId="14100"/>
          <ac:spMkLst>
            <pc:docMk/>
            <pc:sldMk cId="2171667363" sldId="315"/>
            <ac:spMk id="3" creationId="{90F1D5F4-02F0-451E-B1FE-77BCFD9E3494}"/>
          </ac:spMkLst>
        </pc:spChg>
        <pc:picChg chg="add mod">
          <ac:chgData name="Nath, Siddhartha" userId="d83df921-9d41-4a0b-95a4-a52fc1507e41" providerId="ADAL" clId="{41B0142D-FA8E-4F4F-9612-8DDA64EAF9D3}" dt="2022-10-18T23:07:57.402" v="9229" actId="14100"/>
          <ac:picMkLst>
            <pc:docMk/>
            <pc:sldMk cId="2171667363" sldId="315"/>
            <ac:picMk id="6" creationId="{0B3C1ED7-A70F-4E86-B827-348E6FE834CF}"/>
          </ac:picMkLst>
        </pc:picChg>
      </pc:sldChg>
      <pc:sldChg chg="modSp new mod">
        <pc:chgData name="Nath, Siddhartha" userId="d83df921-9d41-4a0b-95a4-a52fc1507e41" providerId="ADAL" clId="{41B0142D-FA8E-4F4F-9612-8DDA64EAF9D3}" dt="2022-10-18T23:09:20.448" v="9291" actId="403"/>
        <pc:sldMkLst>
          <pc:docMk/>
          <pc:sldMk cId="2403312737" sldId="316"/>
        </pc:sldMkLst>
        <pc:spChg chg="mod">
          <ac:chgData name="Nath, Siddhartha" userId="d83df921-9d41-4a0b-95a4-a52fc1507e41" providerId="ADAL" clId="{41B0142D-FA8E-4F4F-9612-8DDA64EAF9D3}" dt="2022-10-18T23:08:47.707" v="9271" actId="20577"/>
          <ac:spMkLst>
            <pc:docMk/>
            <pc:sldMk cId="2403312737" sldId="316"/>
            <ac:spMk id="2" creationId="{71C16D27-3783-45CD-A890-C4C8A1957317}"/>
          </ac:spMkLst>
        </pc:spChg>
        <pc:spChg chg="mod">
          <ac:chgData name="Nath, Siddhartha" userId="d83df921-9d41-4a0b-95a4-a52fc1507e41" providerId="ADAL" clId="{41B0142D-FA8E-4F4F-9612-8DDA64EAF9D3}" dt="2022-10-18T23:09:20.448" v="9291" actId="403"/>
          <ac:spMkLst>
            <pc:docMk/>
            <pc:sldMk cId="2403312737" sldId="316"/>
            <ac:spMk id="3" creationId="{787B8795-E2D5-49CC-BA5F-91A35C6F49CE}"/>
          </ac:spMkLst>
        </pc:spChg>
      </pc:sldChg>
      <pc:sldChg chg="modSp new mod">
        <pc:chgData name="Nath, Siddhartha" userId="d83df921-9d41-4a0b-95a4-a52fc1507e41" providerId="ADAL" clId="{41B0142D-FA8E-4F4F-9612-8DDA64EAF9D3}" dt="2022-10-19T23:20:46.880" v="10218" actId="207"/>
        <pc:sldMkLst>
          <pc:docMk/>
          <pc:sldMk cId="761533375" sldId="317"/>
        </pc:sldMkLst>
        <pc:spChg chg="mod">
          <ac:chgData name="Nath, Siddhartha" userId="d83df921-9d41-4a0b-95a4-a52fc1507e41" providerId="ADAL" clId="{41B0142D-FA8E-4F4F-9612-8DDA64EAF9D3}" dt="2022-10-19T03:41:57.356" v="9479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41B0142D-FA8E-4F4F-9612-8DDA64EAF9D3}" dt="2022-10-19T23:20:46.880" v="10218" actId="20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ord">
        <pc:chgData name="Nath, Siddhartha" userId="d83df921-9d41-4a0b-95a4-a52fc1507e41" providerId="ADAL" clId="{41B0142D-FA8E-4F4F-9612-8DDA64EAF9D3}" dt="2022-10-19T04:46:47.491" v="10061" actId="403"/>
        <pc:sldMkLst>
          <pc:docMk/>
          <pc:sldMk cId="3831982293" sldId="318"/>
        </pc:sldMkLst>
        <pc:spChg chg="mod">
          <ac:chgData name="Nath, Siddhartha" userId="d83df921-9d41-4a0b-95a4-a52fc1507e41" providerId="ADAL" clId="{41B0142D-FA8E-4F4F-9612-8DDA64EAF9D3}" dt="2022-10-19T03:49:56.420" v="9506" actId="20577"/>
          <ac:spMkLst>
            <pc:docMk/>
            <pc:sldMk cId="3831982293" sldId="318"/>
            <ac:spMk id="2" creationId="{34679962-4FDB-411B-A3BD-64F4240B4B59}"/>
          </ac:spMkLst>
        </pc:spChg>
        <pc:spChg chg="mod">
          <ac:chgData name="Nath, Siddhartha" userId="d83df921-9d41-4a0b-95a4-a52fc1507e41" providerId="ADAL" clId="{41B0142D-FA8E-4F4F-9612-8DDA64EAF9D3}" dt="2022-10-19T04:46:47.491" v="10061" actId="403"/>
          <ac:spMkLst>
            <pc:docMk/>
            <pc:sldMk cId="3831982293" sldId="318"/>
            <ac:spMk id="3" creationId="{FB74E8ED-E2E1-4C8F-8525-1FB3149FFE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D0519-3B13-4BF2-B619-489EB6D78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1E2351-60CF-4FD0-86D4-46F6FF925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609096-E513-406A-BF6C-1D05E8BFB3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96DDA8-8485-48C9-80C7-D422024A0A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541E9C-9977-49C6-BB51-E2555C39D5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9CA32-2D8F-4A4E-9B19-3A636D422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F1CA46CD-490C-4BFF-AD99-900196E1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C2A5D-9DFE-43CE-B0CA-EE9763F3F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6A35E-C897-4DBA-B3E8-0C2DFB7EF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393D9-6C62-41D6-ADF3-CD9484352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106-EF96-48A2-9FFF-3408A71D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53A1-AEE3-482E-A92D-604E520A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79F479-12D3-4EBE-B3B5-7C838B3D3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A5E0D-09CE-4DEB-AA7C-F8BE31184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7043-E42B-45E8-B61E-5CBA85C0B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58395-B330-46CB-90D3-E85418D0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D33EC3-2A47-43B8-B830-18F1389E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AC290-F1AC-4119-BDA4-53EF441E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0ED7-DF24-4296-90A3-BCF95AFA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96362"/>
            <a:ext cx="77724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39725" indent="-339725">
              <a:buFont typeface="Arial"/>
              <a:buChar char="•"/>
              <a:defRPr>
                <a:solidFill>
                  <a:srgbClr val="0D3896"/>
                </a:solidFill>
              </a:defRPr>
            </a:lvl1pPr>
            <a:lvl2pPr>
              <a:buFont typeface="Arial"/>
              <a:buChar char="•"/>
              <a:defRPr>
                <a:solidFill>
                  <a:schemeClr val="accent3"/>
                </a:solidFill>
              </a:defRPr>
            </a:lvl2pPr>
            <a:lvl3pP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5pPr>
              <a:buFont typeface="Arial"/>
              <a:buChar char="•"/>
              <a:defRPr/>
            </a:lvl5pPr>
            <a:lvl6pPr marL="800100" indent="-342900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262063" indent="-347663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DC07326-6682-49E4-B8CC-C125DB072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7F7F9EBC-DA17-4600-ADD6-B16E01847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1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450"/>
              </a:spcAft>
              <a:buNone/>
              <a:defRPr/>
            </a:lvl1pPr>
            <a:lvl2pPr>
              <a:defRPr/>
            </a:lvl2pPr>
            <a:lvl3pPr marL="857261" indent="-171452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76965"/>
            <a:ext cx="3943351" cy="541337"/>
          </a:xfrm>
        </p:spPr>
        <p:txBody>
          <a:bodyPr anchor="b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5" indent="0">
              <a:buNone/>
              <a:defRPr sz="900"/>
            </a:lvl2pPr>
            <a:lvl3pPr marL="685808" indent="0">
              <a:buNone/>
              <a:defRPr sz="900"/>
            </a:lvl3pPr>
            <a:lvl4pPr marL="1028713" indent="0">
              <a:buNone/>
              <a:defRPr sz="900"/>
            </a:lvl4pPr>
            <a:lvl5pPr marL="1371617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4F18B-490F-4E15-88EC-F8BEB65C3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7D854-904D-4590-8441-D655D27E6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B1020-07C5-4A7A-9604-E2A06483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C4B8-CF89-43C9-A7CE-82C332A57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06133-D007-47E4-A580-FCA8AB91A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8FC84-4E54-4116-8FF3-93C53C58A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1D73-8149-4474-BB96-EB59BE35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DA5C-DD2C-47B0-BBCC-87F086DA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86103-CE63-4E34-BA75-F6B0C63D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B179-D65F-47D3-8DF1-A3A6E83A6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6CB0D-547F-4A2C-899A-B232AB0A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1FA1-352F-4EF3-B016-3099DBCA0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844FF-A3FB-478C-9DB3-E99DE1CEF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89611-24A3-442C-88DE-1A47725B7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0A266-2B74-4BD0-99B7-9E73CCFC7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6FB1-7948-4B9B-93B8-24602FCDB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7E9FE-E1F7-4665-A812-4854FB08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7D927-A0CB-45FD-A5CF-EA3CE6438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01AC8-212E-4096-994A-3DEDF3C46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4603-876D-437F-8216-D5D6A905A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20D1F-FE73-4B1E-8FDD-E5B2FD2D6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272066-5D2B-4B83-88F7-51F854142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E560DD-1686-4506-8C52-E310026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10A8-096F-42B3-9599-C419A5A60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CF0D-30F2-4B09-9629-B4664F981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0E133-4EF3-4391-993B-37C01CCC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0353-824D-474A-9A69-E07F59760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961C-E358-4416-93A0-EC452B9DC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8F008-3FB5-47DF-80BA-69FFD884F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34E01-AAF4-48F2-9FA8-2500EA341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4361-E8C9-4466-AB9E-C34C9CCA4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9E857-D166-4A7B-80AD-C9015FAFB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915D4B-CDA6-4445-88E9-3C0634890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81756D-666D-4039-824D-78AB8665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18933B-D2F1-44F8-BA83-21909D905A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153044-73E5-47C4-B1F4-DB943DBBB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6C07A5-09E5-475E-A62F-C6F2D31B09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937CD8-DDB9-4498-8F65-D55C494E6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snath@sc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id="{7E1167D0-C001-412F-8C88-222CAE024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Design and Analysis of Algorithms</a:t>
            </a:r>
          </a:p>
        </p:txBody>
      </p:sp>
      <p:sp>
        <p:nvSpPr>
          <p:cNvPr id="4099" name="Subtitle 5">
            <a:extLst>
              <a:ext uri="{FF2B5EF4-FFF2-40B4-BE49-F238E27FC236}">
                <a16:creationId xmlns:a16="http://schemas.microsoft.com/office/drawing/2014/main" id="{88DBAF29-A395-41CB-A68E-0BEB58BF8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Sid Nath (snath@scu.edu)</a:t>
            </a:r>
          </a:p>
          <a:p>
            <a:r>
              <a:rPr lang="en-US" altLang="en-US" dirty="0"/>
              <a:t>Lecture 9</a:t>
            </a:r>
          </a:p>
          <a:p>
            <a:r>
              <a:rPr lang="en-US" altLang="en-US" dirty="0"/>
              <a:t>Oct 24, 2022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A0084D6-3B1C-46EF-82AE-32AA50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4E677-0413-46B2-B4C0-C534AB195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70AD-2089-4F2A-B87B-8D206EAD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Pseudocode (Tabular, bottom-up)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13326-FA6C-4283-BB3B-4BD333B5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4B758-C453-4B3D-A79E-89EE4BC5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87961"/>
            <a:ext cx="5286172" cy="3812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AE3328-BB9B-43C3-BCD9-E85A92CD297D}"/>
                  </a:ext>
                </a:extLst>
              </p:cNvPr>
              <p:cNvSpPr txBox="1"/>
              <p:nvPr/>
            </p:nvSpPr>
            <p:spPr>
              <a:xfrm>
                <a:off x="685800" y="5562600"/>
                <a:ext cx="62666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triply-nested loops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AE3328-BB9B-43C3-BCD9-E85A92CD2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62600"/>
                <a:ext cx="6266652" cy="523220"/>
              </a:xfrm>
              <a:prstGeom prst="rect">
                <a:avLst/>
              </a:prstGeom>
              <a:blipFill>
                <a:blip r:embed="rId3"/>
                <a:stretch>
                  <a:fillRect l="-2045" t="-12941" r="-974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C0E40AE-3191-4087-B7C2-2FFB4F177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670" y="1076980"/>
            <a:ext cx="3690375" cy="1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3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B77B-60DB-475B-B1B0-E0EC8E2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Optimal BST Search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B391-7687-477B-99CD-FC78DDAB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BST is a binary tree data structure with the following properties</a:t>
            </a:r>
          </a:p>
          <a:p>
            <a:r>
              <a:rPr lang="en-US" sz="2000" dirty="0"/>
              <a:t>Left subtree contains only nodes with key values lesser than the subtree’s root’s key value</a:t>
            </a:r>
          </a:p>
          <a:p>
            <a:r>
              <a:rPr lang="en-US" sz="2000" dirty="0"/>
              <a:t>Right subtree contains only nodes with key values greater than the subtree’s root’s key value</a:t>
            </a:r>
          </a:p>
          <a:p>
            <a:r>
              <a:rPr lang="en-US" sz="2000" dirty="0"/>
              <a:t>Left and right subtree also must each be a BST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CACCA-348B-41C9-BF48-DBA34D0B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62FD6-DA48-489C-A2BF-2E5DBE57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701" y="3298258"/>
            <a:ext cx="3571875" cy="27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8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E4BD-2BE9-447E-8D47-5D783A5E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E2D37-80BC-4389-B829-98713CF5C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key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; distinct and sorted, and each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a search 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Goal: BST with </a:t>
                </a:r>
                <a:r>
                  <a:rPr lang="en-US" u="sng" dirty="0"/>
                  <a:t>minimum expected </a:t>
                </a:r>
                <a:r>
                  <a:rPr lang="en-US" dirty="0"/>
                  <a:t>search cost</a:t>
                </a:r>
              </a:p>
              <a:p>
                <a:pPr marL="0" indent="0">
                  <a:buNone/>
                </a:pPr>
                <a:r>
                  <a:rPr lang="en-US" dirty="0"/>
                  <a:t>Actual cost = #items examined</a:t>
                </a:r>
              </a:p>
              <a:p>
                <a:pPr marL="0" indent="0">
                  <a:buNone/>
                </a:pPr>
                <a:r>
                  <a:rPr lang="en-US" dirty="0"/>
                  <a:t>For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cost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𝑑𝑒𝑝𝑡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𝑑𝑒𝑝𝑡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BST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𝑠𝑒𝑎𝑟𝑐h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𝑑𝑒𝑝𝑡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𝑑𝑒𝑝𝑡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E2D37-80BC-4389-B829-98713CF5C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5D293-E301-44F2-88BE-CF3FB158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54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C040-05E8-4FB9-B86C-76C814DA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FFB1C-71FB-4623-9D06-8425B3E6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C98D5-6C9A-4168-ABE0-8DE3779A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79" y="945614"/>
            <a:ext cx="2709862" cy="652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0629B9-81C4-432F-8984-49F1C5A75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72122"/>
            <a:ext cx="2627625" cy="1889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872CA-4E32-444B-A1A8-6C40A3B37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160" y="1917155"/>
            <a:ext cx="2856440" cy="1711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2DE44B-A17F-43DA-97AC-5D47481488C5}"/>
              </a:ext>
            </a:extLst>
          </p:cNvPr>
          <p:cNvSpPr txBox="1"/>
          <p:nvPr/>
        </p:nvSpPr>
        <p:spPr>
          <a:xfrm>
            <a:off x="6105316" y="24384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E[search cost] = 2.15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7611B5-D552-4B5F-BDD7-347B6E326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37" y="4061752"/>
            <a:ext cx="2149163" cy="21866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A99921-96C9-4623-81E5-33BFC8029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538" y="4191000"/>
            <a:ext cx="3249683" cy="19718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B4D876-143D-4CAE-9A93-958CED90E6FA}"/>
              </a:ext>
            </a:extLst>
          </p:cNvPr>
          <p:cNvSpPr txBox="1"/>
          <p:nvPr/>
        </p:nvSpPr>
        <p:spPr>
          <a:xfrm>
            <a:off x="6105316" y="476116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E[search cost] = 2.10</a:t>
            </a:r>
          </a:p>
        </p:txBody>
      </p:sp>
    </p:spTree>
    <p:extLst>
      <p:ext uri="{BB962C8B-B14F-4D97-AF65-F5344CB8AC3E}">
        <p14:creationId xmlns:p14="http://schemas.microsoft.com/office/powerpoint/2010/main" val="219977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A5B-244F-4552-900C-4AB4C6FA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0AD3-1895-4D03-B845-2AF806A6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" y="3439558"/>
            <a:ext cx="7772400" cy="3048000"/>
          </a:xfrm>
        </p:spPr>
        <p:txBody>
          <a:bodyPr/>
          <a:lstStyle/>
          <a:p>
            <a:r>
              <a:rPr lang="en-US" dirty="0"/>
              <a:t>Optimal BST might not have the smallest height</a:t>
            </a:r>
          </a:p>
          <a:p>
            <a:endParaRPr lang="en-US" dirty="0"/>
          </a:p>
          <a:p>
            <a:r>
              <a:rPr lang="en-US" dirty="0"/>
              <a:t>Optimal BST might not have the highest-probability key at the root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4C1DF-3F56-47AE-9431-BD69AB0D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79675-AAFB-4E7F-8FFD-8279C7F5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709862" cy="652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914BB-C0AC-4A3B-BEF8-77D5C81D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43" y="1018343"/>
            <a:ext cx="2149163" cy="2186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EFBB3-8DCB-45BD-9E1E-E5822BCFE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113" y="1018343"/>
            <a:ext cx="2627625" cy="18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2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D6AD-2DD2-4CC9-A9CC-5794C0B4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EC47A-6481-4D21-9918-F04E26701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BST</a:t>
                </a:r>
              </a:p>
              <a:p>
                <a:r>
                  <a:rPr lang="en-US" dirty="0"/>
                  <a:t>For each, put in keys</a:t>
                </a:r>
              </a:p>
              <a:p>
                <a:r>
                  <a:rPr lang="en-US" dirty="0"/>
                  <a:t>Compute expected search cost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different BSTs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EC47A-6481-4D21-9918-F04E26701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6B4E-B968-481D-9A29-11DC03D8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82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ED6E-6CFE-4E64-822E-D8FF2E36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Structure of an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10C21-77EB-474E-9306-9367BFDCC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any </a:t>
                </a:r>
                <a:r>
                  <a:rPr lang="en-US" dirty="0" err="1"/>
                  <a:t>substree</a:t>
                </a:r>
                <a:r>
                  <a:rPr lang="en-US" dirty="0"/>
                  <a:t> of a BST. It contains in a contiguous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an optimal BST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contains subtree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with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must be an optimal BST for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must be the root,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Left subtree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right subtree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examine all candidate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then we’re guaranteed to find an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10C21-77EB-474E-9306-9367BFDCC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3C26-055E-4CF9-A369-DFD42403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11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6E9C-8C78-4E55-B05E-6C98E07D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A Recursive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B051B-BC7D-47D2-9167-787F4C562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an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;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, the tree is empty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be the expected search cost of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Case 1: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Case 2: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select a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and make optimal BSTs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left and right subtrees, respectively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000" dirty="0"/>
                  <a:t>left subtree is empty;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000" dirty="0"/>
                  <a:t>right subtree is empty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When a subtree becomes the subtree of a node</a:t>
                </a:r>
              </a:p>
              <a:p>
                <a:r>
                  <a:rPr lang="en-US" sz="2000" dirty="0"/>
                  <a:t>Depth of every node in the subtree increases by 1</a:t>
                </a:r>
              </a:p>
              <a:p>
                <a:r>
                  <a:rPr lang="en-US" sz="2000" dirty="0"/>
                  <a:t>Expected search cost increases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B051B-BC7D-47D2-9167-787F4C562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b="-8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FB307-02D8-45C4-B262-FA056F77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20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899-8BDE-47DC-BF65-E4B1CAF2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4C637-890C-4944-A634-C816D88E1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is th</a:t>
                </a:r>
                <a:r>
                  <a:rPr lang="en-US" dirty="0"/>
                  <a:t>e root of an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70C0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                                        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Also,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Try all candidates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0,                                                                         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4C637-890C-4944-A634-C816D88E1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897F6-37A9-4819-A8BC-637A55AC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93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9140-7013-4B8E-815F-5DD56F7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Pseudocode (Tabular, bottom-up)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8E8D-59D5-43DC-92EE-4F00A1C3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6597F-FF8C-4518-BAB2-6CDB0CE9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946533"/>
            <a:ext cx="8224520" cy="4744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68C60-34CF-4B20-8546-D27D2A6BF3C9}"/>
                  </a:ext>
                </a:extLst>
              </p:cNvPr>
              <p:cNvSpPr txBox="1"/>
              <p:nvPr/>
            </p:nvSpPr>
            <p:spPr>
              <a:xfrm>
                <a:off x="433116" y="5729430"/>
                <a:ext cx="62666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triply-nested loops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68C60-34CF-4B20-8546-D27D2A6BF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16" y="5729430"/>
                <a:ext cx="6266652" cy="523220"/>
              </a:xfrm>
              <a:prstGeom prst="rect">
                <a:avLst/>
              </a:prstGeom>
              <a:blipFill>
                <a:blip r:embed="rId3"/>
                <a:stretch>
                  <a:fillRect l="-1946" t="-12791" r="-973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6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526FF2B-513E-41FB-8955-4845012E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FE8292E-48A1-44DE-8A4F-EB6AF7A3F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</a:t>
            </a:r>
          </a:p>
          <a:p>
            <a:endParaRPr lang="en-US" altLang="en-US" dirty="0"/>
          </a:p>
          <a:p>
            <a:r>
              <a:rPr lang="en-US" altLang="en-US" dirty="0"/>
              <a:t>Dynamic Programming continued</a:t>
            </a:r>
          </a:p>
          <a:p>
            <a:pPr lvl="1"/>
            <a:r>
              <a:rPr lang="en-US" altLang="en-US" dirty="0"/>
              <a:t>Matrix chain multiplication</a:t>
            </a:r>
          </a:p>
          <a:p>
            <a:pPr lvl="1"/>
            <a:r>
              <a:rPr lang="en-US" altLang="en-US" dirty="0"/>
              <a:t>Optimal Binary Search Trees</a:t>
            </a:r>
          </a:p>
          <a:p>
            <a:pPr lvl="1"/>
            <a:r>
              <a:rPr lang="en-US" altLang="en-US" dirty="0"/>
              <a:t>APSP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0E5A5D1-D78F-49A2-9E17-F7D1A10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9853F-EFBC-4972-9600-7F7AB38CDC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53D0-F93E-455B-8FAF-239D6DE9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an Optimal BST: Print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4032-AAD4-4410-8B7D-9C5E6A60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D1E9C-034B-4CDB-9310-9BD5F7FA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552926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B01C-EBC0-4007-9DC6-412C1D43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5: All 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FBBF9-6803-4D44-AA28-2A7328A194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real-valued edge weights,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matrix of shortest distances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between all pairs of vertices;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Adjacency matrix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edge weights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i.e., SP to self has no edges, as long as there are no negative cycles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FBBF9-6803-4D44-AA28-2A7328A19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990D4-4DC3-4A8D-B1BC-F2C13564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15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2C4F-BB63-445F-949A-8B61E3F1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B9469-09F3-457F-A0CE-6575FC3F2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Run Bellman-Ford once from each vertex (since edge weights may be negative)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dense graphs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B9469-09F3-457F-A0CE-6575FC3F2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A40BF-E13A-499C-8DD1-7A244FEC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160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71C1-60A4-43EC-BEA8-07E2745B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Structure of an optimal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89974-5BEB-4323-A8B4-2791C563B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3962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SP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uses some number of intermediate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“Relaxation” idea: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relax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Case 1: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Case 2: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Case 3: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the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in which only nodes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can be used as intermediates.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,0) </m:t>
                    </m:r>
                  </m:oMath>
                </a14:m>
                <a:r>
                  <a:rPr lang="en-US" sz="2000" dirty="0"/>
                  <a:t>is the length of direct edge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i.e.,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89974-5BEB-4323-A8B4-2791C563B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3962400"/>
              </a:xfrm>
              <a:blipFill>
                <a:blip r:embed="rId2"/>
                <a:stretch>
                  <a:fillRect l="-1255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67CA9-7842-4F04-9090-11B31D46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75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E25F-8D70-4D93-904D-253F74BE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A Recursive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ABF33-914B-45D5-8286-DED0F662A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971800"/>
                <a:ext cx="7772400" cy="3124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 the cost of the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intermediate vertices in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Try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pick the min cost one.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This is </a:t>
                </a:r>
                <a:r>
                  <a:rPr lang="en-US" dirty="0">
                    <a:solidFill>
                      <a:srgbClr val="C00000"/>
                    </a:solidFill>
                  </a:rPr>
                  <a:t>Floyd-</a:t>
                </a:r>
                <a:r>
                  <a:rPr lang="en-US" dirty="0" err="1">
                    <a:solidFill>
                      <a:srgbClr val="C00000"/>
                    </a:solidFill>
                  </a:rPr>
                  <a:t>Warshall</a:t>
                </a:r>
                <a:r>
                  <a:rPr lang="en-US" dirty="0"/>
                  <a:t>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ABF33-914B-45D5-8286-DED0F662A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971800"/>
                <a:ext cx="7772400" cy="3124200"/>
              </a:xfrm>
              <a:blipFill>
                <a:blip r:embed="rId2"/>
                <a:stretch>
                  <a:fillRect l="-1255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74BE-41B9-49A2-A2DB-3EDE76A6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F14B9-ECB8-4CFF-91D3-2A8BAA2F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979643"/>
            <a:ext cx="6156106" cy="18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70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9627-38E4-4A34-B91D-F6C64EF9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Pseudocode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B517B-03B7-4E6D-9387-CA827B1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D90AE-E30D-4ABA-80AA-626AD6AD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5" y="1066801"/>
            <a:ext cx="8657863" cy="259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716E85-6D34-406F-8126-1567B412B2C6}"/>
                  </a:ext>
                </a:extLst>
              </p:cNvPr>
              <p:cNvSpPr txBox="1"/>
              <p:nvPr/>
            </p:nvSpPr>
            <p:spPr>
              <a:xfrm>
                <a:off x="107065" y="4495800"/>
                <a:ext cx="62666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triply-nested loops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716E85-6D34-406F-8126-1567B412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5" y="4495800"/>
                <a:ext cx="6266652" cy="523220"/>
              </a:xfrm>
              <a:prstGeom prst="rect">
                <a:avLst/>
              </a:prstGeom>
              <a:blipFill>
                <a:blip r:embed="rId3"/>
                <a:stretch>
                  <a:fillRect l="-2043" t="-12941" r="-875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935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A69A-3C09-4E91-9B89-E206E508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Similar: Transitive Closure of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65AF3D-DF9C-4C1C-83D1-3CB33DC10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Transitive closure G* of graph 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∃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Input: Adjacency matrix elements with elements in {0, 1}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Run Floyd-</a:t>
                </a:r>
                <a:r>
                  <a:rPr lang="en-US" dirty="0" err="1"/>
                  <a:t>Warshall</a:t>
                </a:r>
                <a:r>
                  <a:rPr lang="en-US" dirty="0"/>
                  <a:t> with </a:t>
                </a:r>
              </a:p>
              <a:p>
                <a:r>
                  <a:rPr lang="en-US" dirty="0"/>
                  <a:t>“min”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“OR” </a:t>
                </a:r>
              </a:p>
              <a:p>
                <a:r>
                  <a:rPr lang="en-US" dirty="0"/>
                  <a:t>“+”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“AND”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65AF3D-DF9C-4C1C-83D1-3CB33DC10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758-0A69-4035-A989-83994FA6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790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CA9D-CEE9-40CF-95E0-D8ACE224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9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3EA4-72EF-44C6-B9C1-4BB7C060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P3: Matrix chain multiplication</a:t>
            </a:r>
          </a:p>
          <a:p>
            <a:pPr lvl="1"/>
            <a:r>
              <a:rPr lang="en-US" dirty="0"/>
              <a:t>P4: Optimal BST search cost</a:t>
            </a:r>
          </a:p>
          <a:p>
            <a:pPr lvl="1"/>
            <a:r>
              <a:rPr lang="en-US" dirty="0"/>
              <a:t>P5: All pairs SP (Floyd-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2"/>
            <a:r>
              <a:rPr lang="en-US" sz="2000" dirty="0"/>
              <a:t>Transitive closure in graphs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429B9-2923-4465-AE9D-39FB145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03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95A0-1B11-4B84-A33B-4F192C62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Extra Credit Question #7 [7 points]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63D10-EDE4-4FE4-93EE-C6C144BED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Please email your responses to </a:t>
                </a:r>
                <a:r>
                  <a:rPr lang="en-US" dirty="0">
                    <a:hlinkClick r:id="rId2"/>
                  </a:rPr>
                  <a:t>snath@scu.edu</a:t>
                </a:r>
                <a:r>
                  <a:rPr lang="en-US" dirty="0"/>
                  <a:t> by 7:09pm of Oct 26, 2022.</a:t>
                </a:r>
              </a:p>
              <a:p>
                <a:pPr marL="0" indent="0">
                  <a:buNone/>
                </a:pPr>
                <a:endParaRPr lang="en-US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 traveling salesman problem (TSP) is as follows. Given cities {1, 2, …, n} and pairwise distances between cities, a tour starts and ends at city 1, visits all other cities exactly once and has a minimum total length. Suppose we want to find a solution using DP.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Let’s define the subproblem structure as follows. For a subset of cities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that includes 1,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be the length of the shortest path visiting each city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exactly once, starting at 1 and ending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Question: What is the recurrence relation 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? Please be precise and explain your solution for full credit.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63D10-EDE4-4FE4-93EE-C6C144BED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8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A9104-8B35-43F5-A80C-E2EACC0F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53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9F7DFF-DA97-46F2-B54F-727FD059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Administrative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F818DB-3984-47D9-9F92-47F2BB30F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HW4 is out. Qs based on </a:t>
            </a:r>
            <a:r>
              <a:rPr lang="en-US" altLang="en-US" dirty="0" err="1"/>
              <a:t>Lec</a:t>
            </a:r>
            <a:r>
              <a:rPr lang="en-US" altLang="en-US" dirty="0"/>
              <a:t> 8-10 (DP)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PA2 will be announced later this week</a:t>
            </a:r>
          </a:p>
          <a:p>
            <a:pPr lvl="1"/>
            <a:r>
              <a:rPr lang="en-US" altLang="en-US" dirty="0"/>
              <a:t>Team mate info due by Oct 30, 2022 11:59pm</a:t>
            </a:r>
          </a:p>
          <a:p>
            <a:endParaRPr lang="en-US" altLang="en-US" dirty="0"/>
          </a:p>
          <a:p>
            <a:r>
              <a:rPr lang="en-US" altLang="en-US" dirty="0"/>
              <a:t>Graded midterms on Wed or next Mon</a:t>
            </a:r>
          </a:p>
          <a:p>
            <a:endParaRPr lang="en-US" altLang="en-US" dirty="0"/>
          </a:p>
          <a:p>
            <a:r>
              <a:rPr lang="en-US" altLang="en-US" dirty="0"/>
              <a:t>Wed Oct 26, 2022 in-class DP problem solving hour</a:t>
            </a:r>
          </a:p>
          <a:p>
            <a:pPr lvl="1"/>
            <a:r>
              <a:rPr lang="en-US" altLang="en-US" dirty="0"/>
              <a:t>Need class participation</a:t>
            </a:r>
          </a:p>
          <a:p>
            <a:pPr lvl="1"/>
            <a:r>
              <a:rPr lang="en-US" altLang="en-US" dirty="0"/>
              <a:t>Only solution sketches will be posted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1614CDF-7963-413B-980E-A9A01B5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64999-774A-4981-AA0A-A3D0749A73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A64A-95B3-4B2E-B8A8-40D60626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 Q6: Etymology of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DFF6-1661-40FB-9022-32B6AD74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Richard Bellman pioneered systematic study of DP. </a:t>
            </a:r>
          </a:p>
          <a:p>
            <a:pPr marL="0" indent="0">
              <a:buNone/>
            </a:pPr>
            <a:r>
              <a:rPr lang="en-US" dirty="0"/>
              <a:t>Dynamic programming == planning over time / multiple stages</a:t>
            </a:r>
          </a:p>
          <a:p>
            <a:pPr marL="0" indent="0">
              <a:buNone/>
            </a:pPr>
            <a:r>
              <a:rPr lang="en-US" dirty="0"/>
              <a:t>Secretary of Defense had pathological fear of research, leave alone mathematical research</a:t>
            </a:r>
          </a:p>
          <a:p>
            <a:pPr marL="0" indent="0">
              <a:buNone/>
            </a:pPr>
            <a:r>
              <a:rPr lang="en-US" dirty="0"/>
              <a:t>Bellman sought a “dynamic” adjective to avoid conflict!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Core of Reinforcement Learning!!!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7BCB2-4C31-4F33-B734-75C8C84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19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0E22-7242-4333-AFAF-9DF2A68A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24D68-B205-4708-8CC8-83B4152F7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85284"/>
                <a:ext cx="7772400" cy="49631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sequence (chain)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} matrices, compute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⋅…⋅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using standard matrix multiplication (not Strassen’s) to </a:t>
                </a:r>
                <a:r>
                  <a:rPr lang="en-US" i="1" u="sng" dirty="0"/>
                  <a:t>minimize</a:t>
                </a:r>
                <a:r>
                  <a:rPr lang="en-US" dirty="0"/>
                  <a:t> the number of scalar multiplications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Matrix multiplication</a:t>
                </a:r>
              </a:p>
              <a:p>
                <a:r>
                  <a:rPr lang="en-US" dirty="0"/>
                  <a:t>Is not commutative,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associative,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Matrices must be compatible: number of columns of A equals number of rows of B.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; </m:t>
                    </m:r>
                  </m:oMath>
                </a14:m>
                <a:r>
                  <a:rPr lang="en-US" sz="2000" dirty="0"/>
                  <a:t>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𝑝𝑞𝑟</m:t>
                    </m:r>
                  </m:oMath>
                </a14:m>
                <a:r>
                  <a:rPr lang="en-US" sz="2000" dirty="0"/>
                  <a:t> multiplications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24D68-B205-4708-8CC8-83B4152F7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85284"/>
                <a:ext cx="7772400" cy="4963116"/>
              </a:xfrm>
              <a:blipFill>
                <a:blip r:embed="rId2"/>
                <a:stretch>
                  <a:fillRect l="-1255" t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9B05F-B074-4981-AB6A-F329ACFB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364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FA67-4632-4ED7-B812-20D2EA53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24D5F-2A61-4814-ADC0-2634AA316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10×100;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100×5;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5×50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Compute: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Case 1: Parenthesize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First,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10×100×5=5000 </m:t>
                    </m:r>
                  </m:oMath>
                </a14:m>
                <a:r>
                  <a:rPr lang="en-US" dirty="0"/>
                  <a:t>multiplications</a:t>
                </a:r>
              </a:p>
              <a:p>
                <a:pPr marL="0" indent="0">
                  <a:buNone/>
                </a:pPr>
                <a:r>
                  <a:rPr lang="en-US" dirty="0"/>
                  <a:t>	 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10×5×50=2500 </m:t>
                    </m:r>
                  </m:oMath>
                </a14:m>
                <a:r>
                  <a:rPr lang="en-US" dirty="0"/>
                  <a:t>multiplications</a:t>
                </a:r>
              </a:p>
              <a:p>
                <a:pPr marL="0" indent="0">
                  <a:buNone/>
                </a:pPr>
                <a:r>
                  <a:rPr lang="en-US" dirty="0"/>
                  <a:t>	Total: 7500 multiplications</a:t>
                </a:r>
              </a:p>
              <a:p>
                <a:pPr marL="0" indent="0">
                  <a:buNone/>
                </a:pPr>
                <a:r>
                  <a:rPr lang="en-US" dirty="0"/>
                  <a:t>Case 2: Parenthesize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First,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100×5×50=25000 </m:t>
                    </m:r>
                  </m:oMath>
                </a14:m>
                <a:r>
                  <a:rPr lang="en-US" dirty="0"/>
                  <a:t>multiplications</a:t>
                </a:r>
              </a:p>
              <a:p>
                <a:pPr marL="0" indent="0">
                  <a:buNone/>
                </a:pPr>
                <a:r>
                  <a:rPr lang="en-US" dirty="0"/>
                  <a:t>	 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10×100×50=50000 </m:t>
                    </m:r>
                  </m:oMath>
                </a14:m>
                <a:r>
                  <a:rPr lang="en-US" dirty="0"/>
                  <a:t>multiplications</a:t>
                </a:r>
              </a:p>
              <a:p>
                <a:pPr marL="0" indent="0">
                  <a:buNone/>
                </a:pPr>
                <a:r>
                  <a:rPr lang="en-US" dirty="0"/>
                  <a:t>	Total: 75000 multiplications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24D5F-2A61-4814-ADC0-2634AA316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b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5E475-4AF9-4448-A05B-B27245C9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13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E7AA-984B-4933-87D3-22EE9BF4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Brute-Force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4B190-7B7D-46EB-B5F2-B825CB44E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u="sng" dirty="0"/>
                  <a:t>Input: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the input is a sequence of dimensions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u="sng" dirty="0"/>
                  <a:t>Goal: </a:t>
                </a:r>
                <a:r>
                  <a:rPr lang="en-US" sz="2000" dirty="0"/>
                  <a:t>Not actually multiplying matrices but determine a lowest cost order!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denote the #ways to parenthesize a product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matrices;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dirty="0"/>
                  <a:t>, can split anywhere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 2, …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en-US" sz="2000" dirty="0"/>
                  <a:t> then split subproducts, etc.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1                                  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≥2 </m:t>
                                  </m:r>
                                </m:e>
                              </m:nary>
                            </m:e>
                          </m:eqAr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4B190-7B7D-46EB-B5F2-B825CB44E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739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01641-8A1F-49D7-97B2-2A34C659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081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1A4C-73E1-42DE-BE03-670CC9A8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Structure of an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BFF44-0FC9-4B94-9753-13893F278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matrix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then split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+1: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; then multiply together</a:t>
                </a:r>
              </a:p>
              <a:p>
                <a:pPr marL="0" indent="0">
                  <a:buNone/>
                </a:pPr>
                <a:r>
                  <a:rPr lang="en-US" dirty="0"/>
                  <a:t>Cost consists of cost of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+1: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+ cost of multiplying them together</a:t>
                </a:r>
              </a:p>
              <a:p>
                <a:pPr marL="0" indent="0">
                  <a:buNone/>
                </a:pPr>
                <a:r>
                  <a:rPr lang="en-US" dirty="0"/>
                  <a:t>Optimal substructure: Suppose opt </a:t>
                </a:r>
                <a:r>
                  <a:rPr lang="en-US" dirty="0" err="1"/>
                  <a:t>parenthesization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splits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+1: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must be optimal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+1: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optimal</a:t>
                </a:r>
              </a:p>
              <a:p>
                <a:pPr marL="0" indent="0">
                  <a:buNone/>
                </a:pPr>
                <a:r>
                  <a:rPr lang="en-US" dirty="0"/>
                  <a:t>Need to consider all possible splits, i.e.,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BFF44-0FC9-4B94-9753-13893F278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5973F-C7F0-4EAE-B163-B753B06C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67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AA06-B888-4D07-8E12-2BB5E6A5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DP: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405D2-C135-451E-B78A-20B78DC60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be the min #scalar </a:t>
                </a:r>
                <a:r>
                  <a:rPr lang="en-US" dirty="0" err="1"/>
                  <a:t>mults</a:t>
                </a:r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we want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[1,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Case 1: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Case 2: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We have to try all possible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and pick the </a:t>
                </a:r>
                <a:r>
                  <a:rPr lang="en-US" u="sng" dirty="0"/>
                  <a:t>min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70C0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Define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to be a value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405D2-C135-451E-B78A-20B78DC60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57D00-CADC-405A-A96D-6070A745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828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18588</TotalTime>
  <Words>1773</Words>
  <Application>Microsoft Office PowerPoint</Application>
  <PresentationFormat>On-screen Show (4:3)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Times New Roman</vt:lpstr>
      <vt:lpstr>Wingdings</vt:lpstr>
      <vt:lpstr>Default Design</vt:lpstr>
      <vt:lpstr>Design and Analysis of Algorithms</vt:lpstr>
      <vt:lpstr>Agenda</vt:lpstr>
      <vt:lpstr>Administrative</vt:lpstr>
      <vt:lpstr>EC Q6: Etymology of DP</vt:lpstr>
      <vt:lpstr>Problem 3: Matrix Chain Multiplication</vt:lpstr>
      <vt:lpstr>Example</vt:lpstr>
      <vt:lpstr>A Brute-Force Approach</vt:lpstr>
      <vt:lpstr>DP: Structure of an optimal solution</vt:lpstr>
      <vt:lpstr>DP: A Recursive Solution</vt:lpstr>
      <vt:lpstr>DP: Pseudocode (Tabular, bottom-up)</vt:lpstr>
      <vt:lpstr>Problem 4: Optimal BST Search Cost</vt:lpstr>
      <vt:lpstr>Optimal BST</vt:lpstr>
      <vt:lpstr>Examples</vt:lpstr>
      <vt:lpstr>Observations</vt:lpstr>
      <vt:lpstr>Brute-Force Approach</vt:lpstr>
      <vt:lpstr>DP: Structure of an optimal solution</vt:lpstr>
      <vt:lpstr>DP: A Recursive Solution</vt:lpstr>
      <vt:lpstr>DP: A Recursive Solution</vt:lpstr>
      <vt:lpstr>DP: Pseudocode (Tabular, bottom-up)</vt:lpstr>
      <vt:lpstr>Construct an Optimal BST: Print Solution</vt:lpstr>
      <vt:lpstr>Problem 5: All Pairs Shortest Paths</vt:lpstr>
      <vt:lpstr>Brute-Force Approach</vt:lpstr>
      <vt:lpstr>DP: Structure of an optimal solution </vt:lpstr>
      <vt:lpstr>DP: A Recursive Solution</vt:lpstr>
      <vt:lpstr>DP: Pseudocode</vt:lpstr>
      <vt:lpstr>Similar: Transitive Closure of Graph</vt:lpstr>
      <vt:lpstr>Lecture 9 Summary</vt:lpstr>
      <vt:lpstr>Extra Credit Question #7 [7 points]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Nath, Siddhartha</dc:creator>
  <cp:lastModifiedBy>Nath, Siddhartha</cp:lastModifiedBy>
  <cp:revision>225</cp:revision>
  <cp:lastPrinted>2006-09-21T19:13:42Z</cp:lastPrinted>
  <dcterms:created xsi:type="dcterms:W3CDTF">1996-09-30T18:28:10Z</dcterms:created>
  <dcterms:modified xsi:type="dcterms:W3CDTF">2022-10-25T03:34:20Z</dcterms:modified>
</cp:coreProperties>
</file>