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84" r:id="rId2"/>
    <p:sldId id="285" r:id="rId3"/>
    <p:sldId id="287" r:id="rId4"/>
    <p:sldId id="309" r:id="rId5"/>
    <p:sldId id="318" r:id="rId6"/>
    <p:sldId id="319" r:id="rId7"/>
    <p:sldId id="320" r:id="rId8"/>
    <p:sldId id="321" r:id="rId9"/>
    <p:sldId id="322" r:id="rId10"/>
    <p:sldId id="342" r:id="rId11"/>
    <p:sldId id="339" r:id="rId12"/>
    <p:sldId id="323" r:id="rId13"/>
    <p:sldId id="341" r:id="rId14"/>
    <p:sldId id="340" r:id="rId15"/>
    <p:sldId id="288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C0567-FE3A-4C98-8816-9F02FCEE8285}" v="2202" dt="2022-10-27T18:18:21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8" autoAdjust="0"/>
  </p:normalViewPr>
  <p:slideViewPr>
    <p:cSldViewPr>
      <p:cViewPr varScale="1">
        <p:scale>
          <a:sx n="109" d="100"/>
          <a:sy n="109" d="100"/>
        </p:scale>
        <p:origin x="8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0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3T02:43:35.717" v="9513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2T19:58:06.221" v="1879" actId="20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2T19:58:06.221" v="1879" actId="20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16.356" v="6472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2T21:33:16.356" v="6472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27.495" v="6473" actId="20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2T21:33:27.495" v="6473" actId="20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2:13:57.009" v="8107" actId="21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2T21:59:59.780" v="7817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080C0567-FE3A-4C98-8816-9F02FCEE8285}"/>
    <pc:docChg chg="undo custSel addSld delSld modSld sldOrd">
      <pc:chgData name="Nath, Siddhartha" userId="d83df921-9d41-4a0b-95a4-a52fc1507e41" providerId="ADAL" clId="{080C0567-FE3A-4C98-8816-9F02FCEE8285}" dt="2022-10-27T18:18:35.839" v="3656" actId="47"/>
      <pc:docMkLst>
        <pc:docMk/>
      </pc:docMkLst>
      <pc:sldChg chg="modSp mod">
        <pc:chgData name="Nath, Siddhartha" userId="d83df921-9d41-4a0b-95a4-a52fc1507e41" providerId="ADAL" clId="{080C0567-FE3A-4C98-8816-9F02FCEE8285}" dt="2022-10-24T19:28:32.33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80C0567-FE3A-4C98-8816-9F02FCEE8285}" dt="2022-10-24T19:28:32.33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80C0567-FE3A-4C98-8816-9F02FCEE8285}" dt="2022-10-24T19:29:23.500" v="41" actId="20577"/>
        <pc:sldMkLst>
          <pc:docMk/>
          <pc:sldMk cId="0" sldId="285"/>
        </pc:sldMkLst>
        <pc:spChg chg="mod">
          <ac:chgData name="Nath, Siddhartha" userId="d83df921-9d41-4a0b-95a4-a52fc1507e41" providerId="ADAL" clId="{080C0567-FE3A-4C98-8816-9F02FCEE8285}" dt="2022-10-24T19:29:23.500" v="41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80C0567-FE3A-4C98-8816-9F02FCEE8285}" dt="2022-10-26T19:53:13.189" v="3617" actId="20577"/>
        <pc:sldMkLst>
          <pc:docMk/>
          <pc:sldMk cId="0" sldId="287"/>
        </pc:sldMkLst>
        <pc:spChg chg="mod">
          <ac:chgData name="Nath, Siddhartha" userId="d83df921-9d41-4a0b-95a4-a52fc1507e41" providerId="ADAL" clId="{080C0567-FE3A-4C98-8816-9F02FCEE8285}" dt="2022-10-26T19:53:13.189" v="361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80C0567-FE3A-4C98-8816-9F02FCEE8285}" dt="2022-10-26T18:25:20.802" v="3166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80C0567-FE3A-4C98-8816-9F02FCEE8285}" dt="2022-10-24T19:28:58.533" v="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80C0567-FE3A-4C98-8816-9F02FCEE8285}" dt="2022-10-26T18:25:20.802" v="3166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080C0567-FE3A-4C98-8816-9F02FCEE8285}" dt="2022-10-27T02:24:25.920" v="3619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080C0567-FE3A-4C98-8816-9F02FCEE8285}" dt="2022-10-24T19:30:44.611" v="69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080C0567-FE3A-4C98-8816-9F02FCEE8285}" dt="2022-10-27T02:24:25.920" v="3619" actId="20577"/>
          <ac:spMkLst>
            <pc:docMk/>
            <pc:sldMk cId="1623641362" sldId="309"/>
            <ac:spMk id="3" creationId="{A6324D68-B205-4708-8CC8-83B4152F7CF3}"/>
          </ac:spMkLst>
        </pc:spChg>
      </pc:sldChg>
      <pc:sldChg chg="del">
        <pc:chgData name="Nath, Siddhartha" userId="d83df921-9d41-4a0b-95a4-a52fc1507e41" providerId="ADAL" clId="{080C0567-FE3A-4C98-8816-9F02FCEE8285}" dt="2022-10-27T18:18:35.839" v="3656" actId="47"/>
        <pc:sldMkLst>
          <pc:docMk/>
          <pc:sldMk cId="761533375" sldId="317"/>
        </pc:sldMkLst>
      </pc:sldChg>
      <pc:sldChg chg="addSp modSp mod">
        <pc:chgData name="Nath, Siddhartha" userId="d83df921-9d41-4a0b-95a4-a52fc1507e41" providerId="ADAL" clId="{080C0567-FE3A-4C98-8816-9F02FCEE8285}" dt="2022-10-27T02:28:52.775" v="3646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080C0567-FE3A-4C98-8816-9F02FCEE8285}" dt="2022-10-27T02:28:52.775" v="3646" actId="20577"/>
          <ac:spMkLst>
            <pc:docMk/>
            <pc:sldMk cId="1554138754" sldId="318"/>
            <ac:spMk id="3" creationId="{44E24D5F-2A61-4814-ADC0-2634AA316749}"/>
          </ac:spMkLst>
        </pc:spChg>
        <pc:spChg chg="add mod">
          <ac:chgData name="Nath, Siddhartha" userId="d83df921-9d41-4a0b-95a4-a52fc1507e41" providerId="ADAL" clId="{080C0567-FE3A-4C98-8816-9F02FCEE8285}" dt="2022-10-24T19:48:20.774" v="680" actId="20577"/>
          <ac:spMkLst>
            <pc:docMk/>
            <pc:sldMk cId="1554138754" sldId="318"/>
            <ac:spMk id="6" creationId="{3ACE376F-6D04-40FF-B73E-E925AF4D371D}"/>
          </ac:spMkLst>
        </pc:spChg>
        <pc:graphicFrameChg chg="add mod modGraphic">
          <ac:chgData name="Nath, Siddhartha" userId="d83df921-9d41-4a0b-95a4-a52fc1507e41" providerId="ADAL" clId="{080C0567-FE3A-4C98-8816-9F02FCEE8285}" dt="2022-10-24T19:43:24.498" v="465" actId="20577"/>
          <ac:graphicFrameMkLst>
            <pc:docMk/>
            <pc:sldMk cId="1554138754" sldId="318"/>
            <ac:graphicFrameMk id="5" creationId="{BA080544-45DA-4AAD-9E63-08D80C764A75}"/>
          </ac:graphicFrameMkLst>
        </pc:graphicFrameChg>
      </pc:sldChg>
      <pc:sldChg chg="modSp mod">
        <pc:chgData name="Nath, Siddhartha" userId="d83df921-9d41-4a0b-95a4-a52fc1507e41" providerId="ADAL" clId="{080C0567-FE3A-4C98-8816-9F02FCEE8285}" dt="2022-10-24T19:52:48.072" v="967" actId="6549"/>
        <pc:sldMkLst>
          <pc:docMk/>
          <pc:sldMk cId="2750819298" sldId="319"/>
        </pc:sldMkLst>
        <pc:spChg chg="mod">
          <ac:chgData name="Nath, Siddhartha" userId="d83df921-9d41-4a0b-95a4-a52fc1507e41" providerId="ADAL" clId="{080C0567-FE3A-4C98-8816-9F02FCEE8285}" dt="2022-10-24T19:52:48.072" v="967" actId="6549"/>
          <ac:spMkLst>
            <pc:docMk/>
            <pc:sldMk cId="2750819298" sldId="319"/>
            <ac:spMk id="3" creationId="{F014B190-7B7D-46EB-B5F2-B825CB44E0CD}"/>
          </ac:spMkLst>
        </pc:spChg>
      </pc:sldChg>
      <pc:sldChg chg="modSp mod">
        <pc:chgData name="Nath, Siddhartha" userId="d83df921-9d41-4a0b-95a4-a52fc1507e41" providerId="ADAL" clId="{080C0567-FE3A-4C98-8816-9F02FCEE8285}" dt="2022-10-24T20:24:58.244" v="1537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080C0567-FE3A-4C98-8816-9F02FCEE8285}" dt="2022-10-24T20:24:58.244" v="1537" actId="20577"/>
          <ac:spMkLst>
            <pc:docMk/>
            <pc:sldMk cId="2999671628" sldId="320"/>
            <ac:spMk id="3" creationId="{135BFF44-0FC9-4B94-9753-13893F278829}"/>
          </ac:spMkLst>
        </pc:spChg>
      </pc:sldChg>
      <pc:sldChg chg="modSp mod">
        <pc:chgData name="Nath, Siddhartha" userId="d83df921-9d41-4a0b-95a4-a52fc1507e41" providerId="ADAL" clId="{080C0567-FE3A-4C98-8816-9F02FCEE8285}" dt="2022-10-24T20:28:17.695" v="1679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080C0567-FE3A-4C98-8816-9F02FCEE8285}" dt="2022-10-24T20:28:17.695" v="1679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mod">
        <pc:chgData name="Nath, Siddhartha" userId="d83df921-9d41-4a0b-95a4-a52fc1507e41" providerId="ADAL" clId="{080C0567-FE3A-4C98-8816-9F02FCEE8285}" dt="2022-10-24T20:30:23.146" v="1824" actId="207"/>
        <pc:sldMkLst>
          <pc:docMk/>
          <pc:sldMk cId="2095238024" sldId="322"/>
        </pc:sldMkLst>
        <pc:spChg chg="mod">
          <ac:chgData name="Nath, Siddhartha" userId="d83df921-9d41-4a0b-95a4-a52fc1507e41" providerId="ADAL" clId="{080C0567-FE3A-4C98-8816-9F02FCEE8285}" dt="2022-10-24T20:30:23.146" v="1824" actId="20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080C0567-FE3A-4C98-8816-9F02FCEE8285}" dt="2022-10-24T20:28:51.803" v="1684" actId="14100"/>
          <ac:picMkLst>
            <pc:docMk/>
            <pc:sldMk cId="2095238024" sldId="322"/>
            <ac:picMk id="5" creationId="{9298A077-E76D-42AA-BFEC-9C69681A7F8B}"/>
          </ac:picMkLst>
        </pc:picChg>
        <pc:picChg chg="del">
          <ac:chgData name="Nath, Siddhartha" userId="d83df921-9d41-4a0b-95a4-a52fc1507e41" providerId="ADAL" clId="{080C0567-FE3A-4C98-8816-9F02FCEE8285}" dt="2022-10-24T20:28:37.133" v="1680" actId="478"/>
          <ac:picMkLst>
            <pc:docMk/>
            <pc:sldMk cId="2095238024" sldId="322"/>
            <ac:picMk id="6" creationId="{8464B758-C453-4B3D-A79E-89EE4BC51F14}"/>
          </ac:picMkLst>
        </pc:picChg>
        <pc:picChg chg="del">
          <ac:chgData name="Nath, Siddhartha" userId="d83df921-9d41-4a0b-95a4-a52fc1507e41" providerId="ADAL" clId="{080C0567-FE3A-4C98-8816-9F02FCEE8285}" dt="2022-10-24T20:28:37.829" v="1681" actId="478"/>
          <ac:picMkLst>
            <pc:docMk/>
            <pc:sldMk cId="2095238024" sldId="322"/>
            <ac:picMk id="9" creationId="{9C0E40AE-3191-4087-B7C2-2FFB4F1778A7}"/>
          </ac:picMkLst>
        </pc:picChg>
      </pc:sldChg>
      <pc:sldChg chg="delSp modSp mod">
        <pc:chgData name="Nath, Siddhartha" userId="d83df921-9d41-4a0b-95a4-a52fc1507e41" providerId="ADAL" clId="{080C0567-FE3A-4C98-8816-9F02FCEE8285}" dt="2022-10-27T18:18:04.486" v="3649"/>
        <pc:sldMkLst>
          <pc:docMk/>
          <pc:sldMk cId="4134484195" sldId="323"/>
        </pc:sldMkLst>
        <pc:spChg chg="mod">
          <ac:chgData name="Nath, Siddhartha" userId="d83df921-9d41-4a0b-95a4-a52fc1507e41" providerId="ADAL" clId="{080C0567-FE3A-4C98-8816-9F02FCEE8285}" dt="2022-10-24T20:33:54.256" v="1915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080C0567-FE3A-4C98-8816-9F02FCEE8285}" dt="2022-10-27T18:18:04.486" v="3649"/>
          <ac:spMkLst>
            <pc:docMk/>
            <pc:sldMk cId="4134484195" sldId="323"/>
            <ac:spMk id="3" creationId="{88FDB391-7687-477B-99CD-FC78DDABB693}"/>
          </ac:spMkLst>
        </pc:spChg>
        <pc:picChg chg="del">
          <ac:chgData name="Nath, Siddhartha" userId="d83df921-9d41-4a0b-95a4-a52fc1507e41" providerId="ADAL" clId="{080C0567-FE3A-4C98-8816-9F02FCEE8285}" dt="2022-10-24T20:33:17.613" v="1862" actId="478"/>
          <ac:picMkLst>
            <pc:docMk/>
            <pc:sldMk cId="4134484195" sldId="323"/>
            <ac:picMk id="6" creationId="{03E62FD6-DA48-489C-A2BF-2E5DBE57E98E}"/>
          </ac:picMkLst>
        </pc:picChg>
      </pc:sldChg>
      <pc:sldChg chg="del">
        <pc:chgData name="Nath, Siddhartha" userId="d83df921-9d41-4a0b-95a4-a52fc1507e41" providerId="ADAL" clId="{080C0567-FE3A-4C98-8816-9F02FCEE8285}" dt="2022-10-24T20:40:41.090" v="2524" actId="47"/>
        <pc:sldMkLst>
          <pc:docMk/>
          <pc:sldMk cId="449546623" sldId="324"/>
        </pc:sldMkLst>
      </pc:sldChg>
      <pc:sldChg chg="del">
        <pc:chgData name="Nath, Siddhartha" userId="d83df921-9d41-4a0b-95a4-a52fc1507e41" providerId="ADAL" clId="{080C0567-FE3A-4C98-8816-9F02FCEE8285}" dt="2022-10-24T20:40:41.902" v="2525" actId="47"/>
        <pc:sldMkLst>
          <pc:docMk/>
          <pc:sldMk cId="2199778785" sldId="325"/>
        </pc:sldMkLst>
      </pc:sldChg>
      <pc:sldChg chg="del">
        <pc:chgData name="Nath, Siddhartha" userId="d83df921-9d41-4a0b-95a4-a52fc1507e41" providerId="ADAL" clId="{080C0567-FE3A-4C98-8816-9F02FCEE8285}" dt="2022-10-24T20:40:42.409" v="2526" actId="47"/>
        <pc:sldMkLst>
          <pc:docMk/>
          <pc:sldMk cId="1209222670" sldId="326"/>
        </pc:sldMkLst>
      </pc:sldChg>
      <pc:sldChg chg="del">
        <pc:chgData name="Nath, Siddhartha" userId="d83df921-9d41-4a0b-95a4-a52fc1507e41" providerId="ADAL" clId="{080C0567-FE3A-4C98-8816-9F02FCEE8285}" dt="2022-10-24T20:40:42.833" v="2527" actId="47"/>
        <pc:sldMkLst>
          <pc:docMk/>
          <pc:sldMk cId="3335828950" sldId="327"/>
        </pc:sldMkLst>
      </pc:sldChg>
      <pc:sldChg chg="del">
        <pc:chgData name="Nath, Siddhartha" userId="d83df921-9d41-4a0b-95a4-a52fc1507e41" providerId="ADAL" clId="{080C0567-FE3A-4C98-8816-9F02FCEE8285}" dt="2022-10-24T20:40:43.653" v="2528" actId="47"/>
        <pc:sldMkLst>
          <pc:docMk/>
          <pc:sldMk cId="2333116052" sldId="328"/>
        </pc:sldMkLst>
      </pc:sldChg>
      <pc:sldChg chg="del">
        <pc:chgData name="Nath, Siddhartha" userId="d83df921-9d41-4a0b-95a4-a52fc1507e41" providerId="ADAL" clId="{080C0567-FE3A-4C98-8816-9F02FCEE8285}" dt="2022-10-24T20:40:44.503" v="2529" actId="47"/>
        <pc:sldMkLst>
          <pc:docMk/>
          <pc:sldMk cId="2359201276" sldId="329"/>
        </pc:sldMkLst>
      </pc:sldChg>
      <pc:sldChg chg="del">
        <pc:chgData name="Nath, Siddhartha" userId="d83df921-9d41-4a0b-95a4-a52fc1507e41" providerId="ADAL" clId="{080C0567-FE3A-4C98-8816-9F02FCEE8285}" dt="2022-10-24T20:40:45.640" v="2530" actId="47"/>
        <pc:sldMkLst>
          <pc:docMk/>
          <pc:sldMk cId="2263932554" sldId="330"/>
        </pc:sldMkLst>
      </pc:sldChg>
      <pc:sldChg chg="del">
        <pc:chgData name="Nath, Siddhartha" userId="d83df921-9d41-4a0b-95a4-a52fc1507e41" providerId="ADAL" clId="{080C0567-FE3A-4C98-8816-9F02FCEE8285}" dt="2022-10-24T20:40:46.635" v="2531" actId="47"/>
        <pc:sldMkLst>
          <pc:docMk/>
          <pc:sldMk cId="1830261495" sldId="331"/>
        </pc:sldMkLst>
      </pc:sldChg>
      <pc:sldChg chg="del">
        <pc:chgData name="Nath, Siddhartha" userId="d83df921-9d41-4a0b-95a4-a52fc1507e41" providerId="ADAL" clId="{080C0567-FE3A-4C98-8816-9F02FCEE8285}" dt="2022-10-24T20:40:47.348" v="2532" actId="47"/>
        <pc:sldMkLst>
          <pc:docMk/>
          <pc:sldMk cId="3888673658" sldId="332"/>
        </pc:sldMkLst>
      </pc:sldChg>
      <pc:sldChg chg="del">
        <pc:chgData name="Nath, Siddhartha" userId="d83df921-9d41-4a0b-95a4-a52fc1507e41" providerId="ADAL" clId="{080C0567-FE3A-4C98-8816-9F02FCEE8285}" dt="2022-10-24T20:40:48.547" v="2533" actId="47"/>
        <pc:sldMkLst>
          <pc:docMk/>
          <pc:sldMk cId="1380156713" sldId="333"/>
        </pc:sldMkLst>
      </pc:sldChg>
      <pc:sldChg chg="del">
        <pc:chgData name="Nath, Siddhartha" userId="d83df921-9d41-4a0b-95a4-a52fc1507e41" providerId="ADAL" clId="{080C0567-FE3A-4C98-8816-9F02FCEE8285}" dt="2022-10-24T20:40:49.084" v="2534" actId="47"/>
        <pc:sldMkLst>
          <pc:docMk/>
          <pc:sldMk cId="3275160801" sldId="334"/>
        </pc:sldMkLst>
      </pc:sldChg>
      <pc:sldChg chg="del">
        <pc:chgData name="Nath, Siddhartha" userId="d83df921-9d41-4a0b-95a4-a52fc1507e41" providerId="ADAL" clId="{080C0567-FE3A-4C98-8816-9F02FCEE8285}" dt="2022-10-24T20:40:49.910" v="2535" actId="47"/>
        <pc:sldMkLst>
          <pc:docMk/>
          <pc:sldMk cId="2247751704" sldId="335"/>
        </pc:sldMkLst>
      </pc:sldChg>
      <pc:sldChg chg="del">
        <pc:chgData name="Nath, Siddhartha" userId="d83df921-9d41-4a0b-95a4-a52fc1507e41" providerId="ADAL" clId="{080C0567-FE3A-4C98-8816-9F02FCEE8285}" dt="2022-10-24T20:40:50.294" v="2536" actId="47"/>
        <pc:sldMkLst>
          <pc:docMk/>
          <pc:sldMk cId="3750070387" sldId="336"/>
        </pc:sldMkLst>
      </pc:sldChg>
      <pc:sldChg chg="del">
        <pc:chgData name="Nath, Siddhartha" userId="d83df921-9d41-4a0b-95a4-a52fc1507e41" providerId="ADAL" clId="{080C0567-FE3A-4C98-8816-9F02FCEE8285}" dt="2022-10-24T20:40:50.768" v="2537" actId="47"/>
        <pc:sldMkLst>
          <pc:docMk/>
          <pc:sldMk cId="2482935435" sldId="337"/>
        </pc:sldMkLst>
      </pc:sldChg>
      <pc:sldChg chg="del">
        <pc:chgData name="Nath, Siddhartha" userId="d83df921-9d41-4a0b-95a4-a52fc1507e41" providerId="ADAL" clId="{080C0567-FE3A-4C98-8816-9F02FCEE8285}" dt="2022-10-24T20:40:51.848" v="2538" actId="47"/>
        <pc:sldMkLst>
          <pc:docMk/>
          <pc:sldMk cId="818790160" sldId="338"/>
        </pc:sldMkLst>
      </pc:sldChg>
      <pc:sldChg chg="addSp delSp modSp new mod modClrScheme chgLayout">
        <pc:chgData name="Nath, Siddhartha" userId="d83df921-9d41-4a0b-95a4-a52fc1507e41" providerId="ADAL" clId="{080C0567-FE3A-4C98-8816-9F02FCEE8285}" dt="2022-10-26T18:25:40.630" v="3168" actId="478"/>
        <pc:sldMkLst>
          <pc:docMk/>
          <pc:sldMk cId="2098085495" sldId="339"/>
        </pc:sldMkLst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2" creationId="{85466496-B717-4D94-B34F-27DD3B4D2D1E}"/>
          </ac:spMkLst>
        </pc:spChg>
        <pc:spChg chg="del 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3" creationId="{D36CEDA3-218E-4FDE-BB8A-197E08760C13}"/>
          </ac:spMkLst>
        </pc:spChg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4" creationId="{1A44864D-2E84-4485-839B-F29F03FC6F8D}"/>
          </ac:spMkLst>
        </pc:spChg>
        <pc:spChg chg="add del mod ord">
          <ac:chgData name="Nath, Siddhartha" userId="d83df921-9d41-4a0b-95a4-a52fc1507e41" providerId="ADAL" clId="{080C0567-FE3A-4C98-8816-9F02FCEE8285}" dt="2022-10-26T18:25:40.630" v="3168" actId="478"/>
          <ac:spMkLst>
            <pc:docMk/>
            <pc:sldMk cId="2098085495" sldId="339"/>
            <ac:spMk id="5" creationId="{080E5762-0E44-49B5-9668-AB8CB089B9F4}"/>
          </ac:spMkLst>
        </pc:spChg>
      </pc:sldChg>
      <pc:sldChg chg="addSp modSp new mod">
        <pc:chgData name="Nath, Siddhartha" userId="d83df921-9d41-4a0b-95a4-a52fc1507e41" providerId="ADAL" clId="{080C0567-FE3A-4C98-8816-9F02FCEE8285}" dt="2022-10-26T18:25:13.440" v="3156" actId="20577"/>
        <pc:sldMkLst>
          <pc:docMk/>
          <pc:sldMk cId="2395944268" sldId="340"/>
        </pc:sldMkLst>
        <pc:spChg chg="mod">
          <ac:chgData name="Nath, Siddhartha" userId="d83df921-9d41-4a0b-95a4-a52fc1507e41" providerId="ADAL" clId="{080C0567-FE3A-4C98-8816-9F02FCEE8285}" dt="2022-10-26T18:25:13.440" v="3156" actId="20577"/>
          <ac:spMkLst>
            <pc:docMk/>
            <pc:sldMk cId="2395944268" sldId="340"/>
            <ac:spMk id="2" creationId="{4A5B1E6C-62C5-4A6D-82BD-A9A27DD46AAC}"/>
          </ac:spMkLst>
        </pc:spChg>
        <pc:spChg chg="mod">
          <ac:chgData name="Nath, Siddhartha" userId="d83df921-9d41-4a0b-95a4-a52fc1507e41" providerId="ADAL" clId="{080C0567-FE3A-4C98-8816-9F02FCEE8285}" dt="2022-10-24T20:40:30.149" v="2522" actId="404"/>
          <ac:spMkLst>
            <pc:docMk/>
            <pc:sldMk cId="2395944268" sldId="340"/>
            <ac:spMk id="3" creationId="{17BC18C4-ECA6-4051-A35A-28824EA6C9F8}"/>
          </ac:spMkLst>
        </pc:spChg>
        <pc:picChg chg="add mod">
          <ac:chgData name="Nath, Siddhartha" userId="d83df921-9d41-4a0b-95a4-a52fc1507e41" providerId="ADAL" clId="{080C0567-FE3A-4C98-8816-9F02FCEE8285}" dt="2022-10-24T20:40:33.079" v="2523" actId="1076"/>
          <ac:picMkLst>
            <pc:docMk/>
            <pc:sldMk cId="2395944268" sldId="340"/>
            <ac:picMk id="6" creationId="{BE26C093-7DDE-4077-A59E-5AF5676C29D6}"/>
          </ac:picMkLst>
        </pc:picChg>
      </pc:sldChg>
      <pc:sldChg chg="modSp new mod ord">
        <pc:chgData name="Nath, Siddhartha" userId="d83df921-9d41-4a0b-95a4-a52fc1507e41" providerId="ADAL" clId="{080C0567-FE3A-4C98-8816-9F02FCEE8285}" dt="2022-10-27T18:18:21.475" v="3655" actId="404"/>
        <pc:sldMkLst>
          <pc:docMk/>
          <pc:sldMk cId="666336920" sldId="341"/>
        </pc:sldMkLst>
        <pc:spChg chg="mod">
          <ac:chgData name="Nath, Siddhartha" userId="d83df921-9d41-4a0b-95a4-a52fc1507e41" providerId="ADAL" clId="{080C0567-FE3A-4C98-8816-9F02FCEE8285}" dt="2022-10-26T18:25:10.189" v="3154" actId="20577"/>
          <ac:spMkLst>
            <pc:docMk/>
            <pc:sldMk cId="666336920" sldId="341"/>
            <ac:spMk id="2" creationId="{54B8CA2B-8046-4AB5-9A1D-F134FFCECE68}"/>
          </ac:spMkLst>
        </pc:spChg>
        <pc:spChg chg="mod">
          <ac:chgData name="Nath, Siddhartha" userId="d83df921-9d41-4a0b-95a4-a52fc1507e41" providerId="ADAL" clId="{080C0567-FE3A-4C98-8816-9F02FCEE8285}" dt="2022-10-27T18:18:21.475" v="3655" actId="404"/>
          <ac:spMkLst>
            <pc:docMk/>
            <pc:sldMk cId="666336920" sldId="341"/>
            <ac:spMk id="3" creationId="{CCBE3D93-A877-4A17-BAAC-93BA615A683A}"/>
          </ac:spMkLst>
        </pc:spChg>
      </pc:sldChg>
      <pc:sldChg chg="modSp new mod">
        <pc:chgData name="Nath, Siddhartha" userId="d83df921-9d41-4a0b-95a4-a52fc1507e41" providerId="ADAL" clId="{080C0567-FE3A-4C98-8816-9F02FCEE8285}" dt="2022-10-26T18:31:26.885" v="3523" actId="20577"/>
        <pc:sldMkLst>
          <pc:docMk/>
          <pc:sldMk cId="3440213869" sldId="342"/>
        </pc:sldMkLst>
        <pc:spChg chg="mod">
          <ac:chgData name="Nath, Siddhartha" userId="d83df921-9d41-4a0b-95a4-a52fc1507e41" providerId="ADAL" clId="{080C0567-FE3A-4C98-8816-9F02FCEE8285}" dt="2022-10-26T18:27:02.892" v="3221" actId="20577"/>
          <ac:spMkLst>
            <pc:docMk/>
            <pc:sldMk cId="3440213869" sldId="342"/>
            <ac:spMk id="2" creationId="{A9F3477F-2581-418F-9CF6-C4FEE3F8EA1D}"/>
          </ac:spMkLst>
        </pc:spChg>
        <pc:spChg chg="mod">
          <ac:chgData name="Nath, Siddhartha" userId="d83df921-9d41-4a0b-95a4-a52fc1507e41" providerId="ADAL" clId="{080C0567-FE3A-4C98-8816-9F02FCEE8285}" dt="2022-10-26T18:31:26.885" v="3523" actId="20577"/>
          <ac:spMkLst>
            <pc:docMk/>
            <pc:sldMk cId="3440213869" sldId="342"/>
            <ac:spMk id="3" creationId="{365CA92D-0328-4D87-B913-1AFDD43C9E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10</a:t>
            </a:r>
          </a:p>
          <a:p>
            <a:r>
              <a:rPr lang="en-US" altLang="en-US" dirty="0"/>
              <a:t>Oct 26,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477F-2581-418F-9CF6-C4FEE3F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Common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CA92D-0328-4D87-B913-1AFDD43C9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Finding the right subproblem takes creativity and experimentation. Some standard choices below</a:t>
                </a:r>
              </a:p>
              <a:p>
                <a:r>
                  <a:rPr lang="en-US" dirty="0"/>
                  <a:t>Input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a subproblem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#subproblems is linear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Inputs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a subproblem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#subproblems is </a:t>
                </a:r>
                <a:r>
                  <a:rPr lang="en-US" dirty="0" err="1"/>
                  <a:t>quadratric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a subproblem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#subproblems is quadratic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CA92D-0328-4D87-B913-1AFDD43C9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90F38-A0A7-4FF8-84B0-CDB92096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1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6496-B717-4D94-B34F-27DD3B4D2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 Problem Solving: Interactive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864D-2E84-4485-839B-F29F03FC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8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77B-60DB-475B-B1B0-E0EC8E2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DP1: Knapsack w/o Repetition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DB391-7687-477B-99CD-FC78DDABB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repetitions are not allowed to our knapsack problem. How can we solve it using DP?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max value achievable using knapsack of capacity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and items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We need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DB391-7687-477B-99CD-FC78DDABB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73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ACCA-348B-41C9-BF48-DBA34D0B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48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CA2B-8046-4AB5-9A1D-F134FFCE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DP2: Investing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3D93-A877-4A17-BAAC-93BA615A6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We’re given the price of a stock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consecutive days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For each 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we’re given a price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per share for the stock on that day. (Assume that the price is fixed per day.) How should we choose a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which to buy the stock and a later 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which to sell it so that we maximize the profit per share,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If there is no way to make money during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days, we should conclude this instead.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=1, …, 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= max possible return if investor sells share on day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.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On day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, investor either holding it on day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or weren’t. If not,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. If yes,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⁡{ 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0 }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3D93-A877-4A17-BAAC-93BA615A6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2360B-92F8-4A96-957A-80287654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3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1E6C-62C5-4A6D-82BD-A9A27DD4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DP3: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C18C4-ECA6-4051-A35A-28824EA6C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743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vertex cover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a subset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that includes at least one endpoint of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Provide an efficient algorithm to find the smallest vertex cover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undirected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example, in the following tree, possible vertex covers are {A, B, C, D, E, F, G}, {A, C, D, F}, but not {C, E, F}. The smallest is {B, E, G} and has size 3.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C18C4-ECA6-4051-A35A-28824EA6C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743200"/>
              </a:xfrm>
              <a:blipFill>
                <a:blip r:embed="rId2"/>
                <a:stretch>
                  <a:fillRect l="-1255" t="-1778" r="-1176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AF737-60A8-4A21-B172-F9C78145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6C093-7DDE-4077-A59E-5AF5676C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48" y="4114800"/>
            <a:ext cx="4167188" cy="26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P6: Knapsack</a:t>
            </a:r>
          </a:p>
          <a:p>
            <a:endParaRPr lang="en-US" dirty="0"/>
          </a:p>
          <a:p>
            <a:r>
              <a:rPr lang="en-US" dirty="0"/>
              <a:t>DP interactive problem solving</a:t>
            </a:r>
          </a:p>
          <a:p>
            <a:pPr lvl="1"/>
            <a:r>
              <a:rPr lang="en-US" dirty="0"/>
              <a:t>Knapsack w/o repetitions</a:t>
            </a:r>
          </a:p>
          <a:p>
            <a:pPr lvl="1"/>
            <a:r>
              <a:rPr lang="en-US" dirty="0"/>
              <a:t>Investing</a:t>
            </a:r>
          </a:p>
          <a:p>
            <a:pPr lvl="1"/>
            <a:r>
              <a:rPr lang="en-US" dirty="0"/>
              <a:t>Vertex cover 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Dynamic Programming continued</a:t>
            </a:r>
          </a:p>
          <a:p>
            <a:pPr lvl="1"/>
            <a:r>
              <a:rPr lang="en-US" altLang="en-US" dirty="0"/>
              <a:t>Knapsack</a:t>
            </a:r>
          </a:p>
          <a:p>
            <a:pPr lvl="1"/>
            <a:r>
              <a:rPr lang="en-US" altLang="en-US" dirty="0"/>
              <a:t>Problems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PA2 announced</a:t>
            </a:r>
          </a:p>
          <a:p>
            <a:pPr lvl="1"/>
            <a:r>
              <a:rPr lang="en-US" altLang="en-US" dirty="0"/>
              <a:t>Team mate info due by Oct 30, 2022 11:59pm</a:t>
            </a:r>
          </a:p>
          <a:p>
            <a:r>
              <a:rPr lang="en-US" altLang="en-US" dirty="0"/>
              <a:t>PR announced</a:t>
            </a:r>
          </a:p>
          <a:p>
            <a:pPr lvl="1"/>
            <a:r>
              <a:rPr lang="en-US" altLang="en-US" dirty="0"/>
              <a:t>Team mate info due by Nov 1, 2022 11:59pm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Thanksgiving week plans? Nov 21, 23</a:t>
            </a:r>
          </a:p>
          <a:p>
            <a:endParaRPr lang="en-US" altLang="en-US" dirty="0"/>
          </a:p>
          <a:p>
            <a:r>
              <a:rPr lang="en-US" altLang="en-US" dirty="0"/>
              <a:t>Graded midterms on Mon</a:t>
            </a:r>
          </a:p>
          <a:p>
            <a:endParaRPr lang="en-US" altLang="en-US" dirty="0"/>
          </a:p>
          <a:p>
            <a:r>
              <a:rPr lang="en-US" altLang="en-US" dirty="0"/>
              <a:t>Today DP problem solving hour</a:t>
            </a:r>
          </a:p>
          <a:p>
            <a:pPr lvl="1"/>
            <a:r>
              <a:rPr lang="en-US" altLang="en-US" dirty="0"/>
              <a:t>Need class participation</a:t>
            </a:r>
          </a:p>
          <a:p>
            <a:pPr lvl="1"/>
            <a:r>
              <a:rPr lang="en-US" altLang="en-US" dirty="0"/>
              <a:t>Only solution sketches will be posted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0E22-7242-4333-AFAF-9DF2A68A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6: Knapsack (w/ Repetition)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24D68-B205-4708-8CC8-83B4152F7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85284"/>
                <a:ext cx="7772400" cy="49631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“knapsack” that can hold a maximum weight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 robber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pick from. Each item has weight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} and dollar value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}. What’s the </a:t>
                </a:r>
                <a:r>
                  <a:rPr lang="en-US" i="1" u="sng" dirty="0"/>
                  <a:t>most valuable </a:t>
                </a:r>
                <a:r>
                  <a:rPr lang="en-US" dirty="0"/>
                  <a:t>combination of items the robber can fit into his bag / knapsack?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Generalizes to a wide variety of resource-constrained selection problems!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24D68-B205-4708-8CC8-83B4152F7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85284"/>
                <a:ext cx="7772400" cy="4963116"/>
              </a:xfrm>
              <a:blipFill>
                <a:blip r:embed="rId2"/>
                <a:stretch>
                  <a:fillRect l="-1255" t="-983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9B05F-B074-4981-AB6A-F329ACFB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364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FA67-4632-4ED7-B812-20D2EA53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24D5F-2A61-4814-ADC0-2634AA316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922738"/>
                <a:ext cx="7772400" cy="2971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Option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2+2×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</m:oMath>
                </a14:m>
                <a:r>
                  <a:rPr lang="en-US" dirty="0"/>
                  <a:t>1</a:t>
                </a:r>
              </a:p>
              <a:p>
                <a:pPr marL="0" indent="0">
                  <a:buNone/>
                </a:pPr>
                <a:r>
                  <a:rPr lang="en-US" dirty="0"/>
                  <a:t>             Weight: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0+3+14= 57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𝑙𝑏𝑠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𝑙𝑏𝑠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Value: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2+2+24=$108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Option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3+6×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2+0×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</m:oMath>
                </a14:m>
                <a:r>
                  <a:rPr lang="en-US" dirty="0"/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Weight: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𝑙𝑏𝑠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𝑙𝑏𝑠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Value: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24D5F-2A61-4814-ADC0-2634AA316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922738"/>
                <a:ext cx="7772400" cy="2971800"/>
              </a:xfrm>
              <a:blipFill>
                <a:blip r:embed="rId2"/>
                <a:stretch>
                  <a:fillRect l="-1255" t="-1639" b="-8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5E475-4AF9-4448-A05B-B27245C9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080544-45DA-4AAD-9E63-08D80C76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41151"/>
              </p:ext>
            </p:extLst>
          </p:nvPr>
        </p:nvGraphicFramePr>
        <p:xfrm>
          <a:off x="304800" y="1141730"/>
          <a:ext cx="449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893368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62004659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781220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4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3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144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CE376F-6D04-40FF-B73E-E925AF4D371D}"/>
              </a:ext>
            </a:extLst>
          </p:cNvPr>
          <p:cNvSpPr txBox="1"/>
          <p:nvPr/>
        </p:nvSpPr>
        <p:spPr>
          <a:xfrm>
            <a:off x="5257800" y="1395349"/>
            <a:ext cx="181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 = 58 </a:t>
            </a:r>
            <a:r>
              <a:rPr lang="en-US" b="1" dirty="0" err="1"/>
              <a:t>lbs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41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E7AA-984B-4933-87D3-22EE9BF4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Brute-Force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4B190-7B7D-46EB-B5F2-B825CB44E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Try all possible combinations of items</a:t>
                </a:r>
              </a:p>
              <a:p>
                <a:r>
                  <a:rPr lang="en-US" dirty="0"/>
                  <a:t>Compute weight and profits; eliminate combinations with total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max value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4B190-7B7D-46EB-B5F2-B825CB44E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01641-8A1F-49D7-97B2-2A34C659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081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1A4C-73E1-42DE-BE03-670CC9A8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Structure of an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FF44-0FC9-4B94-9753-13893F278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 1: Look at smaller knapsack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Idea 2: Look at fewer items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// hard to factor capacity constraint!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be the max value achievable with a knapsack capacity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 optimal solution includes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removing this item leaves an optimal solution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Add value of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 to consider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FF44-0FC9-4B94-9753-13893F278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5973F-C7F0-4EAE-B163-B753B06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6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AA06-B888-4D07-8E12-2BB5E6A5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405D2-C135-451E-B78A-20B78DC60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405D2-C135-451E-B78A-20B78DC60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57D00-CADC-405A-A96D-6070A745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82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70AD-2089-4F2A-B87B-8D206EAD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Pseudocode (Tabular, bottom-up)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13326-FA6C-4283-BB3B-4BD333B5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AE3328-BB9B-43C3-BCD9-E85A92CD297D}"/>
                  </a:ext>
                </a:extLst>
              </p:cNvPr>
              <p:cNvSpPr txBox="1"/>
              <p:nvPr/>
            </p:nvSpPr>
            <p:spPr>
              <a:xfrm>
                <a:off x="533400" y="3767736"/>
                <a:ext cx="7089185" cy="1421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Filling a 1-D table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entry can take 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time to compute</a:t>
                </a:r>
              </a:p>
              <a:p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AE3328-BB9B-43C3-BCD9-E85A92CD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67736"/>
                <a:ext cx="7089185" cy="1421864"/>
              </a:xfrm>
              <a:prstGeom prst="rect">
                <a:avLst/>
              </a:prstGeom>
              <a:blipFill>
                <a:blip r:embed="rId2"/>
                <a:stretch>
                  <a:fillRect l="-1807" t="-4292" r="-516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98A077-E76D-42AA-BFEC-9C69681A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800"/>
            <a:ext cx="678511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8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19627</TotalTime>
  <Words>899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Problem 6: Knapsack (w/ Repetition)</vt:lpstr>
      <vt:lpstr>Example</vt:lpstr>
      <vt:lpstr>A Brute-Force Approach</vt:lpstr>
      <vt:lpstr>DP: Structure of an optimal solution</vt:lpstr>
      <vt:lpstr>DP: A Recursive Solution</vt:lpstr>
      <vt:lpstr>DP: Pseudocode (Tabular, bottom-up)</vt:lpstr>
      <vt:lpstr>DP: Common Subproblems</vt:lpstr>
      <vt:lpstr>DP Problem Solving: Interactive</vt:lpstr>
      <vt:lpstr>DP1: Knapsack w/o Repetition</vt:lpstr>
      <vt:lpstr>DP2: Investing</vt:lpstr>
      <vt:lpstr>DP3: Vertex Cover</vt:lpstr>
      <vt:lpstr>Lecture 10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225</cp:revision>
  <cp:lastPrinted>2006-09-21T19:13:42Z</cp:lastPrinted>
  <dcterms:created xsi:type="dcterms:W3CDTF">1996-09-30T18:28:10Z</dcterms:created>
  <dcterms:modified xsi:type="dcterms:W3CDTF">2022-10-27T18:18:39Z</dcterms:modified>
</cp:coreProperties>
</file>