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sldIdLst>
    <p:sldId id="284" r:id="rId2"/>
    <p:sldId id="285" r:id="rId3"/>
    <p:sldId id="287" r:id="rId4"/>
    <p:sldId id="344" r:id="rId5"/>
    <p:sldId id="371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70" r:id="rId29"/>
    <p:sldId id="367" r:id="rId30"/>
    <p:sldId id="368" r:id="rId31"/>
    <p:sldId id="369" r:id="rId32"/>
    <p:sldId id="288" r:id="rId33"/>
    <p:sldId id="317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B280C-E32B-4383-A68A-5A9B8EE1E972}" v="3532" dt="2022-11-01T05:34:39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 varScale="1">
        <p:scale>
          <a:sx n="174" d="100"/>
          <a:sy n="174" d="100"/>
        </p:scale>
        <p:origin x="14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173505289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173505289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173505289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173505289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  <pc:docChgLst>
    <pc:chgData name="Nath, Siddhartha" userId="d83df921-9d41-4a0b-95a4-a52fc1507e41" providerId="ADAL" clId="{B07B280C-E32B-4383-A68A-5A9B8EE1E972}"/>
    <pc:docChg chg="undo custSel addSld delSld modSld">
      <pc:chgData name="Nath, Siddhartha" userId="d83df921-9d41-4a0b-95a4-a52fc1507e41" providerId="ADAL" clId="{B07B280C-E32B-4383-A68A-5A9B8EE1E972}" dt="2022-11-01T05:34:39.096" v="6300" actId="207"/>
      <pc:docMkLst>
        <pc:docMk/>
      </pc:docMkLst>
      <pc:sldChg chg="modSp mod">
        <pc:chgData name="Nath, Siddhartha" userId="d83df921-9d41-4a0b-95a4-a52fc1507e41" providerId="ADAL" clId="{B07B280C-E32B-4383-A68A-5A9B8EE1E972}" dt="2022-10-28T19:44:25.338" v="5" actId="20577"/>
        <pc:sldMkLst>
          <pc:docMk/>
          <pc:sldMk cId="0" sldId="284"/>
        </pc:sldMkLst>
        <pc:spChg chg="mod">
          <ac:chgData name="Nath, Siddhartha" userId="d83df921-9d41-4a0b-95a4-a52fc1507e41" providerId="ADAL" clId="{B07B280C-E32B-4383-A68A-5A9B8EE1E972}" dt="2022-10-28T19:44:25.338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07B280C-E32B-4383-A68A-5A9B8EE1E972}" dt="2022-10-28T19:45:14.466" v="143" actId="20577"/>
        <pc:sldMkLst>
          <pc:docMk/>
          <pc:sldMk cId="0" sldId="285"/>
        </pc:sldMkLst>
        <pc:spChg chg="mod">
          <ac:chgData name="Nath, Siddhartha" userId="d83df921-9d41-4a0b-95a4-a52fc1507e41" providerId="ADAL" clId="{B07B280C-E32B-4383-A68A-5A9B8EE1E972}" dt="2022-10-28T19:45:14.466" v="14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07B280C-E32B-4383-A68A-5A9B8EE1E972}" dt="2022-10-31T19:44:22.710" v="6267" actId="20577"/>
        <pc:sldMkLst>
          <pc:docMk/>
          <pc:sldMk cId="0" sldId="287"/>
        </pc:sldMkLst>
        <pc:spChg chg="mod">
          <ac:chgData name="Nath, Siddhartha" userId="d83df921-9d41-4a0b-95a4-a52fc1507e41" providerId="ADAL" clId="{B07B280C-E32B-4383-A68A-5A9B8EE1E972}" dt="2022-10-31T19:44:22.710" v="626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B07B280C-E32B-4383-A68A-5A9B8EE1E972}" dt="2022-10-28T23:13:41.721" v="5286"/>
        <pc:sldMkLst>
          <pc:docMk/>
          <pc:sldMk cId="1254003249" sldId="288"/>
        </pc:sldMkLst>
        <pc:spChg chg="mod">
          <ac:chgData name="Nath, Siddhartha" userId="d83df921-9d41-4a0b-95a4-a52fc1507e41" providerId="ADAL" clId="{B07B280C-E32B-4383-A68A-5A9B8EE1E972}" dt="2022-10-28T19:51:49.286" v="19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B07B280C-E32B-4383-A68A-5A9B8EE1E972}" dt="2022-10-28T23:13:41.721" v="5286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623641362" sldId="309"/>
        </pc:sldMkLst>
      </pc:sldChg>
      <pc:sldChg chg="modSp add mod">
        <pc:chgData name="Nath, Siddhartha" userId="d83df921-9d41-4a0b-95a4-a52fc1507e41" providerId="ADAL" clId="{B07B280C-E32B-4383-A68A-5A9B8EE1E972}" dt="2022-10-30T03:13:46.621" v="6089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B07B280C-E32B-4383-A68A-5A9B8EE1E972}" dt="2022-10-30T03:11:47.042" v="5798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B07B280C-E32B-4383-A68A-5A9B8EE1E972}" dt="2022-10-30T03:13:46.621" v="6089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554138754" sldId="318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750819298" sldId="31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999671628" sldId="32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120828977" sldId="32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5238024" sldId="322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4134484195" sldId="323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8085495" sldId="33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395944268" sldId="34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666336920" sldId="34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440213869" sldId="342"/>
        </pc:sldMkLst>
      </pc:sldChg>
      <pc:sldChg chg="modSp new del mod">
        <pc:chgData name="Nath, Siddhartha" userId="d83df921-9d41-4a0b-95a4-a52fc1507e41" providerId="ADAL" clId="{B07B280C-E32B-4383-A68A-5A9B8EE1E972}" dt="2022-10-28T19:51:27.955" v="188" actId="47"/>
        <pc:sldMkLst>
          <pc:docMk/>
          <pc:sldMk cId="1447084495" sldId="343"/>
        </pc:sldMkLst>
        <pc:spChg chg="mod">
          <ac:chgData name="Nath, Siddhartha" userId="d83df921-9d41-4a0b-95a4-a52fc1507e41" providerId="ADAL" clId="{B07B280C-E32B-4383-A68A-5A9B8EE1E972}" dt="2022-10-28T19:51:10.724" v="186" actId="20577"/>
          <ac:spMkLst>
            <pc:docMk/>
            <pc:sldMk cId="1447084495" sldId="343"/>
            <ac:spMk id="2" creationId="{E29543C3-D2BE-4F14-925C-3FEAD22C4358}"/>
          </ac:spMkLst>
        </pc:spChg>
      </pc:sldChg>
      <pc:sldChg chg="add">
        <pc:chgData name="Nath, Siddhartha" userId="d83df921-9d41-4a0b-95a4-a52fc1507e41" providerId="ADAL" clId="{B07B280C-E32B-4383-A68A-5A9B8EE1E972}" dt="2022-10-28T19:51:25.542" v="187"/>
        <pc:sldMkLst>
          <pc:docMk/>
          <pc:sldMk cId="1884938486" sldId="344"/>
        </pc:sldMkLst>
      </pc:sldChg>
      <pc:sldChg chg="modSp new mod">
        <pc:chgData name="Nath, Siddhartha" userId="d83df921-9d41-4a0b-95a4-a52fc1507e41" providerId="ADAL" clId="{B07B280C-E32B-4383-A68A-5A9B8EE1E972}" dt="2022-10-28T22:13:41.327" v="3079" actId="207"/>
        <pc:sldMkLst>
          <pc:docMk/>
          <pc:sldMk cId="2340471172" sldId="345"/>
        </pc:sldMkLst>
        <pc:spChg chg="mod">
          <ac:chgData name="Nath, Siddhartha" userId="d83df921-9d41-4a0b-95a4-a52fc1507e41" providerId="ADAL" clId="{B07B280C-E32B-4383-A68A-5A9B8EE1E972}" dt="2022-10-28T19:55:44.472" v="283" actId="20577"/>
          <ac:spMkLst>
            <pc:docMk/>
            <pc:sldMk cId="2340471172" sldId="345"/>
            <ac:spMk id="2" creationId="{4A28E680-BD93-4B5B-8B8E-2C295E06F09C}"/>
          </ac:spMkLst>
        </pc:spChg>
        <pc:spChg chg="mod">
          <ac:chgData name="Nath, Siddhartha" userId="d83df921-9d41-4a0b-95a4-a52fc1507e41" providerId="ADAL" clId="{B07B280C-E32B-4383-A68A-5A9B8EE1E972}" dt="2022-10-28T22:13:41.327" v="3079" actId="207"/>
          <ac:spMkLst>
            <pc:docMk/>
            <pc:sldMk cId="2340471172" sldId="345"/>
            <ac:spMk id="3" creationId="{06FE5CFD-0086-4A07-AA07-466CBE677E48}"/>
          </ac:spMkLst>
        </pc:spChg>
      </pc:sldChg>
      <pc:sldChg chg="addSp delSp modSp new mod">
        <pc:chgData name="Nath, Siddhartha" userId="d83df921-9d41-4a0b-95a4-a52fc1507e41" providerId="ADAL" clId="{B07B280C-E32B-4383-A68A-5A9B8EE1E972}" dt="2022-10-28T20:58:37.114" v="836" actId="14100"/>
        <pc:sldMkLst>
          <pc:docMk/>
          <pc:sldMk cId="4111653093" sldId="346"/>
        </pc:sldMkLst>
        <pc:spChg chg="mod">
          <ac:chgData name="Nath, Siddhartha" userId="d83df921-9d41-4a0b-95a4-a52fc1507e41" providerId="ADAL" clId="{B07B280C-E32B-4383-A68A-5A9B8EE1E972}" dt="2022-10-28T20:58:05.522" v="832" actId="20577"/>
          <ac:spMkLst>
            <pc:docMk/>
            <pc:sldMk cId="4111653093" sldId="346"/>
            <ac:spMk id="2" creationId="{B64D1DF8-DCA3-467A-8A0C-AB31242AE9FE}"/>
          </ac:spMkLst>
        </pc:spChg>
        <pc:spChg chg="del">
          <ac:chgData name="Nath, Siddhartha" userId="d83df921-9d41-4a0b-95a4-a52fc1507e41" providerId="ADAL" clId="{B07B280C-E32B-4383-A68A-5A9B8EE1E972}" dt="2022-10-28T20:58:31.537" v="834" actId="478"/>
          <ac:spMkLst>
            <pc:docMk/>
            <pc:sldMk cId="4111653093" sldId="346"/>
            <ac:spMk id="3" creationId="{A3FAF455-03CF-426C-B42A-3603B1665AB5}"/>
          </ac:spMkLst>
        </pc:spChg>
        <pc:picChg chg="add mod">
          <ac:chgData name="Nath, Siddhartha" userId="d83df921-9d41-4a0b-95a4-a52fc1507e41" providerId="ADAL" clId="{B07B280C-E32B-4383-A68A-5A9B8EE1E972}" dt="2022-10-28T20:58:37.114" v="836" actId="14100"/>
          <ac:picMkLst>
            <pc:docMk/>
            <pc:sldMk cId="4111653093" sldId="346"/>
            <ac:picMk id="6" creationId="{5E65828D-61B3-45B9-891D-DE5E25345E0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52.182" v="1858" actId="113"/>
        <pc:sldMkLst>
          <pc:docMk/>
          <pc:sldMk cId="737634903" sldId="347"/>
        </pc:sldMkLst>
        <pc:spChg chg="mod">
          <ac:chgData name="Nath, Siddhartha" userId="d83df921-9d41-4a0b-95a4-a52fc1507e41" providerId="ADAL" clId="{B07B280C-E32B-4383-A68A-5A9B8EE1E972}" dt="2022-10-28T20:59:23.053" v="862" actId="20577"/>
          <ac:spMkLst>
            <pc:docMk/>
            <pc:sldMk cId="737634903" sldId="347"/>
            <ac:spMk id="2" creationId="{5BEB1B9F-D190-4276-B2B1-4D799C3097CA}"/>
          </ac:spMkLst>
        </pc:spChg>
        <pc:spChg chg="mod">
          <ac:chgData name="Nath, Siddhartha" userId="d83df921-9d41-4a0b-95a4-a52fc1507e41" providerId="ADAL" clId="{B07B280C-E32B-4383-A68A-5A9B8EE1E972}" dt="2022-10-28T21:27:52.182" v="1858" actId="113"/>
          <ac:spMkLst>
            <pc:docMk/>
            <pc:sldMk cId="737634903" sldId="347"/>
            <ac:spMk id="3" creationId="{3BE7A63C-F21B-48A2-98ED-A7C209C43F5A}"/>
          </ac:spMkLst>
        </pc:spChg>
        <pc:picChg chg="add del mod">
          <ac:chgData name="Nath, Siddhartha" userId="d83df921-9d41-4a0b-95a4-a52fc1507e41" providerId="ADAL" clId="{B07B280C-E32B-4383-A68A-5A9B8EE1E972}" dt="2022-10-28T21:10:42.021" v="1202" actId="21"/>
          <ac:picMkLst>
            <pc:docMk/>
            <pc:sldMk cId="737634903" sldId="347"/>
            <ac:picMk id="6" creationId="{B7F54DC9-1E35-450F-AAF3-6AABCABAD005}"/>
          </ac:picMkLst>
        </pc:picChg>
        <pc:picChg chg="add del mod">
          <ac:chgData name="Nath, Siddhartha" userId="d83df921-9d41-4a0b-95a4-a52fc1507e41" providerId="ADAL" clId="{B07B280C-E32B-4383-A68A-5A9B8EE1E972}" dt="2022-10-28T21:10:55.082" v="1208" actId="21"/>
          <ac:picMkLst>
            <pc:docMk/>
            <pc:sldMk cId="737634903" sldId="347"/>
            <ac:picMk id="8" creationId="{D0EBF49A-697B-4D52-B951-F175F370CF6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14:44.167" v="1323" actId="14100"/>
        <pc:sldMkLst>
          <pc:docMk/>
          <pc:sldMk cId="961930808" sldId="348"/>
        </pc:sldMkLst>
        <pc:spChg chg="mod">
          <ac:chgData name="Nath, Siddhartha" userId="d83df921-9d41-4a0b-95a4-a52fc1507e41" providerId="ADAL" clId="{B07B280C-E32B-4383-A68A-5A9B8EE1E972}" dt="2022-10-28T21:10:36.878" v="1201" actId="20577"/>
          <ac:spMkLst>
            <pc:docMk/>
            <pc:sldMk cId="961930808" sldId="348"/>
            <ac:spMk id="2" creationId="{1E5AAF70-12C8-45FE-80BC-8946C2A7F9A6}"/>
          </ac:spMkLst>
        </pc:spChg>
        <pc:spChg chg="del">
          <ac:chgData name="Nath, Siddhartha" userId="d83df921-9d41-4a0b-95a4-a52fc1507e41" providerId="ADAL" clId="{B07B280C-E32B-4383-A68A-5A9B8EE1E972}" dt="2022-10-28T21:10:45.563" v="1203" actId="478"/>
          <ac:spMkLst>
            <pc:docMk/>
            <pc:sldMk cId="961930808" sldId="348"/>
            <ac:spMk id="3" creationId="{E9FD4AA0-D716-48F6-8204-9CCB25AEE39A}"/>
          </ac:spMkLst>
        </pc:spChg>
        <pc:spChg chg="add del">
          <ac:chgData name="Nath, Siddhartha" userId="d83df921-9d41-4a0b-95a4-a52fc1507e41" providerId="ADAL" clId="{B07B280C-E32B-4383-A68A-5A9B8EE1E972}" dt="2022-10-28T21:11:19.999" v="1214" actId="478"/>
          <ac:spMkLst>
            <pc:docMk/>
            <pc:sldMk cId="961930808" sldId="348"/>
            <ac:spMk id="7" creationId="{EA158377-95E2-459E-9E1B-1FD438CCD358}"/>
          </ac:spMkLst>
        </pc:spChg>
        <pc:spChg chg="add del">
          <ac:chgData name="Nath, Siddhartha" userId="d83df921-9d41-4a0b-95a4-a52fc1507e41" providerId="ADAL" clId="{B07B280C-E32B-4383-A68A-5A9B8EE1E972}" dt="2022-10-28T21:11:36.170" v="1216" actId="11529"/>
          <ac:spMkLst>
            <pc:docMk/>
            <pc:sldMk cId="961930808" sldId="348"/>
            <ac:spMk id="8" creationId="{7ED2091E-2EDC-4063-B13D-A9F34235D1B8}"/>
          </ac:spMkLst>
        </pc:spChg>
        <pc:spChg chg="add del">
          <ac:chgData name="Nath, Siddhartha" userId="d83df921-9d41-4a0b-95a4-a52fc1507e41" providerId="ADAL" clId="{B07B280C-E32B-4383-A68A-5A9B8EE1E972}" dt="2022-10-28T21:11:45.780" v="1218" actId="478"/>
          <ac:spMkLst>
            <pc:docMk/>
            <pc:sldMk cId="961930808" sldId="348"/>
            <ac:spMk id="9" creationId="{AE15F7D8-DF4A-4BE0-BCD4-4221794A2A8E}"/>
          </ac:spMkLst>
        </pc:spChg>
        <pc:spChg chg="add del mod">
          <ac:chgData name="Nath, Siddhartha" userId="d83df921-9d41-4a0b-95a4-a52fc1507e41" providerId="ADAL" clId="{B07B280C-E32B-4383-A68A-5A9B8EE1E972}" dt="2022-10-28T21:12:08.285" v="1227" actId="1038"/>
          <ac:spMkLst>
            <pc:docMk/>
            <pc:sldMk cId="961930808" sldId="348"/>
            <ac:spMk id="10" creationId="{F2A01552-6E8C-455B-9B61-8F1367C3B330}"/>
          </ac:spMkLst>
        </pc:spChg>
        <pc:spChg chg="add mod">
          <ac:chgData name="Nath, Siddhartha" userId="d83df921-9d41-4a0b-95a4-a52fc1507e41" providerId="ADAL" clId="{B07B280C-E32B-4383-A68A-5A9B8EE1E972}" dt="2022-10-28T21:14:44.167" v="1323" actId="14100"/>
          <ac:spMkLst>
            <pc:docMk/>
            <pc:sldMk cId="961930808" sldId="348"/>
            <ac:spMk id="11" creationId="{CED90F47-C563-4E56-B921-162F8ABE01B4}"/>
          </ac:spMkLst>
        </pc:spChg>
        <pc:picChg chg="add mod">
          <ac:chgData name="Nath, Siddhartha" userId="d83df921-9d41-4a0b-95a4-a52fc1507e41" providerId="ADAL" clId="{B07B280C-E32B-4383-A68A-5A9B8EE1E972}" dt="2022-10-28T21:10:52.537" v="1207" actId="1076"/>
          <ac:picMkLst>
            <pc:docMk/>
            <pc:sldMk cId="961930808" sldId="348"/>
            <ac:picMk id="5" creationId="{1F231AA2-96F8-4DA0-A5AA-6471C15F61A2}"/>
          </ac:picMkLst>
        </pc:picChg>
        <pc:picChg chg="add mod">
          <ac:chgData name="Nath, Siddhartha" userId="d83df921-9d41-4a0b-95a4-a52fc1507e41" providerId="ADAL" clId="{B07B280C-E32B-4383-A68A-5A9B8EE1E972}" dt="2022-10-28T21:11:04.536" v="1212" actId="1076"/>
          <ac:picMkLst>
            <pc:docMk/>
            <pc:sldMk cId="961930808" sldId="348"/>
            <ac:picMk id="6" creationId="{35130956-1F6A-4DA6-90BF-1689F2271666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46.935" v="1857" actId="115"/>
        <pc:sldMkLst>
          <pc:docMk/>
          <pc:sldMk cId="1363106944" sldId="349"/>
        </pc:sldMkLst>
        <pc:spChg chg="mod">
          <ac:chgData name="Nath, Siddhartha" userId="d83df921-9d41-4a0b-95a4-a52fc1507e41" providerId="ADAL" clId="{B07B280C-E32B-4383-A68A-5A9B8EE1E972}" dt="2022-10-28T21:21:39.692" v="1637" actId="20577"/>
          <ac:spMkLst>
            <pc:docMk/>
            <pc:sldMk cId="1363106944" sldId="349"/>
            <ac:spMk id="2" creationId="{F3CB04A6-69FC-43AE-9979-A9871B2ED78D}"/>
          </ac:spMkLst>
        </pc:spChg>
        <pc:spChg chg="mod">
          <ac:chgData name="Nath, Siddhartha" userId="d83df921-9d41-4a0b-95a4-a52fc1507e41" providerId="ADAL" clId="{B07B280C-E32B-4383-A68A-5A9B8EE1E972}" dt="2022-10-28T21:27:46.935" v="1857" actId="115"/>
          <ac:spMkLst>
            <pc:docMk/>
            <pc:sldMk cId="1363106944" sldId="349"/>
            <ac:spMk id="3" creationId="{C6688E0E-A857-4CE8-8CA1-8F7F19B8FD3D}"/>
          </ac:spMkLst>
        </pc:spChg>
        <pc:picChg chg="add del mod">
          <ac:chgData name="Nath, Siddhartha" userId="d83df921-9d41-4a0b-95a4-a52fc1507e41" providerId="ADAL" clId="{B07B280C-E32B-4383-A68A-5A9B8EE1E972}" dt="2022-10-28T21:21:42.627" v="1638" actId="21"/>
          <ac:picMkLst>
            <pc:docMk/>
            <pc:sldMk cId="1363106944" sldId="349"/>
            <ac:picMk id="6" creationId="{4E0E841B-06EE-4238-94EB-94D575627AAF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5:20.363" v="1733" actId="1076"/>
        <pc:sldMkLst>
          <pc:docMk/>
          <pc:sldMk cId="435248686" sldId="350"/>
        </pc:sldMkLst>
        <pc:spChg chg="mod">
          <ac:chgData name="Nath, Siddhartha" userId="d83df921-9d41-4a0b-95a4-a52fc1507e41" providerId="ADAL" clId="{B07B280C-E32B-4383-A68A-5A9B8EE1E972}" dt="2022-10-28T21:21:32.234" v="1636" actId="20577"/>
          <ac:spMkLst>
            <pc:docMk/>
            <pc:sldMk cId="435248686" sldId="350"/>
            <ac:spMk id="2" creationId="{E2B975EA-C40B-4969-8C4E-3E165850819E}"/>
          </ac:spMkLst>
        </pc:spChg>
        <pc:spChg chg="del">
          <ac:chgData name="Nath, Siddhartha" userId="d83df921-9d41-4a0b-95a4-a52fc1507e41" providerId="ADAL" clId="{B07B280C-E32B-4383-A68A-5A9B8EE1E972}" dt="2022-10-28T21:21:47.699" v="1640" actId="478"/>
          <ac:spMkLst>
            <pc:docMk/>
            <pc:sldMk cId="435248686" sldId="350"/>
            <ac:spMk id="3" creationId="{173BB512-3DE8-44A7-B401-014C8D4D4022}"/>
          </ac:spMkLst>
        </pc:spChg>
        <pc:picChg chg="add mod">
          <ac:chgData name="Nath, Siddhartha" userId="d83df921-9d41-4a0b-95a4-a52fc1507e41" providerId="ADAL" clId="{B07B280C-E32B-4383-A68A-5A9B8EE1E972}" dt="2022-10-28T21:21:52.534" v="1643" actId="1076"/>
          <ac:picMkLst>
            <pc:docMk/>
            <pc:sldMk cId="435248686" sldId="350"/>
            <ac:picMk id="5" creationId="{92936837-8EA3-414D-908A-D1877211B96F}"/>
          </ac:picMkLst>
        </pc:picChg>
        <pc:picChg chg="add mod">
          <ac:chgData name="Nath, Siddhartha" userId="d83df921-9d41-4a0b-95a4-a52fc1507e41" providerId="ADAL" clId="{B07B280C-E32B-4383-A68A-5A9B8EE1E972}" dt="2022-10-28T21:25:20.363" v="1733" actId="1076"/>
          <ac:picMkLst>
            <pc:docMk/>
            <pc:sldMk cId="435248686" sldId="350"/>
            <ac:picMk id="7" creationId="{7764DC91-C780-4595-AD70-44E6218E1CE6}"/>
          </ac:picMkLst>
        </pc:picChg>
      </pc:sldChg>
      <pc:sldChg chg="modSp new mod">
        <pc:chgData name="Nath, Siddhartha" userId="d83df921-9d41-4a0b-95a4-a52fc1507e41" providerId="ADAL" clId="{B07B280C-E32B-4383-A68A-5A9B8EE1E972}" dt="2022-10-28T21:36:58.499" v="2154" actId="20577"/>
        <pc:sldMkLst>
          <pc:docMk/>
          <pc:sldMk cId="921380830" sldId="351"/>
        </pc:sldMkLst>
        <pc:spChg chg="mod">
          <ac:chgData name="Nath, Siddhartha" userId="d83df921-9d41-4a0b-95a4-a52fc1507e41" providerId="ADAL" clId="{B07B280C-E32B-4383-A68A-5A9B8EE1E972}" dt="2022-10-28T21:29:29.535" v="1885" actId="20577"/>
          <ac:spMkLst>
            <pc:docMk/>
            <pc:sldMk cId="921380830" sldId="351"/>
            <ac:spMk id="2" creationId="{A32BAB30-BAAD-40F7-BF75-B59F4A2E44B3}"/>
          </ac:spMkLst>
        </pc:spChg>
        <pc:spChg chg="mod">
          <ac:chgData name="Nath, Siddhartha" userId="d83df921-9d41-4a0b-95a4-a52fc1507e41" providerId="ADAL" clId="{B07B280C-E32B-4383-A68A-5A9B8EE1E972}" dt="2022-10-28T21:36:58.499" v="2154" actId="20577"/>
          <ac:spMkLst>
            <pc:docMk/>
            <pc:sldMk cId="921380830" sldId="351"/>
            <ac:spMk id="3" creationId="{B3A629FD-1339-4B34-BB02-224FE0D23A81}"/>
          </ac:spMkLst>
        </pc:spChg>
      </pc:sldChg>
      <pc:sldChg chg="addSp modSp new mod">
        <pc:chgData name="Nath, Siddhartha" userId="d83df921-9d41-4a0b-95a4-a52fc1507e41" providerId="ADAL" clId="{B07B280C-E32B-4383-A68A-5A9B8EE1E972}" dt="2022-10-28T21:43:38.903" v="2313" actId="207"/>
        <pc:sldMkLst>
          <pc:docMk/>
          <pc:sldMk cId="2354873755" sldId="352"/>
        </pc:sldMkLst>
        <pc:spChg chg="mod">
          <ac:chgData name="Nath, Siddhartha" userId="d83df921-9d41-4a0b-95a4-a52fc1507e41" providerId="ADAL" clId="{B07B280C-E32B-4383-A68A-5A9B8EE1E972}" dt="2022-10-28T21:39:34.097" v="2183" actId="20577"/>
          <ac:spMkLst>
            <pc:docMk/>
            <pc:sldMk cId="2354873755" sldId="352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43:38.903" v="2313" actId="207"/>
          <ac:spMkLst>
            <pc:docMk/>
            <pc:sldMk cId="2354873755" sldId="352"/>
            <ac:spMk id="3" creationId="{E79D1F46-8AD8-49B4-BBC3-BCB6C9EC28B1}"/>
          </ac:spMkLst>
        </pc:spChg>
        <pc:picChg chg="add mod">
          <ac:chgData name="Nath, Siddhartha" userId="d83df921-9d41-4a0b-95a4-a52fc1507e41" providerId="ADAL" clId="{B07B280C-E32B-4383-A68A-5A9B8EE1E972}" dt="2022-10-28T21:40:44.792" v="2233" actId="1076"/>
          <ac:picMkLst>
            <pc:docMk/>
            <pc:sldMk cId="2354873755" sldId="352"/>
            <ac:picMk id="6" creationId="{04E4CDC8-8557-41C2-AC83-5C0BD53A70D0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4:23.449" v="2322" actId="14100"/>
        <pc:sldMkLst>
          <pc:docMk/>
          <pc:sldMk cId="1735052890" sldId="353"/>
        </pc:sldMkLst>
        <pc:spChg chg="mod">
          <ac:chgData name="Nath, Siddhartha" userId="d83df921-9d41-4a0b-95a4-a52fc1507e41" providerId="ADAL" clId="{B07B280C-E32B-4383-A68A-5A9B8EE1E972}" dt="2022-10-28T21:43:57.860" v="2318" actId="207"/>
          <ac:spMkLst>
            <pc:docMk/>
            <pc:sldMk cId="1735052890" sldId="353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4:01.704" v="2319" actId="478"/>
          <ac:picMkLst>
            <pc:docMk/>
            <pc:sldMk cId="1735052890" sldId="353"/>
            <ac:picMk id="6" creationId="{04E4CDC8-8557-41C2-AC83-5C0BD53A70D0}"/>
          </ac:picMkLst>
        </pc:picChg>
        <pc:picChg chg="add mod">
          <ac:chgData name="Nath, Siddhartha" userId="d83df921-9d41-4a0b-95a4-a52fc1507e41" providerId="ADAL" clId="{B07B280C-E32B-4383-A68A-5A9B8EE1E972}" dt="2022-10-28T21:44:23.449" v="2322" actId="14100"/>
          <ac:picMkLst>
            <pc:docMk/>
            <pc:sldMk cId="1735052890" sldId="353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6:23.265" v="2379" actId="22"/>
        <pc:sldMkLst>
          <pc:docMk/>
          <pc:sldMk cId="4167734199" sldId="354"/>
        </pc:sldMkLst>
        <pc:spChg chg="mod">
          <ac:chgData name="Nath, Siddhartha" userId="d83df921-9d41-4a0b-95a4-a52fc1507e41" providerId="ADAL" clId="{B07B280C-E32B-4383-A68A-5A9B8EE1E972}" dt="2022-10-28T21:46:02.561" v="2377" actId="6549"/>
          <ac:spMkLst>
            <pc:docMk/>
            <pc:sldMk cId="4167734199" sldId="354"/>
            <ac:spMk id="3" creationId="{E79D1F46-8AD8-49B4-BBC3-BCB6C9EC28B1}"/>
          </ac:spMkLst>
        </pc:spChg>
        <pc:picChg chg="add">
          <ac:chgData name="Nath, Siddhartha" userId="d83df921-9d41-4a0b-95a4-a52fc1507e41" providerId="ADAL" clId="{B07B280C-E32B-4383-A68A-5A9B8EE1E972}" dt="2022-10-28T21:46:23.265" v="2379" actId="22"/>
          <ac:picMkLst>
            <pc:docMk/>
            <pc:sldMk cId="4167734199" sldId="354"/>
            <ac:picMk id="6" creationId="{34F7A45C-8AE7-4DBB-909E-99F4E00A5D03}"/>
          </ac:picMkLst>
        </pc:picChg>
        <pc:picChg chg="del">
          <ac:chgData name="Nath, Siddhartha" userId="d83df921-9d41-4a0b-95a4-a52fc1507e41" providerId="ADAL" clId="{B07B280C-E32B-4383-A68A-5A9B8EE1E972}" dt="2022-10-28T21:46:07.998" v="2378" actId="478"/>
          <ac:picMkLst>
            <pc:docMk/>
            <pc:sldMk cId="4167734199" sldId="354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8:44.384" v="2414" actId="22"/>
        <pc:sldMkLst>
          <pc:docMk/>
          <pc:sldMk cId="2148570348" sldId="355"/>
        </pc:sldMkLst>
        <pc:spChg chg="mod">
          <ac:chgData name="Nath, Siddhartha" userId="d83df921-9d41-4a0b-95a4-a52fc1507e41" providerId="ADAL" clId="{B07B280C-E32B-4383-A68A-5A9B8EE1E972}" dt="2022-10-28T21:48:21.245" v="2412" actId="20577"/>
          <ac:spMkLst>
            <pc:docMk/>
            <pc:sldMk cId="2148570348" sldId="355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8:23.217" v="2413" actId="478"/>
          <ac:picMkLst>
            <pc:docMk/>
            <pc:sldMk cId="2148570348" sldId="355"/>
            <ac:picMk id="6" creationId="{34F7A45C-8AE7-4DBB-909E-99F4E00A5D03}"/>
          </ac:picMkLst>
        </pc:picChg>
        <pc:picChg chg="add">
          <ac:chgData name="Nath, Siddhartha" userId="d83df921-9d41-4a0b-95a4-a52fc1507e41" providerId="ADAL" clId="{B07B280C-E32B-4383-A68A-5A9B8EE1E972}" dt="2022-10-28T21:48:44.384" v="2414" actId="22"/>
          <ac:picMkLst>
            <pc:docMk/>
            <pc:sldMk cId="2148570348" sldId="355"/>
            <ac:picMk id="7" creationId="{A58D7976-4D45-42DC-A1F8-69C7F09AB757}"/>
          </ac:picMkLst>
        </pc:picChg>
      </pc:sldChg>
      <pc:sldChg chg="addSp delSp add mod">
        <pc:chgData name="Nath, Siddhartha" userId="d83df921-9d41-4a0b-95a4-a52fc1507e41" providerId="ADAL" clId="{B07B280C-E32B-4383-A68A-5A9B8EE1E972}" dt="2022-10-28T21:49:22.790" v="2417" actId="22"/>
        <pc:sldMkLst>
          <pc:docMk/>
          <pc:sldMk cId="3979590893" sldId="356"/>
        </pc:sldMkLst>
        <pc:picChg chg="add">
          <ac:chgData name="Nath, Siddhartha" userId="d83df921-9d41-4a0b-95a4-a52fc1507e41" providerId="ADAL" clId="{B07B280C-E32B-4383-A68A-5A9B8EE1E972}" dt="2022-10-28T21:49:22.790" v="2417" actId="22"/>
          <ac:picMkLst>
            <pc:docMk/>
            <pc:sldMk cId="3979590893" sldId="356"/>
            <ac:picMk id="6" creationId="{253AD162-4D96-4D67-8BFC-A552449AA539}"/>
          </ac:picMkLst>
        </pc:picChg>
        <pc:picChg chg="del">
          <ac:chgData name="Nath, Siddhartha" userId="d83df921-9d41-4a0b-95a4-a52fc1507e41" providerId="ADAL" clId="{B07B280C-E32B-4383-A68A-5A9B8EE1E972}" dt="2022-10-28T21:48:52.632" v="2416" actId="478"/>
          <ac:picMkLst>
            <pc:docMk/>
            <pc:sldMk cId="3979590893" sldId="356"/>
            <ac:picMk id="7" creationId="{A58D7976-4D45-42DC-A1F8-69C7F09AB757}"/>
          </ac:picMkLst>
        </pc:picChg>
      </pc:sldChg>
      <pc:sldChg chg="add">
        <pc:chgData name="Nath, Siddhartha" userId="d83df921-9d41-4a0b-95a4-a52fc1507e41" providerId="ADAL" clId="{B07B280C-E32B-4383-A68A-5A9B8EE1E972}" dt="2022-10-28T21:49:27.007" v="2418" actId="2890"/>
        <pc:sldMkLst>
          <pc:docMk/>
          <pc:sldMk cId="430814480" sldId="357"/>
        </pc:sldMkLst>
      </pc:sldChg>
      <pc:sldChg chg="addSp delSp modSp add mod">
        <pc:chgData name="Nath, Siddhartha" userId="d83df921-9d41-4a0b-95a4-a52fc1507e41" providerId="ADAL" clId="{B07B280C-E32B-4383-A68A-5A9B8EE1E972}" dt="2022-10-28T21:51:54.239" v="2467" actId="20577"/>
        <pc:sldMkLst>
          <pc:docMk/>
          <pc:sldMk cId="1086155223" sldId="358"/>
        </pc:sldMkLst>
        <pc:spChg chg="mod">
          <ac:chgData name="Nath, Siddhartha" userId="d83df921-9d41-4a0b-95a4-a52fc1507e41" providerId="ADAL" clId="{B07B280C-E32B-4383-A68A-5A9B8EE1E972}" dt="2022-10-28T21:50:51.531" v="2435" actId="20577"/>
          <ac:spMkLst>
            <pc:docMk/>
            <pc:sldMk cId="1086155223" sldId="358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51:54.239" v="2467" actId="20577"/>
          <ac:spMkLst>
            <pc:docMk/>
            <pc:sldMk cId="1086155223" sldId="358"/>
            <ac:spMk id="3" creationId="{E79D1F46-8AD8-49B4-BBC3-BCB6C9EC28B1}"/>
          </ac:spMkLst>
        </pc:spChg>
        <pc:picChg chg="del mod">
          <ac:chgData name="Nath, Siddhartha" userId="d83df921-9d41-4a0b-95a4-a52fc1507e41" providerId="ADAL" clId="{B07B280C-E32B-4383-A68A-5A9B8EE1E972}" dt="2022-10-28T21:50:09.196" v="2421" actId="478"/>
          <ac:picMkLst>
            <pc:docMk/>
            <pc:sldMk cId="1086155223" sldId="358"/>
            <ac:picMk id="6" creationId="{253AD162-4D96-4D67-8BFC-A552449AA539}"/>
          </ac:picMkLst>
        </pc:picChg>
        <pc:picChg chg="add mod">
          <ac:chgData name="Nath, Siddhartha" userId="d83df921-9d41-4a0b-95a4-a52fc1507e41" providerId="ADAL" clId="{B07B280C-E32B-4383-A68A-5A9B8EE1E972}" dt="2022-10-28T21:50:25.460" v="2423" actId="1076"/>
          <ac:picMkLst>
            <pc:docMk/>
            <pc:sldMk cId="1086155223" sldId="358"/>
            <ac:picMk id="7" creationId="{F27D0638-6978-40DD-A46F-FD514B21F19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53:16.841" v="2485" actId="1076"/>
        <pc:sldMkLst>
          <pc:docMk/>
          <pc:sldMk cId="4273019642" sldId="359"/>
        </pc:sldMkLst>
        <pc:spChg chg="mod">
          <ac:chgData name="Nath, Siddhartha" userId="d83df921-9d41-4a0b-95a4-a52fc1507e41" providerId="ADAL" clId="{B07B280C-E32B-4383-A68A-5A9B8EE1E972}" dt="2022-10-28T21:52:26.878" v="2477" actId="20577"/>
          <ac:spMkLst>
            <pc:docMk/>
            <pc:sldMk cId="4273019642" sldId="359"/>
            <ac:spMk id="2" creationId="{6AA4626C-3728-44E2-8B39-6E655FD9E56C}"/>
          </ac:spMkLst>
        </pc:spChg>
        <pc:spChg chg="del">
          <ac:chgData name="Nath, Siddhartha" userId="d83df921-9d41-4a0b-95a4-a52fc1507e41" providerId="ADAL" clId="{B07B280C-E32B-4383-A68A-5A9B8EE1E972}" dt="2022-10-28T21:52:29.805" v="2478" actId="478"/>
          <ac:spMkLst>
            <pc:docMk/>
            <pc:sldMk cId="4273019642" sldId="359"/>
            <ac:spMk id="3" creationId="{E79D1F46-8AD8-49B4-BBC3-BCB6C9EC28B1}"/>
          </ac:spMkLst>
        </pc:spChg>
        <pc:spChg chg="add del mod">
          <ac:chgData name="Nath, Siddhartha" userId="d83df921-9d41-4a0b-95a4-a52fc1507e41" providerId="ADAL" clId="{B07B280C-E32B-4383-A68A-5A9B8EE1E972}" dt="2022-10-28T21:52:33.846" v="2479" actId="478"/>
          <ac:spMkLst>
            <pc:docMk/>
            <pc:sldMk cId="4273019642" sldId="359"/>
            <ac:spMk id="5" creationId="{AAEB5266-6484-49FA-B4AC-8CD2385C95CD}"/>
          </ac:spMkLst>
        </pc:spChg>
        <pc:picChg chg="mod">
          <ac:chgData name="Nath, Siddhartha" userId="d83df921-9d41-4a0b-95a4-a52fc1507e41" providerId="ADAL" clId="{B07B280C-E32B-4383-A68A-5A9B8EE1E972}" dt="2022-10-28T21:53:14.903" v="2484" actId="1076"/>
          <ac:picMkLst>
            <pc:docMk/>
            <pc:sldMk cId="4273019642" sldId="359"/>
            <ac:picMk id="7" creationId="{F27D0638-6978-40DD-A46F-FD514B21F196}"/>
          </ac:picMkLst>
        </pc:picChg>
        <pc:picChg chg="add mod">
          <ac:chgData name="Nath, Siddhartha" userId="d83df921-9d41-4a0b-95a4-a52fc1507e41" providerId="ADAL" clId="{B07B280C-E32B-4383-A68A-5A9B8EE1E972}" dt="2022-10-28T21:53:16.841" v="2485" actId="1076"/>
          <ac:picMkLst>
            <pc:docMk/>
            <pc:sldMk cId="4273019642" sldId="359"/>
            <ac:picMk id="8" creationId="{7DA25109-9F9C-417E-8A1C-652748B2AD3C}"/>
          </ac:picMkLst>
        </pc:picChg>
      </pc:sldChg>
      <pc:sldChg chg="addSp delSp modSp new mod modAnim chgLayout">
        <pc:chgData name="Nath, Siddhartha" userId="d83df921-9d41-4a0b-95a4-a52fc1507e41" providerId="ADAL" clId="{B07B280C-E32B-4383-A68A-5A9B8EE1E972}" dt="2022-10-28T22:05:49.350" v="2707"/>
        <pc:sldMkLst>
          <pc:docMk/>
          <pc:sldMk cId="1348412653" sldId="360"/>
        </pc:sldMkLst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2" creationId="{EC195445-2AFF-423A-BD77-D1148293E889}"/>
          </ac:spMkLst>
        </pc:spChg>
        <pc:spChg chg="del mod">
          <ac:chgData name="Nath, Siddhartha" userId="d83df921-9d41-4a0b-95a4-a52fc1507e41" providerId="ADAL" clId="{B07B280C-E32B-4383-A68A-5A9B8EE1E972}" dt="2022-10-28T21:57:24.809" v="2505" actId="22"/>
          <ac:spMkLst>
            <pc:docMk/>
            <pc:sldMk cId="1348412653" sldId="360"/>
            <ac:spMk id="3" creationId="{733F4649-73C4-4359-8F5E-4E77ACD6AD5A}"/>
          </ac:spMkLst>
        </pc:spChg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4" creationId="{29D6FCE6-6D99-42F2-9BA4-DABEABC9D18B}"/>
          </ac:spMkLst>
        </pc:spChg>
        <pc:spChg chg="add mod">
          <ac:chgData name="Nath, Siddhartha" userId="d83df921-9d41-4a0b-95a4-a52fc1507e41" providerId="ADAL" clId="{B07B280C-E32B-4383-A68A-5A9B8EE1E972}" dt="2022-10-28T21:59:46.811" v="2537" actId="1076"/>
          <ac:spMkLst>
            <pc:docMk/>
            <pc:sldMk cId="1348412653" sldId="360"/>
            <ac:spMk id="14" creationId="{0F97AB8D-2BBF-47C8-9C1E-ACF489EF0F29}"/>
          </ac:spMkLst>
        </pc:spChg>
        <pc:spChg chg="add mod">
          <ac:chgData name="Nath, Siddhartha" userId="d83df921-9d41-4a0b-95a4-a52fc1507e41" providerId="ADAL" clId="{B07B280C-E32B-4383-A68A-5A9B8EE1E972}" dt="2022-10-28T22:01:40.164" v="2554" actId="1076"/>
          <ac:spMkLst>
            <pc:docMk/>
            <pc:sldMk cId="1348412653" sldId="360"/>
            <ac:spMk id="20" creationId="{0CE99251-B978-4D55-BA09-46E99BE82BD1}"/>
          </ac:spMkLst>
        </pc:spChg>
        <pc:spChg chg="add mod">
          <ac:chgData name="Nath, Siddhartha" userId="d83df921-9d41-4a0b-95a4-a52fc1507e41" providerId="ADAL" clId="{B07B280C-E32B-4383-A68A-5A9B8EE1E972}" dt="2022-10-28T22:05:30.225" v="2706" actId="1076"/>
          <ac:spMkLst>
            <pc:docMk/>
            <pc:sldMk cId="1348412653" sldId="360"/>
            <ac:spMk id="21" creationId="{4BA01D6B-CACF-4EAE-B9F2-3F1E53BBC6AA}"/>
          </ac:spMkLst>
        </pc:spChg>
        <pc:picChg chg="add mod ord">
          <ac:chgData name="Nath, Siddhartha" userId="d83df921-9d41-4a0b-95a4-a52fc1507e41" providerId="ADAL" clId="{B07B280C-E32B-4383-A68A-5A9B8EE1E972}" dt="2022-10-28T22:01:50.466" v="2556" actId="700"/>
          <ac:picMkLst>
            <pc:docMk/>
            <pc:sldMk cId="1348412653" sldId="360"/>
            <ac:picMk id="6" creationId="{562437EA-5CF9-4C9E-B72D-50BE98380B91}"/>
          </ac:picMkLst>
        </pc:picChg>
        <pc:picChg chg="add mod">
          <ac:chgData name="Nath, Siddhartha" userId="d83df921-9d41-4a0b-95a4-a52fc1507e41" providerId="ADAL" clId="{B07B280C-E32B-4383-A68A-5A9B8EE1E972}" dt="2022-10-28T21:59:00.391" v="2518" actId="1076"/>
          <ac:picMkLst>
            <pc:docMk/>
            <pc:sldMk cId="1348412653" sldId="360"/>
            <ac:picMk id="8" creationId="{EDEBAB84-2C5D-499F-9B83-4ACCC110ABF4}"/>
          </ac:picMkLst>
        </pc:picChg>
        <pc:picChg chg="add mod">
          <ac:chgData name="Nath, Siddhartha" userId="d83df921-9d41-4a0b-95a4-a52fc1507e41" providerId="ADAL" clId="{B07B280C-E32B-4383-A68A-5A9B8EE1E972}" dt="2022-10-28T22:01:11.671" v="2545" actId="1076"/>
          <ac:picMkLst>
            <pc:docMk/>
            <pc:sldMk cId="1348412653" sldId="360"/>
            <ac:picMk id="16" creationId="{F73DA18C-A983-471A-A940-7AB98CE37606}"/>
          </ac:picMkLst>
        </pc:picChg>
        <pc:cxnChg chg="add del">
          <ac:chgData name="Nath, Siddhartha" userId="d83df921-9d41-4a0b-95a4-a52fc1507e41" providerId="ADAL" clId="{B07B280C-E32B-4383-A68A-5A9B8EE1E972}" dt="2022-10-28T21:58:49.673" v="2516" actId="11529"/>
          <ac:cxnSpMkLst>
            <pc:docMk/>
            <pc:sldMk cId="1348412653" sldId="360"/>
            <ac:cxnSpMk id="10" creationId="{B6106380-D745-4735-AAEB-E79541CFA305}"/>
          </ac:cxnSpMkLst>
        </pc:cxnChg>
        <pc:cxnChg chg="add mod">
          <ac:chgData name="Nath, Siddhartha" userId="d83df921-9d41-4a0b-95a4-a52fc1507e41" providerId="ADAL" clId="{B07B280C-E32B-4383-A68A-5A9B8EE1E972}" dt="2022-10-28T21:59:23.178" v="2521" actId="692"/>
          <ac:cxnSpMkLst>
            <pc:docMk/>
            <pc:sldMk cId="1348412653" sldId="360"/>
            <ac:cxnSpMk id="12" creationId="{3FF541DA-209F-489C-BD78-DD0EC2713AFD}"/>
          </ac:cxnSpMkLst>
        </pc:cxnChg>
        <pc:cxnChg chg="add mod">
          <ac:chgData name="Nath, Siddhartha" userId="d83df921-9d41-4a0b-95a4-a52fc1507e41" providerId="ADAL" clId="{B07B280C-E32B-4383-A68A-5A9B8EE1E972}" dt="2022-10-28T22:01:15.672" v="2546" actId="1076"/>
          <ac:cxnSpMkLst>
            <pc:docMk/>
            <pc:sldMk cId="1348412653" sldId="360"/>
            <ac:cxnSpMk id="17" creationId="{0192AC0F-BBC1-4B15-816F-6F8C124B7818}"/>
          </ac:cxnSpMkLst>
        </pc:cxnChg>
      </pc:sldChg>
      <pc:sldChg chg="addSp modSp new mod">
        <pc:chgData name="Nath, Siddhartha" userId="d83df921-9d41-4a0b-95a4-a52fc1507e41" providerId="ADAL" clId="{B07B280C-E32B-4383-A68A-5A9B8EE1E972}" dt="2022-10-28T22:25:54.457" v="3790" actId="20577"/>
        <pc:sldMkLst>
          <pc:docMk/>
          <pc:sldMk cId="2217212844" sldId="361"/>
        </pc:sldMkLst>
        <pc:spChg chg="mod">
          <ac:chgData name="Nath, Siddhartha" userId="d83df921-9d41-4a0b-95a4-a52fc1507e41" providerId="ADAL" clId="{B07B280C-E32B-4383-A68A-5A9B8EE1E972}" dt="2022-10-28T22:06:22.240" v="2726" actId="20577"/>
          <ac:spMkLst>
            <pc:docMk/>
            <pc:sldMk cId="2217212844" sldId="361"/>
            <ac:spMk id="2" creationId="{0CED6D7B-8615-4766-9480-D8B0C17D90EE}"/>
          </ac:spMkLst>
        </pc:spChg>
        <pc:spChg chg="mod">
          <ac:chgData name="Nath, Siddhartha" userId="d83df921-9d41-4a0b-95a4-a52fc1507e41" providerId="ADAL" clId="{B07B280C-E32B-4383-A68A-5A9B8EE1E972}" dt="2022-10-28T22:25:54.457" v="3790" actId="20577"/>
          <ac:spMkLst>
            <pc:docMk/>
            <pc:sldMk cId="2217212844" sldId="361"/>
            <ac:spMk id="3" creationId="{4370BF3A-2E91-4BB1-A685-7D111B430BE3}"/>
          </ac:spMkLst>
        </pc:spChg>
        <pc:picChg chg="add mod">
          <ac:chgData name="Nath, Siddhartha" userId="d83df921-9d41-4a0b-95a4-a52fc1507e41" providerId="ADAL" clId="{B07B280C-E32B-4383-A68A-5A9B8EE1E972}" dt="2022-10-28T22:10:50.544" v="2924" actId="14100"/>
          <ac:picMkLst>
            <pc:docMk/>
            <pc:sldMk cId="2217212844" sldId="361"/>
            <ac:picMk id="6" creationId="{0786DAD0-5B37-4BCF-82EF-FD2E42196DBA}"/>
          </ac:picMkLst>
        </pc:picChg>
        <pc:picChg chg="add mod">
          <ac:chgData name="Nath, Siddhartha" userId="d83df921-9d41-4a0b-95a4-a52fc1507e41" providerId="ADAL" clId="{B07B280C-E32B-4383-A68A-5A9B8EE1E972}" dt="2022-10-28T22:11:12.912" v="2927" actId="1076"/>
          <ac:picMkLst>
            <pc:docMk/>
            <pc:sldMk cId="2217212844" sldId="361"/>
            <ac:picMk id="8" creationId="{A84B3B95-F989-4052-A5DF-E56E6561DF7F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25:12.876" v="3761" actId="1076"/>
        <pc:sldMkLst>
          <pc:docMk/>
          <pc:sldMk cId="2795521515" sldId="362"/>
        </pc:sldMkLst>
        <pc:spChg chg="mod">
          <ac:chgData name="Nath, Siddhartha" userId="d83df921-9d41-4a0b-95a4-a52fc1507e41" providerId="ADAL" clId="{B07B280C-E32B-4383-A68A-5A9B8EE1E972}" dt="2022-10-28T22:18:55.722" v="3301" actId="20577"/>
          <ac:spMkLst>
            <pc:docMk/>
            <pc:sldMk cId="2795521515" sldId="362"/>
            <ac:spMk id="2" creationId="{DE7CEE08-6A75-4170-958F-2908AFDEA07F}"/>
          </ac:spMkLst>
        </pc:spChg>
        <pc:spChg chg="mod">
          <ac:chgData name="Nath, Siddhartha" userId="d83df921-9d41-4a0b-95a4-a52fc1507e41" providerId="ADAL" clId="{B07B280C-E32B-4383-A68A-5A9B8EE1E972}" dt="2022-10-28T22:24:56.829" v="3759" actId="404"/>
          <ac:spMkLst>
            <pc:docMk/>
            <pc:sldMk cId="2795521515" sldId="362"/>
            <ac:spMk id="3" creationId="{192BC420-0826-48D7-BE98-427741014A83}"/>
          </ac:spMkLst>
        </pc:spChg>
        <pc:picChg chg="add mod">
          <ac:chgData name="Nath, Siddhartha" userId="d83df921-9d41-4a0b-95a4-a52fc1507e41" providerId="ADAL" clId="{B07B280C-E32B-4383-A68A-5A9B8EE1E972}" dt="2022-10-28T22:25:12.876" v="3761" actId="1076"/>
          <ac:picMkLst>
            <pc:docMk/>
            <pc:sldMk cId="2795521515" sldId="362"/>
            <ac:picMk id="6" creationId="{EEB3E667-4CFA-411A-9B35-DB5BE50739B0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40:25.426" v="3974" actId="20577"/>
        <pc:sldMkLst>
          <pc:docMk/>
          <pc:sldMk cId="1586516449" sldId="363"/>
        </pc:sldMkLst>
        <pc:spChg chg="mod">
          <ac:chgData name="Nath, Siddhartha" userId="d83df921-9d41-4a0b-95a4-a52fc1507e41" providerId="ADAL" clId="{B07B280C-E32B-4383-A68A-5A9B8EE1E972}" dt="2022-10-28T22:26:35.515" v="3815" actId="20577"/>
          <ac:spMkLst>
            <pc:docMk/>
            <pc:sldMk cId="1586516449" sldId="363"/>
            <ac:spMk id="2" creationId="{BABE5CF0-EBB7-45BA-8343-EBF74B5525C9}"/>
          </ac:spMkLst>
        </pc:spChg>
        <pc:spChg chg="mod">
          <ac:chgData name="Nath, Siddhartha" userId="d83df921-9d41-4a0b-95a4-a52fc1507e41" providerId="ADAL" clId="{B07B280C-E32B-4383-A68A-5A9B8EE1E972}" dt="2022-10-28T22:27:56.619" v="3877" actId="14100"/>
          <ac:spMkLst>
            <pc:docMk/>
            <pc:sldMk cId="1586516449" sldId="363"/>
            <ac:spMk id="3" creationId="{9C2382B2-1A24-410E-AA9F-F910F8666B01}"/>
          </ac:spMkLst>
        </pc:spChg>
        <pc:spChg chg="add mod">
          <ac:chgData name="Nath, Siddhartha" userId="d83df921-9d41-4a0b-95a4-a52fc1507e41" providerId="ADAL" clId="{B07B280C-E32B-4383-A68A-5A9B8EE1E972}" dt="2022-10-28T22:40:25.426" v="3974" actId="20577"/>
          <ac:spMkLst>
            <pc:docMk/>
            <pc:sldMk cId="1586516449" sldId="363"/>
            <ac:spMk id="7" creationId="{B64FA990-8F48-434C-9C0B-84B9080D3F9F}"/>
          </ac:spMkLst>
        </pc:spChg>
        <pc:picChg chg="add mod">
          <ac:chgData name="Nath, Siddhartha" userId="d83df921-9d41-4a0b-95a4-a52fc1507e41" providerId="ADAL" clId="{B07B280C-E32B-4383-A68A-5A9B8EE1E972}" dt="2022-10-28T22:28:15.231" v="3879" actId="1076"/>
          <ac:picMkLst>
            <pc:docMk/>
            <pc:sldMk cId="1586516449" sldId="363"/>
            <ac:picMk id="6" creationId="{55FE8C5C-87F1-4730-A42D-CD7EF1D8A009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2:31:55.535" v="3917" actId="14100"/>
        <pc:sldMkLst>
          <pc:docMk/>
          <pc:sldMk cId="462286376" sldId="364"/>
        </pc:sldMkLst>
        <pc:spChg chg="mod">
          <ac:chgData name="Nath, Siddhartha" userId="d83df921-9d41-4a0b-95a4-a52fc1507e41" providerId="ADAL" clId="{B07B280C-E32B-4383-A68A-5A9B8EE1E972}" dt="2022-10-28T22:28:40.878" v="3887" actId="20577"/>
          <ac:spMkLst>
            <pc:docMk/>
            <pc:sldMk cId="462286376" sldId="364"/>
            <ac:spMk id="2" creationId="{AA4FF9DF-AEAB-4C42-8EE9-DDF3A074E58C}"/>
          </ac:spMkLst>
        </pc:spChg>
        <pc:spChg chg="del">
          <ac:chgData name="Nath, Siddhartha" userId="d83df921-9d41-4a0b-95a4-a52fc1507e41" providerId="ADAL" clId="{B07B280C-E32B-4383-A68A-5A9B8EE1E972}" dt="2022-10-28T22:28:46.121" v="3888" actId="478"/>
          <ac:spMkLst>
            <pc:docMk/>
            <pc:sldMk cId="462286376" sldId="364"/>
            <ac:spMk id="3" creationId="{824F4E62-5C0B-43E6-97D9-EFD57EDF2364}"/>
          </ac:spMkLst>
        </pc:spChg>
        <pc:spChg chg="add mod">
          <ac:chgData name="Nath, Siddhartha" userId="d83df921-9d41-4a0b-95a4-a52fc1507e41" providerId="ADAL" clId="{B07B280C-E32B-4383-A68A-5A9B8EE1E972}" dt="2022-10-28T22:30:41.337" v="3904" actId="207"/>
          <ac:spMkLst>
            <pc:docMk/>
            <pc:sldMk cId="462286376" sldId="364"/>
            <ac:spMk id="9" creationId="{485A57DB-6ABB-4421-8800-DE051E772A44}"/>
          </ac:spMkLst>
        </pc:spChg>
        <pc:spChg chg="add mod">
          <ac:chgData name="Nath, Siddhartha" userId="d83df921-9d41-4a0b-95a4-a52fc1507e41" providerId="ADAL" clId="{B07B280C-E32B-4383-A68A-5A9B8EE1E972}" dt="2022-10-28T22:30:50.575" v="3909" actId="20577"/>
          <ac:spMkLst>
            <pc:docMk/>
            <pc:sldMk cId="462286376" sldId="364"/>
            <ac:spMk id="10" creationId="{F3FB7F92-5155-4F87-8035-1B2AE9022AAF}"/>
          </ac:spMkLst>
        </pc:spChg>
        <pc:picChg chg="add mod">
          <ac:chgData name="Nath, Siddhartha" userId="d83df921-9d41-4a0b-95a4-a52fc1507e41" providerId="ADAL" clId="{B07B280C-E32B-4383-A68A-5A9B8EE1E972}" dt="2022-10-28T22:30:58.274" v="3911" actId="1076"/>
          <ac:picMkLst>
            <pc:docMk/>
            <pc:sldMk cId="462286376" sldId="364"/>
            <ac:picMk id="6" creationId="{6024A437-94E6-4747-9197-C8F8E8367F46}"/>
          </ac:picMkLst>
        </pc:picChg>
        <pc:picChg chg="add mod">
          <ac:chgData name="Nath, Siddhartha" userId="d83df921-9d41-4a0b-95a4-a52fc1507e41" providerId="ADAL" clId="{B07B280C-E32B-4383-A68A-5A9B8EE1E972}" dt="2022-10-28T22:30:54.202" v="3910" actId="1076"/>
          <ac:picMkLst>
            <pc:docMk/>
            <pc:sldMk cId="462286376" sldId="364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1:55.535" v="3917" actId="14100"/>
          <ac:picMkLst>
            <pc:docMk/>
            <pc:sldMk cId="462286376" sldId="364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33:11.834" v="3927" actId="1076"/>
        <pc:sldMkLst>
          <pc:docMk/>
          <pc:sldMk cId="3038526123" sldId="365"/>
        </pc:sldMkLst>
        <pc:picChg chg="add mod">
          <ac:chgData name="Nath, Siddhartha" userId="d83df921-9d41-4a0b-95a4-a52fc1507e41" providerId="ADAL" clId="{B07B280C-E32B-4383-A68A-5A9B8EE1E972}" dt="2022-10-28T22:32:49.333" v="3923" actId="1076"/>
          <ac:picMkLst>
            <pc:docMk/>
            <pc:sldMk cId="3038526123" sldId="365"/>
            <ac:picMk id="5" creationId="{7DE5069A-08E5-4D17-9F25-68788C228F4F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6" creationId="{6024A437-94E6-4747-9197-C8F8E8367F46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3:11.834" v="3927" actId="1076"/>
          <ac:picMkLst>
            <pc:docMk/>
            <pc:sldMk cId="3038526123" sldId="365"/>
            <ac:picMk id="11" creationId="{AC42C16F-FA24-4231-B51F-ADA3D852B437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43:56.882" v="3978" actId="1076"/>
        <pc:sldMkLst>
          <pc:docMk/>
          <pc:sldMk cId="1641766691" sldId="366"/>
        </pc:sldMkLst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5" creationId="{7DE5069A-08E5-4D17-9F25-68788C228F4F}"/>
          </ac:picMkLst>
        </pc:picChg>
        <pc:picChg chg="add mod">
          <ac:chgData name="Nath, Siddhartha" userId="d83df921-9d41-4a0b-95a4-a52fc1507e41" providerId="ADAL" clId="{B07B280C-E32B-4383-A68A-5A9B8EE1E972}" dt="2022-10-28T22:33:47.418" v="3933" actId="1076"/>
          <ac:picMkLst>
            <pc:docMk/>
            <pc:sldMk cId="1641766691" sldId="366"/>
            <ac:picMk id="6" creationId="{2C83FE60-32F2-4189-BB38-C74316C9EF6D}"/>
          </ac:picMkLst>
        </pc:picChg>
        <pc:picChg chg="add mod">
          <ac:chgData name="Nath, Siddhartha" userId="d83df921-9d41-4a0b-95a4-a52fc1507e41" providerId="ADAL" clId="{B07B280C-E32B-4383-A68A-5A9B8EE1E972}" dt="2022-10-28T22:43:56.882" v="3978" actId="1076"/>
          <ac:picMkLst>
            <pc:docMk/>
            <pc:sldMk cId="1641766691" sldId="366"/>
            <ac:picMk id="8" creationId="{80710C4D-B304-4AB3-B416-4557B2AA689A}"/>
          </ac:picMkLst>
        </pc:picChg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11" creationId="{AC42C16F-FA24-4231-B51F-ADA3D852B437}"/>
          </ac:picMkLst>
        </pc:picChg>
      </pc:sldChg>
      <pc:sldChg chg="modSp new mod">
        <pc:chgData name="Nath, Siddhartha" userId="d83df921-9d41-4a0b-95a4-a52fc1507e41" providerId="ADAL" clId="{B07B280C-E32B-4383-A68A-5A9B8EE1E972}" dt="2022-10-28T22:58:27.162" v="4651" actId="20577"/>
        <pc:sldMkLst>
          <pc:docMk/>
          <pc:sldMk cId="3341373500" sldId="367"/>
        </pc:sldMkLst>
        <pc:spChg chg="mod">
          <ac:chgData name="Nath, Siddhartha" userId="d83df921-9d41-4a0b-95a4-a52fc1507e41" providerId="ADAL" clId="{B07B280C-E32B-4383-A68A-5A9B8EE1E972}" dt="2022-10-28T22:45:52.180" v="4018" actId="20577"/>
          <ac:spMkLst>
            <pc:docMk/>
            <pc:sldMk cId="3341373500" sldId="367"/>
            <ac:spMk id="2" creationId="{286E7CF1-D618-4320-BD77-2FB4FC110C7E}"/>
          </ac:spMkLst>
        </pc:spChg>
        <pc:spChg chg="mod">
          <ac:chgData name="Nath, Siddhartha" userId="d83df921-9d41-4a0b-95a4-a52fc1507e41" providerId="ADAL" clId="{B07B280C-E32B-4383-A68A-5A9B8EE1E972}" dt="2022-10-28T22:58:27.162" v="4651" actId="20577"/>
          <ac:spMkLst>
            <pc:docMk/>
            <pc:sldMk cId="3341373500" sldId="367"/>
            <ac:spMk id="3" creationId="{60ABF58A-1822-40E7-90CF-A4BF02C3A12B}"/>
          </ac:spMkLst>
        </pc:spChg>
      </pc:sldChg>
      <pc:sldChg chg="modSp new mod">
        <pc:chgData name="Nath, Siddhartha" userId="d83df921-9d41-4a0b-95a4-a52fc1507e41" providerId="ADAL" clId="{B07B280C-E32B-4383-A68A-5A9B8EE1E972}" dt="2022-10-28T23:13:01.527" v="5283" actId="20577"/>
        <pc:sldMkLst>
          <pc:docMk/>
          <pc:sldMk cId="3554640075" sldId="368"/>
        </pc:sldMkLst>
        <pc:spChg chg="mod">
          <ac:chgData name="Nath, Siddhartha" userId="d83df921-9d41-4a0b-95a4-a52fc1507e41" providerId="ADAL" clId="{B07B280C-E32B-4383-A68A-5A9B8EE1E972}" dt="2022-10-28T22:56:50.362" v="4474" actId="20577"/>
          <ac:spMkLst>
            <pc:docMk/>
            <pc:sldMk cId="3554640075" sldId="368"/>
            <ac:spMk id="2" creationId="{CCC5AF5E-0F49-4ED4-8A7B-54C33770605C}"/>
          </ac:spMkLst>
        </pc:spChg>
        <pc:spChg chg="mod">
          <ac:chgData name="Nath, Siddhartha" userId="d83df921-9d41-4a0b-95a4-a52fc1507e41" providerId="ADAL" clId="{B07B280C-E32B-4383-A68A-5A9B8EE1E972}" dt="2022-10-28T23:13:01.527" v="5283" actId="20577"/>
          <ac:spMkLst>
            <pc:docMk/>
            <pc:sldMk cId="3554640075" sldId="368"/>
            <ac:spMk id="3" creationId="{A05471ED-7BFF-4CBC-9463-3D6A771377D3}"/>
          </ac:spMkLst>
        </pc:spChg>
      </pc:sldChg>
      <pc:sldChg chg="addSp modSp new mod modAnim">
        <pc:chgData name="Nath, Siddhartha" userId="d83df921-9d41-4a0b-95a4-a52fc1507e41" providerId="ADAL" clId="{B07B280C-E32B-4383-A68A-5A9B8EE1E972}" dt="2022-10-28T23:12:15.674" v="5281" actId="20577"/>
        <pc:sldMkLst>
          <pc:docMk/>
          <pc:sldMk cId="2543940848" sldId="369"/>
        </pc:sldMkLst>
        <pc:spChg chg="mod">
          <ac:chgData name="Nath, Siddhartha" userId="d83df921-9d41-4a0b-95a4-a52fc1507e41" providerId="ADAL" clId="{B07B280C-E32B-4383-A68A-5A9B8EE1E972}" dt="2022-10-28T23:05:51.265" v="4938" actId="20577"/>
          <ac:spMkLst>
            <pc:docMk/>
            <pc:sldMk cId="2543940848" sldId="369"/>
            <ac:spMk id="2" creationId="{1F702574-9EE5-4C21-B9B2-7E505989BB1E}"/>
          </ac:spMkLst>
        </pc:spChg>
        <pc:spChg chg="mod">
          <ac:chgData name="Nath, Siddhartha" userId="d83df921-9d41-4a0b-95a4-a52fc1507e41" providerId="ADAL" clId="{B07B280C-E32B-4383-A68A-5A9B8EE1E972}" dt="2022-10-28T23:11:34.656" v="5253" actId="14100"/>
          <ac:spMkLst>
            <pc:docMk/>
            <pc:sldMk cId="2543940848" sldId="369"/>
            <ac:spMk id="3" creationId="{4E0FA15A-96D9-4B10-A1D2-48E98150E558}"/>
          </ac:spMkLst>
        </pc:spChg>
        <pc:spChg chg="add mod">
          <ac:chgData name="Nath, Siddhartha" userId="d83df921-9d41-4a0b-95a4-a52fc1507e41" providerId="ADAL" clId="{B07B280C-E32B-4383-A68A-5A9B8EE1E972}" dt="2022-10-28T23:12:15.674" v="5281" actId="20577"/>
          <ac:spMkLst>
            <pc:docMk/>
            <pc:sldMk cId="2543940848" sldId="369"/>
            <ac:spMk id="7" creationId="{064A112E-C950-49B8-8077-19FC53D0FA6F}"/>
          </ac:spMkLst>
        </pc:spChg>
        <pc:picChg chg="add mod">
          <ac:chgData name="Nath, Siddhartha" userId="d83df921-9d41-4a0b-95a4-a52fc1507e41" providerId="ADAL" clId="{B07B280C-E32B-4383-A68A-5A9B8EE1E972}" dt="2022-10-28T23:11:08.122" v="5251" actId="14100"/>
          <ac:picMkLst>
            <pc:docMk/>
            <pc:sldMk cId="2543940848" sldId="369"/>
            <ac:picMk id="6" creationId="{9F32BB85-9FDB-4330-B70F-884EEFA50EFC}"/>
          </ac:picMkLst>
        </pc:picChg>
      </pc:sldChg>
      <pc:sldChg chg="new del">
        <pc:chgData name="Nath, Siddhartha" userId="d83df921-9d41-4a0b-95a4-a52fc1507e41" providerId="ADAL" clId="{B07B280C-E32B-4383-A68A-5A9B8EE1E972}" dt="2022-10-28T23:13:48.262" v="5288" actId="47"/>
        <pc:sldMkLst>
          <pc:docMk/>
          <pc:sldMk cId="2117261062" sldId="370"/>
        </pc:sldMkLst>
      </pc:sldChg>
      <pc:sldChg chg="modSp new mod">
        <pc:chgData name="Nath, Siddhartha" userId="d83df921-9d41-4a0b-95a4-a52fc1507e41" providerId="ADAL" clId="{B07B280C-E32B-4383-A68A-5A9B8EE1E972}" dt="2022-10-28T23:28:32.247" v="5796" actId="6549"/>
        <pc:sldMkLst>
          <pc:docMk/>
          <pc:sldMk cId="3392105182" sldId="370"/>
        </pc:sldMkLst>
        <pc:spChg chg="mod">
          <ac:chgData name="Nath, Siddhartha" userId="d83df921-9d41-4a0b-95a4-a52fc1507e41" providerId="ADAL" clId="{B07B280C-E32B-4383-A68A-5A9B8EE1E972}" dt="2022-10-28T23:23:44.607" v="5355" actId="20577"/>
          <ac:spMkLst>
            <pc:docMk/>
            <pc:sldMk cId="3392105182" sldId="370"/>
            <ac:spMk id="2" creationId="{0FEF92A9-9674-45BD-B2E9-448FB12F42A0}"/>
          </ac:spMkLst>
        </pc:spChg>
        <pc:spChg chg="mod">
          <ac:chgData name="Nath, Siddhartha" userId="d83df921-9d41-4a0b-95a4-a52fc1507e41" providerId="ADAL" clId="{B07B280C-E32B-4383-A68A-5A9B8EE1E972}" dt="2022-10-28T23:28:32.247" v="5796" actId="6549"/>
          <ac:spMkLst>
            <pc:docMk/>
            <pc:sldMk cId="3392105182" sldId="370"/>
            <ac:spMk id="3" creationId="{FE211CD7-8CBF-4E3C-9E72-08BB7BB8314D}"/>
          </ac:spMkLst>
        </pc:spChg>
      </pc:sldChg>
      <pc:sldChg chg="modSp new mod">
        <pc:chgData name="Nath, Siddhartha" userId="d83df921-9d41-4a0b-95a4-a52fc1507e41" providerId="ADAL" clId="{B07B280C-E32B-4383-A68A-5A9B8EE1E972}" dt="2022-11-01T05:34:39.096" v="6300" actId="207"/>
        <pc:sldMkLst>
          <pc:docMk/>
          <pc:sldMk cId="2610295750" sldId="371"/>
        </pc:sldMkLst>
        <pc:spChg chg="mod">
          <ac:chgData name="Nath, Siddhartha" userId="d83df921-9d41-4a0b-95a4-a52fc1507e41" providerId="ADAL" clId="{B07B280C-E32B-4383-A68A-5A9B8EE1E972}" dt="2022-11-01T05:33:26.409" v="6285" actId="20577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B07B280C-E32B-4383-A68A-5A9B8EE1E972}" dt="2022-11-01T05:34:39.096" v="6300" actId="207"/>
          <ac:spMkLst>
            <pc:docMk/>
            <pc:sldMk cId="2610295750" sldId="371"/>
            <ac:spMk id="3" creationId="{A62B6EE2-BDB3-4D3B-B5D7-A50D00A72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snath@sc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11</a:t>
            </a:r>
          </a:p>
          <a:p>
            <a:r>
              <a:rPr lang="en-US" altLang="en-US" dirty="0"/>
              <a:t>Oct 31,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04A6-69FC-43AE-9979-A9871B2E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88E0E-A857-4CE8-8CA1-8F7F19B8F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#1</a:t>
                </a:r>
                <a:r>
                  <a:rPr lang="en-US" dirty="0"/>
                  <a:t>: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flow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function that satisfies:</a:t>
                </a:r>
              </a:p>
              <a:p>
                <a:r>
                  <a:rPr lang="en-US" dirty="0"/>
                  <a:t>Capacity constraint: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Flow conservation constraint: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},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Flow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flow out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#2</a:t>
                </a:r>
                <a:r>
                  <a:rPr lang="en-US" dirty="0"/>
                  <a:t>: Value of flow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Flow out of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flow into source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maximum flow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flow whose value is the </a:t>
                </a:r>
                <a:r>
                  <a:rPr lang="en-US" u="sng" dirty="0"/>
                  <a:t>maximum</a:t>
                </a:r>
                <a:r>
                  <a:rPr lang="en-US" dirty="0"/>
                  <a:t> over all flows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88E0E-A857-4CE8-8CA1-8F7F19B8F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105400"/>
              </a:xfrm>
              <a:blipFill>
                <a:blip r:embed="rId2"/>
                <a:stretch>
                  <a:fillRect l="-1255" t="-956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B6B1C-D3B9-4314-9D7C-2CB2B8F5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10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75EA-C40B-4969-8C4E-3E165850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CA61-5AE9-48F7-A75F-1A0FB8FB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36837-8EA3-414D-908A-D1877211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5" y="1447800"/>
            <a:ext cx="7844200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4DC91-C780-4595-AD70-44E6218E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7" y="5791200"/>
            <a:ext cx="22479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AB30-BAAD-40F7-BF75-B59F4A2E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sources and sinks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629FD-1339-4B34-BB02-224FE0D23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multiple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create a single </a:t>
                </a:r>
                <a:r>
                  <a:rPr lang="en-US" dirty="0" err="1"/>
                  <a:t>supersource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for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Given multiple sinks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create a single </a:t>
                </a:r>
                <a:r>
                  <a:rPr lang="en-US" dirty="0" err="1"/>
                  <a:t>supersink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with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for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629FD-1339-4B34-BB02-224FE0D23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0531-BD55-4599-BA29-D99F87EB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8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1: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  <a:blipFill>
                <a:blip r:embed="rId2"/>
                <a:stretch>
                  <a:fillRect l="-1255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4CDC8-8557-41C2-AC83-5C0BD53A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289008"/>
            <a:ext cx="8696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2: Find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  <a:blipFill>
                <a:blip r:embed="rId2"/>
                <a:stretch>
                  <a:fillRect l="-1255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F3146-BA1C-4A3A-AD2C-E2049B7B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43150"/>
            <a:ext cx="8711727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3: Augment flow along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  <a:blipFill>
                <a:blip r:embed="rId2"/>
                <a:stretch>
                  <a:fillRect l="-1255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7A45C-8AE7-4DBB-909E-99F4E00A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81212"/>
            <a:ext cx="8382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1F46-8AD8-49B4-BBC3-BCB6C9EC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Repeat until you get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D7976-4D45-42DC-A1F8-69C7F09A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124075"/>
            <a:ext cx="8467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1F46-8AD8-49B4-BBC3-BCB6C9EC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Repeat until you get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AD162-4D96-4D67-8BFC-A552449A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090737"/>
            <a:ext cx="8658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9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1F46-8AD8-49B4-BBC3-BCB6C9EC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Repeat until you get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AD162-4D96-4D67-8BFC-A552449A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090737"/>
            <a:ext cx="8658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max-flow algorithm: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28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Step 1: 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2: Find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3: Augment flow along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4: Repeat until you get stuck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Is it the max-flow?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D1F46-8AD8-49B4-BBC3-BCB6C9EC2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286000"/>
              </a:xfrm>
              <a:blipFill>
                <a:blip r:embed="rId2"/>
                <a:stretch>
                  <a:fillRect l="-863" t="-1600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D0638-6978-40DD-A46F-FD514B21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05225"/>
            <a:ext cx="7829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Dynamic Programming continued</a:t>
            </a:r>
          </a:p>
          <a:p>
            <a:pPr lvl="1"/>
            <a:r>
              <a:rPr lang="en-US" altLang="en-US" dirty="0"/>
              <a:t>Problem: Vertex cover</a:t>
            </a:r>
          </a:p>
          <a:p>
            <a:endParaRPr lang="en-US" altLang="en-US" dirty="0"/>
          </a:p>
          <a:p>
            <a:r>
              <a:rPr lang="en-US" altLang="en-US" dirty="0"/>
              <a:t>Network flows</a:t>
            </a:r>
          </a:p>
          <a:p>
            <a:pPr lvl="1"/>
            <a:r>
              <a:rPr lang="en-US" altLang="en-US" dirty="0"/>
              <a:t>Max flow, min cut</a:t>
            </a:r>
          </a:p>
          <a:p>
            <a:pPr lvl="1"/>
            <a:r>
              <a:rPr lang="en-US" altLang="en-US" dirty="0"/>
              <a:t>Ford Fulkerson algorithm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26C-3728-44E2-8B39-6E655FD9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OPT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6469-EBC3-4101-ACE4-82A13B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D0638-6978-40DD-A46F-FD514B21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621379" cy="2537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25109-9F9C-417E-8A1C-652748B2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1" y="3521743"/>
            <a:ext cx="7800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5445-2AFF-423A-BD77-D1148293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Greedy fails?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37EA-5CF9-4C9E-B72D-50BE9838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2891651" cy="17165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6FCE6-6D99-42F2-9BA4-DABEABC9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BAB84-2C5D-499F-9B83-4ACCC110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81" y="1066800"/>
            <a:ext cx="3048719" cy="17165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F541DA-209F-489C-BD78-DD0EC2713AFD}"/>
              </a:ext>
            </a:extLst>
          </p:cNvPr>
          <p:cNvCxnSpPr/>
          <p:nvPr/>
        </p:nvCxnSpPr>
        <p:spPr bwMode="auto">
          <a:xfrm>
            <a:off x="3657600" y="2057400"/>
            <a:ext cx="1828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97AB8D-2BBF-47C8-9C1E-ACF489EF0F29}"/>
              </a:ext>
            </a:extLst>
          </p:cNvPr>
          <p:cNvSpPr txBox="1"/>
          <p:nvPr/>
        </p:nvSpPr>
        <p:spPr>
          <a:xfrm>
            <a:off x="3671753" y="140183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first path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3DA18C-A983-471A-A940-7AB98CE3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74696"/>
            <a:ext cx="2891651" cy="177947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2AC0F-BBC1-4B15-816F-6F8C124B7818}"/>
              </a:ext>
            </a:extLst>
          </p:cNvPr>
          <p:cNvCxnSpPr/>
          <p:nvPr/>
        </p:nvCxnSpPr>
        <p:spPr bwMode="auto">
          <a:xfrm>
            <a:off x="1903024" y="3048000"/>
            <a:ext cx="1" cy="914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E99251-B978-4D55-BA09-46E99BE82BD1}"/>
              </a:ext>
            </a:extLst>
          </p:cNvPr>
          <p:cNvSpPr txBox="1"/>
          <p:nvPr/>
        </p:nvSpPr>
        <p:spPr>
          <a:xfrm>
            <a:off x="1038685" y="324359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01D6B-CACF-4EAE-B9F2-3F1E53BBC6AA}"/>
              </a:ext>
            </a:extLst>
          </p:cNvPr>
          <p:cNvSpPr txBox="1"/>
          <p:nvPr/>
        </p:nvSpPr>
        <p:spPr>
          <a:xfrm>
            <a:off x="3810000" y="3048000"/>
            <a:ext cx="4038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greedy increases flow on an edge, it never decreases it</a:t>
            </a:r>
          </a:p>
          <a:p>
            <a:endParaRPr lang="en-US" dirty="0"/>
          </a:p>
          <a:p>
            <a:r>
              <a:rPr lang="en-US" dirty="0"/>
              <a:t>Need some mechanism to “undo” a bad decision (cancelling flows)</a:t>
            </a:r>
          </a:p>
        </p:txBody>
      </p:sp>
    </p:spTree>
    <p:extLst>
      <p:ext uri="{BB962C8B-B14F-4D97-AF65-F5344CB8AC3E}">
        <p14:creationId xmlns:p14="http://schemas.microsoft.com/office/powerpoint/2010/main" val="13484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6D7B-8615-4766-9480-D8B0C17D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0BF3A-2E91-4BB1-A685-7D111B430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4953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flow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;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Reverse edge: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𝑟𝑒𝑣𝑒𝑟𝑠𝑒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“undo” flow sent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Residual capacity: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Residual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 flow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0BF3A-2E91-4BB1-A685-7D111B430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4953000" cy="4953000"/>
              </a:xfrm>
              <a:blipFill>
                <a:blip r:embed="rId2"/>
                <a:stretch>
                  <a:fillRect l="-1970" t="-985" r="-1970" b="-1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A581D-C872-46DD-8C57-A915F1C1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6DAD0-5B37-4BCF-82EF-FD2E4219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79095"/>
            <a:ext cx="32004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4B3B95-F989-4052-A5DF-E56E6561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928099"/>
            <a:ext cx="3200400" cy="13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EE08-6A75-4170-958F-2908AFD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BC420-0826-48D7-BE98-427741014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971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u="sng" dirty="0">
                    <a:solidFill>
                      <a:srgbClr val="C00000"/>
                    </a:solidFill>
                  </a:rPr>
                  <a:t>augmenting path </a:t>
                </a:r>
                <a:r>
                  <a:rPr lang="en-US" dirty="0"/>
                  <a:t>is a simple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 in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u="sng" dirty="0">
                    <a:solidFill>
                      <a:srgbClr val="C00000"/>
                    </a:solidFill>
                  </a:rPr>
                  <a:t>bottleneck capacity</a:t>
                </a:r>
                <a:r>
                  <a:rPr lang="en-US" dirty="0"/>
                  <a:t> of an augmenting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minimum residual capacity of any edge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flow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be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𝐴𝑈𝐺𝑀𝐸𝑁𝑇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results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be a flow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𝑏𝑜𝑡𝑡𝑙𝑒𝑛𝑒𝑐𝑘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BC420-0826-48D7-BE98-427741014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971800"/>
              </a:xfrm>
              <a:blipFill>
                <a:blip r:embed="rId2"/>
                <a:stretch>
                  <a:fillRect l="-1255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8C6C-4703-4A52-87C4-B2092533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3E667-4CFA-411A-9B35-DB5BE507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" y="4029075"/>
            <a:ext cx="4619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2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5CF0-EBB7-45BA-8343-EBF74B55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382B2-1A24-410E-AA9F-F910F8666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Step 1: 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Step 2: </a:t>
                </a:r>
                <a:r>
                  <a:rPr lang="en-US" sz="2400" dirty="0"/>
                  <a:t>Find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Step 3: Augment flow along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Step 4: Repeat until you get stuck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382B2-1A24-410E-AA9F-F910F8666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  <a:blipFill>
                <a:blip r:embed="rId2"/>
                <a:stretch>
                  <a:fillRect l="-1255" t="-2667" b="-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DA23D-539B-4F9F-830B-1EAD8082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E8C5C-87F1-4730-A42D-CD7EF1D8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6600"/>
            <a:ext cx="4933950" cy="284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FA990-8F48-434C-9C0B-84B9080D3F9F}"/>
                  </a:ext>
                </a:extLst>
              </p:cNvPr>
              <p:cNvSpPr txBox="1"/>
              <p:nvPr/>
            </p:nvSpPr>
            <p:spPr>
              <a:xfrm>
                <a:off x="5867400" y="4199021"/>
                <a:ext cx="31150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Runtime: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FA990-8F48-434C-9C0B-84B9080D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99021"/>
                <a:ext cx="3115084" cy="954107"/>
              </a:xfrm>
              <a:prstGeom prst="rect">
                <a:avLst/>
              </a:prstGeom>
              <a:blipFill>
                <a:blip r:embed="rId4"/>
                <a:stretch>
                  <a:fillRect l="-4110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1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F9DF-AEAB-4C42-8EE9-DDF3A07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D87D-FDF9-458E-9339-377B02B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4A437-94E6-4747-9197-C8F8E836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1" y="1390650"/>
            <a:ext cx="3429000" cy="2084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26DDE-B4EA-4FFB-A756-BE33641B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003" y="1447800"/>
            <a:ext cx="3424394" cy="1970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A57DB-6ABB-4421-8800-DE051E772A44}"/>
                  </a:ext>
                </a:extLst>
              </p:cNvPr>
              <p:cNvSpPr txBox="1"/>
              <p:nvPr/>
            </p:nvSpPr>
            <p:spPr>
              <a:xfrm>
                <a:off x="2332121" y="879873"/>
                <a:ext cx="516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A57DB-6ABB-4421-8800-DE051E77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21" y="879873"/>
                <a:ext cx="516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B7F92-5155-4F87-8035-1B2AE9022AAF}"/>
                  </a:ext>
                </a:extLst>
              </p:cNvPr>
              <p:cNvSpPr txBox="1"/>
              <p:nvPr/>
            </p:nvSpPr>
            <p:spPr>
              <a:xfrm>
                <a:off x="6477000" y="914400"/>
                <a:ext cx="647228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B7F92-5155-4F87-8035-1B2AE902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914400"/>
                <a:ext cx="647228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2DF69E6-E450-47C9-BEAB-8A3985E96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21" y="3911734"/>
            <a:ext cx="7840579" cy="20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F9DF-AEAB-4C42-8EE9-DDF3A07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D87D-FDF9-458E-9339-377B02B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A57DB-6ABB-4421-8800-DE051E772A44}"/>
                  </a:ext>
                </a:extLst>
              </p:cNvPr>
              <p:cNvSpPr txBox="1"/>
              <p:nvPr/>
            </p:nvSpPr>
            <p:spPr>
              <a:xfrm>
                <a:off x="2332121" y="879873"/>
                <a:ext cx="516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A57DB-6ABB-4421-8800-DE051E77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21" y="879873"/>
                <a:ext cx="51623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B7F92-5155-4F87-8035-1B2AE9022AAF}"/>
                  </a:ext>
                </a:extLst>
              </p:cNvPr>
              <p:cNvSpPr txBox="1"/>
              <p:nvPr/>
            </p:nvSpPr>
            <p:spPr>
              <a:xfrm>
                <a:off x="6477000" y="914400"/>
                <a:ext cx="647228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B7F92-5155-4F87-8035-1B2AE902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914400"/>
                <a:ext cx="647228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E5069A-08E5-4D17-9F25-68788C228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7" y="1413273"/>
            <a:ext cx="7658533" cy="2145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2C16F-FA24-4231-B51F-ADA3D852B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67" y="3797841"/>
            <a:ext cx="8016459" cy="21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26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F9DF-AEAB-4C42-8EE9-DDF3A07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D87D-FDF9-458E-9339-377B02B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A57DB-6ABB-4421-8800-DE051E772A44}"/>
                  </a:ext>
                </a:extLst>
              </p:cNvPr>
              <p:cNvSpPr txBox="1"/>
              <p:nvPr/>
            </p:nvSpPr>
            <p:spPr>
              <a:xfrm>
                <a:off x="2332121" y="879873"/>
                <a:ext cx="516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A57DB-6ABB-4421-8800-DE051E77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21" y="879873"/>
                <a:ext cx="51623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B7F92-5155-4F87-8035-1B2AE9022AAF}"/>
                  </a:ext>
                </a:extLst>
              </p:cNvPr>
              <p:cNvSpPr txBox="1"/>
              <p:nvPr/>
            </p:nvSpPr>
            <p:spPr>
              <a:xfrm>
                <a:off x="6477000" y="914400"/>
                <a:ext cx="647228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B7F92-5155-4F87-8035-1B2AE902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914400"/>
                <a:ext cx="647228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C83FE60-32F2-4189-BB38-C74316C9E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8" y="1421294"/>
            <a:ext cx="7991688" cy="2202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10C4D-B304-4AB3-B416-4557B2AA6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5" y="3886200"/>
            <a:ext cx="8162104" cy="22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92A9-9674-45BD-B2E9-448FB12F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Integrality invariance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11CD7-8CBF-4E3C-9E72-08BB7BB83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Throughout Ford-Fulkerson (FF), every edge flow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and residual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an integer between </a:t>
                </a:r>
                <a:r>
                  <a:rPr lang="en-US" dirty="0">
                    <a:solidFill>
                      <a:srgbClr val="0070C0"/>
                    </a:solidFill>
                  </a:rPr>
                  <a:t>1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FF terminates after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augmenting paths,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max flow, each augmentation increases the value of the flow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FF terminates, there exists an integral max flow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the max flow will always be an integer if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/>
                  <a:t>an integer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11CD7-8CBF-4E3C-9E72-08BB7BB83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0A6F-3778-4607-B7C0-72CC14CD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10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7CF1-D618-4320-BD77-2FB4FC11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flows and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BF58A-1822-40E7-90CF-A4BF02C3A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any flow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any cut,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equals the net flow across the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(weak duality)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𝑐𝑎𝑝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Flow across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 cannot exceed the capacity of the 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BF58A-1822-40E7-90CF-A4BF02C3A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1DC8A-1A35-45A4-9A00-78F08714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3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PA2 announced</a:t>
            </a:r>
          </a:p>
          <a:p>
            <a:r>
              <a:rPr lang="en-US" altLang="en-US" dirty="0"/>
              <a:t>PR announced</a:t>
            </a:r>
          </a:p>
          <a:p>
            <a:pPr lvl="1"/>
            <a:r>
              <a:rPr lang="en-US" altLang="en-US" dirty="0"/>
              <a:t>Team mate info due by Nov 1, 2022 11:59pm; else some single and rest random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Thanksgiving week plans… Nov 23 no class</a:t>
            </a:r>
          </a:p>
          <a:p>
            <a:endParaRPr lang="en-US" altLang="en-US" dirty="0"/>
          </a:p>
          <a:p>
            <a:r>
              <a:rPr lang="en-US" altLang="en-US" dirty="0"/>
              <a:t>Graded midterms today</a:t>
            </a:r>
          </a:p>
          <a:p>
            <a:endParaRPr lang="en-US" altLang="en-US" dirty="0"/>
          </a:p>
          <a:p>
            <a:r>
              <a:rPr lang="en-US" altLang="en-US" dirty="0"/>
              <a:t>Finals details announced</a:t>
            </a:r>
          </a:p>
          <a:p>
            <a:pPr lvl="1"/>
            <a:r>
              <a:rPr lang="en-US" altLang="en-US" dirty="0"/>
              <a:t>Part 1 (take-home, 6hrs, 4-5 algo design questions)</a:t>
            </a:r>
          </a:p>
          <a:p>
            <a:pPr lvl="1"/>
            <a:r>
              <a:rPr lang="en-US" altLang="en-US" dirty="0"/>
              <a:t>Part 2 (in-class)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AF5E-0F49-4ED4-8A7B-54C337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of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471ED-7BFF-4CBC-9463-3D6A7713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flow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any cut.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is a max flow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 min cut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any flow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(weak duality)</a:t>
                </a:r>
              </a:p>
              <a:p>
                <a:pPr marL="0" indent="0">
                  <a:buNone/>
                </a:pPr>
                <a:r>
                  <a:rPr lang="en-US" dirty="0"/>
                  <a:t>For any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(weak duality)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:r>
                  <a:rPr lang="en-US" dirty="0">
                    <a:solidFill>
                      <a:srgbClr val="C00000"/>
                    </a:solidFill>
                  </a:rPr>
                  <a:t>value of a max flow = capacity of a min 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471ED-7BFF-4CBC-9463-3D6A7713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483D-2E1C-4D34-B03D-A8910382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64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74-9EE5-4C21-B9B2-7E505989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Max flow finds a min cut?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FA15A-96D9-4B10-A1D2-48E98150E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36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final flow when FF algo terminates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no longer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no more augmenting paths)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the set of nodes that are 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the remaining set of nodes. </a:t>
                </a:r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is a cut in the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FA15A-96D9-4B10-A1D2-48E98150E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362200"/>
              </a:xfrm>
              <a:blipFill>
                <a:blip r:embed="rId2"/>
                <a:stretch>
                  <a:fillRect l="-1255" t="-2067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1504-0424-4DA3-9CBB-4A0196EC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2BB85-9FDB-4330-B70F-884EEFA5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99460"/>
            <a:ext cx="4495800" cy="2542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A112E-C950-49B8-8077-19FC53D0FA6F}"/>
                  </a:ext>
                </a:extLst>
              </p:cNvPr>
              <p:cNvSpPr txBox="1"/>
              <p:nvPr/>
            </p:nvSpPr>
            <p:spPr>
              <a:xfrm>
                <a:off x="5638800" y="4038600"/>
                <a:ext cx="209358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A112E-C950-49B8-8077-19FC53D0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038600"/>
                <a:ext cx="209358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9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Vertex cover</a:t>
            </a:r>
          </a:p>
          <a:p>
            <a:endParaRPr lang="en-US" dirty="0"/>
          </a:p>
          <a:p>
            <a:r>
              <a:rPr lang="en-US" dirty="0"/>
              <a:t>Network flows</a:t>
            </a:r>
          </a:p>
          <a:p>
            <a:pPr lvl="1"/>
            <a:r>
              <a:rPr lang="en-US" sz="1600" dirty="0"/>
              <a:t>Ford Fulkerson</a:t>
            </a:r>
          </a:p>
          <a:p>
            <a:pPr lvl="1"/>
            <a:r>
              <a:rPr lang="en-US" sz="1600" dirty="0"/>
              <a:t>Max flow = min cut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5A0-1B11-4B84-A33B-4F192C62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Extra Credit Question #8 [5 points]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3D10-EDE4-4FE4-93EE-C6C144BE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email your responses to </a:t>
            </a:r>
            <a:r>
              <a:rPr lang="en-US" dirty="0">
                <a:hlinkClick r:id="rId2"/>
              </a:rPr>
              <a:t>snath@scu.edu</a:t>
            </a:r>
            <a:r>
              <a:rPr lang="en-US" dirty="0"/>
              <a:t> by 7:09pm of Nov 2, 2022.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Question: The Ford-Fulkerson algorithm is guaranteed to terminate if the edge capacities are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457200" indent="-457200">
              <a:buAutoNum type="alphaUcPeriod"/>
            </a:pPr>
            <a:r>
              <a:rPr lang="en-US" sz="2000" b="1" dirty="0">
                <a:solidFill>
                  <a:srgbClr val="FF0000"/>
                </a:solidFill>
              </a:rPr>
              <a:t>Rational numbers</a:t>
            </a:r>
          </a:p>
          <a:p>
            <a:pPr marL="457200" indent="-457200">
              <a:buAutoNum type="alphaUcPeriod"/>
            </a:pPr>
            <a:r>
              <a:rPr lang="en-US" sz="2000" b="1" dirty="0">
                <a:solidFill>
                  <a:srgbClr val="FF0000"/>
                </a:solidFill>
              </a:rPr>
              <a:t>Real numbers</a:t>
            </a:r>
          </a:p>
          <a:p>
            <a:pPr marL="457200" indent="-457200">
              <a:buAutoNum type="alphaUcPeriod"/>
            </a:pPr>
            <a:r>
              <a:rPr lang="en-US" sz="2000" b="1" dirty="0">
                <a:solidFill>
                  <a:srgbClr val="FF0000"/>
                </a:solidFill>
              </a:rPr>
              <a:t>Both A and B</a:t>
            </a:r>
          </a:p>
          <a:p>
            <a:pPr marL="457200" indent="-457200">
              <a:buAutoNum type="alphaUcPeriod"/>
            </a:pPr>
            <a:r>
              <a:rPr lang="en-US" sz="2000" b="1" dirty="0">
                <a:solidFill>
                  <a:srgbClr val="FF0000"/>
                </a:solidFill>
              </a:rPr>
              <a:t>Neither A nor B</a:t>
            </a:r>
          </a:p>
          <a:p>
            <a:pPr marL="457200" indent="-457200">
              <a:buAutoNum type="alphaUcPeriod"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Please provide explanation /counterexample of your response. 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9104-8B35-43F5-A80C-E2EACC0F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3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1E6C-62C5-4A6D-82BD-A9A27DD4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DP3: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C18C4-ECA6-4051-A35A-28824EA6C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743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vertex cover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 subset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that includes at least one endpoint of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Provide an efficient algorithm to find the smallest vertex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undirected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example, in the following tree, possible vertex covers are {A, B, C, D, E, F, G}, {A, C, D, F}, but not {C, E, F}. The smallest is {B, E, G} and has size 3.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C18C4-ECA6-4051-A35A-28824EA6C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743200"/>
              </a:xfrm>
              <a:blipFill>
                <a:blip r:embed="rId2"/>
                <a:stretch>
                  <a:fillRect l="-1255" t="-1778" r="-1176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AF737-60A8-4A21-B172-F9C78145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6C093-7DDE-4077-A59E-5AF5676C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48" y="4114800"/>
            <a:ext cx="4167188" cy="26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E157-F64F-4CD7-B703-12E586D7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6EE2-BDB3-4D3B-B5D7-A50D00A7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tree,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size of min VC for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 VC does not use a node, then it MUST use all its neighboring nodes.</a:t>
                </a:r>
              </a:p>
              <a:p>
                <a:pPr marL="0" indent="0">
                  <a:buNone/>
                </a:pPr>
                <a:r>
                  <a:rPr lang="en-US" dirty="0"/>
                  <a:t>If includes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not,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𝑐h𝑖𝑙𝑑𝑟𝑒𝑛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// look at children of u, along with VC of subtrees rooted at u’s grandchildren.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𝑐h𝑖𝑙𝑑𝑟𝑒𝑛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)), 1+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𝑐h𝑖𝑙𝑑𝑟𝑒𝑛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 runtime: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6EE2-BDB3-4D3B-B5D7-A50D00A7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2B20-5358-4BB6-ABA8-18A9D624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2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E680-BD93-4B5B-8B8E-2C295E06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E5CFD-0086-4A07-AA07-466CBE677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network flow is 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Use a graph to model material that flows through conduits</a:t>
                </a:r>
              </a:p>
              <a:p>
                <a:pPr lvl="1"/>
                <a:r>
                  <a:rPr lang="en-US" dirty="0"/>
                  <a:t>Given digraph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No self-loops</a:t>
                </a:r>
              </a:p>
              <a:p>
                <a:r>
                  <a:rPr lang="en-US" dirty="0"/>
                  <a:t>Each edge represents one conduit, and has a </a:t>
                </a:r>
                <a:r>
                  <a:rPr lang="en-US" b="1" dirty="0"/>
                  <a:t>capacity, </a:t>
                </a:r>
                <a:r>
                  <a:rPr lang="en-US" dirty="0"/>
                  <a:t>an upper bound on the flow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edges are labeled with capacities</a:t>
                </a:r>
              </a:p>
              <a:p>
                <a:r>
                  <a:rPr lang="en-US" dirty="0"/>
                  <a:t>Want to compute the maximum rate that material can be shipped from a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 sink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Material originates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is delivered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E5CFD-0086-4A07-AA07-466CBE677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ED9B0-3E05-436C-8D93-EF16F4E5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1DF8-DCA3-467A-8A0C-AB31242A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BB33-FA9A-464B-909E-86E5BF1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828D-61B3-45B9-891D-DE5E2534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51986"/>
            <a:ext cx="7414846" cy="4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1B9F-D190-4276-B2B1-4D799C3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cut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7A63C-F21B-48A2-98ED-A7C209C43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#1</a:t>
                </a:r>
                <a:r>
                  <a:rPr lang="en-US" dirty="0"/>
                  <a:t>: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cut</a:t>
                </a:r>
                <a:r>
                  <a:rPr lang="en-US" dirty="0"/>
                  <a:t> is partition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#2</a:t>
                </a:r>
                <a:r>
                  <a:rPr lang="en-US" dirty="0"/>
                  <a:t>: </a:t>
                </a:r>
                <a:r>
                  <a:rPr lang="en-US" u="sng" dirty="0"/>
                  <a:t>Capacity</a:t>
                </a:r>
                <a:r>
                  <a:rPr lang="en-US" dirty="0"/>
                  <a:t> of a cut is the sum of the capacities of the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(ignore edges in the reverse direction)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minimum cut</a:t>
                </a:r>
                <a:r>
                  <a:rPr lang="en-US" u="sng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cut whose capacity is </a:t>
                </a:r>
                <a:r>
                  <a:rPr lang="en-US" u="sng" dirty="0"/>
                  <a:t>minimum</a:t>
                </a:r>
                <a:r>
                  <a:rPr lang="en-US" dirty="0"/>
                  <a:t> over all cuts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7A63C-F21B-48A2-98ED-A7C209C43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257800"/>
              </a:xfrm>
              <a:blipFill>
                <a:blip r:embed="rId2"/>
                <a:stretch>
                  <a:fillRect l="-1255" t="-928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CCA8-25C2-4E38-95FA-ACDB4EA8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63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AF70-12C8-45FE-80BC-8946C2A7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DBDB3-91D1-4360-B576-4009008F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31AA2-96F8-4DA0-A5AA-6471C15F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5409981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30956-1F6A-4DA6-90BF-1689F227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85" y="3974432"/>
            <a:ext cx="6472430" cy="25464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A01552-6E8C-455B-9B61-8F1367C3B330}"/>
              </a:ext>
            </a:extLst>
          </p:cNvPr>
          <p:cNvSpPr/>
          <p:nvPr/>
        </p:nvSpPr>
        <p:spPr bwMode="auto">
          <a:xfrm>
            <a:off x="3328737" y="1371600"/>
            <a:ext cx="24063" cy="1672390"/>
          </a:xfrm>
          <a:custGeom>
            <a:avLst/>
            <a:gdLst>
              <a:gd name="connsiteX0" fmla="*/ 0 w 24063"/>
              <a:gd name="connsiteY0" fmla="*/ 0 h 1672390"/>
              <a:gd name="connsiteX1" fmla="*/ 24063 w 24063"/>
              <a:gd name="connsiteY1" fmla="*/ 1672390 h 167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63" h="1672390">
                <a:moveTo>
                  <a:pt x="0" y="0"/>
                </a:moveTo>
                <a:lnTo>
                  <a:pt x="24063" y="16723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D90F47-C563-4E56-B921-162F8ABE01B4}"/>
              </a:ext>
            </a:extLst>
          </p:cNvPr>
          <p:cNvSpPr/>
          <p:nvPr/>
        </p:nvSpPr>
        <p:spPr bwMode="auto">
          <a:xfrm>
            <a:off x="3352800" y="3886200"/>
            <a:ext cx="1600200" cy="2546410"/>
          </a:xfrm>
          <a:custGeom>
            <a:avLst/>
            <a:gdLst>
              <a:gd name="connsiteX0" fmla="*/ 0 w 24063"/>
              <a:gd name="connsiteY0" fmla="*/ 0 h 1672390"/>
              <a:gd name="connsiteX1" fmla="*/ 24063 w 24063"/>
              <a:gd name="connsiteY1" fmla="*/ 1672390 h 167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63" h="1672390">
                <a:moveTo>
                  <a:pt x="0" y="0"/>
                </a:moveTo>
                <a:lnTo>
                  <a:pt x="24063" y="16723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30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20845</TotalTime>
  <Words>1554</Words>
  <Application>Microsoft Office PowerPoint</Application>
  <PresentationFormat>On-screen Show (4:3)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DP3: Vertex Cover</vt:lpstr>
      <vt:lpstr>Solution Sketch</vt:lpstr>
      <vt:lpstr>Network flow</vt:lpstr>
      <vt:lpstr>Example</vt:lpstr>
      <vt:lpstr>Minimum cut problem</vt:lpstr>
      <vt:lpstr>Examples</vt:lpstr>
      <vt:lpstr>Maximum flow problem</vt:lpstr>
      <vt:lpstr>Example</vt:lpstr>
      <vt:lpstr>Multiple sources and sinks</vt:lpstr>
      <vt:lpstr>Towards a max-flow algorithm</vt:lpstr>
      <vt:lpstr>Towards a max-flow algorithm</vt:lpstr>
      <vt:lpstr>Towards a max-flow algorithm</vt:lpstr>
      <vt:lpstr>Towards a max-flow algorithm</vt:lpstr>
      <vt:lpstr>Towards a max-flow algorithm</vt:lpstr>
      <vt:lpstr>Towards a max-flow algorithm</vt:lpstr>
      <vt:lpstr>Towards a max-flow algorithm: Greedy</vt:lpstr>
      <vt:lpstr>Greedy vs. OPT</vt:lpstr>
      <vt:lpstr>Why Greedy fails?</vt:lpstr>
      <vt:lpstr>Residual network</vt:lpstr>
      <vt:lpstr>Augmenting path</vt:lpstr>
      <vt:lpstr>Ford-Fulkerson algorithm</vt:lpstr>
      <vt:lpstr>Example</vt:lpstr>
      <vt:lpstr>Example</vt:lpstr>
      <vt:lpstr>Example</vt:lpstr>
      <vt:lpstr>Integrality invariance of Ford-Fulkerson</vt:lpstr>
      <vt:lpstr>Relationship between flows and cuts</vt:lpstr>
      <vt:lpstr>Certificate of optimality</vt:lpstr>
      <vt:lpstr>Why Max flow finds a min cut?</vt:lpstr>
      <vt:lpstr>Lecture 11 Summary</vt:lpstr>
      <vt:lpstr>Extra Credit Question #8 [5 points]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225</cp:revision>
  <cp:lastPrinted>2006-09-21T19:13:42Z</cp:lastPrinted>
  <dcterms:created xsi:type="dcterms:W3CDTF">1996-09-30T18:28:10Z</dcterms:created>
  <dcterms:modified xsi:type="dcterms:W3CDTF">2022-11-01T05:34:42Z</dcterms:modified>
</cp:coreProperties>
</file>