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sldIdLst>
    <p:sldId id="284" r:id="rId2"/>
    <p:sldId id="285" r:id="rId3"/>
    <p:sldId id="287" r:id="rId4"/>
    <p:sldId id="401" r:id="rId5"/>
    <p:sldId id="380" r:id="rId6"/>
    <p:sldId id="381" r:id="rId7"/>
    <p:sldId id="402" r:id="rId8"/>
    <p:sldId id="371" r:id="rId9"/>
    <p:sldId id="372" r:id="rId10"/>
    <p:sldId id="373" r:id="rId11"/>
    <p:sldId id="374" r:id="rId12"/>
    <p:sldId id="382" r:id="rId13"/>
    <p:sldId id="383" r:id="rId14"/>
    <p:sldId id="375" r:id="rId15"/>
    <p:sldId id="376" r:id="rId16"/>
    <p:sldId id="377" r:id="rId17"/>
    <p:sldId id="378" r:id="rId18"/>
    <p:sldId id="379" r:id="rId19"/>
    <p:sldId id="385" r:id="rId20"/>
    <p:sldId id="386" r:id="rId21"/>
    <p:sldId id="384" r:id="rId22"/>
    <p:sldId id="387" r:id="rId23"/>
    <p:sldId id="388" r:id="rId24"/>
    <p:sldId id="389" r:id="rId25"/>
    <p:sldId id="390" r:id="rId26"/>
    <p:sldId id="393" r:id="rId27"/>
    <p:sldId id="392" r:id="rId28"/>
    <p:sldId id="391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288" r:id="rId3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8F09F1-EF75-41DA-AFE0-31C132163694}" v="909" dt="2022-11-02T00:27:25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8" autoAdjust="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, Siddhartha" userId="d83df921-9d41-4a0b-95a4-a52fc1507e41" providerId="ADAL" clId="{B25CE662-6D20-46DD-8A43-DF7C4AECE090}"/>
    <pc:docChg chg="undo custSel addSld delSld modSld">
      <pc:chgData name="Nath, Siddhartha" userId="d83df921-9d41-4a0b-95a4-a52fc1507e41" providerId="ADAL" clId="{B25CE662-6D20-46DD-8A43-DF7C4AECE090}" dt="2022-10-11T03:25:51.584" v="4125" actId="20577"/>
      <pc:docMkLst>
        <pc:docMk/>
      </pc:docMkLst>
      <pc:sldChg chg="del">
        <pc:chgData name="Nath, Siddhartha" userId="d83df921-9d41-4a0b-95a4-a52fc1507e41" providerId="ADAL" clId="{B25CE662-6D20-46DD-8A43-DF7C4AECE090}" dt="2022-10-06T23:22:29.982" v="10" actId="47"/>
        <pc:sldMkLst>
          <pc:docMk/>
          <pc:sldMk cId="0" sldId="275"/>
        </pc:sldMkLst>
      </pc:sldChg>
      <pc:sldChg chg="modSp mod">
        <pc:chgData name="Nath, Siddhartha" userId="d83df921-9d41-4a0b-95a4-a52fc1507e41" providerId="ADAL" clId="{B25CE662-6D20-46DD-8A43-DF7C4AECE090}" dt="2022-10-07T02:48:19.553" v="4123" actId="20577"/>
        <pc:sldMkLst>
          <pc:docMk/>
          <pc:sldMk cId="0" sldId="278"/>
        </pc:sldMkLst>
        <pc:spChg chg="mod">
          <ac:chgData name="Nath, Siddhartha" userId="d83df921-9d41-4a0b-95a4-a52fc1507e41" providerId="ADAL" clId="{B25CE662-6D20-46DD-8A43-DF7C4AECE090}" dt="2022-10-06T23:22:47.130" v="28" actId="20577"/>
          <ac:spMkLst>
            <pc:docMk/>
            <pc:sldMk cId="0" sldId="278"/>
            <ac:spMk id="41987" creationId="{9AED2151-38E3-4A37-B022-F6479B5238B5}"/>
          </ac:spMkLst>
        </pc:spChg>
        <pc:spChg chg="mod">
          <ac:chgData name="Nath, Siddhartha" userId="d83df921-9d41-4a0b-95a4-a52fc1507e41" providerId="ADAL" clId="{B25CE662-6D20-46DD-8A43-DF7C4AECE090}" dt="2022-10-07T02:48:19.553" v="4123" actId="20577"/>
          <ac:spMkLst>
            <pc:docMk/>
            <pc:sldMk cId="0" sldId="278"/>
            <ac:spMk id="41988" creationId="{3BB140B0-7947-4D48-ACD5-B7435C78ABF6}"/>
          </ac:spMkLst>
        </pc:spChg>
      </pc:sldChg>
      <pc:sldChg chg="modSp mod">
        <pc:chgData name="Nath, Siddhartha" userId="d83df921-9d41-4a0b-95a4-a52fc1507e41" providerId="ADAL" clId="{B25CE662-6D20-46DD-8A43-DF7C4AECE090}" dt="2022-10-06T23:22:01.584" v="4" actId="20577"/>
        <pc:sldMkLst>
          <pc:docMk/>
          <pc:sldMk cId="0" sldId="284"/>
        </pc:sldMkLst>
        <pc:spChg chg="mod">
          <ac:chgData name="Nath, Siddhartha" userId="d83df921-9d41-4a0b-95a4-a52fc1507e41" providerId="ADAL" clId="{B25CE662-6D20-46DD-8A43-DF7C4AECE090}" dt="2022-10-06T23:22:01.584" v="4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B25CE662-6D20-46DD-8A43-DF7C4AECE090}" dt="2022-10-06T23:22:07.317" v="5" actId="6549"/>
        <pc:sldMkLst>
          <pc:docMk/>
          <pc:sldMk cId="0" sldId="285"/>
        </pc:sldMkLst>
        <pc:spChg chg="mod">
          <ac:chgData name="Nath, Siddhartha" userId="d83df921-9d41-4a0b-95a4-a52fc1507e41" providerId="ADAL" clId="{B25CE662-6D20-46DD-8A43-DF7C4AECE090}" dt="2022-10-06T23:22:07.317" v="5" actId="6549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B25CE662-6D20-46DD-8A43-DF7C4AECE090}" dt="2022-10-06T23:22:13.744" v="8" actId="20577"/>
        <pc:sldMkLst>
          <pc:docMk/>
          <pc:sldMk cId="0" sldId="287"/>
        </pc:sldMkLst>
        <pc:spChg chg="mod">
          <ac:chgData name="Nath, Siddhartha" userId="d83df921-9d41-4a0b-95a4-a52fc1507e41" providerId="ADAL" clId="{B25CE662-6D20-46DD-8A43-DF7C4AECE090}" dt="2022-10-06T23:22:13.744" v="8" actId="20577"/>
          <ac:spMkLst>
            <pc:docMk/>
            <pc:sldMk cId="0" sldId="287"/>
            <ac:spMk id="6147" creationId="{73F818DB-3984-47D9-9F92-47F2BB30F17C}"/>
          </ac:spMkLst>
        </pc:spChg>
      </pc:sldChg>
      <pc:sldChg chg="addSp delSp modSp add mod modClrScheme chgLayout">
        <pc:chgData name="Nath, Siddhartha" userId="d83df921-9d41-4a0b-95a4-a52fc1507e41" providerId="ADAL" clId="{B25CE662-6D20-46DD-8A43-DF7C4AECE090}" dt="2022-10-07T02:11:09.597" v="3146" actId="1076"/>
        <pc:sldMkLst>
          <pc:docMk/>
          <pc:sldMk cId="2889235517" sldId="338"/>
        </pc:sldMkLst>
        <pc:spChg chg="mod ord">
          <ac:chgData name="Nath, Siddhartha" userId="d83df921-9d41-4a0b-95a4-a52fc1507e41" providerId="ADAL" clId="{B25CE662-6D20-46DD-8A43-DF7C4AECE090}" dt="2022-10-07T01:59:05.604" v="3136" actId="20577"/>
          <ac:spMkLst>
            <pc:docMk/>
            <pc:sldMk cId="2889235517" sldId="338"/>
            <ac:spMk id="2" creationId="{37A24518-D498-4FF9-A68F-B8E60C3FCED3}"/>
          </ac:spMkLst>
        </pc:spChg>
        <pc:spChg chg="add del mod ord">
          <ac:chgData name="Nath, Siddhartha" userId="d83df921-9d41-4a0b-95a4-a52fc1507e41" providerId="ADAL" clId="{B25CE662-6D20-46DD-8A43-DF7C4AECE090}" dt="2022-10-07T01:59:08.529" v="3137" actId="478"/>
          <ac:spMkLst>
            <pc:docMk/>
            <pc:sldMk cId="2889235517" sldId="338"/>
            <ac:spMk id="3" creationId="{6D54E6DF-BC21-4D22-BCAE-99C9A7FE81C7}"/>
          </ac:spMkLst>
        </pc:spChg>
        <pc:spChg chg="del mod">
          <ac:chgData name="Nath, Siddhartha" userId="d83df921-9d41-4a0b-95a4-a52fc1507e41" providerId="ADAL" clId="{B25CE662-6D20-46DD-8A43-DF7C4AECE090}" dt="2022-10-07T01:58:42.546" v="3118" actId="478"/>
          <ac:spMkLst>
            <pc:docMk/>
            <pc:sldMk cId="2889235517" sldId="338"/>
            <ac:spMk id="6" creationId="{8FC1C92C-0B8B-4747-A987-2F529DB31953}"/>
          </ac:spMkLst>
        </pc:spChg>
        <pc:spChg chg="mod ord">
          <ac:chgData name="Nath, Siddhartha" userId="d83df921-9d41-4a0b-95a4-a52fc1507e41" providerId="ADAL" clId="{B25CE662-6D20-46DD-8A43-DF7C4AECE090}" dt="2022-10-07T01:58:32.767" v="3116" actId="700"/>
          <ac:spMkLst>
            <pc:docMk/>
            <pc:sldMk cId="2889235517" sldId="338"/>
            <ac:spMk id="11" creationId="{F652B15C-55F2-4E0F-978A-5B7FBA9A372B}"/>
          </ac:spMkLst>
        </pc:spChg>
        <pc:picChg chg="mod">
          <ac:chgData name="Nath, Siddhartha" userId="d83df921-9d41-4a0b-95a4-a52fc1507e41" providerId="ADAL" clId="{B25CE662-6D20-46DD-8A43-DF7C4AECE090}" dt="2022-10-07T02:11:09.597" v="3146" actId="1076"/>
          <ac:picMkLst>
            <pc:docMk/>
            <pc:sldMk cId="2889235517" sldId="338"/>
            <ac:picMk id="4" creationId="{A1061FC3-3857-4142-BB39-5D0DAAF5A4C2}"/>
          </ac:picMkLst>
        </pc:picChg>
        <pc:picChg chg="mod">
          <ac:chgData name="Nath, Siddhartha" userId="d83df921-9d41-4a0b-95a4-a52fc1507e41" providerId="ADAL" clId="{B25CE662-6D20-46DD-8A43-DF7C4AECE090}" dt="2022-10-07T02:10:55.119" v="3143" actId="1076"/>
          <ac:picMkLst>
            <pc:docMk/>
            <pc:sldMk cId="2889235517" sldId="338"/>
            <ac:picMk id="7" creationId="{690F603F-6167-4D81-9EDB-8A3F10E31004}"/>
          </ac:picMkLst>
        </pc:pic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9" creationId="{6F557288-1C70-44A5-A75A-F2F4504BFED5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14" creationId="{D3EDA823-4D4F-46B3-AEA1-131DD7DBD9F5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15" creationId="{93070889-7AF0-4886-8C08-DD4DBB58D4B2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18" creationId="{B7E8F456-94D4-47C8-B46C-D14B59BCC8C7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3" creationId="{3DB197BA-45B5-42A5-BDFA-BAD6B4577E83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5" creationId="{DAD232B2-C616-40CA-AA17-EA060274E68C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6" creationId="{FB502A70-B3DD-4C3C-A476-636EB79140E5}"/>
          </ac:cxnSpMkLst>
        </pc:cxnChg>
        <pc:cxnChg chg="mod">
          <ac:chgData name="Nath, Siddhartha" userId="d83df921-9d41-4a0b-95a4-a52fc1507e41" providerId="ADAL" clId="{B25CE662-6D20-46DD-8A43-DF7C4AECE090}" dt="2022-10-07T02:10:55.119" v="3143" actId="1076"/>
          <ac:cxnSpMkLst>
            <pc:docMk/>
            <pc:sldMk cId="2889235517" sldId="338"/>
            <ac:cxnSpMk id="28" creationId="{9DE068FC-888A-4BF1-97C3-26A69F032512}"/>
          </ac:cxnSpMkLst>
        </pc:cxnChg>
      </pc:sldChg>
      <pc:sldChg chg="addSp delSp modSp add mod">
        <pc:chgData name="Nath, Siddhartha" userId="d83df921-9d41-4a0b-95a4-a52fc1507e41" providerId="ADAL" clId="{B25CE662-6D20-46DD-8A43-DF7C4AECE090}" dt="2022-10-07T02:47:56.503" v="4085" actId="20577"/>
        <pc:sldMkLst>
          <pc:docMk/>
          <pc:sldMk cId="1735052890" sldId="353"/>
        </pc:sldMkLst>
        <pc:spChg chg="add mod">
          <ac:chgData name="Nath, Siddhartha" userId="d83df921-9d41-4a0b-95a4-a52fc1507e41" providerId="ADAL" clId="{B25CE662-6D20-46DD-8A43-DF7C4AECE090}" dt="2022-10-07T02:47:46.990" v="4083" actId="20577"/>
          <ac:spMkLst>
            <pc:docMk/>
            <pc:sldMk cId="1735052890" sldId="353"/>
            <ac:spMk id="2" creationId="{9DA01634-13FE-4DAC-A251-F95DD0E1134C}"/>
          </ac:spMkLst>
        </pc:spChg>
        <pc:spChg chg="del mod">
          <ac:chgData name="Nath, Siddhartha" userId="d83df921-9d41-4a0b-95a4-a52fc1507e41" providerId="ADAL" clId="{B25CE662-6D20-46DD-8A43-DF7C4AECE090}" dt="2022-10-07T02:37:55.151" v="3408" actId="478"/>
          <ac:spMkLst>
            <pc:docMk/>
            <pc:sldMk cId="1735052890" sldId="353"/>
            <ac:spMk id="3" creationId="{532DD256-AA67-4FA3-A3AA-99719B5C6D40}"/>
          </ac:spMkLst>
        </pc:spChg>
        <pc:spChg chg="mod">
          <ac:chgData name="Nath, Siddhartha" userId="d83df921-9d41-4a0b-95a4-a52fc1507e41" providerId="ADAL" clId="{B25CE662-6D20-46DD-8A43-DF7C4AECE090}" dt="2022-10-07T02:47:56.503" v="4085" actId="20577"/>
          <ac:spMkLst>
            <pc:docMk/>
            <pc:sldMk cId="1735052890" sldId="353"/>
            <ac:spMk id="43010" creationId="{90FF9D04-DAF7-46B4-B612-028B435A7D24}"/>
          </ac:spMkLst>
        </pc:spChg>
      </pc:sldChg>
      <pc:sldChg chg="del">
        <pc:chgData name="Nath, Siddhartha" userId="d83df921-9d41-4a0b-95a4-a52fc1507e41" providerId="ADAL" clId="{B25CE662-6D20-46DD-8A43-DF7C4AECE090}" dt="2022-10-06T23:22:30.238" v="11" actId="47"/>
        <pc:sldMkLst>
          <pc:docMk/>
          <pc:sldMk cId="69183501" sldId="359"/>
        </pc:sldMkLst>
      </pc:sldChg>
      <pc:sldChg chg="del">
        <pc:chgData name="Nath, Siddhartha" userId="d83df921-9d41-4a0b-95a4-a52fc1507e41" providerId="ADAL" clId="{B25CE662-6D20-46DD-8A43-DF7C4AECE090}" dt="2022-10-06T23:22:30.468" v="12" actId="47"/>
        <pc:sldMkLst>
          <pc:docMk/>
          <pc:sldMk cId="1337398495" sldId="360"/>
        </pc:sldMkLst>
      </pc:sldChg>
      <pc:sldChg chg="del">
        <pc:chgData name="Nath, Siddhartha" userId="d83df921-9d41-4a0b-95a4-a52fc1507e41" providerId="ADAL" clId="{B25CE662-6D20-46DD-8A43-DF7C4AECE090}" dt="2022-10-06T23:22:29.063" v="9" actId="47"/>
        <pc:sldMkLst>
          <pc:docMk/>
          <pc:sldMk cId="2217212844" sldId="361"/>
        </pc:sldMkLst>
      </pc:sldChg>
      <pc:sldChg chg="del">
        <pc:chgData name="Nath, Siddhartha" userId="d83df921-9d41-4a0b-95a4-a52fc1507e41" providerId="ADAL" clId="{B25CE662-6D20-46DD-8A43-DF7C4AECE090}" dt="2022-10-06T23:22:30.679" v="13" actId="47"/>
        <pc:sldMkLst>
          <pc:docMk/>
          <pc:sldMk cId="3636470915" sldId="362"/>
        </pc:sldMkLst>
      </pc:sldChg>
      <pc:sldChg chg="del">
        <pc:chgData name="Nath, Siddhartha" userId="d83df921-9d41-4a0b-95a4-a52fc1507e41" providerId="ADAL" clId="{B25CE662-6D20-46DD-8A43-DF7C4AECE090}" dt="2022-10-06T23:22:30.827" v="14" actId="47"/>
        <pc:sldMkLst>
          <pc:docMk/>
          <pc:sldMk cId="784985507" sldId="363"/>
        </pc:sldMkLst>
      </pc:sldChg>
      <pc:sldChg chg="del">
        <pc:chgData name="Nath, Siddhartha" userId="d83df921-9d41-4a0b-95a4-a52fc1507e41" providerId="ADAL" clId="{B25CE662-6D20-46DD-8A43-DF7C4AECE090}" dt="2022-10-06T23:22:30.977" v="15" actId="47"/>
        <pc:sldMkLst>
          <pc:docMk/>
          <pc:sldMk cId="2380770266" sldId="364"/>
        </pc:sldMkLst>
      </pc:sldChg>
      <pc:sldChg chg="del">
        <pc:chgData name="Nath, Siddhartha" userId="d83df921-9d41-4a0b-95a4-a52fc1507e41" providerId="ADAL" clId="{B25CE662-6D20-46DD-8A43-DF7C4AECE090}" dt="2022-10-06T23:22:31.181" v="16" actId="47"/>
        <pc:sldMkLst>
          <pc:docMk/>
          <pc:sldMk cId="1036673044" sldId="365"/>
        </pc:sldMkLst>
      </pc:sldChg>
      <pc:sldChg chg="del">
        <pc:chgData name="Nath, Siddhartha" userId="d83df921-9d41-4a0b-95a4-a52fc1507e41" providerId="ADAL" clId="{B25CE662-6D20-46DD-8A43-DF7C4AECE090}" dt="2022-10-06T23:22:31.382" v="17" actId="47"/>
        <pc:sldMkLst>
          <pc:docMk/>
          <pc:sldMk cId="4249022443" sldId="366"/>
        </pc:sldMkLst>
      </pc:sldChg>
      <pc:sldChg chg="del">
        <pc:chgData name="Nath, Siddhartha" userId="d83df921-9d41-4a0b-95a4-a52fc1507e41" providerId="ADAL" clId="{B25CE662-6D20-46DD-8A43-DF7C4AECE090}" dt="2022-10-06T23:22:31.516" v="18" actId="47"/>
        <pc:sldMkLst>
          <pc:docMk/>
          <pc:sldMk cId="716050293" sldId="367"/>
        </pc:sldMkLst>
      </pc:sldChg>
      <pc:sldChg chg="del">
        <pc:chgData name="Nath, Siddhartha" userId="d83df921-9d41-4a0b-95a4-a52fc1507e41" providerId="ADAL" clId="{B25CE662-6D20-46DD-8A43-DF7C4AECE090}" dt="2022-10-06T23:22:31.864" v="20" actId="47"/>
        <pc:sldMkLst>
          <pc:docMk/>
          <pc:sldMk cId="3142603986" sldId="368"/>
        </pc:sldMkLst>
      </pc:sldChg>
      <pc:sldChg chg="del">
        <pc:chgData name="Nath, Siddhartha" userId="d83df921-9d41-4a0b-95a4-a52fc1507e41" providerId="ADAL" clId="{B25CE662-6D20-46DD-8A43-DF7C4AECE090}" dt="2022-10-06T23:22:32.312" v="21" actId="47"/>
        <pc:sldMkLst>
          <pc:docMk/>
          <pc:sldMk cId="4245996116" sldId="369"/>
        </pc:sldMkLst>
      </pc:sldChg>
      <pc:sldChg chg="del">
        <pc:chgData name="Nath, Siddhartha" userId="d83df921-9d41-4a0b-95a4-a52fc1507e41" providerId="ADAL" clId="{B25CE662-6D20-46DD-8A43-DF7C4AECE090}" dt="2022-10-06T23:22:31.636" v="19" actId="47"/>
        <pc:sldMkLst>
          <pc:docMk/>
          <pc:sldMk cId="3116251576" sldId="370"/>
        </pc:sldMkLst>
      </pc:sldChg>
      <pc:sldChg chg="del">
        <pc:chgData name="Nath, Siddhartha" userId="d83df921-9d41-4a0b-95a4-a52fc1507e41" providerId="ADAL" clId="{B25CE662-6D20-46DD-8A43-DF7C4AECE090}" dt="2022-10-06T23:22:32.644" v="22" actId="47"/>
        <pc:sldMkLst>
          <pc:docMk/>
          <pc:sldMk cId="1859807262" sldId="371"/>
        </pc:sldMkLst>
      </pc:sldChg>
      <pc:sldChg chg="del">
        <pc:chgData name="Nath, Siddhartha" userId="d83df921-9d41-4a0b-95a4-a52fc1507e41" providerId="ADAL" clId="{B25CE662-6D20-46DD-8A43-DF7C4AECE090}" dt="2022-10-06T23:22:32.969" v="23" actId="47"/>
        <pc:sldMkLst>
          <pc:docMk/>
          <pc:sldMk cId="2827180286" sldId="372"/>
        </pc:sldMkLst>
      </pc:sldChg>
      <pc:sldChg chg="del">
        <pc:chgData name="Nath, Siddhartha" userId="d83df921-9d41-4a0b-95a4-a52fc1507e41" providerId="ADAL" clId="{B25CE662-6D20-46DD-8A43-DF7C4AECE090}" dt="2022-10-06T23:22:33.670" v="24" actId="47"/>
        <pc:sldMkLst>
          <pc:docMk/>
          <pc:sldMk cId="1980924726" sldId="373"/>
        </pc:sldMkLst>
      </pc:sldChg>
      <pc:sldChg chg="del">
        <pc:chgData name="Nath, Siddhartha" userId="d83df921-9d41-4a0b-95a4-a52fc1507e41" providerId="ADAL" clId="{B25CE662-6D20-46DD-8A43-DF7C4AECE090}" dt="2022-10-06T23:22:34.114" v="25" actId="47"/>
        <pc:sldMkLst>
          <pc:docMk/>
          <pc:sldMk cId="2180764929" sldId="374"/>
        </pc:sldMkLst>
      </pc:sldChg>
      <pc:sldChg chg="del">
        <pc:chgData name="Nath, Siddhartha" userId="d83df921-9d41-4a0b-95a4-a52fc1507e41" providerId="ADAL" clId="{B25CE662-6D20-46DD-8A43-DF7C4AECE090}" dt="2022-10-06T23:22:34.839" v="26" actId="47"/>
        <pc:sldMkLst>
          <pc:docMk/>
          <pc:sldMk cId="3034860859" sldId="375"/>
        </pc:sldMkLst>
      </pc:sldChg>
      <pc:sldChg chg="modSp new mod">
        <pc:chgData name="Nath, Siddhartha" userId="d83df921-9d41-4a0b-95a4-a52fc1507e41" providerId="ADAL" clId="{B25CE662-6D20-46DD-8A43-DF7C4AECE090}" dt="2022-10-07T01:26:01.481" v="1209" actId="207"/>
        <pc:sldMkLst>
          <pc:docMk/>
          <pc:sldMk cId="519037610" sldId="385"/>
        </pc:sldMkLst>
        <pc:spChg chg="mod">
          <ac:chgData name="Nath, Siddhartha" userId="d83df921-9d41-4a0b-95a4-a52fc1507e41" providerId="ADAL" clId="{B25CE662-6D20-46DD-8A43-DF7C4AECE090}" dt="2022-10-06T23:33:17.697" v="64" actId="20577"/>
          <ac:spMkLst>
            <pc:docMk/>
            <pc:sldMk cId="519037610" sldId="385"/>
            <ac:spMk id="2" creationId="{179E4C91-8321-4C28-A797-3A665B02CB56}"/>
          </ac:spMkLst>
        </pc:spChg>
        <pc:spChg chg="mod">
          <ac:chgData name="Nath, Siddhartha" userId="d83df921-9d41-4a0b-95a4-a52fc1507e41" providerId="ADAL" clId="{B25CE662-6D20-46DD-8A43-DF7C4AECE090}" dt="2022-10-07T01:26:01.481" v="1209" actId="207"/>
          <ac:spMkLst>
            <pc:docMk/>
            <pc:sldMk cId="519037610" sldId="385"/>
            <ac:spMk id="3" creationId="{B994F60C-B9CE-4128-9C99-69C5D3062C7E}"/>
          </ac:spMkLst>
        </pc:spChg>
      </pc:sldChg>
      <pc:sldChg chg="modSp new mod">
        <pc:chgData name="Nath, Siddhartha" userId="d83df921-9d41-4a0b-95a4-a52fc1507e41" providerId="ADAL" clId="{B25CE662-6D20-46DD-8A43-DF7C4AECE090}" dt="2022-10-07T01:20:21.464" v="447" actId="20577"/>
        <pc:sldMkLst>
          <pc:docMk/>
          <pc:sldMk cId="742152824" sldId="386"/>
        </pc:sldMkLst>
        <pc:spChg chg="mod">
          <ac:chgData name="Nath, Siddhartha" userId="d83df921-9d41-4a0b-95a4-a52fc1507e41" providerId="ADAL" clId="{B25CE662-6D20-46DD-8A43-DF7C4AECE090}" dt="2022-10-07T01:18:28.509" v="70" actId="20577"/>
          <ac:spMkLst>
            <pc:docMk/>
            <pc:sldMk cId="742152824" sldId="386"/>
            <ac:spMk id="2" creationId="{63B6C663-749D-40A5-A833-63EBC9C8B9B1}"/>
          </ac:spMkLst>
        </pc:spChg>
        <pc:spChg chg="mod">
          <ac:chgData name="Nath, Siddhartha" userId="d83df921-9d41-4a0b-95a4-a52fc1507e41" providerId="ADAL" clId="{B25CE662-6D20-46DD-8A43-DF7C4AECE090}" dt="2022-10-07T01:20:21.464" v="447" actId="20577"/>
          <ac:spMkLst>
            <pc:docMk/>
            <pc:sldMk cId="742152824" sldId="386"/>
            <ac:spMk id="3" creationId="{460ED1A9-7802-48AC-9657-2FD9C2891CE9}"/>
          </ac:spMkLst>
        </pc:spChg>
      </pc:sldChg>
      <pc:sldChg chg="addSp delSp modSp new mod">
        <pc:chgData name="Nath, Siddhartha" userId="d83df921-9d41-4a0b-95a4-a52fc1507e41" providerId="ADAL" clId="{B25CE662-6D20-46DD-8A43-DF7C4AECE090}" dt="2022-10-07T01:26:31.961" v="1223" actId="14100"/>
        <pc:sldMkLst>
          <pc:docMk/>
          <pc:sldMk cId="4261479286" sldId="387"/>
        </pc:sldMkLst>
        <pc:spChg chg="mod">
          <ac:chgData name="Nath, Siddhartha" userId="d83df921-9d41-4a0b-95a4-a52fc1507e41" providerId="ADAL" clId="{B25CE662-6D20-46DD-8A43-DF7C4AECE090}" dt="2022-10-07T01:26:10.700" v="1217" actId="20577"/>
          <ac:spMkLst>
            <pc:docMk/>
            <pc:sldMk cId="4261479286" sldId="387"/>
            <ac:spMk id="2" creationId="{A25DF183-2DF6-4613-A911-F0480DA65045}"/>
          </ac:spMkLst>
        </pc:spChg>
        <pc:spChg chg="del">
          <ac:chgData name="Nath, Siddhartha" userId="d83df921-9d41-4a0b-95a4-a52fc1507e41" providerId="ADAL" clId="{B25CE662-6D20-46DD-8A43-DF7C4AECE090}" dt="2022-10-07T01:26:25.577" v="1221" actId="478"/>
          <ac:spMkLst>
            <pc:docMk/>
            <pc:sldMk cId="4261479286" sldId="387"/>
            <ac:spMk id="3" creationId="{FC7B3F3E-6220-4C31-A8F8-B54B4727C02C}"/>
          </ac:spMkLst>
        </pc:spChg>
        <pc:picChg chg="add mod">
          <ac:chgData name="Nath, Siddhartha" userId="d83df921-9d41-4a0b-95a4-a52fc1507e41" providerId="ADAL" clId="{B25CE662-6D20-46DD-8A43-DF7C4AECE090}" dt="2022-10-07T01:26:31.961" v="1223" actId="14100"/>
          <ac:picMkLst>
            <pc:docMk/>
            <pc:sldMk cId="4261479286" sldId="387"/>
            <ac:picMk id="5" creationId="{9F69FFF2-8CF5-4406-BE69-2C3A463533C0}"/>
          </ac:picMkLst>
        </pc:picChg>
      </pc:sldChg>
      <pc:sldChg chg="addSp modSp new mod">
        <pc:chgData name="Nath, Siddhartha" userId="d83df921-9d41-4a0b-95a4-a52fc1507e41" providerId="ADAL" clId="{B25CE662-6D20-46DD-8A43-DF7C4AECE090}" dt="2022-10-07T01:31:43.681" v="1673" actId="14100"/>
        <pc:sldMkLst>
          <pc:docMk/>
          <pc:sldMk cId="1937570831" sldId="388"/>
        </pc:sldMkLst>
        <pc:spChg chg="mod">
          <ac:chgData name="Nath, Siddhartha" userId="d83df921-9d41-4a0b-95a4-a52fc1507e41" providerId="ADAL" clId="{B25CE662-6D20-46DD-8A43-DF7C4AECE090}" dt="2022-10-07T01:27:35.989" v="1242" actId="20577"/>
          <ac:spMkLst>
            <pc:docMk/>
            <pc:sldMk cId="1937570831" sldId="388"/>
            <ac:spMk id="2" creationId="{4F62186C-81EC-4F54-B73D-9DAF843B7489}"/>
          </ac:spMkLst>
        </pc:spChg>
        <pc:spChg chg="mod">
          <ac:chgData name="Nath, Siddhartha" userId="d83df921-9d41-4a0b-95a4-a52fc1507e41" providerId="ADAL" clId="{B25CE662-6D20-46DD-8A43-DF7C4AECE090}" dt="2022-10-07T01:31:37.338" v="1671" actId="14100"/>
          <ac:spMkLst>
            <pc:docMk/>
            <pc:sldMk cId="1937570831" sldId="388"/>
            <ac:spMk id="3" creationId="{EC51A842-2DE8-4CCD-8FC7-011DB718629F}"/>
          </ac:spMkLst>
        </pc:spChg>
        <pc:picChg chg="add mod">
          <ac:chgData name="Nath, Siddhartha" userId="d83df921-9d41-4a0b-95a4-a52fc1507e41" providerId="ADAL" clId="{B25CE662-6D20-46DD-8A43-DF7C4AECE090}" dt="2022-10-07T01:31:43.681" v="1673" actId="14100"/>
          <ac:picMkLst>
            <pc:docMk/>
            <pc:sldMk cId="1937570831" sldId="388"/>
            <ac:picMk id="5" creationId="{565E2250-4672-4838-A918-5267092986D5}"/>
          </ac:picMkLst>
        </pc:picChg>
      </pc:sldChg>
      <pc:sldChg chg="addSp modSp new mod">
        <pc:chgData name="Nath, Siddhartha" userId="d83df921-9d41-4a0b-95a4-a52fc1507e41" providerId="ADAL" clId="{B25CE662-6D20-46DD-8A43-DF7C4AECE090}" dt="2022-10-07T01:42:44.800" v="2616" actId="20577"/>
        <pc:sldMkLst>
          <pc:docMk/>
          <pc:sldMk cId="2788985154" sldId="389"/>
        </pc:sldMkLst>
        <pc:spChg chg="mod">
          <ac:chgData name="Nath, Siddhartha" userId="d83df921-9d41-4a0b-95a4-a52fc1507e41" providerId="ADAL" clId="{B25CE662-6D20-46DD-8A43-DF7C4AECE090}" dt="2022-10-07T01:32:29.446" v="1744" actId="20577"/>
          <ac:spMkLst>
            <pc:docMk/>
            <pc:sldMk cId="2788985154" sldId="389"/>
            <ac:spMk id="2" creationId="{657574B9-A3B1-4B6C-85FA-B0BB3E5EF3F0}"/>
          </ac:spMkLst>
        </pc:spChg>
        <pc:spChg chg="mod">
          <ac:chgData name="Nath, Siddhartha" userId="d83df921-9d41-4a0b-95a4-a52fc1507e41" providerId="ADAL" clId="{B25CE662-6D20-46DD-8A43-DF7C4AECE090}" dt="2022-10-07T01:42:44.800" v="2616" actId="20577"/>
          <ac:spMkLst>
            <pc:docMk/>
            <pc:sldMk cId="2788985154" sldId="389"/>
            <ac:spMk id="3" creationId="{EAA35DE5-0F05-4E98-A197-C2468563B354}"/>
          </ac:spMkLst>
        </pc:spChg>
        <pc:picChg chg="add mod">
          <ac:chgData name="Nath, Siddhartha" userId="d83df921-9d41-4a0b-95a4-a52fc1507e41" providerId="ADAL" clId="{B25CE662-6D20-46DD-8A43-DF7C4AECE090}" dt="2022-10-07T01:33:09.410" v="1750" actId="1076"/>
          <ac:picMkLst>
            <pc:docMk/>
            <pc:sldMk cId="2788985154" sldId="389"/>
            <ac:picMk id="6" creationId="{F7DFF108-F214-41BC-BD27-DD41F0F6379D}"/>
          </ac:picMkLst>
        </pc:picChg>
      </pc:sldChg>
      <pc:sldChg chg="modSp new mod">
        <pc:chgData name="Nath, Siddhartha" userId="d83df921-9d41-4a0b-95a4-a52fc1507e41" providerId="ADAL" clId="{B25CE662-6D20-46DD-8A43-DF7C4AECE090}" dt="2022-10-11T03:25:51.584" v="4125" actId="20577"/>
        <pc:sldMkLst>
          <pc:docMk/>
          <pc:sldMk cId="1068152418" sldId="390"/>
        </pc:sldMkLst>
        <pc:spChg chg="mod">
          <ac:chgData name="Nath, Siddhartha" userId="d83df921-9d41-4a0b-95a4-a52fc1507e41" providerId="ADAL" clId="{B25CE662-6D20-46DD-8A43-DF7C4AECE090}" dt="2022-10-07T01:38:33.798" v="2157" actId="20577"/>
          <ac:spMkLst>
            <pc:docMk/>
            <pc:sldMk cId="1068152418" sldId="390"/>
            <ac:spMk id="2" creationId="{928A39EA-9DDE-4615-9314-71A98132A3BE}"/>
          </ac:spMkLst>
        </pc:spChg>
        <pc:spChg chg="mod">
          <ac:chgData name="Nath, Siddhartha" userId="d83df921-9d41-4a0b-95a4-a52fc1507e41" providerId="ADAL" clId="{B25CE662-6D20-46DD-8A43-DF7C4AECE090}" dt="2022-10-11T03:25:51.584" v="4125" actId="20577"/>
          <ac:spMkLst>
            <pc:docMk/>
            <pc:sldMk cId="1068152418" sldId="390"/>
            <ac:spMk id="3" creationId="{4C395FDC-5A77-4197-9487-D39500EB4BB2}"/>
          </ac:spMkLst>
        </pc:spChg>
      </pc:sldChg>
      <pc:sldChg chg="addSp modSp new mod">
        <pc:chgData name="Nath, Siddhartha" userId="d83df921-9d41-4a0b-95a4-a52fc1507e41" providerId="ADAL" clId="{B25CE662-6D20-46DD-8A43-DF7C4AECE090}" dt="2022-10-07T01:49:12.573" v="2950" actId="14100"/>
        <pc:sldMkLst>
          <pc:docMk/>
          <pc:sldMk cId="2667884" sldId="391"/>
        </pc:sldMkLst>
        <pc:spChg chg="mod">
          <ac:chgData name="Nath, Siddhartha" userId="d83df921-9d41-4a0b-95a4-a52fc1507e41" providerId="ADAL" clId="{B25CE662-6D20-46DD-8A43-DF7C4AECE090}" dt="2022-10-07T01:44:59.577" v="2790" actId="20577"/>
          <ac:spMkLst>
            <pc:docMk/>
            <pc:sldMk cId="2667884" sldId="391"/>
            <ac:spMk id="2" creationId="{BCC65038-981B-4E8C-82BA-7DC1DD37C0CC}"/>
          </ac:spMkLst>
        </pc:spChg>
        <pc:spChg chg="mod">
          <ac:chgData name="Nath, Siddhartha" userId="d83df921-9d41-4a0b-95a4-a52fc1507e41" providerId="ADAL" clId="{B25CE662-6D20-46DD-8A43-DF7C4AECE090}" dt="2022-10-07T01:49:12.573" v="2950" actId="14100"/>
          <ac:spMkLst>
            <pc:docMk/>
            <pc:sldMk cId="2667884" sldId="391"/>
            <ac:spMk id="3" creationId="{9E32FF0B-030F-46F5-BAFD-C0A10BE4C642}"/>
          </ac:spMkLst>
        </pc:spChg>
        <pc:picChg chg="add mod">
          <ac:chgData name="Nath, Siddhartha" userId="d83df921-9d41-4a0b-95a4-a52fc1507e41" providerId="ADAL" clId="{B25CE662-6D20-46DD-8A43-DF7C4AECE090}" dt="2022-10-07T01:48:50.024" v="2934" actId="1076"/>
          <ac:picMkLst>
            <pc:docMk/>
            <pc:sldMk cId="2667884" sldId="391"/>
            <ac:picMk id="5" creationId="{07179374-FA75-4244-A9F3-266F888F1C33}"/>
          </ac:picMkLst>
        </pc:picChg>
      </pc:sldChg>
      <pc:sldChg chg="addSp delSp modSp new mod">
        <pc:chgData name="Nath, Siddhartha" userId="d83df921-9d41-4a0b-95a4-a52fc1507e41" providerId="ADAL" clId="{B25CE662-6D20-46DD-8A43-DF7C4AECE090}" dt="2022-10-07T01:57:11.478" v="3090" actId="404"/>
        <pc:sldMkLst>
          <pc:docMk/>
          <pc:sldMk cId="3445785892" sldId="392"/>
        </pc:sldMkLst>
        <pc:spChg chg="mod">
          <ac:chgData name="Nath, Siddhartha" userId="d83df921-9d41-4a0b-95a4-a52fc1507e41" providerId="ADAL" clId="{B25CE662-6D20-46DD-8A43-DF7C4AECE090}" dt="2022-10-07T01:50:06.121" v="2971" actId="20577"/>
          <ac:spMkLst>
            <pc:docMk/>
            <pc:sldMk cId="3445785892" sldId="392"/>
            <ac:spMk id="2" creationId="{15D72502-1E6E-4F4B-96B5-6958DC9D4A0F}"/>
          </ac:spMkLst>
        </pc:spChg>
        <pc:spChg chg="del mod">
          <ac:chgData name="Nath, Siddhartha" userId="d83df921-9d41-4a0b-95a4-a52fc1507e41" providerId="ADAL" clId="{B25CE662-6D20-46DD-8A43-DF7C4AECE090}" dt="2022-10-07T01:50:18.842" v="2993" actId="478"/>
          <ac:spMkLst>
            <pc:docMk/>
            <pc:sldMk cId="3445785892" sldId="392"/>
            <ac:spMk id="3" creationId="{2571C3B2-5498-48B5-967B-0E85791AEAA9}"/>
          </ac:spMkLst>
        </pc:spChg>
        <pc:spChg chg="add mod">
          <ac:chgData name="Nath, Siddhartha" userId="d83df921-9d41-4a0b-95a4-a52fc1507e41" providerId="ADAL" clId="{B25CE662-6D20-46DD-8A43-DF7C4AECE090}" dt="2022-10-07T01:53:07.599" v="3027" actId="20577"/>
          <ac:spMkLst>
            <pc:docMk/>
            <pc:sldMk cId="3445785892" sldId="392"/>
            <ac:spMk id="7" creationId="{1EAC07E0-7867-415A-8A31-A60853AE3E86}"/>
          </ac:spMkLst>
        </pc:spChg>
        <pc:spChg chg="add mod">
          <ac:chgData name="Nath, Siddhartha" userId="d83df921-9d41-4a0b-95a4-a52fc1507e41" providerId="ADAL" clId="{B25CE662-6D20-46DD-8A43-DF7C4AECE090}" dt="2022-10-07T01:52:59.171" v="3023" actId="20577"/>
          <ac:spMkLst>
            <pc:docMk/>
            <pc:sldMk cId="3445785892" sldId="392"/>
            <ac:spMk id="8" creationId="{C3E636F3-A853-4B3C-9584-66EE5EF3336E}"/>
          </ac:spMkLst>
        </pc:spChg>
        <pc:spChg chg="add mod">
          <ac:chgData name="Nath, Siddhartha" userId="d83df921-9d41-4a0b-95a4-a52fc1507e41" providerId="ADAL" clId="{B25CE662-6D20-46DD-8A43-DF7C4AECE090}" dt="2022-10-07T01:57:11.478" v="3090" actId="404"/>
          <ac:spMkLst>
            <pc:docMk/>
            <pc:sldMk cId="3445785892" sldId="392"/>
            <ac:spMk id="9" creationId="{75FCEE50-1F03-4A0F-9544-5B5AA93BB650}"/>
          </ac:spMkLst>
        </pc:spChg>
        <pc:picChg chg="add mod">
          <ac:chgData name="Nath, Siddhartha" userId="d83df921-9d41-4a0b-95a4-a52fc1507e41" providerId="ADAL" clId="{B25CE662-6D20-46DD-8A43-DF7C4AECE090}" dt="2022-10-07T01:50:33.912" v="2997" actId="1076"/>
          <ac:picMkLst>
            <pc:docMk/>
            <pc:sldMk cId="3445785892" sldId="392"/>
            <ac:picMk id="5" creationId="{B75783CD-D34D-4802-BDE2-EF8405DED054}"/>
          </ac:picMkLst>
        </pc:picChg>
        <pc:picChg chg="add mod">
          <ac:chgData name="Nath, Siddhartha" userId="d83df921-9d41-4a0b-95a4-a52fc1507e41" providerId="ADAL" clId="{B25CE662-6D20-46DD-8A43-DF7C4AECE090}" dt="2022-10-07T01:51:11.901" v="3000" actId="1076"/>
          <ac:picMkLst>
            <pc:docMk/>
            <pc:sldMk cId="3445785892" sldId="392"/>
            <ac:picMk id="6" creationId="{05E1008C-2A00-465F-8106-C1F0F717DFA6}"/>
          </ac:picMkLst>
        </pc:picChg>
      </pc:sldChg>
      <pc:sldChg chg="addSp delSp modSp new mod">
        <pc:chgData name="Nath, Siddhartha" userId="d83df921-9d41-4a0b-95a4-a52fc1507e41" providerId="ADAL" clId="{B25CE662-6D20-46DD-8A43-DF7C4AECE090}" dt="2022-10-07T02:17:14.623" v="3205" actId="1076"/>
        <pc:sldMkLst>
          <pc:docMk/>
          <pc:sldMk cId="1258424795" sldId="393"/>
        </pc:sldMkLst>
        <pc:spChg chg="mod">
          <ac:chgData name="Nath, Siddhartha" userId="d83df921-9d41-4a0b-95a4-a52fc1507e41" providerId="ADAL" clId="{B25CE662-6D20-46DD-8A43-DF7C4AECE090}" dt="2022-10-07T02:11:38.132" v="3164" actId="20577"/>
          <ac:spMkLst>
            <pc:docMk/>
            <pc:sldMk cId="1258424795" sldId="393"/>
            <ac:spMk id="2" creationId="{BBDA406C-2103-4457-877F-74A3DBA31391}"/>
          </ac:spMkLst>
        </pc:spChg>
        <pc:spChg chg="del">
          <ac:chgData name="Nath, Siddhartha" userId="d83df921-9d41-4a0b-95a4-a52fc1507e41" providerId="ADAL" clId="{B25CE662-6D20-46DD-8A43-DF7C4AECE090}" dt="2022-10-07T02:11:45.855" v="3165" actId="478"/>
          <ac:spMkLst>
            <pc:docMk/>
            <pc:sldMk cId="1258424795" sldId="393"/>
            <ac:spMk id="3" creationId="{34BD5A75-90C7-4782-B9C3-20FBC41DF2CC}"/>
          </ac:spMkLst>
        </pc:spChg>
        <pc:spChg chg="add mod">
          <ac:chgData name="Nath, Siddhartha" userId="d83df921-9d41-4a0b-95a4-a52fc1507e41" providerId="ADAL" clId="{B25CE662-6D20-46DD-8A43-DF7C4AECE090}" dt="2022-10-07T02:17:14.623" v="3205" actId="1076"/>
          <ac:spMkLst>
            <pc:docMk/>
            <pc:sldMk cId="1258424795" sldId="393"/>
            <ac:spMk id="11" creationId="{709384A7-9D45-4CBA-956E-0274AAA1D2E9}"/>
          </ac:spMkLst>
        </pc:spChg>
        <pc:picChg chg="add mod">
          <ac:chgData name="Nath, Siddhartha" userId="d83df921-9d41-4a0b-95a4-a52fc1507e41" providerId="ADAL" clId="{B25CE662-6D20-46DD-8A43-DF7C4AECE090}" dt="2022-10-07T02:12:01.877" v="3170" actId="1076"/>
          <ac:picMkLst>
            <pc:docMk/>
            <pc:sldMk cId="1258424795" sldId="393"/>
            <ac:picMk id="5" creationId="{D012DBFD-0916-4941-92E4-B868AD93BD98}"/>
          </ac:picMkLst>
        </pc:picChg>
        <pc:picChg chg="add mod">
          <ac:chgData name="Nath, Siddhartha" userId="d83df921-9d41-4a0b-95a4-a52fc1507e41" providerId="ADAL" clId="{B25CE662-6D20-46DD-8A43-DF7C4AECE090}" dt="2022-10-07T02:13:01.052" v="3173" actId="1076"/>
          <ac:picMkLst>
            <pc:docMk/>
            <pc:sldMk cId="1258424795" sldId="393"/>
            <ac:picMk id="7" creationId="{A1221A8A-0B2E-470C-86D5-1A64F582F048}"/>
          </ac:picMkLst>
        </pc:picChg>
        <pc:picChg chg="add mod">
          <ac:chgData name="Nath, Siddhartha" userId="d83df921-9d41-4a0b-95a4-a52fc1507e41" providerId="ADAL" clId="{B25CE662-6D20-46DD-8A43-DF7C4AECE090}" dt="2022-10-07T02:15:29.943" v="3181" actId="14100"/>
          <ac:picMkLst>
            <pc:docMk/>
            <pc:sldMk cId="1258424795" sldId="393"/>
            <ac:picMk id="9" creationId="{BF48FB6A-FF30-4FCA-B988-3B7D0DBD7B6D}"/>
          </ac:picMkLst>
        </pc:picChg>
      </pc:sldChg>
      <pc:sldChg chg="addSp delSp modSp new del mod">
        <pc:chgData name="Nath, Siddhartha" userId="d83df921-9d41-4a0b-95a4-a52fc1507e41" providerId="ADAL" clId="{B25CE662-6D20-46DD-8A43-DF7C4AECE090}" dt="2022-10-07T01:59:12.085" v="3138" actId="47"/>
        <pc:sldMkLst>
          <pc:docMk/>
          <pc:sldMk cId="4086482118" sldId="393"/>
        </pc:sldMkLst>
        <pc:spChg chg="mod">
          <ac:chgData name="Nath, Siddhartha" userId="d83df921-9d41-4a0b-95a4-a52fc1507e41" providerId="ADAL" clId="{B25CE662-6D20-46DD-8A43-DF7C4AECE090}" dt="2022-10-07T01:57:51.482" v="3111" actId="20577"/>
          <ac:spMkLst>
            <pc:docMk/>
            <pc:sldMk cId="4086482118" sldId="393"/>
            <ac:spMk id="2" creationId="{E999805D-A1E1-4649-AE8F-6B84E3BD88F4}"/>
          </ac:spMkLst>
        </pc:spChg>
        <pc:spChg chg="del">
          <ac:chgData name="Nath, Siddhartha" userId="d83df921-9d41-4a0b-95a4-a52fc1507e41" providerId="ADAL" clId="{B25CE662-6D20-46DD-8A43-DF7C4AECE090}" dt="2022-10-07T01:57:55.479" v="3112" actId="478"/>
          <ac:spMkLst>
            <pc:docMk/>
            <pc:sldMk cId="4086482118" sldId="393"/>
            <ac:spMk id="3" creationId="{368F9474-65BB-4735-9EF4-49C3597D1D8A}"/>
          </ac:spMkLst>
        </pc:spChg>
        <pc:picChg chg="add del mod">
          <ac:chgData name="Nath, Siddhartha" userId="d83df921-9d41-4a0b-95a4-a52fc1507e41" providerId="ADAL" clId="{B25CE662-6D20-46DD-8A43-DF7C4AECE090}" dt="2022-10-07T01:58:13.676" v="3114" actId="478"/>
          <ac:picMkLst>
            <pc:docMk/>
            <pc:sldMk cId="4086482118" sldId="393"/>
            <ac:picMk id="5" creationId="{E901A806-403E-4CE0-AD91-7B7F0567FBBB}"/>
          </ac:picMkLst>
        </pc:picChg>
      </pc:sldChg>
      <pc:sldChg chg="addSp delSp modSp new mod modAnim">
        <pc:chgData name="Nath, Siddhartha" userId="d83df921-9d41-4a0b-95a4-a52fc1507e41" providerId="ADAL" clId="{B25CE662-6D20-46DD-8A43-DF7C4AECE090}" dt="2022-10-07T02:32:32.990" v="3304"/>
        <pc:sldMkLst>
          <pc:docMk/>
          <pc:sldMk cId="2333519482" sldId="394"/>
        </pc:sldMkLst>
        <pc:spChg chg="mod">
          <ac:chgData name="Nath, Siddhartha" userId="d83df921-9d41-4a0b-95a4-a52fc1507e41" providerId="ADAL" clId="{B25CE662-6D20-46DD-8A43-DF7C4AECE090}" dt="2022-10-07T02:26:45.458" v="3230" actId="20577"/>
          <ac:spMkLst>
            <pc:docMk/>
            <pc:sldMk cId="2333519482" sldId="394"/>
            <ac:spMk id="2" creationId="{DF83C0A6-216A-4387-8F36-45E9797B8BA9}"/>
          </ac:spMkLst>
        </pc:spChg>
        <pc:spChg chg="del">
          <ac:chgData name="Nath, Siddhartha" userId="d83df921-9d41-4a0b-95a4-a52fc1507e41" providerId="ADAL" clId="{B25CE662-6D20-46DD-8A43-DF7C4AECE090}" dt="2022-10-07T02:26:58.706" v="3231" actId="478"/>
          <ac:spMkLst>
            <pc:docMk/>
            <pc:sldMk cId="2333519482" sldId="394"/>
            <ac:spMk id="3" creationId="{8341C36A-459F-42F8-80B4-169E48B865E8}"/>
          </ac:spMkLst>
        </pc:spChg>
        <pc:spChg chg="add mod">
          <ac:chgData name="Nath, Siddhartha" userId="d83df921-9d41-4a0b-95a4-a52fc1507e41" providerId="ADAL" clId="{B25CE662-6D20-46DD-8A43-DF7C4AECE090}" dt="2022-10-07T02:27:48.729" v="3243" actId="692"/>
          <ac:spMkLst>
            <pc:docMk/>
            <pc:sldMk cId="2333519482" sldId="394"/>
            <ac:spMk id="9" creationId="{1B3A0E9C-F502-4E37-988E-F0373A597B9B}"/>
          </ac:spMkLst>
        </pc:spChg>
        <pc:spChg chg="add mod">
          <ac:chgData name="Nath, Siddhartha" userId="d83df921-9d41-4a0b-95a4-a52fc1507e41" providerId="ADAL" clId="{B25CE662-6D20-46DD-8A43-DF7C4AECE090}" dt="2022-10-07T02:29:15.292" v="3257" actId="1076"/>
          <ac:spMkLst>
            <pc:docMk/>
            <pc:sldMk cId="2333519482" sldId="394"/>
            <ac:spMk id="16" creationId="{BFA0E8BD-FA83-4C05-8916-342C8DB5D1B1}"/>
          </ac:spMkLst>
        </pc:spChg>
        <pc:spChg chg="add mod">
          <ac:chgData name="Nath, Siddhartha" userId="d83df921-9d41-4a0b-95a4-a52fc1507e41" providerId="ADAL" clId="{B25CE662-6D20-46DD-8A43-DF7C4AECE090}" dt="2022-10-07T02:30:15.773" v="3267" actId="1076"/>
          <ac:spMkLst>
            <pc:docMk/>
            <pc:sldMk cId="2333519482" sldId="394"/>
            <ac:spMk id="21" creationId="{FE1842B0-05F4-469E-BC26-F30E2BD8B8CF}"/>
          </ac:spMkLst>
        </pc:spChg>
        <pc:spChg chg="add mod">
          <ac:chgData name="Nath, Siddhartha" userId="d83df921-9d41-4a0b-95a4-a52fc1507e41" providerId="ADAL" clId="{B25CE662-6D20-46DD-8A43-DF7C4AECE090}" dt="2022-10-07T02:30:55.975" v="3273" actId="1076"/>
          <ac:spMkLst>
            <pc:docMk/>
            <pc:sldMk cId="2333519482" sldId="394"/>
            <ac:spMk id="25" creationId="{6736389F-B10F-4D55-984D-0EDFA5171528}"/>
          </ac:spMkLst>
        </pc:spChg>
        <pc:spChg chg="add mod">
          <ac:chgData name="Nath, Siddhartha" userId="d83df921-9d41-4a0b-95a4-a52fc1507e41" providerId="ADAL" clId="{B25CE662-6D20-46DD-8A43-DF7C4AECE090}" dt="2022-10-07T02:31:13.695" v="3278" actId="1076"/>
          <ac:spMkLst>
            <pc:docMk/>
            <pc:sldMk cId="2333519482" sldId="394"/>
            <ac:spMk id="29" creationId="{9D2C090D-7A4C-47DE-BF56-223F688A1805}"/>
          </ac:spMkLst>
        </pc:spChg>
        <pc:spChg chg="add mod">
          <ac:chgData name="Nath, Siddhartha" userId="d83df921-9d41-4a0b-95a4-a52fc1507e41" providerId="ADAL" clId="{B25CE662-6D20-46DD-8A43-DF7C4AECE090}" dt="2022-10-07T02:31:59.160" v="3299" actId="20577"/>
          <ac:spMkLst>
            <pc:docMk/>
            <pc:sldMk cId="2333519482" sldId="394"/>
            <ac:spMk id="33" creationId="{E0E849EE-BC8A-4C0C-B199-43CB712478C1}"/>
          </ac:spMkLst>
        </pc:spChg>
        <pc:picChg chg="add mod">
          <ac:chgData name="Nath, Siddhartha" userId="d83df921-9d41-4a0b-95a4-a52fc1507e41" providerId="ADAL" clId="{B25CE662-6D20-46DD-8A43-DF7C4AECE090}" dt="2022-10-07T02:27:04.387" v="3234" actId="1076"/>
          <ac:picMkLst>
            <pc:docMk/>
            <pc:sldMk cId="2333519482" sldId="394"/>
            <ac:picMk id="6" creationId="{8B528A72-8233-40AA-8220-E3A54A452A4D}"/>
          </ac:picMkLst>
        </pc:picChg>
        <pc:picChg chg="add mod ord">
          <ac:chgData name="Nath, Siddhartha" userId="d83df921-9d41-4a0b-95a4-a52fc1507e41" providerId="ADAL" clId="{B25CE662-6D20-46DD-8A43-DF7C4AECE090}" dt="2022-10-07T02:29:11.978" v="3256" actId="1076"/>
          <ac:picMkLst>
            <pc:docMk/>
            <pc:sldMk cId="2333519482" sldId="394"/>
            <ac:picMk id="8" creationId="{BC9421E8-6863-4261-A906-A387000D4350}"/>
          </ac:picMkLst>
        </pc:picChg>
        <pc:picChg chg="add mod">
          <ac:chgData name="Nath, Siddhartha" userId="d83df921-9d41-4a0b-95a4-a52fc1507e41" providerId="ADAL" clId="{B25CE662-6D20-46DD-8A43-DF7C4AECE090}" dt="2022-10-07T02:28:14.340" v="3246" actId="1076"/>
          <ac:picMkLst>
            <pc:docMk/>
            <pc:sldMk cId="2333519482" sldId="394"/>
            <ac:picMk id="11" creationId="{07BC0DF7-F635-46D0-A41E-69A081CFB914}"/>
          </ac:picMkLst>
        </pc:picChg>
        <pc:picChg chg="add del mod">
          <ac:chgData name="Nath, Siddhartha" userId="d83df921-9d41-4a0b-95a4-a52fc1507e41" providerId="ADAL" clId="{B25CE662-6D20-46DD-8A43-DF7C4AECE090}" dt="2022-10-07T02:29:00.581" v="3252"/>
          <ac:picMkLst>
            <pc:docMk/>
            <pc:sldMk cId="2333519482" sldId="394"/>
            <ac:picMk id="15" creationId="{509F2B40-05A5-474D-B822-F1431AD67E45}"/>
          </ac:picMkLst>
        </pc:picChg>
        <pc:cxnChg chg="add mod">
          <ac:chgData name="Nath, Siddhartha" userId="d83df921-9d41-4a0b-95a4-a52fc1507e41" providerId="ADAL" clId="{B25CE662-6D20-46DD-8A43-DF7C4AECE090}" dt="2022-10-07T02:28:39.262" v="3250" actId="692"/>
          <ac:cxnSpMkLst>
            <pc:docMk/>
            <pc:sldMk cId="2333519482" sldId="394"/>
            <ac:cxnSpMk id="13" creationId="{EC3B4C74-E5DE-4FA8-9A85-E3C5D20BB988}"/>
          </ac:cxnSpMkLst>
        </pc:cxnChg>
        <pc:cxnChg chg="add mod">
          <ac:chgData name="Nath, Siddhartha" userId="d83df921-9d41-4a0b-95a4-a52fc1507e41" providerId="ADAL" clId="{B25CE662-6D20-46DD-8A43-DF7C4AECE090}" dt="2022-10-07T02:29:28.689" v="3263" actId="1036"/>
          <ac:cxnSpMkLst>
            <pc:docMk/>
            <pc:sldMk cId="2333519482" sldId="394"/>
            <ac:cxnSpMk id="17" creationId="{92A4BDED-4BAA-4926-8F09-2CF811A55E2B}"/>
          </ac:cxnSpMkLst>
        </pc:cxnChg>
        <pc:cxnChg chg="add mod">
          <ac:chgData name="Nath, Siddhartha" userId="d83df921-9d41-4a0b-95a4-a52fc1507e41" providerId="ADAL" clId="{B25CE662-6D20-46DD-8A43-DF7C4AECE090}" dt="2022-10-07T02:30:37.901" v="3271" actId="14100"/>
          <ac:cxnSpMkLst>
            <pc:docMk/>
            <pc:sldMk cId="2333519482" sldId="394"/>
            <ac:cxnSpMk id="22" creationId="{DEE699E1-BB61-4D67-870B-3DD194483B05}"/>
          </ac:cxnSpMkLst>
        </pc:cxnChg>
        <pc:cxnChg chg="add mod">
          <ac:chgData name="Nath, Siddhartha" userId="d83df921-9d41-4a0b-95a4-a52fc1507e41" providerId="ADAL" clId="{B25CE662-6D20-46DD-8A43-DF7C4AECE090}" dt="2022-10-07T02:31:05.101" v="3276" actId="14100"/>
          <ac:cxnSpMkLst>
            <pc:docMk/>
            <pc:sldMk cId="2333519482" sldId="394"/>
            <ac:cxnSpMk id="26" creationId="{68751CAF-4BBA-4CDA-A333-B97BEF7B7810}"/>
          </ac:cxnSpMkLst>
        </pc:cxnChg>
        <pc:cxnChg chg="add mod">
          <ac:chgData name="Nath, Siddhartha" userId="d83df921-9d41-4a0b-95a4-a52fc1507e41" providerId="ADAL" clId="{B25CE662-6D20-46DD-8A43-DF7C4AECE090}" dt="2022-10-07T02:31:21.965" v="3281" actId="14100"/>
          <ac:cxnSpMkLst>
            <pc:docMk/>
            <pc:sldMk cId="2333519482" sldId="394"/>
            <ac:cxnSpMk id="30" creationId="{0EDBE681-7D35-46CD-954F-2D1A00C55604}"/>
          </ac:cxnSpMkLst>
        </pc:cxnChg>
      </pc:sldChg>
    </pc:docChg>
  </pc:docChgLst>
  <pc:docChgLst>
    <pc:chgData name="Nath, Siddhartha" userId="d83df921-9d41-4a0b-95a4-a52fc1507e41" providerId="ADAL" clId="{5124917E-9847-4741-9311-3D58979E534F}"/>
    <pc:docChg chg="undo custSel addSld delSld modSld sldOrd">
      <pc:chgData name="Nath, Siddhartha" userId="d83df921-9d41-4a0b-95a4-a52fc1507e41" providerId="ADAL" clId="{5124917E-9847-4741-9311-3D58979E534F}" dt="2022-10-23T02:43:35.717" v="9513" actId="20577"/>
      <pc:docMkLst>
        <pc:docMk/>
      </pc:docMkLst>
      <pc:sldChg chg="modSp mod">
        <pc:chgData name="Nath, Siddhartha" userId="d83df921-9d41-4a0b-95a4-a52fc1507e41" providerId="ADAL" clId="{5124917E-9847-4741-9311-3D58979E534F}" dt="2022-10-22T19:27:07.044" v="5" actId="20577"/>
        <pc:sldMkLst>
          <pc:docMk/>
          <pc:sldMk cId="0" sldId="284"/>
        </pc:sldMkLst>
        <pc:spChg chg="mod">
          <ac:chgData name="Nath, Siddhartha" userId="d83df921-9d41-4a0b-95a4-a52fc1507e41" providerId="ADAL" clId="{5124917E-9847-4741-9311-3D58979E534F}" dt="2022-10-22T19:27:07.044" v="5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5124917E-9847-4741-9311-3D58979E534F}" dt="2022-10-22T19:37:52.402" v="400" actId="20577"/>
        <pc:sldMkLst>
          <pc:docMk/>
          <pc:sldMk cId="0" sldId="285"/>
        </pc:sldMkLst>
        <pc:spChg chg="mod">
          <ac:chgData name="Nath, Siddhartha" userId="d83df921-9d41-4a0b-95a4-a52fc1507e41" providerId="ADAL" clId="{5124917E-9847-4741-9311-3D58979E534F}" dt="2022-10-22T19:37:52.402" v="400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5124917E-9847-4741-9311-3D58979E534F}" dt="2022-10-23T02:33:11.136" v="8709" actId="20577"/>
        <pc:sldMkLst>
          <pc:docMk/>
          <pc:sldMk cId="0" sldId="287"/>
        </pc:sldMkLst>
        <pc:spChg chg="mod">
          <ac:chgData name="Nath, Siddhartha" userId="d83df921-9d41-4a0b-95a4-a52fc1507e41" providerId="ADAL" clId="{5124917E-9847-4741-9311-3D58979E534F}" dt="2022-10-23T02:33:11.136" v="8709" actId="20577"/>
          <ac:spMkLst>
            <pc:docMk/>
            <pc:sldMk cId="0" sldId="287"/>
            <ac:spMk id="6147" creationId="{73F818DB-3984-47D9-9F92-47F2BB30F17C}"/>
          </ac:spMkLst>
        </pc:spChg>
      </pc:sldChg>
      <pc:sldChg chg="modSp mod">
        <pc:chgData name="Nath, Siddhartha" userId="d83df921-9d41-4a0b-95a4-a52fc1507e41" providerId="ADAL" clId="{5124917E-9847-4741-9311-3D58979E534F}" dt="2022-10-22T22:21:38.266" v="8549" actId="404"/>
        <pc:sldMkLst>
          <pc:docMk/>
          <pc:sldMk cId="1254003249" sldId="288"/>
        </pc:sldMkLst>
        <pc:spChg chg="mod">
          <ac:chgData name="Nath, Siddhartha" userId="d83df921-9d41-4a0b-95a4-a52fc1507e41" providerId="ADAL" clId="{5124917E-9847-4741-9311-3D58979E534F}" dt="2022-10-22T19:47:03.487" v="1036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5124917E-9847-4741-9311-3D58979E534F}" dt="2022-10-22T22:21:38.266" v="8549" actId="404"/>
          <ac:spMkLst>
            <pc:docMk/>
            <pc:sldMk cId="1254003249" sldId="288"/>
            <ac:spMk id="3" creationId="{39403EA4-72EF-44C6-B9C1-4BB7C0605EC3}"/>
          </ac:spMkLst>
        </pc:spChg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007433634" sldId="289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023123853" sldId="290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095645390" sldId="291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299170255" sldId="292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790847039" sldId="293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458439212" sldId="294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457400043" sldId="295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448828673" sldId="296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946796107" sldId="297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4064277033" sldId="298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733202100" sldId="299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388456824" sldId="300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949216271" sldId="301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058393971" sldId="302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239028001" sldId="303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563914762" sldId="304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016977717" sldId="305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011959801" sldId="306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577026191" sldId="307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837883655" sldId="308"/>
        </pc:sldMkLst>
      </pc:sldChg>
      <pc:sldChg chg="delSp modSp mod delAnim">
        <pc:chgData name="Nath, Siddhartha" userId="d83df921-9d41-4a0b-95a4-a52fc1507e41" providerId="ADAL" clId="{5124917E-9847-4741-9311-3D58979E534F}" dt="2022-10-22T20:15:20.930" v="2925" actId="20577"/>
        <pc:sldMkLst>
          <pc:docMk/>
          <pc:sldMk cId="1623641362" sldId="309"/>
        </pc:sldMkLst>
        <pc:spChg chg="mod">
          <ac:chgData name="Nath, Siddhartha" userId="d83df921-9d41-4a0b-95a4-a52fc1507e41" providerId="ADAL" clId="{5124917E-9847-4741-9311-3D58979E534F}" dt="2022-10-22T19:41:17.345" v="440" actId="20577"/>
          <ac:spMkLst>
            <pc:docMk/>
            <pc:sldMk cId="1623641362" sldId="309"/>
            <ac:spMk id="2" creationId="{41060E22-7242-4333-AFAF-9DF2A68A4788}"/>
          </ac:spMkLst>
        </pc:spChg>
        <pc:spChg chg="mod">
          <ac:chgData name="Nath, Siddhartha" userId="d83df921-9d41-4a0b-95a4-a52fc1507e41" providerId="ADAL" clId="{5124917E-9847-4741-9311-3D58979E534F}" dt="2022-10-22T20:15:20.930" v="2925" actId="20577"/>
          <ac:spMkLst>
            <pc:docMk/>
            <pc:sldMk cId="1623641362" sldId="309"/>
            <ac:spMk id="3" creationId="{A6324D68-B205-4708-8CC8-83B4152F7CF3}"/>
          </ac:spMkLst>
        </pc:spChg>
        <pc:spChg chg="del">
          <ac:chgData name="Nath, Siddhartha" userId="d83df921-9d41-4a0b-95a4-a52fc1507e41" providerId="ADAL" clId="{5124917E-9847-4741-9311-3D58979E534F}" dt="2022-10-22T19:41:25.951" v="441" actId="478"/>
          <ac:spMkLst>
            <pc:docMk/>
            <pc:sldMk cId="1623641362" sldId="309"/>
            <ac:spMk id="12" creationId="{0DCEC5D3-3506-4932-A754-560AC49926AD}"/>
          </ac:spMkLst>
        </pc:spChg>
        <pc:spChg chg="del">
          <ac:chgData name="Nath, Siddhartha" userId="d83df921-9d41-4a0b-95a4-a52fc1507e41" providerId="ADAL" clId="{5124917E-9847-4741-9311-3D58979E534F}" dt="2022-10-22T19:41:33.948" v="444" actId="478"/>
          <ac:spMkLst>
            <pc:docMk/>
            <pc:sldMk cId="1623641362" sldId="309"/>
            <ac:spMk id="14" creationId="{BBD96C6E-E1FD-4C5D-82EA-07C0C738AD59}"/>
          </ac:spMkLst>
        </pc:spChg>
        <pc:picChg chg="del">
          <ac:chgData name="Nath, Siddhartha" userId="d83df921-9d41-4a0b-95a4-a52fc1507e41" providerId="ADAL" clId="{5124917E-9847-4741-9311-3D58979E534F}" dt="2022-10-22T19:41:25.951" v="441" actId="478"/>
          <ac:picMkLst>
            <pc:docMk/>
            <pc:sldMk cId="1623641362" sldId="309"/>
            <ac:picMk id="6" creationId="{E9A3CFE8-1DD2-4393-B457-92A2C81BA792}"/>
          </ac:picMkLst>
        </pc:picChg>
        <pc:picChg chg="del">
          <ac:chgData name="Nath, Siddhartha" userId="d83df921-9d41-4a0b-95a4-a52fc1507e41" providerId="ADAL" clId="{5124917E-9847-4741-9311-3D58979E534F}" dt="2022-10-22T19:41:27.960" v="442" actId="478"/>
          <ac:picMkLst>
            <pc:docMk/>
            <pc:sldMk cId="1623641362" sldId="309"/>
            <ac:picMk id="8" creationId="{C5508B56-ADDC-4A87-88C9-18702405800C}"/>
          </ac:picMkLst>
        </pc:picChg>
        <pc:picChg chg="del">
          <ac:chgData name="Nath, Siddhartha" userId="d83df921-9d41-4a0b-95a4-a52fc1507e41" providerId="ADAL" clId="{5124917E-9847-4741-9311-3D58979E534F}" dt="2022-10-22T19:41:36.138" v="445" actId="478"/>
          <ac:picMkLst>
            <pc:docMk/>
            <pc:sldMk cId="1623641362" sldId="309"/>
            <ac:picMk id="16" creationId="{38166F60-865F-4325-892F-DCA8F20B8474}"/>
          </ac:picMkLst>
        </pc:picChg>
        <pc:cxnChg chg="del mod">
          <ac:chgData name="Nath, Siddhartha" userId="d83df921-9d41-4a0b-95a4-a52fc1507e41" providerId="ADAL" clId="{5124917E-9847-4741-9311-3D58979E534F}" dt="2022-10-22T19:41:25.951" v="441" actId="478"/>
          <ac:cxnSpMkLst>
            <pc:docMk/>
            <pc:sldMk cId="1623641362" sldId="309"/>
            <ac:cxnSpMk id="10" creationId="{EAA734E3-9F87-4D62-9E5C-742381F8BA45}"/>
          </ac:cxnSpMkLst>
        </pc:cxnChg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850098538" sldId="310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603362799" sldId="311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565733291" sldId="312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159227098" sldId="313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122823866" sldId="314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171667363" sldId="315"/>
        </pc:sldMkLst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2403312737" sldId="316"/>
        </pc:sldMkLst>
      </pc:sldChg>
      <pc:sldChg chg="modSp mod">
        <pc:chgData name="Nath, Siddhartha" userId="d83df921-9d41-4a0b-95a4-a52fc1507e41" providerId="ADAL" clId="{5124917E-9847-4741-9311-3D58979E534F}" dt="2022-10-23T02:43:35.717" v="9513" actId="20577"/>
        <pc:sldMkLst>
          <pc:docMk/>
          <pc:sldMk cId="761533375" sldId="317"/>
        </pc:sldMkLst>
        <pc:spChg chg="mod">
          <ac:chgData name="Nath, Siddhartha" userId="d83df921-9d41-4a0b-95a4-a52fc1507e41" providerId="ADAL" clId="{5124917E-9847-4741-9311-3D58979E534F}" dt="2022-10-23T02:43:35.717" v="9513" actId="20577"/>
          <ac:spMkLst>
            <pc:docMk/>
            <pc:sldMk cId="761533375" sldId="317"/>
            <ac:spMk id="2" creationId="{643395A0-1B11-4B84-A33B-4F192C6247DA}"/>
          </ac:spMkLst>
        </pc:spChg>
        <pc:spChg chg="mod">
          <ac:chgData name="Nath, Siddhartha" userId="d83df921-9d41-4a0b-95a4-a52fc1507e41" providerId="ADAL" clId="{5124917E-9847-4741-9311-3D58979E534F}" dt="2022-10-23T02:42:18.121" v="9505" actId="20577"/>
          <ac:spMkLst>
            <pc:docMk/>
            <pc:sldMk cId="761533375" sldId="317"/>
            <ac:spMk id="3" creationId="{E0163D10-EDE4-4FE4-93EE-C6C144BED288}"/>
          </ac:spMkLst>
        </pc:spChg>
      </pc:sldChg>
      <pc:sldChg chg="modSp new mod modAnim">
        <pc:chgData name="Nath, Siddhartha" userId="d83df921-9d41-4a0b-95a4-a52fc1507e41" providerId="ADAL" clId="{5124917E-9847-4741-9311-3D58979E534F}" dt="2022-10-22T19:58:06.221" v="1879" actId="207"/>
        <pc:sldMkLst>
          <pc:docMk/>
          <pc:sldMk cId="1554138754" sldId="318"/>
        </pc:sldMkLst>
        <pc:spChg chg="mod">
          <ac:chgData name="Nath, Siddhartha" userId="d83df921-9d41-4a0b-95a4-a52fc1507e41" providerId="ADAL" clId="{5124917E-9847-4741-9311-3D58979E534F}" dt="2022-10-22T19:47:46.673" v="1088" actId="20577"/>
          <ac:spMkLst>
            <pc:docMk/>
            <pc:sldMk cId="1554138754" sldId="318"/>
            <ac:spMk id="2" creationId="{528CFA67-4632-4ED7-B812-20D2EA5374BE}"/>
          </ac:spMkLst>
        </pc:spChg>
        <pc:spChg chg="mod">
          <ac:chgData name="Nath, Siddhartha" userId="d83df921-9d41-4a0b-95a4-a52fc1507e41" providerId="ADAL" clId="{5124917E-9847-4741-9311-3D58979E534F}" dt="2022-10-22T19:58:06.221" v="1879" actId="207"/>
          <ac:spMkLst>
            <pc:docMk/>
            <pc:sldMk cId="1554138754" sldId="318"/>
            <ac:spMk id="3" creationId="{44E24D5F-2A61-4814-ADC0-2634AA316749}"/>
          </ac:spMkLst>
        </pc:spChg>
      </pc:sldChg>
      <pc:sldChg chg="del">
        <pc:chgData name="Nath, Siddhartha" userId="d83df921-9d41-4a0b-95a4-a52fc1507e41" providerId="ADAL" clId="{5124917E-9847-4741-9311-3D58979E534F}" dt="2022-10-22T19:47:00.427" v="1034" actId="47"/>
        <pc:sldMkLst>
          <pc:docMk/>
          <pc:sldMk cId="3831982293" sldId="318"/>
        </pc:sldMkLst>
      </pc:sldChg>
      <pc:sldChg chg="modSp new mod">
        <pc:chgData name="Nath, Siddhartha" userId="d83df921-9d41-4a0b-95a4-a52fc1507e41" providerId="ADAL" clId="{5124917E-9847-4741-9311-3D58979E534F}" dt="2022-10-22T20:04:17.299" v="2234" actId="20577"/>
        <pc:sldMkLst>
          <pc:docMk/>
          <pc:sldMk cId="2750819298" sldId="319"/>
        </pc:sldMkLst>
        <pc:spChg chg="mod">
          <ac:chgData name="Nath, Siddhartha" userId="d83df921-9d41-4a0b-95a4-a52fc1507e41" providerId="ADAL" clId="{5124917E-9847-4741-9311-3D58979E534F}" dt="2022-10-22T20:04:17.299" v="2234" actId="20577"/>
          <ac:spMkLst>
            <pc:docMk/>
            <pc:sldMk cId="2750819298" sldId="319"/>
            <ac:spMk id="2" creationId="{A30BE7AA-984B-4933-87D3-22EE9BF4D185}"/>
          </ac:spMkLst>
        </pc:spChg>
        <pc:spChg chg="mod">
          <ac:chgData name="Nath, Siddhartha" userId="d83df921-9d41-4a0b-95a4-a52fc1507e41" providerId="ADAL" clId="{5124917E-9847-4741-9311-3D58979E534F}" dt="2022-10-22T20:04:01.035" v="2212" actId="207"/>
          <ac:spMkLst>
            <pc:docMk/>
            <pc:sldMk cId="2750819298" sldId="319"/>
            <ac:spMk id="3" creationId="{F014B190-7B7D-46EB-B5F2-B825CB44E0CD}"/>
          </ac:spMkLst>
        </pc:spChg>
      </pc:sldChg>
      <pc:sldChg chg="modSp new mod">
        <pc:chgData name="Nath, Siddhartha" userId="d83df921-9d41-4a0b-95a4-a52fc1507e41" providerId="ADAL" clId="{5124917E-9847-4741-9311-3D58979E534F}" dt="2022-10-22T20:15:46.546" v="2934" actId="20577"/>
        <pc:sldMkLst>
          <pc:docMk/>
          <pc:sldMk cId="2999671628" sldId="320"/>
        </pc:sldMkLst>
        <pc:spChg chg="mod">
          <ac:chgData name="Nath, Siddhartha" userId="d83df921-9d41-4a0b-95a4-a52fc1507e41" providerId="ADAL" clId="{5124917E-9847-4741-9311-3D58979E534F}" dt="2022-10-22T20:15:46.546" v="2934" actId="20577"/>
          <ac:spMkLst>
            <pc:docMk/>
            <pc:sldMk cId="2999671628" sldId="320"/>
            <ac:spMk id="2" creationId="{80871A4C-73E1-42DE-BE03-670CC9A86A6E}"/>
          </ac:spMkLst>
        </pc:spChg>
        <pc:spChg chg="mod">
          <ac:chgData name="Nath, Siddhartha" userId="d83df921-9d41-4a0b-95a4-a52fc1507e41" providerId="ADAL" clId="{5124917E-9847-4741-9311-3D58979E534F}" dt="2022-10-22T20:13:01.721" v="2882" actId="207"/>
          <ac:spMkLst>
            <pc:docMk/>
            <pc:sldMk cId="2999671628" sldId="320"/>
            <ac:spMk id="3" creationId="{135BFF44-0FC9-4B94-9753-13893F278829}"/>
          </ac:spMkLst>
        </pc:spChg>
      </pc:sldChg>
      <pc:sldChg chg="modSp new mod">
        <pc:chgData name="Nath, Siddhartha" userId="d83df921-9d41-4a0b-95a4-a52fc1507e41" providerId="ADAL" clId="{5124917E-9847-4741-9311-3D58979E534F}" dt="2022-10-22T21:33:16.356" v="6472" actId="20577"/>
        <pc:sldMkLst>
          <pc:docMk/>
          <pc:sldMk cId="3120828977" sldId="321"/>
        </pc:sldMkLst>
        <pc:spChg chg="mod">
          <ac:chgData name="Nath, Siddhartha" userId="d83df921-9d41-4a0b-95a4-a52fc1507e41" providerId="ADAL" clId="{5124917E-9847-4741-9311-3D58979E534F}" dt="2022-10-22T20:15:57.514" v="2964" actId="20577"/>
          <ac:spMkLst>
            <pc:docMk/>
            <pc:sldMk cId="3120828977" sldId="321"/>
            <ac:spMk id="2" creationId="{CDA0AA06-B888-4D07-8E12-2BB5E6A5CDA9}"/>
          </ac:spMkLst>
        </pc:spChg>
        <pc:spChg chg="mod">
          <ac:chgData name="Nath, Siddhartha" userId="d83df921-9d41-4a0b-95a4-a52fc1507e41" providerId="ADAL" clId="{5124917E-9847-4741-9311-3D58979E534F}" dt="2022-10-22T21:33:16.356" v="6472" actId="20577"/>
          <ac:spMkLst>
            <pc:docMk/>
            <pc:sldMk cId="3120828977" sldId="321"/>
            <ac:spMk id="3" creationId="{B51405D2-C135-451E-B78A-20B78DC604F4}"/>
          </ac:spMkLst>
        </pc:spChg>
      </pc:sldChg>
      <pc:sldChg chg="addSp delSp modSp new mod">
        <pc:chgData name="Nath, Siddhartha" userId="d83df921-9d41-4a0b-95a4-a52fc1507e41" providerId="ADAL" clId="{5124917E-9847-4741-9311-3D58979E534F}" dt="2022-10-22T20:29:52.366" v="3620" actId="1076"/>
        <pc:sldMkLst>
          <pc:docMk/>
          <pc:sldMk cId="2095238024" sldId="322"/>
        </pc:sldMkLst>
        <pc:spChg chg="mod">
          <ac:chgData name="Nath, Siddhartha" userId="d83df921-9d41-4a0b-95a4-a52fc1507e41" providerId="ADAL" clId="{5124917E-9847-4741-9311-3D58979E534F}" dt="2022-10-22T20:26:38.859" v="3601" actId="20577"/>
          <ac:spMkLst>
            <pc:docMk/>
            <pc:sldMk cId="2095238024" sldId="322"/>
            <ac:spMk id="2" creationId="{E60170AD-2089-4F2A-B87B-8D206EADFDBD}"/>
          </ac:spMkLst>
        </pc:spChg>
        <pc:spChg chg="del">
          <ac:chgData name="Nath, Siddhartha" userId="d83df921-9d41-4a0b-95a4-a52fc1507e41" providerId="ADAL" clId="{5124917E-9847-4741-9311-3D58979E534F}" dt="2022-10-22T20:24:56.532" v="3530" actId="478"/>
          <ac:spMkLst>
            <pc:docMk/>
            <pc:sldMk cId="2095238024" sldId="322"/>
            <ac:spMk id="3" creationId="{6A04A105-EDE9-4134-BF14-2170ED3777A0}"/>
          </ac:spMkLst>
        </pc:spChg>
        <pc:spChg chg="add mod">
          <ac:chgData name="Nath, Siddhartha" userId="d83df921-9d41-4a0b-95a4-a52fc1507e41" providerId="ADAL" clId="{5124917E-9847-4741-9311-3D58979E534F}" dt="2022-10-22T20:26:58.451" v="3610" actId="20577"/>
          <ac:spMkLst>
            <pc:docMk/>
            <pc:sldMk cId="2095238024" sldId="322"/>
            <ac:spMk id="7" creationId="{88AE3328-BB9B-43C3-BCD9-E85A92CD297D}"/>
          </ac:spMkLst>
        </pc:spChg>
        <pc:picChg chg="add mod">
          <ac:chgData name="Nath, Siddhartha" userId="d83df921-9d41-4a0b-95a4-a52fc1507e41" providerId="ADAL" clId="{5124917E-9847-4741-9311-3D58979E534F}" dt="2022-10-22T20:29:48.383" v="3619" actId="14100"/>
          <ac:picMkLst>
            <pc:docMk/>
            <pc:sldMk cId="2095238024" sldId="322"/>
            <ac:picMk id="6" creationId="{8464B758-C453-4B3D-A79E-89EE4BC51F14}"/>
          </ac:picMkLst>
        </pc:picChg>
        <pc:picChg chg="add mod">
          <ac:chgData name="Nath, Siddhartha" userId="d83df921-9d41-4a0b-95a4-a52fc1507e41" providerId="ADAL" clId="{5124917E-9847-4741-9311-3D58979E534F}" dt="2022-10-22T20:29:52.366" v="3620" actId="1076"/>
          <ac:picMkLst>
            <pc:docMk/>
            <pc:sldMk cId="2095238024" sldId="322"/>
            <ac:picMk id="9" creationId="{9C0E40AE-3191-4087-B7C2-2FFB4F1778A7}"/>
          </ac:picMkLst>
        </pc:picChg>
      </pc:sldChg>
      <pc:sldChg chg="addSp modSp new mod">
        <pc:chgData name="Nath, Siddhartha" userId="d83df921-9d41-4a0b-95a4-a52fc1507e41" providerId="ADAL" clId="{5124917E-9847-4741-9311-3D58979E534F}" dt="2022-10-22T20:47:10.467" v="4457" actId="20577"/>
        <pc:sldMkLst>
          <pc:docMk/>
          <pc:sldMk cId="4134484195" sldId="323"/>
        </pc:sldMkLst>
        <pc:spChg chg="mod">
          <ac:chgData name="Nath, Siddhartha" userId="d83df921-9d41-4a0b-95a4-a52fc1507e41" providerId="ADAL" clId="{5124917E-9847-4741-9311-3D58979E534F}" dt="2022-10-22T20:47:10.467" v="4457" actId="20577"/>
          <ac:spMkLst>
            <pc:docMk/>
            <pc:sldMk cId="4134484195" sldId="323"/>
            <ac:spMk id="2" creationId="{67FEB77B-60DB-475B-B1B0-E0EC8E2DB90C}"/>
          </ac:spMkLst>
        </pc:spChg>
        <pc:spChg chg="mod">
          <ac:chgData name="Nath, Siddhartha" userId="d83df921-9d41-4a0b-95a4-a52fc1507e41" providerId="ADAL" clId="{5124917E-9847-4741-9311-3D58979E534F}" dt="2022-10-22T20:38:39.434" v="3937" actId="404"/>
          <ac:spMkLst>
            <pc:docMk/>
            <pc:sldMk cId="4134484195" sldId="323"/>
            <ac:spMk id="3" creationId="{88FDB391-7687-477B-99CD-FC78DDABB693}"/>
          </ac:spMkLst>
        </pc:spChg>
        <pc:picChg chg="add mod">
          <ac:chgData name="Nath, Siddhartha" userId="d83df921-9d41-4a0b-95a4-a52fc1507e41" providerId="ADAL" clId="{5124917E-9847-4741-9311-3D58979E534F}" dt="2022-10-22T20:38:42.686" v="3938" actId="1076"/>
          <ac:picMkLst>
            <pc:docMk/>
            <pc:sldMk cId="4134484195" sldId="323"/>
            <ac:picMk id="6" creationId="{03E62FD6-DA48-489C-A2BF-2E5DBE57E98E}"/>
          </ac:picMkLst>
        </pc:picChg>
      </pc:sldChg>
      <pc:sldChg chg="modSp new mod">
        <pc:chgData name="Nath, Siddhartha" userId="d83df921-9d41-4a0b-95a4-a52fc1507e41" providerId="ADAL" clId="{5124917E-9847-4741-9311-3D58979E534F}" dt="2022-10-22T20:46:32.386" v="4414" actId="207"/>
        <pc:sldMkLst>
          <pc:docMk/>
          <pc:sldMk cId="449546623" sldId="324"/>
        </pc:sldMkLst>
        <pc:spChg chg="mod">
          <ac:chgData name="Nath, Siddhartha" userId="d83df921-9d41-4a0b-95a4-a52fc1507e41" providerId="ADAL" clId="{5124917E-9847-4741-9311-3D58979E534F}" dt="2022-10-22T20:38:58.058" v="3950" actId="20577"/>
          <ac:spMkLst>
            <pc:docMk/>
            <pc:sldMk cId="449546623" sldId="324"/>
            <ac:spMk id="2" creationId="{5CAAE4BD-2BE9-447E-8D47-5D783A5E8654}"/>
          </ac:spMkLst>
        </pc:spChg>
        <pc:spChg chg="mod">
          <ac:chgData name="Nath, Siddhartha" userId="d83df921-9d41-4a0b-95a4-a52fc1507e41" providerId="ADAL" clId="{5124917E-9847-4741-9311-3D58979E534F}" dt="2022-10-22T20:46:32.386" v="4414" actId="207"/>
          <ac:spMkLst>
            <pc:docMk/>
            <pc:sldMk cId="449546623" sldId="324"/>
            <ac:spMk id="3" creationId="{FAEE2D37-80BC-4389-B829-98713CF5CD8B}"/>
          </ac:spMkLst>
        </pc:spChg>
      </pc:sldChg>
      <pc:sldChg chg="addSp delSp modSp new mod modAnim">
        <pc:chgData name="Nath, Siddhartha" userId="d83df921-9d41-4a0b-95a4-a52fc1507e41" providerId="ADAL" clId="{5124917E-9847-4741-9311-3D58979E534F}" dt="2022-10-22T20:51:22.229" v="4528"/>
        <pc:sldMkLst>
          <pc:docMk/>
          <pc:sldMk cId="2199778785" sldId="325"/>
        </pc:sldMkLst>
        <pc:spChg chg="mod">
          <ac:chgData name="Nath, Siddhartha" userId="d83df921-9d41-4a0b-95a4-a52fc1507e41" providerId="ADAL" clId="{5124917E-9847-4741-9311-3D58979E534F}" dt="2022-10-22T20:47:29.922" v="4466" actId="20577"/>
          <ac:spMkLst>
            <pc:docMk/>
            <pc:sldMk cId="2199778785" sldId="325"/>
            <ac:spMk id="2" creationId="{7033C040-05E8-4FB9-B86C-76C814DA14EB}"/>
          </ac:spMkLst>
        </pc:spChg>
        <pc:spChg chg="del">
          <ac:chgData name="Nath, Siddhartha" userId="d83df921-9d41-4a0b-95a4-a52fc1507e41" providerId="ADAL" clId="{5124917E-9847-4741-9311-3D58979E534F}" dt="2022-10-22T20:47:33.102" v="4467" actId="478"/>
          <ac:spMkLst>
            <pc:docMk/>
            <pc:sldMk cId="2199778785" sldId="325"/>
            <ac:spMk id="3" creationId="{FBA87EAF-0B8C-422B-952E-8C34583AC2A0}"/>
          </ac:spMkLst>
        </pc:spChg>
        <pc:spChg chg="add mod">
          <ac:chgData name="Nath, Siddhartha" userId="d83df921-9d41-4a0b-95a4-a52fc1507e41" providerId="ADAL" clId="{5124917E-9847-4741-9311-3D58979E534F}" dt="2022-10-22T20:49:51.943" v="4511" actId="1076"/>
          <ac:spMkLst>
            <pc:docMk/>
            <pc:sldMk cId="2199778785" sldId="325"/>
            <ac:spMk id="11" creationId="{022DE44B-A17F-43DA-97AC-5D47481488C5}"/>
          </ac:spMkLst>
        </pc:spChg>
        <pc:spChg chg="add mod">
          <ac:chgData name="Nath, Siddhartha" userId="d83df921-9d41-4a0b-95a4-a52fc1507e41" providerId="ADAL" clId="{5124917E-9847-4741-9311-3D58979E534F}" dt="2022-10-22T20:51:03.121" v="4526" actId="20577"/>
          <ac:spMkLst>
            <pc:docMk/>
            <pc:sldMk cId="2199778785" sldId="325"/>
            <ac:spMk id="16" creationId="{A9B4D876-143D-4CAE-9A93-958CED90E6FA}"/>
          </ac:spMkLst>
        </pc:spChg>
        <pc:picChg chg="add mod">
          <ac:chgData name="Nath, Siddhartha" userId="d83df921-9d41-4a0b-95a4-a52fc1507e41" providerId="ADAL" clId="{5124917E-9847-4741-9311-3D58979E534F}" dt="2022-10-22T20:49:39.826" v="4506" actId="1076"/>
          <ac:picMkLst>
            <pc:docMk/>
            <pc:sldMk cId="2199778785" sldId="325"/>
            <ac:picMk id="6" creationId="{AC8C98D5-6C9A-4168-ABE0-8DE3779A5BC9}"/>
          </ac:picMkLst>
        </pc:picChg>
        <pc:picChg chg="add mod">
          <ac:chgData name="Nath, Siddhartha" userId="d83df921-9d41-4a0b-95a4-a52fc1507e41" providerId="ADAL" clId="{5124917E-9847-4741-9311-3D58979E534F}" dt="2022-10-22T20:50:31.725" v="4517" actId="1076"/>
          <ac:picMkLst>
            <pc:docMk/>
            <pc:sldMk cId="2199778785" sldId="325"/>
            <ac:picMk id="8" creationId="{BC0629B9-81C4-432F-8984-49F1C5A752AF}"/>
          </ac:picMkLst>
        </pc:picChg>
        <pc:picChg chg="add mod">
          <ac:chgData name="Nath, Siddhartha" userId="d83df921-9d41-4a0b-95a4-a52fc1507e41" providerId="ADAL" clId="{5124917E-9847-4741-9311-3D58979E534F}" dt="2022-10-22T20:49:49.458" v="4510" actId="14100"/>
          <ac:picMkLst>
            <pc:docMk/>
            <pc:sldMk cId="2199778785" sldId="325"/>
            <ac:picMk id="10" creationId="{812872CA-4E32-444B-A1A8-6C40A3B37699}"/>
          </ac:picMkLst>
        </pc:picChg>
        <pc:picChg chg="add mod">
          <ac:chgData name="Nath, Siddhartha" userId="d83df921-9d41-4a0b-95a4-a52fc1507e41" providerId="ADAL" clId="{5124917E-9847-4741-9311-3D58979E534F}" dt="2022-10-22T20:50:13.029" v="4515" actId="1076"/>
          <ac:picMkLst>
            <pc:docMk/>
            <pc:sldMk cId="2199778785" sldId="325"/>
            <ac:picMk id="13" creationId="{8B7611B5-D552-4B5F-BDD7-347B6E3268CB}"/>
          </ac:picMkLst>
        </pc:picChg>
        <pc:picChg chg="add mod">
          <ac:chgData name="Nath, Siddhartha" userId="d83df921-9d41-4a0b-95a4-a52fc1507e41" providerId="ADAL" clId="{5124917E-9847-4741-9311-3D58979E534F}" dt="2022-10-22T20:50:53.891" v="4522" actId="14100"/>
          <ac:picMkLst>
            <pc:docMk/>
            <pc:sldMk cId="2199778785" sldId="325"/>
            <ac:picMk id="15" creationId="{7EA99921-96C9-4623-81E5-33BFC8029425}"/>
          </ac:picMkLst>
        </pc:picChg>
      </pc:sldChg>
      <pc:sldChg chg="addSp modSp new mod modAnim">
        <pc:chgData name="Nath, Siddhartha" userId="d83df921-9d41-4a0b-95a4-a52fc1507e41" providerId="ADAL" clId="{5124917E-9847-4741-9311-3D58979E534F}" dt="2022-10-22T20:58:23.383" v="4839" actId="1076"/>
        <pc:sldMkLst>
          <pc:docMk/>
          <pc:sldMk cId="1209222670" sldId="326"/>
        </pc:sldMkLst>
        <pc:spChg chg="mod">
          <ac:chgData name="Nath, Siddhartha" userId="d83df921-9d41-4a0b-95a4-a52fc1507e41" providerId="ADAL" clId="{5124917E-9847-4741-9311-3D58979E534F}" dt="2022-10-22T20:51:42.368" v="4541" actId="20577"/>
          <ac:spMkLst>
            <pc:docMk/>
            <pc:sldMk cId="1209222670" sldId="326"/>
            <ac:spMk id="2" creationId="{70789A5B-244F-4552-900C-4AB4C6FAB243}"/>
          </ac:spMkLst>
        </pc:spChg>
        <pc:spChg chg="mod">
          <ac:chgData name="Nath, Siddhartha" userId="d83df921-9d41-4a0b-95a4-a52fc1507e41" providerId="ADAL" clId="{5124917E-9847-4741-9311-3D58979E534F}" dt="2022-10-22T20:58:01.753" v="4835" actId="1076"/>
          <ac:spMkLst>
            <pc:docMk/>
            <pc:sldMk cId="1209222670" sldId="326"/>
            <ac:spMk id="3" creationId="{52350AD3-1895-4D03-B845-2AF806A66439}"/>
          </ac:spMkLst>
        </pc:spChg>
        <pc:picChg chg="add mod">
          <ac:chgData name="Nath, Siddhartha" userId="d83df921-9d41-4a0b-95a4-a52fc1507e41" providerId="ADAL" clId="{5124917E-9847-4741-9311-3D58979E534F}" dt="2022-10-22T20:57:47.090" v="4831" actId="1076"/>
          <ac:picMkLst>
            <pc:docMk/>
            <pc:sldMk cId="1209222670" sldId="326"/>
            <ac:picMk id="5" creationId="{1E579675-AAFB-4E7F-8FFD-8279C7F56FB9}"/>
          </ac:picMkLst>
        </pc:picChg>
        <pc:picChg chg="add mod">
          <ac:chgData name="Nath, Siddhartha" userId="d83df921-9d41-4a0b-95a4-a52fc1507e41" providerId="ADAL" clId="{5124917E-9847-4741-9311-3D58979E534F}" dt="2022-10-22T20:58:08.904" v="4836" actId="1076"/>
          <ac:picMkLst>
            <pc:docMk/>
            <pc:sldMk cId="1209222670" sldId="326"/>
            <ac:picMk id="6" creationId="{ACB914BB-C0AC-4A3B-BEF8-77D5C81DBCF7}"/>
          </ac:picMkLst>
        </pc:picChg>
        <pc:picChg chg="add mod">
          <ac:chgData name="Nath, Siddhartha" userId="d83df921-9d41-4a0b-95a4-a52fc1507e41" providerId="ADAL" clId="{5124917E-9847-4741-9311-3D58979E534F}" dt="2022-10-22T20:58:23.383" v="4839" actId="1076"/>
          <ac:picMkLst>
            <pc:docMk/>
            <pc:sldMk cId="1209222670" sldId="326"/>
            <ac:picMk id="7" creationId="{386EFBB3-8DCB-45BD-9E1E-E5822BCFEEF2}"/>
          </ac:picMkLst>
        </pc:picChg>
      </pc:sldChg>
      <pc:sldChg chg="modSp new mod">
        <pc:chgData name="Nath, Siddhartha" userId="d83df921-9d41-4a0b-95a4-a52fc1507e41" providerId="ADAL" clId="{5124917E-9847-4741-9311-3D58979E534F}" dt="2022-10-22T21:09:59.557" v="4842" actId="20577"/>
        <pc:sldMkLst>
          <pc:docMk/>
          <pc:sldMk cId="3335828950" sldId="327"/>
        </pc:sldMkLst>
        <pc:spChg chg="mod">
          <ac:chgData name="Nath, Siddhartha" userId="d83df921-9d41-4a0b-95a4-a52fc1507e41" providerId="ADAL" clId="{5124917E-9847-4741-9311-3D58979E534F}" dt="2022-10-22T20:55:47.306" v="4688" actId="20577"/>
          <ac:spMkLst>
            <pc:docMk/>
            <pc:sldMk cId="3335828950" sldId="327"/>
            <ac:spMk id="2" creationId="{2985D6AD-2DD2-4CC9-A9CC-5794C0B45D9E}"/>
          </ac:spMkLst>
        </pc:spChg>
        <pc:spChg chg="mod">
          <ac:chgData name="Nath, Siddhartha" userId="d83df921-9d41-4a0b-95a4-a52fc1507e41" providerId="ADAL" clId="{5124917E-9847-4741-9311-3D58979E534F}" dt="2022-10-22T21:09:59.557" v="4842" actId="20577"/>
          <ac:spMkLst>
            <pc:docMk/>
            <pc:sldMk cId="3335828950" sldId="327"/>
            <ac:spMk id="3" creationId="{651EC47A-6481-4D21-9918-F04E26701221}"/>
          </ac:spMkLst>
        </pc:spChg>
      </pc:sldChg>
      <pc:sldChg chg="modSp new mod">
        <pc:chgData name="Nath, Siddhartha" userId="d83df921-9d41-4a0b-95a4-a52fc1507e41" providerId="ADAL" clId="{5124917E-9847-4741-9311-3D58979E534F}" dt="2022-10-22T21:17:19.188" v="5383"/>
        <pc:sldMkLst>
          <pc:docMk/>
          <pc:sldMk cId="2333116052" sldId="328"/>
        </pc:sldMkLst>
        <pc:spChg chg="mod">
          <ac:chgData name="Nath, Siddhartha" userId="d83df921-9d41-4a0b-95a4-a52fc1507e41" providerId="ADAL" clId="{5124917E-9847-4741-9311-3D58979E534F}" dt="2022-10-22T21:10:21.265" v="4850"/>
          <ac:spMkLst>
            <pc:docMk/>
            <pc:sldMk cId="2333116052" sldId="328"/>
            <ac:spMk id="2" creationId="{E898ED6E-6CFE-4E64-822E-D8FF2E364296}"/>
          </ac:spMkLst>
        </pc:spChg>
        <pc:spChg chg="mod">
          <ac:chgData name="Nath, Siddhartha" userId="d83df921-9d41-4a0b-95a4-a52fc1507e41" providerId="ADAL" clId="{5124917E-9847-4741-9311-3D58979E534F}" dt="2022-10-22T21:17:19.188" v="5383"/>
          <ac:spMkLst>
            <pc:docMk/>
            <pc:sldMk cId="2333116052" sldId="328"/>
            <ac:spMk id="3" creationId="{61810C21-77EB-474E-9306-9367BFDCCA42}"/>
          </ac:spMkLst>
        </pc:spChg>
      </pc:sldChg>
      <pc:sldChg chg="modSp new mod">
        <pc:chgData name="Nath, Siddhartha" userId="d83df921-9d41-4a0b-95a4-a52fc1507e41" providerId="ADAL" clId="{5124917E-9847-4741-9311-3D58979E534F}" dt="2022-10-22T21:26:08.482" v="5981" actId="20577"/>
        <pc:sldMkLst>
          <pc:docMk/>
          <pc:sldMk cId="2359201276" sldId="329"/>
        </pc:sldMkLst>
        <pc:spChg chg="mod">
          <ac:chgData name="Nath, Siddhartha" userId="d83df921-9d41-4a0b-95a4-a52fc1507e41" providerId="ADAL" clId="{5124917E-9847-4741-9311-3D58979E534F}" dt="2022-10-22T21:18:30.503" v="5422" actId="20577"/>
          <ac:spMkLst>
            <pc:docMk/>
            <pc:sldMk cId="2359201276" sldId="329"/>
            <ac:spMk id="2" creationId="{3CAA6E9C-8C78-4E55-B05E-6C98E07D0450}"/>
          </ac:spMkLst>
        </pc:spChg>
        <pc:spChg chg="mod">
          <ac:chgData name="Nath, Siddhartha" userId="d83df921-9d41-4a0b-95a4-a52fc1507e41" providerId="ADAL" clId="{5124917E-9847-4741-9311-3D58979E534F}" dt="2022-10-22T21:26:08.482" v="5981" actId="20577"/>
          <ac:spMkLst>
            <pc:docMk/>
            <pc:sldMk cId="2359201276" sldId="329"/>
            <ac:spMk id="3" creationId="{BF2B051B-BC7D-47D2-9167-787F4C562413}"/>
          </ac:spMkLst>
        </pc:spChg>
      </pc:sldChg>
      <pc:sldChg chg="modSp new mod">
        <pc:chgData name="Nath, Siddhartha" userId="d83df921-9d41-4a0b-95a4-a52fc1507e41" providerId="ADAL" clId="{5124917E-9847-4741-9311-3D58979E534F}" dt="2022-10-22T21:33:27.495" v="6473" actId="207"/>
        <pc:sldMkLst>
          <pc:docMk/>
          <pc:sldMk cId="2263932554" sldId="330"/>
        </pc:sldMkLst>
        <pc:spChg chg="mod">
          <ac:chgData name="Nath, Siddhartha" userId="d83df921-9d41-4a0b-95a4-a52fc1507e41" providerId="ADAL" clId="{5124917E-9847-4741-9311-3D58979E534F}" dt="2022-10-22T21:26:23.008" v="6006" actId="20577"/>
          <ac:spMkLst>
            <pc:docMk/>
            <pc:sldMk cId="2263932554" sldId="330"/>
            <ac:spMk id="2" creationId="{CBC1A899-8BDE-47DC-BF65-E4B1CAF2DA4A}"/>
          </ac:spMkLst>
        </pc:spChg>
        <pc:spChg chg="mod">
          <ac:chgData name="Nath, Siddhartha" userId="d83df921-9d41-4a0b-95a4-a52fc1507e41" providerId="ADAL" clId="{5124917E-9847-4741-9311-3D58979E534F}" dt="2022-10-22T21:33:27.495" v="6473" actId="207"/>
          <ac:spMkLst>
            <pc:docMk/>
            <pc:sldMk cId="2263932554" sldId="330"/>
            <ac:spMk id="3" creationId="{1F54C637-890C-4944-A634-C816D88E148F}"/>
          </ac:spMkLst>
        </pc:spChg>
      </pc:sldChg>
      <pc:sldChg chg="addSp delSp modSp new mod">
        <pc:chgData name="Nath, Siddhartha" userId="d83df921-9d41-4a0b-95a4-a52fc1507e41" providerId="ADAL" clId="{5124917E-9847-4741-9311-3D58979E534F}" dt="2022-10-22T21:35:40.147" v="6528" actId="20577"/>
        <pc:sldMkLst>
          <pc:docMk/>
          <pc:sldMk cId="1830261495" sldId="331"/>
        </pc:sldMkLst>
        <pc:spChg chg="mod">
          <ac:chgData name="Nath, Siddhartha" userId="d83df921-9d41-4a0b-95a4-a52fc1507e41" providerId="ADAL" clId="{5124917E-9847-4741-9311-3D58979E534F}" dt="2022-10-22T21:34:58.340" v="6519" actId="20577"/>
          <ac:spMkLst>
            <pc:docMk/>
            <pc:sldMk cId="1830261495" sldId="331"/>
            <ac:spMk id="2" creationId="{BB929140-7013-4B8E-815F-5DD56F7BEA97}"/>
          </ac:spMkLst>
        </pc:spChg>
        <pc:spChg chg="del">
          <ac:chgData name="Nath, Siddhartha" userId="d83df921-9d41-4a0b-95a4-a52fc1507e41" providerId="ADAL" clId="{5124917E-9847-4741-9311-3D58979E534F}" dt="2022-10-22T21:34:31.548" v="6495" actId="478"/>
          <ac:spMkLst>
            <pc:docMk/>
            <pc:sldMk cId="1830261495" sldId="331"/>
            <ac:spMk id="3" creationId="{8AE1397C-B678-404D-BDE2-7E186FD842C3}"/>
          </ac:spMkLst>
        </pc:spChg>
        <pc:spChg chg="add mod">
          <ac:chgData name="Nath, Siddhartha" userId="d83df921-9d41-4a0b-95a4-a52fc1507e41" providerId="ADAL" clId="{5124917E-9847-4741-9311-3D58979E534F}" dt="2022-10-22T21:35:40.147" v="6528" actId="20577"/>
          <ac:spMkLst>
            <pc:docMk/>
            <pc:sldMk cId="1830261495" sldId="331"/>
            <ac:spMk id="7" creationId="{52F68C60-34CF-4B20-8546-D27D2A6BF3C9}"/>
          </ac:spMkLst>
        </pc:spChg>
        <pc:picChg chg="add mod">
          <ac:chgData name="Nath, Siddhartha" userId="d83df921-9d41-4a0b-95a4-a52fc1507e41" providerId="ADAL" clId="{5124917E-9847-4741-9311-3D58979E534F}" dt="2022-10-22T21:35:31.165" v="6525" actId="1076"/>
          <ac:picMkLst>
            <pc:docMk/>
            <pc:sldMk cId="1830261495" sldId="331"/>
            <ac:picMk id="6" creationId="{0BE6597F-FF8C-4518-BAB2-6CDB0CE97466}"/>
          </ac:picMkLst>
        </pc:picChg>
      </pc:sldChg>
      <pc:sldChg chg="addSp delSp modSp new mod ord">
        <pc:chgData name="Nath, Siddhartha" userId="d83df921-9d41-4a0b-95a4-a52fc1507e41" providerId="ADAL" clId="{5124917E-9847-4741-9311-3D58979E534F}" dt="2022-10-22T21:49:28.893" v="7186"/>
        <pc:sldMkLst>
          <pc:docMk/>
          <pc:sldMk cId="3888673658" sldId="332"/>
        </pc:sldMkLst>
        <pc:spChg chg="mod">
          <ac:chgData name="Nath, Siddhartha" userId="d83df921-9d41-4a0b-95a4-a52fc1507e41" providerId="ADAL" clId="{5124917E-9847-4741-9311-3D58979E534F}" dt="2022-10-22T21:37:31.618" v="6591" actId="20577"/>
          <ac:spMkLst>
            <pc:docMk/>
            <pc:sldMk cId="3888673658" sldId="332"/>
            <ac:spMk id="2" creationId="{10E953D0-F93E-455B-8FAF-239D6DE9DEEE}"/>
          </ac:spMkLst>
        </pc:spChg>
        <pc:spChg chg="del">
          <ac:chgData name="Nath, Siddhartha" userId="d83df921-9d41-4a0b-95a4-a52fc1507e41" providerId="ADAL" clId="{5124917E-9847-4741-9311-3D58979E534F}" dt="2022-10-22T21:36:17.609" v="6537" actId="478"/>
          <ac:spMkLst>
            <pc:docMk/>
            <pc:sldMk cId="3888673658" sldId="332"/>
            <ac:spMk id="3" creationId="{A436F6AC-879D-4C0A-A778-F17B78CBD509}"/>
          </ac:spMkLst>
        </pc:spChg>
        <pc:picChg chg="add del mod">
          <ac:chgData name="Nath, Siddhartha" userId="d83df921-9d41-4a0b-95a4-a52fc1507e41" providerId="ADAL" clId="{5124917E-9847-4741-9311-3D58979E534F}" dt="2022-10-22T21:36:56.382" v="6542" actId="478"/>
          <ac:picMkLst>
            <pc:docMk/>
            <pc:sldMk cId="3888673658" sldId="332"/>
            <ac:picMk id="5" creationId="{69995EF9-379C-4D2E-A92E-0554CC34A80F}"/>
          </ac:picMkLst>
        </pc:picChg>
        <pc:picChg chg="add del mod">
          <ac:chgData name="Nath, Siddhartha" userId="d83df921-9d41-4a0b-95a4-a52fc1507e41" providerId="ADAL" clId="{5124917E-9847-4741-9311-3D58979E534F}" dt="2022-10-22T21:36:55.466" v="6541" actId="478"/>
          <ac:picMkLst>
            <pc:docMk/>
            <pc:sldMk cId="3888673658" sldId="332"/>
            <ac:picMk id="7" creationId="{1FD4779E-7E69-4947-920F-C0192A1A9A4B}"/>
          </ac:picMkLst>
        </pc:picChg>
        <pc:picChg chg="add mod">
          <ac:chgData name="Nath, Siddhartha" userId="d83df921-9d41-4a0b-95a4-a52fc1507e41" providerId="ADAL" clId="{5124917E-9847-4741-9311-3D58979E534F}" dt="2022-10-22T21:37:25.316" v="6575" actId="1076"/>
          <ac:picMkLst>
            <pc:docMk/>
            <pc:sldMk cId="3888673658" sldId="332"/>
            <ac:picMk id="9" creationId="{2A2D1E9C-034B-4CDB-9310-9BD5F7FA5AED}"/>
          </ac:picMkLst>
        </pc:picChg>
      </pc:sldChg>
      <pc:sldChg chg="modSp new mod">
        <pc:chgData name="Nath, Siddhartha" userId="d83df921-9d41-4a0b-95a4-a52fc1507e41" providerId="ADAL" clId="{5124917E-9847-4741-9311-3D58979E534F}" dt="2022-10-22T21:44:57.735" v="7008" actId="207"/>
        <pc:sldMkLst>
          <pc:docMk/>
          <pc:sldMk cId="1380156713" sldId="333"/>
        </pc:sldMkLst>
        <pc:spChg chg="mod">
          <ac:chgData name="Nath, Siddhartha" userId="d83df921-9d41-4a0b-95a4-a52fc1507e41" providerId="ADAL" clId="{5124917E-9847-4741-9311-3D58979E534F}" dt="2022-10-22T21:39:26.804" v="6627" actId="20577"/>
          <ac:spMkLst>
            <pc:docMk/>
            <pc:sldMk cId="1380156713" sldId="333"/>
            <ac:spMk id="2" creationId="{F560B01C-EBC0-4007-9DC6-412C1D43F96B}"/>
          </ac:spMkLst>
        </pc:spChg>
        <pc:spChg chg="mod">
          <ac:chgData name="Nath, Siddhartha" userId="d83df921-9d41-4a0b-95a4-a52fc1507e41" providerId="ADAL" clId="{5124917E-9847-4741-9311-3D58979E534F}" dt="2022-10-22T21:44:57.735" v="7008" actId="207"/>
          <ac:spMkLst>
            <pc:docMk/>
            <pc:sldMk cId="1380156713" sldId="333"/>
            <ac:spMk id="3" creationId="{D28FBBF9-6803-4D44-AA28-2A7328A19487}"/>
          </ac:spMkLst>
        </pc:spChg>
      </pc:sldChg>
      <pc:sldChg chg="modSp new mod">
        <pc:chgData name="Nath, Siddhartha" userId="d83df921-9d41-4a0b-95a4-a52fc1507e41" providerId="ADAL" clId="{5124917E-9847-4741-9311-3D58979E534F}" dt="2022-10-22T21:46:58.136" v="7184" actId="207"/>
        <pc:sldMkLst>
          <pc:docMk/>
          <pc:sldMk cId="3275160801" sldId="334"/>
        </pc:sldMkLst>
        <pc:spChg chg="mod">
          <ac:chgData name="Nath, Siddhartha" userId="d83df921-9d41-4a0b-95a4-a52fc1507e41" providerId="ADAL" clId="{5124917E-9847-4741-9311-3D58979E534F}" dt="2022-10-22T21:45:36.204" v="7029" actId="20577"/>
          <ac:spMkLst>
            <pc:docMk/>
            <pc:sldMk cId="3275160801" sldId="334"/>
            <ac:spMk id="2" creationId="{4FDE2C4F-BB63-445F-949A-8B61E3F102DB}"/>
          </ac:spMkLst>
        </pc:spChg>
        <pc:spChg chg="mod">
          <ac:chgData name="Nath, Siddhartha" userId="d83df921-9d41-4a0b-95a4-a52fc1507e41" providerId="ADAL" clId="{5124917E-9847-4741-9311-3D58979E534F}" dt="2022-10-22T21:46:58.136" v="7184" actId="207"/>
          <ac:spMkLst>
            <pc:docMk/>
            <pc:sldMk cId="3275160801" sldId="334"/>
            <ac:spMk id="3" creationId="{9FAB9469-09F3-457F-A0CE-6575FC3F2C26}"/>
          </ac:spMkLst>
        </pc:spChg>
      </pc:sldChg>
      <pc:sldChg chg="addSp delSp modSp new mod">
        <pc:chgData name="Nath, Siddhartha" userId="d83df921-9d41-4a0b-95a4-a52fc1507e41" providerId="ADAL" clId="{5124917E-9847-4741-9311-3D58979E534F}" dt="2022-10-22T22:13:57.009" v="8107" actId="21"/>
        <pc:sldMkLst>
          <pc:docMk/>
          <pc:sldMk cId="2247751704" sldId="335"/>
        </pc:sldMkLst>
        <pc:spChg chg="mod">
          <ac:chgData name="Nath, Siddhartha" userId="d83df921-9d41-4a0b-95a4-a52fc1507e41" providerId="ADAL" clId="{5124917E-9847-4741-9311-3D58979E534F}" dt="2022-10-22T21:49:54.429" v="7205"/>
          <ac:spMkLst>
            <pc:docMk/>
            <pc:sldMk cId="2247751704" sldId="335"/>
            <ac:spMk id="2" creationId="{A04271C1-60A4-43EC-BEA8-07E2745B93C8}"/>
          </ac:spMkLst>
        </pc:spChg>
        <pc:spChg chg="mod">
          <ac:chgData name="Nath, Siddhartha" userId="d83df921-9d41-4a0b-95a4-a52fc1507e41" providerId="ADAL" clId="{5124917E-9847-4741-9311-3D58979E534F}" dt="2022-10-22T21:59:59.780" v="7817" actId="20577"/>
          <ac:spMkLst>
            <pc:docMk/>
            <pc:sldMk cId="2247751704" sldId="335"/>
            <ac:spMk id="3" creationId="{27B89974-5BEB-4323-A8B4-2791C563BA7A}"/>
          </ac:spMkLst>
        </pc:spChg>
        <pc:picChg chg="add del mod">
          <ac:chgData name="Nath, Siddhartha" userId="d83df921-9d41-4a0b-95a4-a52fc1507e41" providerId="ADAL" clId="{5124917E-9847-4741-9311-3D58979E534F}" dt="2022-10-22T22:13:57.009" v="8107" actId="21"/>
          <ac:picMkLst>
            <pc:docMk/>
            <pc:sldMk cId="2247751704" sldId="335"/>
            <ac:picMk id="6" creationId="{FDF9F61C-37DB-491A-914F-21627B5AE6CA}"/>
          </ac:picMkLst>
        </pc:picChg>
      </pc:sldChg>
      <pc:sldChg chg="addSp modSp new mod">
        <pc:chgData name="Nath, Siddhartha" userId="d83df921-9d41-4a0b-95a4-a52fc1507e41" providerId="ADAL" clId="{5124917E-9847-4741-9311-3D58979E534F}" dt="2022-10-22T22:15:15.389" v="8171" actId="207"/>
        <pc:sldMkLst>
          <pc:docMk/>
          <pc:sldMk cId="3750070387" sldId="336"/>
        </pc:sldMkLst>
        <pc:spChg chg="mod">
          <ac:chgData name="Nath, Siddhartha" userId="d83df921-9d41-4a0b-95a4-a52fc1507e41" providerId="ADAL" clId="{5124917E-9847-4741-9311-3D58979E534F}" dt="2022-10-22T22:00:11.186" v="7847" actId="20577"/>
          <ac:spMkLst>
            <pc:docMk/>
            <pc:sldMk cId="3750070387" sldId="336"/>
            <ac:spMk id="2" creationId="{C299E25F-8D70-4D93-904D-253F74BE9A88}"/>
          </ac:spMkLst>
        </pc:spChg>
        <pc:spChg chg="mod">
          <ac:chgData name="Nath, Siddhartha" userId="d83df921-9d41-4a0b-95a4-a52fc1507e41" providerId="ADAL" clId="{5124917E-9847-4741-9311-3D58979E534F}" dt="2022-10-22T22:15:15.389" v="8171" actId="207"/>
          <ac:spMkLst>
            <pc:docMk/>
            <pc:sldMk cId="3750070387" sldId="336"/>
            <ac:spMk id="3" creationId="{D79ABF33-914B-45D5-8286-DED0F662A4AD}"/>
          </ac:spMkLst>
        </pc:spChg>
        <pc:picChg chg="add mod">
          <ac:chgData name="Nath, Siddhartha" userId="d83df921-9d41-4a0b-95a4-a52fc1507e41" providerId="ADAL" clId="{5124917E-9847-4741-9311-3D58979E534F}" dt="2022-10-22T22:14:26.718" v="8120" actId="14100"/>
          <ac:picMkLst>
            <pc:docMk/>
            <pc:sldMk cId="3750070387" sldId="336"/>
            <ac:picMk id="5" creationId="{843F14B9-ECB8-4CFF-91D3-2A8BAA2F31A1}"/>
          </ac:picMkLst>
        </pc:picChg>
      </pc:sldChg>
      <pc:sldChg chg="addSp delSp modSp new mod">
        <pc:chgData name="Nath, Siddhartha" userId="d83df921-9d41-4a0b-95a4-a52fc1507e41" providerId="ADAL" clId="{5124917E-9847-4741-9311-3D58979E534F}" dt="2022-10-22T22:16:46.524" v="8199" actId="20577"/>
        <pc:sldMkLst>
          <pc:docMk/>
          <pc:sldMk cId="2482935435" sldId="337"/>
        </pc:sldMkLst>
        <pc:spChg chg="mod">
          <ac:chgData name="Nath, Siddhartha" userId="d83df921-9d41-4a0b-95a4-a52fc1507e41" providerId="ADAL" clId="{5124917E-9847-4741-9311-3D58979E534F}" dt="2022-10-22T22:16:02.628" v="8190" actId="20577"/>
          <ac:spMkLst>
            <pc:docMk/>
            <pc:sldMk cId="2482935435" sldId="337"/>
            <ac:spMk id="2" creationId="{E7E49627-38E4-4A34-B91D-F6C64EF9DC98}"/>
          </ac:spMkLst>
        </pc:spChg>
        <pc:spChg chg="del">
          <ac:chgData name="Nath, Siddhartha" userId="d83df921-9d41-4a0b-95a4-a52fc1507e41" providerId="ADAL" clId="{5124917E-9847-4741-9311-3D58979E534F}" dt="2022-10-22T22:16:17.361" v="8191" actId="478"/>
          <ac:spMkLst>
            <pc:docMk/>
            <pc:sldMk cId="2482935435" sldId="337"/>
            <ac:spMk id="3" creationId="{6707E247-5E5D-49FB-B6BA-F0AE12264AB0}"/>
          </ac:spMkLst>
        </pc:spChg>
        <pc:spChg chg="add mod">
          <ac:chgData name="Nath, Siddhartha" userId="d83df921-9d41-4a0b-95a4-a52fc1507e41" providerId="ADAL" clId="{5124917E-9847-4741-9311-3D58979E534F}" dt="2022-10-22T22:16:46.524" v="8199" actId="20577"/>
          <ac:spMkLst>
            <pc:docMk/>
            <pc:sldMk cId="2482935435" sldId="337"/>
            <ac:spMk id="7" creationId="{19716E85-6D34-406F-8126-1567B412B2C6}"/>
          </ac:spMkLst>
        </pc:spChg>
        <pc:picChg chg="add mod">
          <ac:chgData name="Nath, Siddhartha" userId="d83df921-9d41-4a0b-95a4-a52fc1507e41" providerId="ADAL" clId="{5124917E-9847-4741-9311-3D58979E534F}" dt="2022-10-22T22:16:24.828" v="8195" actId="14100"/>
          <ac:picMkLst>
            <pc:docMk/>
            <pc:sldMk cId="2482935435" sldId="337"/>
            <ac:picMk id="6" creationId="{9F2D90AE-E30D-4ABA-80AA-626AD6AD4F6B}"/>
          </ac:picMkLst>
        </pc:picChg>
      </pc:sldChg>
      <pc:sldChg chg="modSp new mod">
        <pc:chgData name="Nath, Siddhartha" userId="d83df921-9d41-4a0b-95a4-a52fc1507e41" providerId="ADAL" clId="{5124917E-9847-4741-9311-3D58979E534F}" dt="2022-10-22T22:19:57.213" v="8484" actId="20577"/>
        <pc:sldMkLst>
          <pc:docMk/>
          <pc:sldMk cId="818790160" sldId="338"/>
        </pc:sldMkLst>
        <pc:spChg chg="mod">
          <ac:chgData name="Nath, Siddhartha" userId="d83df921-9d41-4a0b-95a4-a52fc1507e41" providerId="ADAL" clId="{5124917E-9847-4741-9311-3D58979E534F}" dt="2022-10-22T22:17:18.875" v="8258" actId="20577"/>
          <ac:spMkLst>
            <pc:docMk/>
            <pc:sldMk cId="818790160" sldId="338"/>
            <ac:spMk id="2" creationId="{5514A69A-3C09-4E91-9B89-E206E508D775}"/>
          </ac:spMkLst>
        </pc:spChg>
        <pc:spChg chg="mod">
          <ac:chgData name="Nath, Siddhartha" userId="d83df921-9d41-4a0b-95a4-a52fc1507e41" providerId="ADAL" clId="{5124917E-9847-4741-9311-3D58979E534F}" dt="2022-10-22T22:19:57.213" v="8484" actId="20577"/>
          <ac:spMkLst>
            <pc:docMk/>
            <pc:sldMk cId="818790160" sldId="338"/>
            <ac:spMk id="3" creationId="{2E65AF3D-DF9C-4C1C-83D1-3CB33DC10FC7}"/>
          </ac:spMkLst>
        </pc:spChg>
      </pc:sldChg>
    </pc:docChg>
  </pc:docChgLst>
  <pc:docChgLst>
    <pc:chgData name="Nath, Siddhartha" userId="d83df921-9d41-4a0b-95a4-a52fc1507e41" providerId="ADAL" clId="{41B0142D-FA8E-4F4F-9612-8DDA64EAF9D3}"/>
    <pc:docChg chg="undo custSel addSld delSld modSld sldOrd">
      <pc:chgData name="Nath, Siddhartha" userId="d83df921-9d41-4a0b-95a4-a52fc1507e41" providerId="ADAL" clId="{41B0142D-FA8E-4F4F-9612-8DDA64EAF9D3}" dt="2022-10-20T03:16:56.704" v="10235" actId="20577"/>
      <pc:docMkLst>
        <pc:docMk/>
      </pc:docMkLst>
      <pc:sldChg chg="modSp mod">
        <pc:chgData name="Nath, Siddhartha" userId="d83df921-9d41-4a0b-95a4-a52fc1507e41" providerId="ADAL" clId="{41B0142D-FA8E-4F4F-9612-8DDA64EAF9D3}" dt="2022-10-18T18:54:19.440" v="10" actId="20577"/>
        <pc:sldMkLst>
          <pc:docMk/>
          <pc:sldMk cId="0" sldId="284"/>
        </pc:sldMkLst>
        <pc:spChg chg="mod">
          <ac:chgData name="Nath, Siddhartha" userId="d83df921-9d41-4a0b-95a4-a52fc1507e41" providerId="ADAL" clId="{41B0142D-FA8E-4F4F-9612-8DDA64EAF9D3}" dt="2022-10-18T18:54:19.440" v="10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41B0142D-FA8E-4F4F-9612-8DDA64EAF9D3}" dt="2022-10-18T18:54:48.411" v="47" actId="20577"/>
        <pc:sldMkLst>
          <pc:docMk/>
          <pc:sldMk cId="0" sldId="285"/>
        </pc:sldMkLst>
        <pc:spChg chg="mod">
          <ac:chgData name="Nath, Siddhartha" userId="d83df921-9d41-4a0b-95a4-a52fc1507e41" providerId="ADAL" clId="{41B0142D-FA8E-4F4F-9612-8DDA64EAF9D3}" dt="2022-10-18T18:54:48.411" v="47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41B0142D-FA8E-4F4F-9612-8DDA64EAF9D3}" dt="2022-10-20T03:16:56.704" v="10235" actId="20577"/>
        <pc:sldMkLst>
          <pc:docMk/>
          <pc:sldMk cId="0" sldId="287"/>
        </pc:sldMkLst>
        <pc:spChg chg="mod">
          <ac:chgData name="Nath, Siddhartha" userId="d83df921-9d41-4a0b-95a4-a52fc1507e41" providerId="ADAL" clId="{41B0142D-FA8E-4F4F-9612-8DDA64EAF9D3}" dt="2022-10-20T03:16:56.704" v="10235" actId="20577"/>
          <ac:spMkLst>
            <pc:docMk/>
            <pc:sldMk cId="0" sldId="287"/>
            <ac:spMk id="6147" creationId="{73F818DB-3984-47D9-9F92-47F2BB30F17C}"/>
          </ac:spMkLst>
        </pc:sp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541616402" sldId="288"/>
        </pc:sldMkLst>
      </pc:sldChg>
      <pc:sldChg chg="modSp new mod">
        <pc:chgData name="Nath, Siddhartha" userId="d83df921-9d41-4a0b-95a4-a52fc1507e41" providerId="ADAL" clId="{41B0142D-FA8E-4F4F-9612-8DDA64EAF9D3}" dt="2022-10-18T23:10:04.973" v="9339" actId="6549"/>
        <pc:sldMkLst>
          <pc:docMk/>
          <pc:sldMk cId="1254003249" sldId="288"/>
        </pc:sldMkLst>
        <pc:spChg chg="mod">
          <ac:chgData name="Nath, Siddhartha" userId="d83df921-9d41-4a0b-95a4-a52fc1507e41" providerId="ADAL" clId="{41B0142D-FA8E-4F4F-9612-8DDA64EAF9D3}" dt="2022-10-18T19:00:59.935" v="243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41B0142D-FA8E-4F4F-9612-8DDA64EAF9D3}" dt="2022-10-18T23:10:04.973" v="9339" actId="6549"/>
          <ac:spMkLst>
            <pc:docMk/>
            <pc:sldMk cId="1254003249" sldId="288"/>
            <ac:spMk id="3" creationId="{39403EA4-72EF-44C6-B9C1-4BB7C0605EC3}"/>
          </ac:spMkLst>
        </pc:spChg>
      </pc:sldChg>
      <pc:sldChg chg="modSp new mod">
        <pc:chgData name="Nath, Siddhartha" userId="d83df921-9d41-4a0b-95a4-a52fc1507e41" providerId="ADAL" clId="{41B0142D-FA8E-4F4F-9612-8DDA64EAF9D3}" dt="2022-10-18T19:04:09.419" v="698" actId="20577"/>
        <pc:sldMkLst>
          <pc:docMk/>
          <pc:sldMk cId="2007433634" sldId="289"/>
        </pc:sldMkLst>
        <pc:spChg chg="mod">
          <ac:chgData name="Nath, Siddhartha" userId="d83df921-9d41-4a0b-95a4-a52fc1507e41" providerId="ADAL" clId="{41B0142D-FA8E-4F4F-9612-8DDA64EAF9D3}" dt="2022-10-18T19:01:12.045" v="265" actId="20577"/>
          <ac:spMkLst>
            <pc:docMk/>
            <pc:sldMk cId="2007433634" sldId="289"/>
            <ac:spMk id="2" creationId="{9E3FE4B9-E7D7-4026-A15B-C70D6FBF73A0}"/>
          </ac:spMkLst>
        </pc:spChg>
        <pc:spChg chg="mod">
          <ac:chgData name="Nath, Siddhartha" userId="d83df921-9d41-4a0b-95a4-a52fc1507e41" providerId="ADAL" clId="{41B0142D-FA8E-4F4F-9612-8DDA64EAF9D3}" dt="2022-10-18T19:04:09.419" v="698" actId="20577"/>
          <ac:spMkLst>
            <pc:docMk/>
            <pc:sldMk cId="2007433634" sldId="289"/>
            <ac:spMk id="3" creationId="{E9A8841A-A085-46CE-9135-6DC8709B0273}"/>
          </ac:spMkLst>
        </pc:sp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3293354119" sldId="289"/>
        </pc:sldMkLst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1369960150" sldId="290"/>
        </pc:sldMkLst>
      </pc:sldChg>
      <pc:sldChg chg="modSp add mod">
        <pc:chgData name="Nath, Siddhartha" userId="d83df921-9d41-4a0b-95a4-a52fc1507e41" providerId="ADAL" clId="{41B0142D-FA8E-4F4F-9612-8DDA64EAF9D3}" dt="2022-10-18T19:05:11.262" v="851" actId="113"/>
        <pc:sldMkLst>
          <pc:docMk/>
          <pc:sldMk cId="2023123853" sldId="290"/>
        </pc:sldMkLst>
        <pc:spChg chg="mod">
          <ac:chgData name="Nath, Siddhartha" userId="d83df921-9d41-4a0b-95a4-a52fc1507e41" providerId="ADAL" clId="{41B0142D-FA8E-4F4F-9612-8DDA64EAF9D3}" dt="2022-10-18T19:05:11.262" v="851" actId="113"/>
          <ac:spMkLst>
            <pc:docMk/>
            <pc:sldMk cId="2023123853" sldId="290"/>
            <ac:spMk id="3" creationId="{E9A8841A-A085-46CE-9135-6DC8709B0273}"/>
          </ac:spMkLst>
        </pc:sp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218252114" sldId="291"/>
        </pc:sldMkLst>
      </pc:sldChg>
      <pc:sldChg chg="modSp new mod">
        <pc:chgData name="Nath, Siddhartha" userId="d83df921-9d41-4a0b-95a4-a52fc1507e41" providerId="ADAL" clId="{41B0142D-FA8E-4F4F-9612-8DDA64EAF9D3}" dt="2022-10-18T19:09:51.665" v="1388" actId="207"/>
        <pc:sldMkLst>
          <pc:docMk/>
          <pc:sldMk cId="1095645390" sldId="291"/>
        </pc:sldMkLst>
        <pc:spChg chg="mod">
          <ac:chgData name="Nath, Siddhartha" userId="d83df921-9d41-4a0b-95a4-a52fc1507e41" providerId="ADAL" clId="{41B0142D-FA8E-4F4F-9612-8DDA64EAF9D3}" dt="2022-10-18T19:06:43.309" v="1035" actId="20577"/>
          <ac:spMkLst>
            <pc:docMk/>
            <pc:sldMk cId="1095645390" sldId="291"/>
            <ac:spMk id="2" creationId="{FDB7B570-557C-4D21-B08B-927DB382F598}"/>
          </ac:spMkLst>
        </pc:spChg>
        <pc:spChg chg="mod">
          <ac:chgData name="Nath, Siddhartha" userId="d83df921-9d41-4a0b-95a4-a52fc1507e41" providerId="ADAL" clId="{41B0142D-FA8E-4F4F-9612-8DDA64EAF9D3}" dt="2022-10-18T19:09:51.665" v="1388" actId="207"/>
          <ac:spMkLst>
            <pc:docMk/>
            <pc:sldMk cId="1095645390" sldId="291"/>
            <ac:spMk id="3" creationId="{3DDC1DB2-A89F-4706-A4D0-80F198405593}"/>
          </ac:spMkLst>
        </pc:spChg>
      </pc:sldChg>
      <pc:sldChg chg="modSp new mod">
        <pc:chgData name="Nath, Siddhartha" userId="d83df921-9d41-4a0b-95a4-a52fc1507e41" providerId="ADAL" clId="{41B0142D-FA8E-4F4F-9612-8DDA64EAF9D3}" dt="2022-10-18T19:14:47.830" v="1980" actId="207"/>
        <pc:sldMkLst>
          <pc:docMk/>
          <pc:sldMk cId="2299170255" sldId="292"/>
        </pc:sldMkLst>
        <pc:spChg chg="mod">
          <ac:chgData name="Nath, Siddhartha" userId="d83df921-9d41-4a0b-95a4-a52fc1507e41" providerId="ADAL" clId="{41B0142D-FA8E-4F4F-9612-8DDA64EAF9D3}" dt="2022-10-18T19:10:17.823" v="1428" actId="20577"/>
          <ac:spMkLst>
            <pc:docMk/>
            <pc:sldMk cId="2299170255" sldId="292"/>
            <ac:spMk id="2" creationId="{FA105678-C08E-49AF-AFE6-9C2BB9A92190}"/>
          </ac:spMkLst>
        </pc:spChg>
        <pc:spChg chg="mod">
          <ac:chgData name="Nath, Siddhartha" userId="d83df921-9d41-4a0b-95a4-a52fc1507e41" providerId="ADAL" clId="{41B0142D-FA8E-4F4F-9612-8DDA64EAF9D3}" dt="2022-10-18T19:14:47.830" v="1980" actId="207"/>
          <ac:spMkLst>
            <pc:docMk/>
            <pc:sldMk cId="2299170255" sldId="292"/>
            <ac:spMk id="3" creationId="{C447B8CE-5216-4581-A3A8-C92B5F266FDE}"/>
          </ac:spMkLst>
        </pc:sp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4044469337" sldId="292"/>
        </pc:sldMkLst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246627708" sldId="293"/>
        </pc:sldMkLst>
      </pc:sldChg>
      <pc:sldChg chg="modSp new mod">
        <pc:chgData name="Nath, Siddhartha" userId="d83df921-9d41-4a0b-95a4-a52fc1507e41" providerId="ADAL" clId="{41B0142D-FA8E-4F4F-9612-8DDA64EAF9D3}" dt="2022-10-18T19:17:00.267" v="2404" actId="207"/>
        <pc:sldMkLst>
          <pc:docMk/>
          <pc:sldMk cId="3790847039" sldId="293"/>
        </pc:sldMkLst>
        <pc:spChg chg="mod">
          <ac:chgData name="Nath, Siddhartha" userId="d83df921-9d41-4a0b-95a4-a52fc1507e41" providerId="ADAL" clId="{41B0142D-FA8E-4F4F-9612-8DDA64EAF9D3}" dt="2022-10-18T19:15:12.708" v="2017" actId="20577"/>
          <ac:spMkLst>
            <pc:docMk/>
            <pc:sldMk cId="3790847039" sldId="293"/>
            <ac:spMk id="2" creationId="{238FBA61-B3B3-4D81-AC96-08FBCCFB64B6}"/>
          </ac:spMkLst>
        </pc:spChg>
        <pc:spChg chg="mod">
          <ac:chgData name="Nath, Siddhartha" userId="d83df921-9d41-4a0b-95a4-a52fc1507e41" providerId="ADAL" clId="{41B0142D-FA8E-4F4F-9612-8DDA64EAF9D3}" dt="2022-10-18T19:17:00.267" v="2404" actId="207"/>
          <ac:spMkLst>
            <pc:docMk/>
            <pc:sldMk cId="3790847039" sldId="293"/>
            <ac:spMk id="3" creationId="{0BC665B3-EF8A-4908-BD7E-B0291FE02498}"/>
          </ac:spMkLst>
        </pc:spChg>
      </pc:sldChg>
      <pc:sldChg chg="addSp modSp new mod">
        <pc:chgData name="Nath, Siddhartha" userId="d83df921-9d41-4a0b-95a4-a52fc1507e41" providerId="ADAL" clId="{41B0142D-FA8E-4F4F-9612-8DDA64EAF9D3}" dt="2022-10-18T19:18:13.936" v="2509" actId="14100"/>
        <pc:sldMkLst>
          <pc:docMk/>
          <pc:sldMk cId="2458439212" sldId="294"/>
        </pc:sldMkLst>
        <pc:spChg chg="mod">
          <ac:chgData name="Nath, Siddhartha" userId="d83df921-9d41-4a0b-95a4-a52fc1507e41" providerId="ADAL" clId="{41B0142D-FA8E-4F4F-9612-8DDA64EAF9D3}" dt="2022-10-18T19:17:08.995" v="2414" actId="20577"/>
          <ac:spMkLst>
            <pc:docMk/>
            <pc:sldMk cId="2458439212" sldId="294"/>
            <ac:spMk id="2" creationId="{C4043650-332F-4CF3-B4E2-70F710C1C3D4}"/>
          </ac:spMkLst>
        </pc:spChg>
        <pc:spChg chg="mod">
          <ac:chgData name="Nath, Siddhartha" userId="d83df921-9d41-4a0b-95a4-a52fc1507e41" providerId="ADAL" clId="{41B0142D-FA8E-4F4F-9612-8DDA64EAF9D3}" dt="2022-10-18T19:17:58.673" v="2504" actId="14100"/>
          <ac:spMkLst>
            <pc:docMk/>
            <pc:sldMk cId="2458439212" sldId="294"/>
            <ac:spMk id="3" creationId="{FC3973B1-2FD0-4FB4-B1BA-705D0FD74736}"/>
          </ac:spMkLst>
        </pc:spChg>
        <pc:picChg chg="add mod">
          <ac:chgData name="Nath, Siddhartha" userId="d83df921-9d41-4a0b-95a4-a52fc1507e41" providerId="ADAL" clId="{41B0142D-FA8E-4F4F-9612-8DDA64EAF9D3}" dt="2022-10-18T19:18:13.936" v="2509" actId="14100"/>
          <ac:picMkLst>
            <pc:docMk/>
            <pc:sldMk cId="2458439212" sldId="294"/>
            <ac:picMk id="6" creationId="{6146C94A-3E86-4579-8939-90D95C788D04}"/>
          </ac:picMkLst>
        </pc:picChg>
      </pc:sldChg>
      <pc:sldChg chg="del">
        <pc:chgData name="Nath, Siddhartha" userId="d83df921-9d41-4a0b-95a4-a52fc1507e41" providerId="ADAL" clId="{41B0142D-FA8E-4F4F-9612-8DDA64EAF9D3}" dt="2022-10-18T19:00:50.251" v="225" actId="47"/>
        <pc:sldMkLst>
          <pc:docMk/>
          <pc:sldMk cId="3620052668" sldId="294"/>
        </pc:sldMkLst>
      </pc:sldChg>
      <pc:sldChg chg="modSp new mod">
        <pc:chgData name="Nath, Siddhartha" userId="d83df921-9d41-4a0b-95a4-a52fc1507e41" providerId="ADAL" clId="{41B0142D-FA8E-4F4F-9612-8DDA64EAF9D3}" dt="2022-10-18T19:27:01.886" v="3094" actId="20577"/>
        <pc:sldMkLst>
          <pc:docMk/>
          <pc:sldMk cId="1457400043" sldId="295"/>
        </pc:sldMkLst>
        <pc:spChg chg="mod">
          <ac:chgData name="Nath, Siddhartha" userId="d83df921-9d41-4a0b-95a4-a52fc1507e41" providerId="ADAL" clId="{41B0142D-FA8E-4F4F-9612-8DDA64EAF9D3}" dt="2022-10-18T19:23:03.474" v="2542" actId="20577"/>
          <ac:spMkLst>
            <pc:docMk/>
            <pc:sldMk cId="1457400043" sldId="295"/>
            <ac:spMk id="2" creationId="{ADFEC708-5F4A-47C5-AEDB-DA35323B83FE}"/>
          </ac:spMkLst>
        </pc:spChg>
        <pc:spChg chg="mod">
          <ac:chgData name="Nath, Siddhartha" userId="d83df921-9d41-4a0b-95a4-a52fc1507e41" providerId="ADAL" clId="{41B0142D-FA8E-4F4F-9612-8DDA64EAF9D3}" dt="2022-10-18T19:27:01.886" v="3094" actId="20577"/>
          <ac:spMkLst>
            <pc:docMk/>
            <pc:sldMk cId="1457400043" sldId="295"/>
            <ac:spMk id="3" creationId="{07B80453-E99D-47D8-ABB3-9E17D5002C65}"/>
          </ac:spMkLst>
        </pc:spChg>
      </pc:sldChg>
      <pc:sldChg chg="addSp modSp new mod">
        <pc:chgData name="Nath, Siddhartha" userId="d83df921-9d41-4a0b-95a4-a52fc1507e41" providerId="ADAL" clId="{41B0142D-FA8E-4F4F-9612-8DDA64EAF9D3}" dt="2022-10-18T19:33:35.630" v="3325" actId="1076"/>
        <pc:sldMkLst>
          <pc:docMk/>
          <pc:sldMk cId="448828673" sldId="296"/>
        </pc:sldMkLst>
        <pc:spChg chg="mod">
          <ac:chgData name="Nath, Siddhartha" userId="d83df921-9d41-4a0b-95a4-a52fc1507e41" providerId="ADAL" clId="{41B0142D-FA8E-4F4F-9612-8DDA64EAF9D3}" dt="2022-10-18T19:28:40.014" v="3102" actId="20577"/>
          <ac:spMkLst>
            <pc:docMk/>
            <pc:sldMk cId="448828673" sldId="296"/>
            <ac:spMk id="2" creationId="{ECD2EEAA-1B7E-4CC8-AFFB-012CA6F54396}"/>
          </ac:spMkLst>
        </pc:spChg>
        <pc:spChg chg="mod">
          <ac:chgData name="Nath, Siddhartha" userId="d83df921-9d41-4a0b-95a4-a52fc1507e41" providerId="ADAL" clId="{41B0142D-FA8E-4F4F-9612-8DDA64EAF9D3}" dt="2022-10-18T19:33:31.898" v="3324" actId="403"/>
          <ac:spMkLst>
            <pc:docMk/>
            <pc:sldMk cId="448828673" sldId="296"/>
            <ac:spMk id="3" creationId="{EAF7473E-2B43-49E4-B5CA-8FC3FFE4C880}"/>
          </ac:spMkLst>
        </pc:spChg>
        <pc:picChg chg="add mod">
          <ac:chgData name="Nath, Siddhartha" userId="d83df921-9d41-4a0b-95a4-a52fc1507e41" providerId="ADAL" clId="{41B0142D-FA8E-4F4F-9612-8DDA64EAF9D3}" dt="2022-10-18T19:31:24.465" v="3192" actId="1076"/>
          <ac:picMkLst>
            <pc:docMk/>
            <pc:sldMk cId="448828673" sldId="296"/>
            <ac:picMk id="6" creationId="{963FC8E1-6AC4-4837-9E67-3467EF7B923A}"/>
          </ac:picMkLst>
        </pc:picChg>
        <pc:picChg chg="add mod">
          <ac:chgData name="Nath, Siddhartha" userId="d83df921-9d41-4a0b-95a4-a52fc1507e41" providerId="ADAL" clId="{41B0142D-FA8E-4F4F-9612-8DDA64EAF9D3}" dt="2022-10-18T19:33:35.630" v="3325" actId="1076"/>
          <ac:picMkLst>
            <pc:docMk/>
            <pc:sldMk cId="448828673" sldId="296"/>
            <ac:picMk id="8" creationId="{BC652A23-9513-492A-938C-303C16496D9E}"/>
          </ac:picMkLst>
        </pc:picChg>
      </pc:sldChg>
      <pc:sldChg chg="addSp delSp modSp new mod">
        <pc:chgData name="Nath, Siddhartha" userId="d83df921-9d41-4a0b-95a4-a52fc1507e41" providerId="ADAL" clId="{41B0142D-FA8E-4F4F-9612-8DDA64EAF9D3}" dt="2022-10-18T19:45:51.833" v="3916" actId="1076"/>
        <pc:sldMkLst>
          <pc:docMk/>
          <pc:sldMk cId="2946796107" sldId="297"/>
        </pc:sldMkLst>
        <pc:spChg chg="mod">
          <ac:chgData name="Nath, Siddhartha" userId="d83df921-9d41-4a0b-95a4-a52fc1507e41" providerId="ADAL" clId="{41B0142D-FA8E-4F4F-9612-8DDA64EAF9D3}" dt="2022-10-18T19:34:54.898" v="3337" actId="20577"/>
          <ac:spMkLst>
            <pc:docMk/>
            <pc:sldMk cId="2946796107" sldId="297"/>
            <ac:spMk id="2" creationId="{22FCD2F8-08F3-424C-A14B-7CB5FD1D6B27}"/>
          </ac:spMkLst>
        </pc:spChg>
        <pc:spChg chg="mod">
          <ac:chgData name="Nath, Siddhartha" userId="d83df921-9d41-4a0b-95a4-a52fc1507e41" providerId="ADAL" clId="{41B0142D-FA8E-4F4F-9612-8DDA64EAF9D3}" dt="2022-10-18T19:45:46.624" v="3915" actId="14100"/>
          <ac:spMkLst>
            <pc:docMk/>
            <pc:sldMk cId="2946796107" sldId="297"/>
            <ac:spMk id="3" creationId="{59F30E51-7C26-41FB-BF3F-2127DB4BA025}"/>
          </ac:spMkLst>
        </pc:spChg>
        <pc:spChg chg="add mod">
          <ac:chgData name="Nath, Siddhartha" userId="d83df921-9d41-4a0b-95a4-a52fc1507e41" providerId="ADAL" clId="{41B0142D-FA8E-4F4F-9612-8DDA64EAF9D3}" dt="2022-10-18T19:45:51.833" v="3916" actId="1076"/>
          <ac:spMkLst>
            <pc:docMk/>
            <pc:sldMk cId="2946796107" sldId="297"/>
            <ac:spMk id="7" creationId="{D21AABEF-4F28-474D-B14A-956829034DEF}"/>
          </ac:spMkLst>
        </pc:spChg>
        <pc:spChg chg="add del mod">
          <ac:chgData name="Nath, Siddhartha" userId="d83df921-9d41-4a0b-95a4-a52fc1507e41" providerId="ADAL" clId="{41B0142D-FA8E-4F4F-9612-8DDA64EAF9D3}" dt="2022-10-18T19:38:44.422" v="3513"/>
          <ac:spMkLst>
            <pc:docMk/>
            <pc:sldMk cId="2946796107" sldId="297"/>
            <ac:spMk id="8" creationId="{0E8824F8-75C3-4402-A02D-5F385AD3280C}"/>
          </ac:spMkLst>
        </pc:spChg>
        <pc:picChg chg="add mod">
          <ac:chgData name="Nath, Siddhartha" userId="d83df921-9d41-4a0b-95a4-a52fc1507e41" providerId="ADAL" clId="{41B0142D-FA8E-4F4F-9612-8DDA64EAF9D3}" dt="2022-10-18T19:45:43.868" v="3914" actId="1076"/>
          <ac:picMkLst>
            <pc:docMk/>
            <pc:sldMk cId="2946796107" sldId="297"/>
            <ac:picMk id="6" creationId="{3BC82B46-E7DC-41F4-A4F0-20BB86B51212}"/>
          </ac:picMkLst>
        </pc:picChg>
      </pc:sldChg>
      <pc:sldChg chg="modSp new mod">
        <pc:chgData name="Nath, Siddhartha" userId="d83df921-9d41-4a0b-95a4-a52fc1507e41" providerId="ADAL" clId="{41B0142D-FA8E-4F4F-9612-8DDA64EAF9D3}" dt="2022-10-18T19:53:03.994" v="4564" actId="6549"/>
        <pc:sldMkLst>
          <pc:docMk/>
          <pc:sldMk cId="4064277033" sldId="298"/>
        </pc:sldMkLst>
        <pc:spChg chg="mod">
          <ac:chgData name="Nath, Siddhartha" userId="d83df921-9d41-4a0b-95a4-a52fc1507e41" providerId="ADAL" clId="{41B0142D-FA8E-4F4F-9612-8DDA64EAF9D3}" dt="2022-10-18T19:46:14.347" v="3930" actId="20577"/>
          <ac:spMkLst>
            <pc:docMk/>
            <pc:sldMk cId="4064277033" sldId="298"/>
            <ac:spMk id="2" creationId="{B78A9CF1-F7B8-4DBE-BB1A-DC89D025AED2}"/>
          </ac:spMkLst>
        </pc:spChg>
        <pc:spChg chg="mod">
          <ac:chgData name="Nath, Siddhartha" userId="d83df921-9d41-4a0b-95a4-a52fc1507e41" providerId="ADAL" clId="{41B0142D-FA8E-4F4F-9612-8DDA64EAF9D3}" dt="2022-10-18T19:53:03.994" v="4564" actId="6549"/>
          <ac:spMkLst>
            <pc:docMk/>
            <pc:sldMk cId="4064277033" sldId="298"/>
            <ac:spMk id="3" creationId="{F27A214F-6FD4-45C6-92FD-DC48A1D2801E}"/>
          </ac:spMkLst>
        </pc:spChg>
      </pc:sldChg>
      <pc:sldChg chg="addSp delSp modSp new mod">
        <pc:chgData name="Nath, Siddhartha" userId="d83df921-9d41-4a0b-95a4-a52fc1507e41" providerId="ADAL" clId="{41B0142D-FA8E-4F4F-9612-8DDA64EAF9D3}" dt="2022-10-18T20:01:29.602" v="4969" actId="5793"/>
        <pc:sldMkLst>
          <pc:docMk/>
          <pc:sldMk cId="733202100" sldId="299"/>
        </pc:sldMkLst>
        <pc:spChg chg="mod">
          <ac:chgData name="Nath, Siddhartha" userId="d83df921-9d41-4a0b-95a4-a52fc1507e41" providerId="ADAL" clId="{41B0142D-FA8E-4F4F-9612-8DDA64EAF9D3}" dt="2022-10-18T20:01:29.602" v="4969" actId="5793"/>
          <ac:spMkLst>
            <pc:docMk/>
            <pc:sldMk cId="733202100" sldId="299"/>
            <ac:spMk id="2" creationId="{733FC683-6CF4-4F7D-BB46-C5F7EED79D93}"/>
          </ac:spMkLst>
        </pc:spChg>
        <pc:spChg chg="del mod">
          <ac:chgData name="Nath, Siddhartha" userId="d83df921-9d41-4a0b-95a4-a52fc1507e41" providerId="ADAL" clId="{41B0142D-FA8E-4F4F-9612-8DDA64EAF9D3}" dt="2022-10-18T19:54:12.720" v="4596" actId="22"/>
          <ac:spMkLst>
            <pc:docMk/>
            <pc:sldMk cId="733202100" sldId="299"/>
            <ac:spMk id="3" creationId="{3DFBD402-A806-4118-BF10-9BB682B4A0DD}"/>
          </ac:spMkLst>
        </pc:spChg>
        <pc:spChg chg="add mod">
          <ac:chgData name="Nath, Siddhartha" userId="d83df921-9d41-4a0b-95a4-a52fc1507e41" providerId="ADAL" clId="{41B0142D-FA8E-4F4F-9612-8DDA64EAF9D3}" dt="2022-10-18T20:01:06.985" v="4961" actId="207"/>
          <ac:spMkLst>
            <pc:docMk/>
            <pc:sldMk cId="733202100" sldId="299"/>
            <ac:spMk id="7" creationId="{8336D339-CCBC-41B6-9421-D7CFF24BFD95}"/>
          </ac:spMkLst>
        </pc:spChg>
        <pc:picChg chg="add mod ord">
          <ac:chgData name="Nath, Siddhartha" userId="d83df921-9d41-4a0b-95a4-a52fc1507e41" providerId="ADAL" clId="{41B0142D-FA8E-4F4F-9612-8DDA64EAF9D3}" dt="2022-10-18T19:56:15.179" v="4693" actId="1076"/>
          <ac:picMkLst>
            <pc:docMk/>
            <pc:sldMk cId="733202100" sldId="299"/>
            <ac:picMk id="6" creationId="{036447A4-78C3-4647-ADA1-64AE330EE7B8}"/>
          </ac:picMkLst>
        </pc:picChg>
        <pc:picChg chg="add mod">
          <ac:chgData name="Nath, Siddhartha" userId="d83df921-9d41-4a0b-95a4-a52fc1507e41" providerId="ADAL" clId="{41B0142D-FA8E-4F4F-9612-8DDA64EAF9D3}" dt="2022-10-18T20:01:14.772" v="4962" actId="14100"/>
          <ac:picMkLst>
            <pc:docMk/>
            <pc:sldMk cId="733202100" sldId="299"/>
            <ac:picMk id="9" creationId="{9CE1A421-0D10-478D-A639-D26B7A64EF43}"/>
          </ac:picMkLst>
        </pc:picChg>
      </pc:sldChg>
      <pc:sldChg chg="modSp new mod">
        <pc:chgData name="Nath, Siddhartha" userId="d83df921-9d41-4a0b-95a4-a52fc1507e41" providerId="ADAL" clId="{41B0142D-FA8E-4F4F-9612-8DDA64EAF9D3}" dt="2022-10-18T20:07:13.279" v="5360" actId="20577"/>
        <pc:sldMkLst>
          <pc:docMk/>
          <pc:sldMk cId="2388456824" sldId="300"/>
        </pc:sldMkLst>
        <pc:spChg chg="mod">
          <ac:chgData name="Nath, Siddhartha" userId="d83df921-9d41-4a0b-95a4-a52fc1507e41" providerId="ADAL" clId="{41B0142D-FA8E-4F4F-9612-8DDA64EAF9D3}" dt="2022-10-18T20:05:20.359" v="5003" actId="20577"/>
          <ac:spMkLst>
            <pc:docMk/>
            <pc:sldMk cId="2388456824" sldId="300"/>
            <ac:spMk id="2" creationId="{185FE3E0-4190-46EF-8446-1F0FC956D9B0}"/>
          </ac:spMkLst>
        </pc:spChg>
        <pc:spChg chg="mod">
          <ac:chgData name="Nath, Siddhartha" userId="d83df921-9d41-4a0b-95a4-a52fc1507e41" providerId="ADAL" clId="{41B0142D-FA8E-4F4F-9612-8DDA64EAF9D3}" dt="2022-10-18T20:07:13.279" v="5360" actId="20577"/>
          <ac:spMkLst>
            <pc:docMk/>
            <pc:sldMk cId="2388456824" sldId="300"/>
            <ac:spMk id="3" creationId="{0C93127E-B460-4F71-8090-EEBC8ADD69E2}"/>
          </ac:spMkLst>
        </pc:spChg>
      </pc:sldChg>
      <pc:sldChg chg="modSp new mod">
        <pc:chgData name="Nath, Siddhartha" userId="d83df921-9d41-4a0b-95a4-a52fc1507e41" providerId="ADAL" clId="{41B0142D-FA8E-4F4F-9612-8DDA64EAF9D3}" dt="2022-10-18T20:10:37.631" v="5733" actId="207"/>
        <pc:sldMkLst>
          <pc:docMk/>
          <pc:sldMk cId="2949216271" sldId="301"/>
        </pc:sldMkLst>
        <pc:spChg chg="mod">
          <ac:chgData name="Nath, Siddhartha" userId="d83df921-9d41-4a0b-95a4-a52fc1507e41" providerId="ADAL" clId="{41B0142D-FA8E-4F4F-9612-8DDA64EAF9D3}" dt="2022-10-18T20:07:45.736" v="5372" actId="20577"/>
          <ac:spMkLst>
            <pc:docMk/>
            <pc:sldMk cId="2949216271" sldId="301"/>
            <ac:spMk id="2" creationId="{3601036B-1C6B-4E7E-95CA-A49E54BB2C83}"/>
          </ac:spMkLst>
        </pc:spChg>
        <pc:spChg chg="mod">
          <ac:chgData name="Nath, Siddhartha" userId="d83df921-9d41-4a0b-95a4-a52fc1507e41" providerId="ADAL" clId="{41B0142D-FA8E-4F4F-9612-8DDA64EAF9D3}" dt="2022-10-18T20:10:37.631" v="5733" actId="207"/>
          <ac:spMkLst>
            <pc:docMk/>
            <pc:sldMk cId="2949216271" sldId="301"/>
            <ac:spMk id="3" creationId="{C46F0D3C-BD73-4F6F-B268-08A687A99CC8}"/>
          </ac:spMkLst>
        </pc:spChg>
      </pc:sldChg>
      <pc:sldChg chg="addSp modSp new mod">
        <pc:chgData name="Nath, Siddhartha" userId="d83df921-9d41-4a0b-95a4-a52fc1507e41" providerId="ADAL" clId="{41B0142D-FA8E-4F4F-9612-8DDA64EAF9D3}" dt="2022-10-18T20:13:12.609" v="5860" actId="20577"/>
        <pc:sldMkLst>
          <pc:docMk/>
          <pc:sldMk cId="3058393971" sldId="302"/>
        </pc:sldMkLst>
        <pc:spChg chg="mod">
          <ac:chgData name="Nath, Siddhartha" userId="d83df921-9d41-4a0b-95a4-a52fc1507e41" providerId="ADAL" clId="{41B0142D-FA8E-4F4F-9612-8DDA64EAF9D3}" dt="2022-10-18T20:13:12.609" v="5860" actId="20577"/>
          <ac:spMkLst>
            <pc:docMk/>
            <pc:sldMk cId="3058393971" sldId="302"/>
            <ac:spMk id="2" creationId="{61015F4B-4D8A-4EAD-835C-7F8E82D9ADBE}"/>
          </ac:spMkLst>
        </pc:spChg>
        <pc:spChg chg="mod">
          <ac:chgData name="Nath, Siddhartha" userId="d83df921-9d41-4a0b-95a4-a52fc1507e41" providerId="ADAL" clId="{41B0142D-FA8E-4F4F-9612-8DDA64EAF9D3}" dt="2022-10-18T20:11:54.049" v="5853" actId="14100"/>
          <ac:spMkLst>
            <pc:docMk/>
            <pc:sldMk cId="3058393971" sldId="302"/>
            <ac:spMk id="3" creationId="{DADD3706-B9D0-49D0-A66F-A5A8D2CEA7FE}"/>
          </ac:spMkLst>
        </pc:spChg>
        <pc:picChg chg="add mod">
          <ac:chgData name="Nath, Siddhartha" userId="d83df921-9d41-4a0b-95a4-a52fc1507e41" providerId="ADAL" clId="{41B0142D-FA8E-4F4F-9612-8DDA64EAF9D3}" dt="2022-10-18T20:12:10.768" v="5855" actId="1076"/>
          <ac:picMkLst>
            <pc:docMk/>
            <pc:sldMk cId="3058393971" sldId="302"/>
            <ac:picMk id="6" creationId="{0150847E-29E2-4B79-88E5-0EE7980B3890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0:17:23.705" v="6309" actId="207"/>
        <pc:sldMkLst>
          <pc:docMk/>
          <pc:sldMk cId="3239028001" sldId="303"/>
        </pc:sldMkLst>
        <pc:spChg chg="mod">
          <ac:chgData name="Nath, Siddhartha" userId="d83df921-9d41-4a0b-95a4-a52fc1507e41" providerId="ADAL" clId="{41B0142D-FA8E-4F4F-9612-8DDA64EAF9D3}" dt="2022-10-18T20:14:06.950" v="5878" actId="20577"/>
          <ac:spMkLst>
            <pc:docMk/>
            <pc:sldMk cId="3239028001" sldId="303"/>
            <ac:spMk id="2" creationId="{208D747D-9D84-442A-B68C-3F1095E4FC5F}"/>
          </ac:spMkLst>
        </pc:spChg>
        <pc:spChg chg="mod">
          <ac:chgData name="Nath, Siddhartha" userId="d83df921-9d41-4a0b-95a4-a52fc1507e41" providerId="ADAL" clId="{41B0142D-FA8E-4F4F-9612-8DDA64EAF9D3}" dt="2022-10-18T20:17:23.705" v="6309" actId="207"/>
          <ac:spMkLst>
            <pc:docMk/>
            <pc:sldMk cId="3239028001" sldId="303"/>
            <ac:spMk id="3" creationId="{039B716A-D5AD-4E46-B069-15AA19135233}"/>
          </ac:spMkLst>
        </pc:spChg>
        <pc:picChg chg="add mod">
          <ac:chgData name="Nath, Siddhartha" userId="d83df921-9d41-4a0b-95a4-a52fc1507e41" providerId="ADAL" clId="{41B0142D-FA8E-4F4F-9612-8DDA64EAF9D3}" dt="2022-10-18T20:17:18.904" v="6308" actId="14100"/>
          <ac:picMkLst>
            <pc:docMk/>
            <pc:sldMk cId="3239028001" sldId="303"/>
            <ac:picMk id="6" creationId="{FA7188F2-9386-4854-820F-F04054F428C6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0:18:28.597" v="6384" actId="1076"/>
        <pc:sldMkLst>
          <pc:docMk/>
          <pc:sldMk cId="3563914762" sldId="304"/>
        </pc:sldMkLst>
        <pc:spChg chg="mod">
          <ac:chgData name="Nath, Siddhartha" userId="d83df921-9d41-4a0b-95a4-a52fc1507e41" providerId="ADAL" clId="{41B0142D-FA8E-4F4F-9612-8DDA64EAF9D3}" dt="2022-10-18T20:17:48.743" v="6319" actId="20577"/>
          <ac:spMkLst>
            <pc:docMk/>
            <pc:sldMk cId="3563914762" sldId="304"/>
            <ac:spMk id="2" creationId="{A476FAE8-E520-4B90-B990-5754005DDEDE}"/>
          </ac:spMkLst>
        </pc:spChg>
        <pc:spChg chg="mod">
          <ac:chgData name="Nath, Siddhartha" userId="d83df921-9d41-4a0b-95a4-a52fc1507e41" providerId="ADAL" clId="{41B0142D-FA8E-4F4F-9612-8DDA64EAF9D3}" dt="2022-10-18T20:18:09.912" v="6382" actId="14100"/>
          <ac:spMkLst>
            <pc:docMk/>
            <pc:sldMk cId="3563914762" sldId="304"/>
            <ac:spMk id="3" creationId="{614FBAA1-F7AA-4663-A488-183020B8908A}"/>
          </ac:spMkLst>
        </pc:spChg>
        <pc:picChg chg="add mod">
          <ac:chgData name="Nath, Siddhartha" userId="d83df921-9d41-4a0b-95a4-a52fc1507e41" providerId="ADAL" clId="{41B0142D-FA8E-4F4F-9612-8DDA64EAF9D3}" dt="2022-10-18T20:18:28.597" v="6384" actId="1076"/>
          <ac:picMkLst>
            <pc:docMk/>
            <pc:sldMk cId="3563914762" sldId="304"/>
            <ac:picMk id="6" creationId="{BA3EF1AE-1889-4786-908D-C9F6E7F2F6BC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0:40:40.151" v="6545" actId="1076"/>
        <pc:sldMkLst>
          <pc:docMk/>
          <pc:sldMk cId="2016977717" sldId="305"/>
        </pc:sldMkLst>
        <pc:spChg chg="mod">
          <ac:chgData name="Nath, Siddhartha" userId="d83df921-9d41-4a0b-95a4-a52fc1507e41" providerId="ADAL" clId="{41B0142D-FA8E-4F4F-9612-8DDA64EAF9D3}" dt="2022-10-18T20:38:29.260" v="6415" actId="20577"/>
          <ac:spMkLst>
            <pc:docMk/>
            <pc:sldMk cId="2016977717" sldId="305"/>
            <ac:spMk id="2" creationId="{E0444D55-4DB4-4739-919B-8065163B6706}"/>
          </ac:spMkLst>
        </pc:spChg>
        <pc:spChg chg="mod">
          <ac:chgData name="Nath, Siddhartha" userId="d83df921-9d41-4a0b-95a4-a52fc1507e41" providerId="ADAL" clId="{41B0142D-FA8E-4F4F-9612-8DDA64EAF9D3}" dt="2022-10-18T20:39:51.747" v="6537" actId="14100"/>
          <ac:spMkLst>
            <pc:docMk/>
            <pc:sldMk cId="2016977717" sldId="305"/>
            <ac:spMk id="3" creationId="{E9142FEE-ABBE-4B42-A5DD-7C31F98D1142}"/>
          </ac:spMkLst>
        </pc:spChg>
        <pc:picChg chg="add mod">
          <ac:chgData name="Nath, Siddhartha" userId="d83df921-9d41-4a0b-95a4-a52fc1507e41" providerId="ADAL" clId="{41B0142D-FA8E-4F4F-9612-8DDA64EAF9D3}" dt="2022-10-18T20:40:18.301" v="6541" actId="1076"/>
          <ac:picMkLst>
            <pc:docMk/>
            <pc:sldMk cId="2016977717" sldId="305"/>
            <ac:picMk id="6" creationId="{56785670-3E9B-4940-8F1E-F36336700588}"/>
          </ac:picMkLst>
        </pc:picChg>
        <pc:picChg chg="add mod">
          <ac:chgData name="Nath, Siddhartha" userId="d83df921-9d41-4a0b-95a4-a52fc1507e41" providerId="ADAL" clId="{41B0142D-FA8E-4F4F-9612-8DDA64EAF9D3}" dt="2022-10-18T20:40:40.151" v="6545" actId="1076"/>
          <ac:picMkLst>
            <pc:docMk/>
            <pc:sldMk cId="2016977717" sldId="305"/>
            <ac:picMk id="8" creationId="{4DB466D3-ECBF-40BB-AAC6-9118039FCD7D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0:45:58.537" v="6623" actId="1038"/>
        <pc:sldMkLst>
          <pc:docMk/>
          <pc:sldMk cId="3011959801" sldId="306"/>
        </pc:sldMkLst>
        <pc:spChg chg="mod">
          <ac:chgData name="Nath, Siddhartha" userId="d83df921-9d41-4a0b-95a4-a52fc1507e41" providerId="ADAL" clId="{41B0142D-FA8E-4F4F-9612-8DDA64EAF9D3}" dt="2022-10-18T20:41:43.914" v="6567" actId="20577"/>
          <ac:spMkLst>
            <pc:docMk/>
            <pc:sldMk cId="3011959801" sldId="306"/>
            <ac:spMk id="2" creationId="{F51E325D-D5E5-41FC-BAB2-6A892B2E4F8F}"/>
          </ac:spMkLst>
        </pc:spChg>
        <pc:spChg chg="mod">
          <ac:chgData name="Nath, Siddhartha" userId="d83df921-9d41-4a0b-95a4-a52fc1507e41" providerId="ADAL" clId="{41B0142D-FA8E-4F4F-9612-8DDA64EAF9D3}" dt="2022-10-18T20:42:38.657" v="6612" actId="20577"/>
          <ac:spMkLst>
            <pc:docMk/>
            <pc:sldMk cId="3011959801" sldId="306"/>
            <ac:spMk id="3" creationId="{18F103FE-C131-4FEA-82DE-0CDD292928B2}"/>
          </ac:spMkLst>
        </pc:spChg>
        <pc:picChg chg="add mod">
          <ac:chgData name="Nath, Siddhartha" userId="d83df921-9d41-4a0b-95a4-a52fc1507e41" providerId="ADAL" clId="{41B0142D-FA8E-4F4F-9612-8DDA64EAF9D3}" dt="2022-10-18T20:45:58.537" v="6623" actId="1038"/>
          <ac:picMkLst>
            <pc:docMk/>
            <pc:sldMk cId="3011959801" sldId="306"/>
            <ac:picMk id="6" creationId="{564C1921-D9C4-4A65-9E30-2A54226A21D7}"/>
          </ac:picMkLst>
        </pc:picChg>
        <pc:picChg chg="add mod">
          <ac:chgData name="Nath, Siddhartha" userId="d83df921-9d41-4a0b-95a4-a52fc1507e41" providerId="ADAL" clId="{41B0142D-FA8E-4F4F-9612-8DDA64EAF9D3}" dt="2022-10-18T20:45:51.359" v="6617" actId="14100"/>
          <ac:picMkLst>
            <pc:docMk/>
            <pc:sldMk cId="3011959801" sldId="306"/>
            <ac:picMk id="7" creationId="{1BD154E7-716B-4AC9-A5CF-39F731C8B044}"/>
          </ac:picMkLst>
        </pc:picChg>
      </pc:sldChg>
      <pc:sldChg chg="modSp new mod">
        <pc:chgData name="Nath, Siddhartha" userId="d83df921-9d41-4a0b-95a4-a52fc1507e41" providerId="ADAL" clId="{41B0142D-FA8E-4F4F-9612-8DDA64EAF9D3}" dt="2022-10-18T20:50:08.973" v="6923" actId="20577"/>
        <pc:sldMkLst>
          <pc:docMk/>
          <pc:sldMk cId="577026191" sldId="307"/>
        </pc:sldMkLst>
        <pc:spChg chg="mod">
          <ac:chgData name="Nath, Siddhartha" userId="d83df921-9d41-4a0b-95a4-a52fc1507e41" providerId="ADAL" clId="{41B0142D-FA8E-4F4F-9612-8DDA64EAF9D3}" dt="2022-10-18T20:47:36.460" v="6652" actId="20577"/>
          <ac:spMkLst>
            <pc:docMk/>
            <pc:sldMk cId="577026191" sldId="307"/>
            <ac:spMk id="2" creationId="{3D87D139-787E-488C-A7C7-DE02106A9772}"/>
          </ac:spMkLst>
        </pc:spChg>
        <pc:spChg chg="mod">
          <ac:chgData name="Nath, Siddhartha" userId="d83df921-9d41-4a0b-95a4-a52fc1507e41" providerId="ADAL" clId="{41B0142D-FA8E-4F4F-9612-8DDA64EAF9D3}" dt="2022-10-18T20:50:08.973" v="6923" actId="20577"/>
          <ac:spMkLst>
            <pc:docMk/>
            <pc:sldMk cId="577026191" sldId="307"/>
            <ac:spMk id="3" creationId="{FFCBD668-927D-4098-BDBA-5D339D8CF626}"/>
          </ac:spMkLst>
        </pc:spChg>
      </pc:sldChg>
      <pc:sldChg chg="modSp new mod">
        <pc:chgData name="Nath, Siddhartha" userId="d83df921-9d41-4a0b-95a4-a52fc1507e41" providerId="ADAL" clId="{41B0142D-FA8E-4F4F-9612-8DDA64EAF9D3}" dt="2022-10-18T21:16:07.956" v="7657" actId="20577"/>
        <pc:sldMkLst>
          <pc:docMk/>
          <pc:sldMk cId="837883655" sldId="308"/>
        </pc:sldMkLst>
        <pc:spChg chg="mod">
          <ac:chgData name="Nath, Siddhartha" userId="d83df921-9d41-4a0b-95a4-a52fc1507e41" providerId="ADAL" clId="{41B0142D-FA8E-4F4F-9612-8DDA64EAF9D3}" dt="2022-10-18T21:13:09.045" v="7350" actId="20577"/>
          <ac:spMkLst>
            <pc:docMk/>
            <pc:sldMk cId="837883655" sldId="308"/>
            <ac:spMk id="2" creationId="{FAD540ED-1BF2-48FA-AD28-F7D59447E904}"/>
          </ac:spMkLst>
        </pc:spChg>
        <pc:spChg chg="mod">
          <ac:chgData name="Nath, Siddhartha" userId="d83df921-9d41-4a0b-95a4-a52fc1507e41" providerId="ADAL" clId="{41B0142D-FA8E-4F4F-9612-8DDA64EAF9D3}" dt="2022-10-18T21:16:07.956" v="7657" actId="20577"/>
          <ac:spMkLst>
            <pc:docMk/>
            <pc:sldMk cId="837883655" sldId="308"/>
            <ac:spMk id="3" creationId="{03AEE853-F423-4BB0-A581-7D3ACA956607}"/>
          </ac:spMkLst>
        </pc:spChg>
      </pc:sldChg>
      <pc:sldChg chg="addSp modSp new mod modAnim">
        <pc:chgData name="Nath, Siddhartha" userId="d83df921-9d41-4a0b-95a4-a52fc1507e41" providerId="ADAL" clId="{41B0142D-FA8E-4F4F-9612-8DDA64EAF9D3}" dt="2022-10-18T21:10:48.622" v="7309"/>
        <pc:sldMkLst>
          <pc:docMk/>
          <pc:sldMk cId="1623641362" sldId="309"/>
        </pc:sldMkLst>
        <pc:spChg chg="mod">
          <ac:chgData name="Nath, Siddhartha" userId="d83df921-9d41-4a0b-95a4-a52fc1507e41" providerId="ADAL" clId="{41B0142D-FA8E-4F4F-9612-8DDA64EAF9D3}" dt="2022-10-18T21:05:27.561" v="7067" actId="20577"/>
          <ac:spMkLst>
            <pc:docMk/>
            <pc:sldMk cId="1623641362" sldId="309"/>
            <ac:spMk id="2" creationId="{41060E22-7242-4333-AFAF-9DF2A68A4788}"/>
          </ac:spMkLst>
        </pc:spChg>
        <pc:spChg chg="mod">
          <ac:chgData name="Nath, Siddhartha" userId="d83df921-9d41-4a0b-95a4-a52fc1507e41" providerId="ADAL" clId="{41B0142D-FA8E-4F4F-9612-8DDA64EAF9D3}" dt="2022-10-18T21:10:30.863" v="7306" actId="14100"/>
          <ac:spMkLst>
            <pc:docMk/>
            <pc:sldMk cId="1623641362" sldId="309"/>
            <ac:spMk id="3" creationId="{A6324D68-B205-4708-8CC8-83B4152F7CF3}"/>
          </ac:spMkLst>
        </pc:spChg>
        <pc:spChg chg="add mod">
          <ac:chgData name="Nath, Siddhartha" userId="d83df921-9d41-4a0b-95a4-a52fc1507e41" providerId="ADAL" clId="{41B0142D-FA8E-4F4F-9612-8DDA64EAF9D3}" dt="2022-10-18T21:07:34.917" v="7225" actId="1076"/>
          <ac:spMkLst>
            <pc:docMk/>
            <pc:sldMk cId="1623641362" sldId="309"/>
            <ac:spMk id="12" creationId="{0DCEC5D3-3506-4932-A754-560AC49926AD}"/>
          </ac:spMkLst>
        </pc:spChg>
        <pc:spChg chg="add mod">
          <ac:chgData name="Nath, Siddhartha" userId="d83df921-9d41-4a0b-95a4-a52fc1507e41" providerId="ADAL" clId="{41B0142D-FA8E-4F4F-9612-8DDA64EAF9D3}" dt="2022-10-18T21:08:27.251" v="7269" actId="1076"/>
          <ac:spMkLst>
            <pc:docMk/>
            <pc:sldMk cId="1623641362" sldId="309"/>
            <ac:spMk id="14" creationId="{BBD96C6E-E1FD-4C5D-82EA-07C0C738AD59}"/>
          </ac:spMkLst>
        </pc:spChg>
        <pc:picChg chg="add mod">
          <ac:chgData name="Nath, Siddhartha" userId="d83df921-9d41-4a0b-95a4-a52fc1507e41" providerId="ADAL" clId="{41B0142D-FA8E-4F4F-9612-8DDA64EAF9D3}" dt="2022-10-18T21:06:53.201" v="7199" actId="1076"/>
          <ac:picMkLst>
            <pc:docMk/>
            <pc:sldMk cId="1623641362" sldId="309"/>
            <ac:picMk id="6" creationId="{E9A3CFE8-1DD2-4393-B457-92A2C81BA792}"/>
          </ac:picMkLst>
        </pc:picChg>
        <pc:picChg chg="add mod">
          <ac:chgData name="Nath, Siddhartha" userId="d83df921-9d41-4a0b-95a4-a52fc1507e41" providerId="ADAL" clId="{41B0142D-FA8E-4F4F-9612-8DDA64EAF9D3}" dt="2022-10-18T21:07:21.634" v="7219" actId="1076"/>
          <ac:picMkLst>
            <pc:docMk/>
            <pc:sldMk cId="1623641362" sldId="309"/>
            <ac:picMk id="8" creationId="{C5508B56-ADDC-4A87-88C9-18702405800C}"/>
          </ac:picMkLst>
        </pc:picChg>
        <pc:picChg chg="add mod">
          <ac:chgData name="Nath, Siddhartha" userId="d83df921-9d41-4a0b-95a4-a52fc1507e41" providerId="ADAL" clId="{41B0142D-FA8E-4F4F-9612-8DDA64EAF9D3}" dt="2022-10-18T21:10:45.732" v="7308" actId="1076"/>
          <ac:picMkLst>
            <pc:docMk/>
            <pc:sldMk cId="1623641362" sldId="309"/>
            <ac:picMk id="16" creationId="{38166F60-865F-4325-892F-DCA8F20B8474}"/>
          </ac:picMkLst>
        </pc:picChg>
        <pc:cxnChg chg="add mod">
          <ac:chgData name="Nath, Siddhartha" userId="d83df921-9d41-4a0b-95a4-a52fc1507e41" providerId="ADAL" clId="{41B0142D-FA8E-4F4F-9612-8DDA64EAF9D3}" dt="2022-10-18T21:07:21.634" v="7219" actId="1076"/>
          <ac:cxnSpMkLst>
            <pc:docMk/>
            <pc:sldMk cId="1623641362" sldId="309"/>
            <ac:cxnSpMk id="10" creationId="{EAA734E3-9F87-4D62-9E5C-742381F8BA45}"/>
          </ac:cxnSpMkLst>
        </pc:cxnChg>
      </pc:sldChg>
      <pc:sldChg chg="addSp delSp modSp new mod">
        <pc:chgData name="Nath, Siddhartha" userId="d83df921-9d41-4a0b-95a4-a52fc1507e41" providerId="ADAL" clId="{41B0142D-FA8E-4F4F-9612-8DDA64EAF9D3}" dt="2022-10-18T21:17:02.560" v="7671" actId="20577"/>
        <pc:sldMkLst>
          <pc:docMk/>
          <pc:sldMk cId="1850098538" sldId="310"/>
        </pc:sldMkLst>
        <pc:spChg chg="mod">
          <ac:chgData name="Nath, Siddhartha" userId="d83df921-9d41-4a0b-95a4-a52fc1507e41" providerId="ADAL" clId="{41B0142D-FA8E-4F4F-9612-8DDA64EAF9D3}" dt="2022-10-18T21:17:02.560" v="7671" actId="20577"/>
          <ac:spMkLst>
            <pc:docMk/>
            <pc:sldMk cId="1850098538" sldId="310"/>
            <ac:spMk id="2" creationId="{4B78C1DE-0CCE-4ACF-AC56-DEE0CBA5BA74}"/>
          </ac:spMkLst>
        </pc:spChg>
        <pc:spChg chg="del">
          <ac:chgData name="Nath, Siddhartha" userId="d83df921-9d41-4a0b-95a4-a52fc1507e41" providerId="ADAL" clId="{41B0142D-FA8E-4F4F-9612-8DDA64EAF9D3}" dt="2022-10-18T21:16:19.667" v="7666" actId="478"/>
          <ac:spMkLst>
            <pc:docMk/>
            <pc:sldMk cId="1850098538" sldId="310"/>
            <ac:spMk id="3" creationId="{851B99F8-3E40-4708-86BD-E195CF51E5A6}"/>
          </ac:spMkLst>
        </pc:spChg>
        <pc:picChg chg="add mod">
          <ac:chgData name="Nath, Siddhartha" userId="d83df921-9d41-4a0b-95a4-a52fc1507e41" providerId="ADAL" clId="{41B0142D-FA8E-4F4F-9612-8DDA64EAF9D3}" dt="2022-10-18T21:16:49.592" v="7670" actId="1076"/>
          <ac:picMkLst>
            <pc:docMk/>
            <pc:sldMk cId="1850098538" sldId="310"/>
            <ac:picMk id="6" creationId="{24F8A59D-9E41-437B-A40A-B088320DD5D0}"/>
          </ac:picMkLst>
        </pc:picChg>
      </pc:sldChg>
      <pc:sldChg chg="modSp new mod">
        <pc:chgData name="Nath, Siddhartha" userId="d83df921-9d41-4a0b-95a4-a52fc1507e41" providerId="ADAL" clId="{41B0142D-FA8E-4F4F-9612-8DDA64EAF9D3}" dt="2022-10-18T21:19:17.910" v="7912" actId="20577"/>
        <pc:sldMkLst>
          <pc:docMk/>
          <pc:sldMk cId="2603362799" sldId="311"/>
        </pc:sldMkLst>
        <pc:spChg chg="mod">
          <ac:chgData name="Nath, Siddhartha" userId="d83df921-9d41-4a0b-95a4-a52fc1507e41" providerId="ADAL" clId="{41B0142D-FA8E-4F4F-9612-8DDA64EAF9D3}" dt="2022-10-18T21:17:24.877" v="7704" actId="20577"/>
          <ac:spMkLst>
            <pc:docMk/>
            <pc:sldMk cId="2603362799" sldId="311"/>
            <ac:spMk id="2" creationId="{3029FBB7-F684-4E32-AB68-C5FD675BEAD2}"/>
          </ac:spMkLst>
        </pc:spChg>
        <pc:spChg chg="mod">
          <ac:chgData name="Nath, Siddhartha" userId="d83df921-9d41-4a0b-95a4-a52fc1507e41" providerId="ADAL" clId="{41B0142D-FA8E-4F4F-9612-8DDA64EAF9D3}" dt="2022-10-18T21:19:17.910" v="7912" actId="20577"/>
          <ac:spMkLst>
            <pc:docMk/>
            <pc:sldMk cId="2603362799" sldId="311"/>
            <ac:spMk id="3" creationId="{B335AC05-ADCF-4289-8DD0-D5F86192674C}"/>
          </ac:spMkLst>
        </pc:spChg>
      </pc:sldChg>
      <pc:sldChg chg="modSp new mod">
        <pc:chgData name="Nath, Siddhartha" userId="d83df921-9d41-4a0b-95a4-a52fc1507e41" providerId="ADAL" clId="{41B0142D-FA8E-4F4F-9612-8DDA64EAF9D3}" dt="2022-10-18T22:58:40.010" v="8706" actId="20577"/>
        <pc:sldMkLst>
          <pc:docMk/>
          <pc:sldMk cId="1565733291" sldId="312"/>
        </pc:sldMkLst>
        <pc:spChg chg="mod">
          <ac:chgData name="Nath, Siddhartha" userId="d83df921-9d41-4a0b-95a4-a52fc1507e41" providerId="ADAL" clId="{41B0142D-FA8E-4F4F-9612-8DDA64EAF9D3}" dt="2022-10-18T21:19:33.712" v="7944" actId="20577"/>
          <ac:spMkLst>
            <pc:docMk/>
            <pc:sldMk cId="1565733291" sldId="312"/>
            <ac:spMk id="2" creationId="{B11486AF-D711-48CF-AB40-BC77CAF53F30}"/>
          </ac:spMkLst>
        </pc:spChg>
        <pc:spChg chg="mod">
          <ac:chgData name="Nath, Siddhartha" userId="d83df921-9d41-4a0b-95a4-a52fc1507e41" providerId="ADAL" clId="{41B0142D-FA8E-4F4F-9612-8DDA64EAF9D3}" dt="2022-10-18T22:58:40.010" v="8706" actId="20577"/>
          <ac:spMkLst>
            <pc:docMk/>
            <pc:sldMk cId="1565733291" sldId="312"/>
            <ac:spMk id="3" creationId="{DA5B3CBB-0999-48EB-8A7C-44A7E4D98E43}"/>
          </ac:spMkLst>
        </pc:spChg>
      </pc:sldChg>
      <pc:sldChg chg="modSp new mod">
        <pc:chgData name="Nath, Siddhartha" userId="d83df921-9d41-4a0b-95a4-a52fc1507e41" providerId="ADAL" clId="{41B0142D-FA8E-4F4F-9612-8DDA64EAF9D3}" dt="2022-10-18T23:03:22.279" v="9058" actId="113"/>
        <pc:sldMkLst>
          <pc:docMk/>
          <pc:sldMk cId="159227098" sldId="313"/>
        </pc:sldMkLst>
        <pc:spChg chg="mod">
          <ac:chgData name="Nath, Siddhartha" userId="d83df921-9d41-4a0b-95a4-a52fc1507e41" providerId="ADAL" clId="{41B0142D-FA8E-4F4F-9612-8DDA64EAF9D3}" dt="2022-10-18T21:29:48.762" v="8610" actId="20577"/>
          <ac:spMkLst>
            <pc:docMk/>
            <pc:sldMk cId="159227098" sldId="313"/>
            <ac:spMk id="2" creationId="{0142568B-82DC-4B67-BDF3-58A30BA8BD31}"/>
          </ac:spMkLst>
        </pc:spChg>
        <pc:spChg chg="mod">
          <ac:chgData name="Nath, Siddhartha" userId="d83df921-9d41-4a0b-95a4-a52fc1507e41" providerId="ADAL" clId="{41B0142D-FA8E-4F4F-9612-8DDA64EAF9D3}" dt="2022-10-18T23:03:22.279" v="9058" actId="113"/>
          <ac:spMkLst>
            <pc:docMk/>
            <pc:sldMk cId="159227098" sldId="313"/>
            <ac:spMk id="3" creationId="{5C5E4F79-FF10-4875-B53B-3FD9973FE35A}"/>
          </ac:spMkLst>
        </pc:spChg>
      </pc:sldChg>
      <pc:sldChg chg="addSp delSp modSp new mod chgLayout">
        <pc:chgData name="Nath, Siddhartha" userId="d83df921-9d41-4a0b-95a4-a52fc1507e41" providerId="ADAL" clId="{41B0142D-FA8E-4F4F-9612-8DDA64EAF9D3}" dt="2022-10-18T23:06:16.727" v="9149" actId="478"/>
        <pc:sldMkLst>
          <pc:docMk/>
          <pc:sldMk cId="2122823866" sldId="314"/>
        </pc:sldMkLst>
        <pc:spChg chg="mod ord">
          <ac:chgData name="Nath, Siddhartha" userId="d83df921-9d41-4a0b-95a4-a52fc1507e41" providerId="ADAL" clId="{41B0142D-FA8E-4F4F-9612-8DDA64EAF9D3}" dt="2022-10-18T23:04:47.892" v="9079" actId="700"/>
          <ac:spMkLst>
            <pc:docMk/>
            <pc:sldMk cId="2122823866" sldId="314"/>
            <ac:spMk id="2" creationId="{4C012D2A-B3F5-4FBD-8EA7-2BDE56845A1F}"/>
          </ac:spMkLst>
        </pc:spChg>
        <pc:spChg chg="del">
          <ac:chgData name="Nath, Siddhartha" userId="d83df921-9d41-4a0b-95a4-a52fc1507e41" providerId="ADAL" clId="{41B0142D-FA8E-4F4F-9612-8DDA64EAF9D3}" dt="2022-10-18T23:03:40.946" v="9069" actId="478"/>
          <ac:spMkLst>
            <pc:docMk/>
            <pc:sldMk cId="2122823866" sldId="314"/>
            <ac:spMk id="3" creationId="{7AC26359-9902-463A-B4B5-4C7C6FA5B126}"/>
          </ac:spMkLst>
        </pc:spChg>
        <pc:spChg chg="mod ord">
          <ac:chgData name="Nath, Siddhartha" userId="d83df921-9d41-4a0b-95a4-a52fc1507e41" providerId="ADAL" clId="{41B0142D-FA8E-4F4F-9612-8DDA64EAF9D3}" dt="2022-10-18T23:04:47.892" v="9079" actId="700"/>
          <ac:spMkLst>
            <pc:docMk/>
            <pc:sldMk cId="2122823866" sldId="314"/>
            <ac:spMk id="4" creationId="{FC593599-7920-44B5-8E08-3D33C9A424CD}"/>
          </ac:spMkLst>
        </pc:spChg>
        <pc:spChg chg="add del mod ord">
          <ac:chgData name="Nath, Siddhartha" userId="d83df921-9d41-4a0b-95a4-a52fc1507e41" providerId="ADAL" clId="{41B0142D-FA8E-4F4F-9612-8DDA64EAF9D3}" dt="2022-10-18T23:06:13.444" v="9148" actId="478"/>
          <ac:spMkLst>
            <pc:docMk/>
            <pc:sldMk cId="2122823866" sldId="314"/>
            <ac:spMk id="9" creationId="{4B586309-EBDB-485B-B56E-7C5EA1F3BF1B}"/>
          </ac:spMkLst>
        </pc:spChg>
        <pc:spChg chg="add del mod">
          <ac:chgData name="Nath, Siddhartha" userId="d83df921-9d41-4a0b-95a4-a52fc1507e41" providerId="ADAL" clId="{41B0142D-FA8E-4F4F-9612-8DDA64EAF9D3}" dt="2022-10-18T23:06:16.727" v="9149" actId="478"/>
          <ac:spMkLst>
            <pc:docMk/>
            <pc:sldMk cId="2122823866" sldId="314"/>
            <ac:spMk id="10" creationId="{E47F38B4-482A-4316-AE4B-3B5DE15F9E8A}"/>
          </ac:spMkLst>
        </pc:spChg>
        <pc:picChg chg="add mod ord">
          <ac:chgData name="Nath, Siddhartha" userId="d83df921-9d41-4a0b-95a4-a52fc1507e41" providerId="ADAL" clId="{41B0142D-FA8E-4F4F-9612-8DDA64EAF9D3}" dt="2022-10-18T23:05:09.833" v="9086" actId="167"/>
          <ac:picMkLst>
            <pc:docMk/>
            <pc:sldMk cId="2122823866" sldId="314"/>
            <ac:picMk id="6" creationId="{D4F5875A-6356-44D7-9767-62D0BADCC084}"/>
          </ac:picMkLst>
        </pc:picChg>
        <pc:picChg chg="add mod">
          <ac:chgData name="Nath, Siddhartha" userId="d83df921-9d41-4a0b-95a4-a52fc1507e41" providerId="ADAL" clId="{41B0142D-FA8E-4F4F-9612-8DDA64EAF9D3}" dt="2022-10-18T23:04:25.780" v="9078" actId="1076"/>
          <ac:picMkLst>
            <pc:docMk/>
            <pc:sldMk cId="2122823866" sldId="314"/>
            <ac:picMk id="8" creationId="{D4D08522-E41A-4A9A-A899-C828BBEA3EBA}"/>
          </ac:picMkLst>
        </pc:picChg>
      </pc:sldChg>
      <pc:sldChg chg="addSp modSp new mod">
        <pc:chgData name="Nath, Siddhartha" userId="d83df921-9d41-4a0b-95a4-a52fc1507e41" providerId="ADAL" clId="{41B0142D-FA8E-4F4F-9612-8DDA64EAF9D3}" dt="2022-10-18T23:07:57.402" v="9229" actId="14100"/>
        <pc:sldMkLst>
          <pc:docMk/>
          <pc:sldMk cId="2171667363" sldId="315"/>
        </pc:sldMkLst>
        <pc:spChg chg="mod">
          <ac:chgData name="Nath, Siddhartha" userId="d83df921-9d41-4a0b-95a4-a52fc1507e41" providerId="ADAL" clId="{41B0142D-FA8E-4F4F-9612-8DDA64EAF9D3}" dt="2022-10-18T23:06:31.099" v="9157" actId="20577"/>
          <ac:spMkLst>
            <pc:docMk/>
            <pc:sldMk cId="2171667363" sldId="315"/>
            <ac:spMk id="2" creationId="{1E714E72-41F9-4A7F-8558-8981AFB25FB0}"/>
          </ac:spMkLst>
        </pc:spChg>
        <pc:spChg chg="mod">
          <ac:chgData name="Nath, Siddhartha" userId="d83df921-9d41-4a0b-95a4-a52fc1507e41" providerId="ADAL" clId="{41B0142D-FA8E-4F4F-9612-8DDA64EAF9D3}" dt="2022-10-18T23:07:27.394" v="9224" actId="14100"/>
          <ac:spMkLst>
            <pc:docMk/>
            <pc:sldMk cId="2171667363" sldId="315"/>
            <ac:spMk id="3" creationId="{90F1D5F4-02F0-451E-B1FE-77BCFD9E3494}"/>
          </ac:spMkLst>
        </pc:spChg>
        <pc:picChg chg="add mod">
          <ac:chgData name="Nath, Siddhartha" userId="d83df921-9d41-4a0b-95a4-a52fc1507e41" providerId="ADAL" clId="{41B0142D-FA8E-4F4F-9612-8DDA64EAF9D3}" dt="2022-10-18T23:07:57.402" v="9229" actId="14100"/>
          <ac:picMkLst>
            <pc:docMk/>
            <pc:sldMk cId="2171667363" sldId="315"/>
            <ac:picMk id="6" creationId="{0B3C1ED7-A70F-4E86-B827-348E6FE834CF}"/>
          </ac:picMkLst>
        </pc:picChg>
      </pc:sldChg>
      <pc:sldChg chg="modSp new mod">
        <pc:chgData name="Nath, Siddhartha" userId="d83df921-9d41-4a0b-95a4-a52fc1507e41" providerId="ADAL" clId="{41B0142D-FA8E-4F4F-9612-8DDA64EAF9D3}" dt="2022-10-18T23:09:20.448" v="9291" actId="403"/>
        <pc:sldMkLst>
          <pc:docMk/>
          <pc:sldMk cId="2403312737" sldId="316"/>
        </pc:sldMkLst>
        <pc:spChg chg="mod">
          <ac:chgData name="Nath, Siddhartha" userId="d83df921-9d41-4a0b-95a4-a52fc1507e41" providerId="ADAL" clId="{41B0142D-FA8E-4F4F-9612-8DDA64EAF9D3}" dt="2022-10-18T23:08:47.707" v="9271" actId="20577"/>
          <ac:spMkLst>
            <pc:docMk/>
            <pc:sldMk cId="2403312737" sldId="316"/>
            <ac:spMk id="2" creationId="{71C16D27-3783-45CD-A890-C4C8A1957317}"/>
          </ac:spMkLst>
        </pc:spChg>
        <pc:spChg chg="mod">
          <ac:chgData name="Nath, Siddhartha" userId="d83df921-9d41-4a0b-95a4-a52fc1507e41" providerId="ADAL" clId="{41B0142D-FA8E-4F4F-9612-8DDA64EAF9D3}" dt="2022-10-18T23:09:20.448" v="9291" actId="403"/>
          <ac:spMkLst>
            <pc:docMk/>
            <pc:sldMk cId="2403312737" sldId="316"/>
            <ac:spMk id="3" creationId="{787B8795-E2D5-49CC-BA5F-91A35C6F49CE}"/>
          </ac:spMkLst>
        </pc:spChg>
      </pc:sldChg>
      <pc:sldChg chg="modSp new mod">
        <pc:chgData name="Nath, Siddhartha" userId="d83df921-9d41-4a0b-95a4-a52fc1507e41" providerId="ADAL" clId="{41B0142D-FA8E-4F4F-9612-8DDA64EAF9D3}" dt="2022-10-19T23:20:46.880" v="10218" actId="207"/>
        <pc:sldMkLst>
          <pc:docMk/>
          <pc:sldMk cId="761533375" sldId="317"/>
        </pc:sldMkLst>
        <pc:spChg chg="mod">
          <ac:chgData name="Nath, Siddhartha" userId="d83df921-9d41-4a0b-95a4-a52fc1507e41" providerId="ADAL" clId="{41B0142D-FA8E-4F4F-9612-8DDA64EAF9D3}" dt="2022-10-19T03:41:57.356" v="9479" actId="20577"/>
          <ac:spMkLst>
            <pc:docMk/>
            <pc:sldMk cId="761533375" sldId="317"/>
            <ac:spMk id="2" creationId="{643395A0-1B11-4B84-A33B-4F192C6247DA}"/>
          </ac:spMkLst>
        </pc:spChg>
        <pc:spChg chg="mod">
          <ac:chgData name="Nath, Siddhartha" userId="d83df921-9d41-4a0b-95a4-a52fc1507e41" providerId="ADAL" clId="{41B0142D-FA8E-4F4F-9612-8DDA64EAF9D3}" dt="2022-10-19T23:20:46.880" v="10218" actId="207"/>
          <ac:spMkLst>
            <pc:docMk/>
            <pc:sldMk cId="761533375" sldId="317"/>
            <ac:spMk id="3" creationId="{E0163D10-EDE4-4FE4-93EE-C6C144BED288}"/>
          </ac:spMkLst>
        </pc:spChg>
      </pc:sldChg>
      <pc:sldChg chg="modSp new mod ord">
        <pc:chgData name="Nath, Siddhartha" userId="d83df921-9d41-4a0b-95a4-a52fc1507e41" providerId="ADAL" clId="{41B0142D-FA8E-4F4F-9612-8DDA64EAF9D3}" dt="2022-10-19T04:46:47.491" v="10061" actId="403"/>
        <pc:sldMkLst>
          <pc:docMk/>
          <pc:sldMk cId="3831982293" sldId="318"/>
        </pc:sldMkLst>
        <pc:spChg chg="mod">
          <ac:chgData name="Nath, Siddhartha" userId="d83df921-9d41-4a0b-95a4-a52fc1507e41" providerId="ADAL" clId="{41B0142D-FA8E-4F4F-9612-8DDA64EAF9D3}" dt="2022-10-19T03:49:56.420" v="9506" actId="20577"/>
          <ac:spMkLst>
            <pc:docMk/>
            <pc:sldMk cId="3831982293" sldId="318"/>
            <ac:spMk id="2" creationId="{34679962-4FDB-411B-A3BD-64F4240B4B59}"/>
          </ac:spMkLst>
        </pc:spChg>
        <pc:spChg chg="mod">
          <ac:chgData name="Nath, Siddhartha" userId="d83df921-9d41-4a0b-95a4-a52fc1507e41" providerId="ADAL" clId="{41B0142D-FA8E-4F4F-9612-8DDA64EAF9D3}" dt="2022-10-19T04:46:47.491" v="10061" actId="403"/>
          <ac:spMkLst>
            <pc:docMk/>
            <pc:sldMk cId="3831982293" sldId="318"/>
            <ac:spMk id="3" creationId="{FB74E8ED-E2E1-4C8F-8525-1FB3149FFE83}"/>
          </ac:spMkLst>
        </pc:spChg>
      </pc:sldChg>
    </pc:docChg>
  </pc:docChgLst>
  <pc:docChgLst>
    <pc:chgData name="Nath, Siddhartha" userId="d83df921-9d41-4a0b-95a4-a52fc1507e41" providerId="ADAL" clId="{56BC9A8F-F004-4A9B-B3E5-B0DA93F31C79}"/>
    <pc:docChg chg="custSel addSld delSld modSld">
      <pc:chgData name="Nath, Siddhartha" userId="d83df921-9d41-4a0b-95a4-a52fc1507e41" providerId="ADAL" clId="{56BC9A8F-F004-4A9B-B3E5-B0DA93F31C79}" dt="2022-10-13T05:14:42.498" v="3310" actId="207"/>
      <pc:docMkLst>
        <pc:docMk/>
      </pc:docMkLst>
      <pc:sldChg chg="del">
        <pc:chgData name="Nath, Siddhartha" userId="d83df921-9d41-4a0b-95a4-a52fc1507e41" providerId="ADAL" clId="{56BC9A8F-F004-4A9B-B3E5-B0DA93F31C79}" dt="2022-10-12T00:17:14.170" v="127" actId="47"/>
        <pc:sldMkLst>
          <pc:docMk/>
          <pc:sldMk cId="0" sldId="278"/>
        </pc:sldMkLst>
      </pc:sldChg>
      <pc:sldChg chg="modSp mod">
        <pc:chgData name="Nath, Siddhartha" userId="d83df921-9d41-4a0b-95a4-a52fc1507e41" providerId="ADAL" clId="{56BC9A8F-F004-4A9B-B3E5-B0DA93F31C79}" dt="2022-10-12T00:15:46.410" v="15" actId="20577"/>
        <pc:sldMkLst>
          <pc:docMk/>
          <pc:sldMk cId="0" sldId="284"/>
        </pc:sldMkLst>
        <pc:spChg chg="mod">
          <ac:chgData name="Nath, Siddhartha" userId="d83df921-9d41-4a0b-95a4-a52fc1507e41" providerId="ADAL" clId="{56BC9A8F-F004-4A9B-B3E5-B0DA93F31C79}" dt="2022-10-12T00:15:46.410" v="15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56BC9A8F-F004-4A9B-B3E5-B0DA93F31C79}" dt="2022-10-12T00:16:28.711" v="122" actId="20577"/>
        <pc:sldMkLst>
          <pc:docMk/>
          <pc:sldMk cId="0" sldId="285"/>
        </pc:sldMkLst>
        <pc:spChg chg="mod">
          <ac:chgData name="Nath, Siddhartha" userId="d83df921-9d41-4a0b-95a4-a52fc1507e41" providerId="ADAL" clId="{56BC9A8F-F004-4A9B-B3E5-B0DA93F31C79}" dt="2022-10-12T00:16:28.711" v="122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56BC9A8F-F004-4A9B-B3E5-B0DA93F31C79}" dt="2022-10-12T03:56:19.234" v="2992" actId="20577"/>
        <pc:sldMkLst>
          <pc:docMk/>
          <pc:sldMk cId="0" sldId="287"/>
        </pc:sldMkLst>
        <pc:spChg chg="mod">
          <ac:chgData name="Nath, Siddhartha" userId="d83df921-9d41-4a0b-95a4-a52fc1507e41" providerId="ADAL" clId="{56BC9A8F-F004-4A9B-B3E5-B0DA93F31C79}" dt="2022-10-12T03:56:19.234" v="2992" actId="20577"/>
          <ac:spMkLst>
            <pc:docMk/>
            <pc:sldMk cId="0" sldId="287"/>
            <ac:spMk id="6147" creationId="{73F818DB-3984-47D9-9F92-47F2BB30F17C}"/>
          </ac:spMkLst>
        </pc:spChg>
      </pc:sldChg>
      <pc:sldChg chg="modSp new mod">
        <pc:chgData name="Nath, Siddhartha" userId="d83df921-9d41-4a0b-95a4-a52fc1507e41" providerId="ADAL" clId="{56BC9A8F-F004-4A9B-B3E5-B0DA93F31C79}" dt="2022-10-12T00:29:32.745" v="516" actId="20577"/>
        <pc:sldMkLst>
          <pc:docMk/>
          <pc:sldMk cId="541616402" sldId="288"/>
        </pc:sldMkLst>
        <pc:spChg chg="mod">
          <ac:chgData name="Nath, Siddhartha" userId="d83df921-9d41-4a0b-95a4-a52fc1507e41" providerId="ADAL" clId="{56BC9A8F-F004-4A9B-B3E5-B0DA93F31C79}" dt="2022-10-12T00:17:25.800" v="138" actId="20577"/>
          <ac:spMkLst>
            <pc:docMk/>
            <pc:sldMk cId="541616402" sldId="288"/>
            <ac:spMk id="2" creationId="{DBB76AA2-BE99-4E95-870B-9A9687388F35}"/>
          </ac:spMkLst>
        </pc:spChg>
        <pc:spChg chg="mod">
          <ac:chgData name="Nath, Siddhartha" userId="d83df921-9d41-4a0b-95a4-a52fc1507e41" providerId="ADAL" clId="{56BC9A8F-F004-4A9B-B3E5-B0DA93F31C79}" dt="2022-10-12T00:29:32.745" v="516" actId="20577"/>
          <ac:spMkLst>
            <pc:docMk/>
            <pc:sldMk cId="541616402" sldId="288"/>
            <ac:spMk id="3" creationId="{10A86E43-6CFD-4B7A-BB40-01E381289C05}"/>
          </ac:spMkLst>
        </pc:spChg>
      </pc:sldChg>
      <pc:sldChg chg="modSp new mod">
        <pc:chgData name="Nath, Siddhartha" userId="d83df921-9d41-4a0b-95a4-a52fc1507e41" providerId="ADAL" clId="{56BC9A8F-F004-4A9B-B3E5-B0DA93F31C79}" dt="2022-10-12T00:28:16.876" v="446" actId="20577"/>
        <pc:sldMkLst>
          <pc:docMk/>
          <pc:sldMk cId="3293354119" sldId="289"/>
        </pc:sldMkLst>
        <pc:spChg chg="mod">
          <ac:chgData name="Nath, Siddhartha" userId="d83df921-9d41-4a0b-95a4-a52fc1507e41" providerId="ADAL" clId="{56BC9A8F-F004-4A9B-B3E5-B0DA93F31C79}" dt="2022-10-12T00:20:21.351" v="341" actId="20577"/>
          <ac:spMkLst>
            <pc:docMk/>
            <pc:sldMk cId="3293354119" sldId="289"/>
            <ac:spMk id="2" creationId="{6C805122-5BEC-45EF-BA61-3C51A1372EE8}"/>
          </ac:spMkLst>
        </pc:spChg>
        <pc:spChg chg="mod">
          <ac:chgData name="Nath, Siddhartha" userId="d83df921-9d41-4a0b-95a4-a52fc1507e41" providerId="ADAL" clId="{56BC9A8F-F004-4A9B-B3E5-B0DA93F31C79}" dt="2022-10-12T00:28:16.876" v="446" actId="20577"/>
          <ac:spMkLst>
            <pc:docMk/>
            <pc:sldMk cId="3293354119" sldId="289"/>
            <ac:spMk id="3" creationId="{DB882191-0997-4658-B774-992B27A714A0}"/>
          </ac:spMkLst>
        </pc:spChg>
      </pc:sldChg>
      <pc:sldChg chg="modSp new mod">
        <pc:chgData name="Nath, Siddhartha" userId="d83df921-9d41-4a0b-95a4-a52fc1507e41" providerId="ADAL" clId="{56BC9A8F-F004-4A9B-B3E5-B0DA93F31C79}" dt="2022-10-12T00:32:09.056" v="729" actId="20577"/>
        <pc:sldMkLst>
          <pc:docMk/>
          <pc:sldMk cId="1369960150" sldId="290"/>
        </pc:sldMkLst>
        <pc:spChg chg="mod">
          <ac:chgData name="Nath, Siddhartha" userId="d83df921-9d41-4a0b-95a4-a52fc1507e41" providerId="ADAL" clId="{56BC9A8F-F004-4A9B-B3E5-B0DA93F31C79}" dt="2022-10-12T00:30:29.490" v="550" actId="20577"/>
          <ac:spMkLst>
            <pc:docMk/>
            <pc:sldMk cId="1369960150" sldId="290"/>
            <ac:spMk id="2" creationId="{F52A3A28-EA02-43DB-B4E4-BCA0733BD648}"/>
          </ac:spMkLst>
        </pc:spChg>
        <pc:spChg chg="mod">
          <ac:chgData name="Nath, Siddhartha" userId="d83df921-9d41-4a0b-95a4-a52fc1507e41" providerId="ADAL" clId="{56BC9A8F-F004-4A9B-B3E5-B0DA93F31C79}" dt="2022-10-12T00:32:09.056" v="729" actId="20577"/>
          <ac:spMkLst>
            <pc:docMk/>
            <pc:sldMk cId="1369960150" sldId="290"/>
            <ac:spMk id="3" creationId="{4AD640EA-5CE2-4031-B7E5-E715A23B0046}"/>
          </ac:spMkLst>
        </pc:spChg>
      </pc:sldChg>
      <pc:sldChg chg="addSp modSp new mod">
        <pc:chgData name="Nath, Siddhartha" userId="d83df921-9d41-4a0b-95a4-a52fc1507e41" providerId="ADAL" clId="{56BC9A8F-F004-4A9B-B3E5-B0DA93F31C79}" dt="2022-10-12T00:37:56.087" v="1267" actId="20577"/>
        <pc:sldMkLst>
          <pc:docMk/>
          <pc:sldMk cId="218252114" sldId="291"/>
        </pc:sldMkLst>
        <pc:spChg chg="mod">
          <ac:chgData name="Nath, Siddhartha" userId="d83df921-9d41-4a0b-95a4-a52fc1507e41" providerId="ADAL" clId="{56BC9A8F-F004-4A9B-B3E5-B0DA93F31C79}" dt="2022-10-12T00:31:15.571" v="637" actId="20577"/>
          <ac:spMkLst>
            <pc:docMk/>
            <pc:sldMk cId="218252114" sldId="291"/>
            <ac:spMk id="2" creationId="{F79D5F19-EDD9-4E9A-BB01-1933A0A0CEBB}"/>
          </ac:spMkLst>
        </pc:spChg>
        <pc:spChg chg="mod">
          <ac:chgData name="Nath, Siddhartha" userId="d83df921-9d41-4a0b-95a4-a52fc1507e41" providerId="ADAL" clId="{56BC9A8F-F004-4A9B-B3E5-B0DA93F31C79}" dt="2022-10-12T00:31:34.202" v="687" actId="14100"/>
          <ac:spMkLst>
            <pc:docMk/>
            <pc:sldMk cId="218252114" sldId="291"/>
            <ac:spMk id="3" creationId="{A384CF91-4B42-4FBC-8EE7-FBAB7D215AB6}"/>
          </ac:spMkLst>
        </pc:spChg>
        <pc:graphicFrameChg chg="add mod modGraphic">
          <ac:chgData name="Nath, Siddhartha" userId="d83df921-9d41-4a0b-95a4-a52fc1507e41" providerId="ADAL" clId="{56BC9A8F-F004-4A9B-B3E5-B0DA93F31C79}" dt="2022-10-12T00:37:56.087" v="1267" actId="20577"/>
          <ac:graphicFrameMkLst>
            <pc:docMk/>
            <pc:sldMk cId="218252114" sldId="291"/>
            <ac:graphicFrameMk id="5" creationId="{EEEAD574-130C-4662-A51A-99BAA395CBF7}"/>
          </ac:graphicFrameMkLst>
        </pc:graphicFrameChg>
      </pc:sldChg>
      <pc:sldChg chg="modSp new mod">
        <pc:chgData name="Nath, Siddhartha" userId="d83df921-9d41-4a0b-95a4-a52fc1507e41" providerId="ADAL" clId="{56BC9A8F-F004-4A9B-B3E5-B0DA93F31C79}" dt="2022-10-13T05:13:01.609" v="3077" actId="207"/>
        <pc:sldMkLst>
          <pc:docMk/>
          <pc:sldMk cId="4044469337" sldId="292"/>
        </pc:sldMkLst>
        <pc:spChg chg="mod">
          <ac:chgData name="Nath, Siddhartha" userId="d83df921-9d41-4a0b-95a4-a52fc1507e41" providerId="ADAL" clId="{56BC9A8F-F004-4A9B-B3E5-B0DA93F31C79}" dt="2022-10-12T00:39:29.396" v="1276" actId="20577"/>
          <ac:spMkLst>
            <pc:docMk/>
            <pc:sldMk cId="4044469337" sldId="292"/>
            <ac:spMk id="2" creationId="{6F4E284A-95E9-46CD-B2F1-D2655C01B3DC}"/>
          </ac:spMkLst>
        </pc:spChg>
        <pc:spChg chg="mod">
          <ac:chgData name="Nath, Siddhartha" userId="d83df921-9d41-4a0b-95a4-a52fc1507e41" providerId="ADAL" clId="{56BC9A8F-F004-4A9B-B3E5-B0DA93F31C79}" dt="2022-10-13T05:13:01.609" v="3077" actId="207"/>
          <ac:spMkLst>
            <pc:docMk/>
            <pc:sldMk cId="4044469337" sldId="292"/>
            <ac:spMk id="3" creationId="{DF6F6D3B-7162-4320-91ED-BFCA0A591F23}"/>
          </ac:spMkLst>
        </pc:spChg>
      </pc:sldChg>
      <pc:sldChg chg="modSp new mod">
        <pc:chgData name="Nath, Siddhartha" userId="d83df921-9d41-4a0b-95a4-a52fc1507e41" providerId="ADAL" clId="{56BC9A8F-F004-4A9B-B3E5-B0DA93F31C79}" dt="2022-10-13T05:14:05.528" v="3246" actId="207"/>
        <pc:sldMkLst>
          <pc:docMk/>
          <pc:sldMk cId="246627708" sldId="293"/>
        </pc:sldMkLst>
        <pc:spChg chg="mod">
          <ac:chgData name="Nath, Siddhartha" userId="d83df921-9d41-4a0b-95a4-a52fc1507e41" providerId="ADAL" clId="{56BC9A8F-F004-4A9B-B3E5-B0DA93F31C79}" dt="2022-10-12T03:05:57.176" v="1477" actId="20577"/>
          <ac:spMkLst>
            <pc:docMk/>
            <pc:sldMk cId="246627708" sldId="293"/>
            <ac:spMk id="2" creationId="{6EFB2DAF-F0B4-49D3-B1B8-D7E9B6BD55C6}"/>
          </ac:spMkLst>
        </pc:spChg>
        <pc:spChg chg="mod">
          <ac:chgData name="Nath, Siddhartha" userId="d83df921-9d41-4a0b-95a4-a52fc1507e41" providerId="ADAL" clId="{56BC9A8F-F004-4A9B-B3E5-B0DA93F31C79}" dt="2022-10-13T05:14:05.528" v="3246" actId="207"/>
          <ac:spMkLst>
            <pc:docMk/>
            <pc:sldMk cId="246627708" sldId="293"/>
            <ac:spMk id="3" creationId="{712AC69D-B2EB-43EF-BBEA-927998E4D914}"/>
          </ac:spMkLst>
        </pc:spChg>
      </pc:sldChg>
      <pc:sldChg chg="modSp new mod">
        <pc:chgData name="Nath, Siddhartha" userId="d83df921-9d41-4a0b-95a4-a52fc1507e41" providerId="ADAL" clId="{56BC9A8F-F004-4A9B-B3E5-B0DA93F31C79}" dt="2022-10-13T05:14:42.498" v="3310" actId="207"/>
        <pc:sldMkLst>
          <pc:docMk/>
          <pc:sldMk cId="3620052668" sldId="294"/>
        </pc:sldMkLst>
        <pc:spChg chg="mod">
          <ac:chgData name="Nath, Siddhartha" userId="d83df921-9d41-4a0b-95a4-a52fc1507e41" providerId="ADAL" clId="{56BC9A8F-F004-4A9B-B3E5-B0DA93F31C79}" dt="2022-10-12T03:15:01.772" v="1832" actId="20577"/>
          <ac:spMkLst>
            <pc:docMk/>
            <pc:sldMk cId="3620052668" sldId="294"/>
            <ac:spMk id="2" creationId="{C2194D36-8E54-4378-8272-02CDA20AD3B3}"/>
          </ac:spMkLst>
        </pc:spChg>
        <pc:spChg chg="mod">
          <ac:chgData name="Nath, Siddhartha" userId="d83df921-9d41-4a0b-95a4-a52fc1507e41" providerId="ADAL" clId="{56BC9A8F-F004-4A9B-B3E5-B0DA93F31C79}" dt="2022-10-13T05:14:42.498" v="3310" actId="207"/>
          <ac:spMkLst>
            <pc:docMk/>
            <pc:sldMk cId="3620052668" sldId="294"/>
            <ac:spMk id="3" creationId="{EB5D75F0-FF14-4DDB-94F1-5F95B52FC203}"/>
          </ac:spMkLst>
        </pc:spChg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889235517" sldId="338"/>
        </pc:sldMkLst>
      </pc:sldChg>
      <pc:sldChg chg="del">
        <pc:chgData name="Nath, Siddhartha" userId="d83df921-9d41-4a0b-95a4-a52fc1507e41" providerId="ADAL" clId="{56BC9A8F-F004-4A9B-B3E5-B0DA93F31C79}" dt="2022-10-12T00:17:15.322" v="128" actId="47"/>
        <pc:sldMkLst>
          <pc:docMk/>
          <pc:sldMk cId="1735052890" sldId="353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141400802" sldId="376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44984613" sldId="377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567074522" sldId="378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643635489" sldId="379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4167521225" sldId="380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858383736" sldId="381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3785845683" sldId="382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37846857" sldId="383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3342305449" sldId="384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519037610" sldId="385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742152824" sldId="386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4261479286" sldId="387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937570831" sldId="388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788985154" sldId="389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068152418" sldId="390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667884" sldId="391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3445785892" sldId="392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1258424795" sldId="393"/>
        </pc:sldMkLst>
      </pc:sldChg>
      <pc:sldChg chg="del">
        <pc:chgData name="Nath, Siddhartha" userId="d83df921-9d41-4a0b-95a4-a52fc1507e41" providerId="ADAL" clId="{56BC9A8F-F004-4A9B-B3E5-B0DA93F31C79}" dt="2022-10-12T00:17:01.563" v="126" actId="47"/>
        <pc:sldMkLst>
          <pc:docMk/>
          <pc:sldMk cId="2333519482" sldId="394"/>
        </pc:sldMkLst>
      </pc:sldChg>
    </pc:docChg>
  </pc:docChgLst>
  <pc:docChgLst>
    <pc:chgData name="Nath, Siddhartha" userId="d83df921-9d41-4a0b-95a4-a52fc1507e41" providerId="ADAL" clId="{080C0567-FE3A-4C98-8816-9F02FCEE8285}"/>
    <pc:docChg chg="undo custSel addSld delSld modSld sldOrd">
      <pc:chgData name="Nath, Siddhartha" userId="d83df921-9d41-4a0b-95a4-a52fc1507e41" providerId="ADAL" clId="{080C0567-FE3A-4C98-8816-9F02FCEE8285}" dt="2022-10-27T18:18:35.839" v="3656" actId="47"/>
      <pc:docMkLst>
        <pc:docMk/>
      </pc:docMkLst>
      <pc:sldChg chg="modSp mod">
        <pc:chgData name="Nath, Siddhartha" userId="d83df921-9d41-4a0b-95a4-a52fc1507e41" providerId="ADAL" clId="{080C0567-FE3A-4C98-8816-9F02FCEE8285}" dt="2022-10-24T19:28:32.334" v="4" actId="20577"/>
        <pc:sldMkLst>
          <pc:docMk/>
          <pc:sldMk cId="0" sldId="284"/>
        </pc:sldMkLst>
        <pc:spChg chg="mod">
          <ac:chgData name="Nath, Siddhartha" userId="d83df921-9d41-4a0b-95a4-a52fc1507e41" providerId="ADAL" clId="{080C0567-FE3A-4C98-8816-9F02FCEE8285}" dt="2022-10-24T19:28:32.334" v="4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080C0567-FE3A-4C98-8816-9F02FCEE8285}" dt="2022-10-24T19:29:23.500" v="41" actId="20577"/>
        <pc:sldMkLst>
          <pc:docMk/>
          <pc:sldMk cId="0" sldId="285"/>
        </pc:sldMkLst>
        <pc:spChg chg="mod">
          <ac:chgData name="Nath, Siddhartha" userId="d83df921-9d41-4a0b-95a4-a52fc1507e41" providerId="ADAL" clId="{080C0567-FE3A-4C98-8816-9F02FCEE8285}" dt="2022-10-24T19:29:23.500" v="41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080C0567-FE3A-4C98-8816-9F02FCEE8285}" dt="2022-10-26T19:53:13.189" v="3617" actId="20577"/>
        <pc:sldMkLst>
          <pc:docMk/>
          <pc:sldMk cId="0" sldId="287"/>
        </pc:sldMkLst>
        <pc:spChg chg="mod">
          <ac:chgData name="Nath, Siddhartha" userId="d83df921-9d41-4a0b-95a4-a52fc1507e41" providerId="ADAL" clId="{080C0567-FE3A-4C98-8816-9F02FCEE8285}" dt="2022-10-26T19:53:13.189" v="3617" actId="20577"/>
          <ac:spMkLst>
            <pc:docMk/>
            <pc:sldMk cId="0" sldId="287"/>
            <ac:spMk id="6147" creationId="{73F818DB-3984-47D9-9F92-47F2BB30F17C}"/>
          </ac:spMkLst>
        </pc:spChg>
      </pc:sldChg>
      <pc:sldChg chg="modSp mod">
        <pc:chgData name="Nath, Siddhartha" userId="d83df921-9d41-4a0b-95a4-a52fc1507e41" providerId="ADAL" clId="{080C0567-FE3A-4C98-8816-9F02FCEE8285}" dt="2022-10-26T18:25:20.802" v="3166" actId="20577"/>
        <pc:sldMkLst>
          <pc:docMk/>
          <pc:sldMk cId="1254003249" sldId="288"/>
        </pc:sldMkLst>
        <pc:spChg chg="mod">
          <ac:chgData name="Nath, Siddhartha" userId="d83df921-9d41-4a0b-95a4-a52fc1507e41" providerId="ADAL" clId="{080C0567-FE3A-4C98-8816-9F02FCEE8285}" dt="2022-10-24T19:28:58.533" v="7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080C0567-FE3A-4C98-8816-9F02FCEE8285}" dt="2022-10-26T18:25:20.802" v="3166" actId="20577"/>
          <ac:spMkLst>
            <pc:docMk/>
            <pc:sldMk cId="1254003249" sldId="288"/>
            <ac:spMk id="3" creationId="{39403EA4-72EF-44C6-B9C1-4BB7C0605EC3}"/>
          </ac:spMkLst>
        </pc:spChg>
      </pc:sldChg>
      <pc:sldChg chg="modSp mod">
        <pc:chgData name="Nath, Siddhartha" userId="d83df921-9d41-4a0b-95a4-a52fc1507e41" providerId="ADAL" clId="{080C0567-FE3A-4C98-8816-9F02FCEE8285}" dt="2022-10-27T02:24:25.920" v="3619" actId="20577"/>
        <pc:sldMkLst>
          <pc:docMk/>
          <pc:sldMk cId="1623641362" sldId="309"/>
        </pc:sldMkLst>
        <pc:spChg chg="mod">
          <ac:chgData name="Nath, Siddhartha" userId="d83df921-9d41-4a0b-95a4-a52fc1507e41" providerId="ADAL" clId="{080C0567-FE3A-4C98-8816-9F02FCEE8285}" dt="2022-10-24T19:30:44.611" v="69" actId="20577"/>
          <ac:spMkLst>
            <pc:docMk/>
            <pc:sldMk cId="1623641362" sldId="309"/>
            <ac:spMk id="2" creationId="{41060E22-7242-4333-AFAF-9DF2A68A4788}"/>
          </ac:spMkLst>
        </pc:spChg>
        <pc:spChg chg="mod">
          <ac:chgData name="Nath, Siddhartha" userId="d83df921-9d41-4a0b-95a4-a52fc1507e41" providerId="ADAL" clId="{080C0567-FE3A-4C98-8816-9F02FCEE8285}" dt="2022-10-27T02:24:25.920" v="3619" actId="20577"/>
          <ac:spMkLst>
            <pc:docMk/>
            <pc:sldMk cId="1623641362" sldId="309"/>
            <ac:spMk id="3" creationId="{A6324D68-B205-4708-8CC8-83B4152F7CF3}"/>
          </ac:spMkLst>
        </pc:spChg>
      </pc:sldChg>
      <pc:sldChg chg="del">
        <pc:chgData name="Nath, Siddhartha" userId="d83df921-9d41-4a0b-95a4-a52fc1507e41" providerId="ADAL" clId="{080C0567-FE3A-4C98-8816-9F02FCEE8285}" dt="2022-10-27T18:18:35.839" v="3656" actId="47"/>
        <pc:sldMkLst>
          <pc:docMk/>
          <pc:sldMk cId="761533375" sldId="317"/>
        </pc:sldMkLst>
      </pc:sldChg>
      <pc:sldChg chg="addSp modSp mod">
        <pc:chgData name="Nath, Siddhartha" userId="d83df921-9d41-4a0b-95a4-a52fc1507e41" providerId="ADAL" clId="{080C0567-FE3A-4C98-8816-9F02FCEE8285}" dt="2022-10-27T02:28:52.775" v="3646" actId="20577"/>
        <pc:sldMkLst>
          <pc:docMk/>
          <pc:sldMk cId="1554138754" sldId="318"/>
        </pc:sldMkLst>
        <pc:spChg chg="mod">
          <ac:chgData name="Nath, Siddhartha" userId="d83df921-9d41-4a0b-95a4-a52fc1507e41" providerId="ADAL" clId="{080C0567-FE3A-4C98-8816-9F02FCEE8285}" dt="2022-10-27T02:28:52.775" v="3646" actId="20577"/>
          <ac:spMkLst>
            <pc:docMk/>
            <pc:sldMk cId="1554138754" sldId="318"/>
            <ac:spMk id="3" creationId="{44E24D5F-2A61-4814-ADC0-2634AA316749}"/>
          </ac:spMkLst>
        </pc:spChg>
        <pc:spChg chg="add mod">
          <ac:chgData name="Nath, Siddhartha" userId="d83df921-9d41-4a0b-95a4-a52fc1507e41" providerId="ADAL" clId="{080C0567-FE3A-4C98-8816-9F02FCEE8285}" dt="2022-10-24T19:48:20.774" v="680" actId="20577"/>
          <ac:spMkLst>
            <pc:docMk/>
            <pc:sldMk cId="1554138754" sldId="318"/>
            <ac:spMk id="6" creationId="{3ACE376F-6D04-40FF-B73E-E925AF4D371D}"/>
          </ac:spMkLst>
        </pc:spChg>
        <pc:graphicFrameChg chg="add mod modGraphic">
          <ac:chgData name="Nath, Siddhartha" userId="d83df921-9d41-4a0b-95a4-a52fc1507e41" providerId="ADAL" clId="{080C0567-FE3A-4C98-8816-9F02FCEE8285}" dt="2022-10-24T19:43:24.498" v="465" actId="20577"/>
          <ac:graphicFrameMkLst>
            <pc:docMk/>
            <pc:sldMk cId="1554138754" sldId="318"/>
            <ac:graphicFrameMk id="5" creationId="{BA080544-45DA-4AAD-9E63-08D80C764A75}"/>
          </ac:graphicFrameMkLst>
        </pc:graphicFrameChg>
      </pc:sldChg>
      <pc:sldChg chg="modSp mod">
        <pc:chgData name="Nath, Siddhartha" userId="d83df921-9d41-4a0b-95a4-a52fc1507e41" providerId="ADAL" clId="{080C0567-FE3A-4C98-8816-9F02FCEE8285}" dt="2022-10-24T19:52:48.072" v="967" actId="6549"/>
        <pc:sldMkLst>
          <pc:docMk/>
          <pc:sldMk cId="2750819298" sldId="319"/>
        </pc:sldMkLst>
        <pc:spChg chg="mod">
          <ac:chgData name="Nath, Siddhartha" userId="d83df921-9d41-4a0b-95a4-a52fc1507e41" providerId="ADAL" clId="{080C0567-FE3A-4C98-8816-9F02FCEE8285}" dt="2022-10-24T19:52:48.072" v="967" actId="6549"/>
          <ac:spMkLst>
            <pc:docMk/>
            <pc:sldMk cId="2750819298" sldId="319"/>
            <ac:spMk id="3" creationId="{F014B190-7B7D-46EB-B5F2-B825CB44E0CD}"/>
          </ac:spMkLst>
        </pc:spChg>
      </pc:sldChg>
      <pc:sldChg chg="modSp mod">
        <pc:chgData name="Nath, Siddhartha" userId="d83df921-9d41-4a0b-95a4-a52fc1507e41" providerId="ADAL" clId="{080C0567-FE3A-4C98-8816-9F02FCEE8285}" dt="2022-10-24T20:24:58.244" v="1537" actId="20577"/>
        <pc:sldMkLst>
          <pc:docMk/>
          <pc:sldMk cId="2999671628" sldId="320"/>
        </pc:sldMkLst>
        <pc:spChg chg="mod">
          <ac:chgData name="Nath, Siddhartha" userId="d83df921-9d41-4a0b-95a4-a52fc1507e41" providerId="ADAL" clId="{080C0567-FE3A-4C98-8816-9F02FCEE8285}" dt="2022-10-24T20:24:58.244" v="1537" actId="20577"/>
          <ac:spMkLst>
            <pc:docMk/>
            <pc:sldMk cId="2999671628" sldId="320"/>
            <ac:spMk id="3" creationId="{135BFF44-0FC9-4B94-9753-13893F278829}"/>
          </ac:spMkLst>
        </pc:spChg>
      </pc:sldChg>
      <pc:sldChg chg="modSp mod">
        <pc:chgData name="Nath, Siddhartha" userId="d83df921-9d41-4a0b-95a4-a52fc1507e41" providerId="ADAL" clId="{080C0567-FE3A-4C98-8816-9F02FCEE8285}" dt="2022-10-24T20:28:17.695" v="1679" actId="20577"/>
        <pc:sldMkLst>
          <pc:docMk/>
          <pc:sldMk cId="3120828977" sldId="321"/>
        </pc:sldMkLst>
        <pc:spChg chg="mod">
          <ac:chgData name="Nath, Siddhartha" userId="d83df921-9d41-4a0b-95a4-a52fc1507e41" providerId="ADAL" clId="{080C0567-FE3A-4C98-8816-9F02FCEE8285}" dt="2022-10-24T20:28:17.695" v="1679" actId="20577"/>
          <ac:spMkLst>
            <pc:docMk/>
            <pc:sldMk cId="3120828977" sldId="321"/>
            <ac:spMk id="3" creationId="{B51405D2-C135-451E-B78A-20B78DC604F4}"/>
          </ac:spMkLst>
        </pc:spChg>
      </pc:sldChg>
      <pc:sldChg chg="addSp delSp modSp mod">
        <pc:chgData name="Nath, Siddhartha" userId="d83df921-9d41-4a0b-95a4-a52fc1507e41" providerId="ADAL" clId="{080C0567-FE3A-4C98-8816-9F02FCEE8285}" dt="2022-10-24T20:30:23.146" v="1824" actId="207"/>
        <pc:sldMkLst>
          <pc:docMk/>
          <pc:sldMk cId="2095238024" sldId="322"/>
        </pc:sldMkLst>
        <pc:spChg chg="mod">
          <ac:chgData name="Nath, Siddhartha" userId="d83df921-9d41-4a0b-95a4-a52fc1507e41" providerId="ADAL" clId="{080C0567-FE3A-4C98-8816-9F02FCEE8285}" dt="2022-10-24T20:30:23.146" v="1824" actId="207"/>
          <ac:spMkLst>
            <pc:docMk/>
            <pc:sldMk cId="2095238024" sldId="322"/>
            <ac:spMk id="7" creationId="{88AE3328-BB9B-43C3-BCD9-E85A92CD297D}"/>
          </ac:spMkLst>
        </pc:spChg>
        <pc:picChg chg="add mod">
          <ac:chgData name="Nath, Siddhartha" userId="d83df921-9d41-4a0b-95a4-a52fc1507e41" providerId="ADAL" clId="{080C0567-FE3A-4C98-8816-9F02FCEE8285}" dt="2022-10-24T20:28:51.803" v="1684" actId="14100"/>
          <ac:picMkLst>
            <pc:docMk/>
            <pc:sldMk cId="2095238024" sldId="322"/>
            <ac:picMk id="5" creationId="{9298A077-E76D-42AA-BFEC-9C69681A7F8B}"/>
          </ac:picMkLst>
        </pc:picChg>
        <pc:picChg chg="del">
          <ac:chgData name="Nath, Siddhartha" userId="d83df921-9d41-4a0b-95a4-a52fc1507e41" providerId="ADAL" clId="{080C0567-FE3A-4C98-8816-9F02FCEE8285}" dt="2022-10-24T20:28:37.133" v="1680" actId="478"/>
          <ac:picMkLst>
            <pc:docMk/>
            <pc:sldMk cId="2095238024" sldId="322"/>
            <ac:picMk id="6" creationId="{8464B758-C453-4B3D-A79E-89EE4BC51F14}"/>
          </ac:picMkLst>
        </pc:picChg>
        <pc:picChg chg="del">
          <ac:chgData name="Nath, Siddhartha" userId="d83df921-9d41-4a0b-95a4-a52fc1507e41" providerId="ADAL" clId="{080C0567-FE3A-4C98-8816-9F02FCEE8285}" dt="2022-10-24T20:28:37.829" v="1681" actId="478"/>
          <ac:picMkLst>
            <pc:docMk/>
            <pc:sldMk cId="2095238024" sldId="322"/>
            <ac:picMk id="9" creationId="{9C0E40AE-3191-4087-B7C2-2FFB4F1778A7}"/>
          </ac:picMkLst>
        </pc:picChg>
      </pc:sldChg>
      <pc:sldChg chg="delSp modSp mod">
        <pc:chgData name="Nath, Siddhartha" userId="d83df921-9d41-4a0b-95a4-a52fc1507e41" providerId="ADAL" clId="{080C0567-FE3A-4C98-8816-9F02FCEE8285}" dt="2022-10-27T18:18:04.486" v="3649"/>
        <pc:sldMkLst>
          <pc:docMk/>
          <pc:sldMk cId="4134484195" sldId="323"/>
        </pc:sldMkLst>
        <pc:spChg chg="mod">
          <ac:chgData name="Nath, Siddhartha" userId="d83df921-9d41-4a0b-95a4-a52fc1507e41" providerId="ADAL" clId="{080C0567-FE3A-4C98-8816-9F02FCEE8285}" dt="2022-10-24T20:33:54.256" v="1915" actId="20577"/>
          <ac:spMkLst>
            <pc:docMk/>
            <pc:sldMk cId="4134484195" sldId="323"/>
            <ac:spMk id="2" creationId="{67FEB77B-60DB-475B-B1B0-E0EC8E2DB90C}"/>
          </ac:spMkLst>
        </pc:spChg>
        <pc:spChg chg="mod">
          <ac:chgData name="Nath, Siddhartha" userId="d83df921-9d41-4a0b-95a4-a52fc1507e41" providerId="ADAL" clId="{080C0567-FE3A-4C98-8816-9F02FCEE8285}" dt="2022-10-27T18:18:04.486" v="3649"/>
          <ac:spMkLst>
            <pc:docMk/>
            <pc:sldMk cId="4134484195" sldId="323"/>
            <ac:spMk id="3" creationId="{88FDB391-7687-477B-99CD-FC78DDABB693}"/>
          </ac:spMkLst>
        </pc:spChg>
        <pc:picChg chg="del">
          <ac:chgData name="Nath, Siddhartha" userId="d83df921-9d41-4a0b-95a4-a52fc1507e41" providerId="ADAL" clId="{080C0567-FE3A-4C98-8816-9F02FCEE8285}" dt="2022-10-24T20:33:17.613" v="1862" actId="478"/>
          <ac:picMkLst>
            <pc:docMk/>
            <pc:sldMk cId="4134484195" sldId="323"/>
            <ac:picMk id="6" creationId="{03E62FD6-DA48-489C-A2BF-2E5DBE57E98E}"/>
          </ac:picMkLst>
        </pc:picChg>
      </pc:sldChg>
      <pc:sldChg chg="del">
        <pc:chgData name="Nath, Siddhartha" userId="d83df921-9d41-4a0b-95a4-a52fc1507e41" providerId="ADAL" clId="{080C0567-FE3A-4C98-8816-9F02FCEE8285}" dt="2022-10-24T20:40:41.090" v="2524" actId="47"/>
        <pc:sldMkLst>
          <pc:docMk/>
          <pc:sldMk cId="449546623" sldId="324"/>
        </pc:sldMkLst>
      </pc:sldChg>
      <pc:sldChg chg="del">
        <pc:chgData name="Nath, Siddhartha" userId="d83df921-9d41-4a0b-95a4-a52fc1507e41" providerId="ADAL" clId="{080C0567-FE3A-4C98-8816-9F02FCEE8285}" dt="2022-10-24T20:40:41.902" v="2525" actId="47"/>
        <pc:sldMkLst>
          <pc:docMk/>
          <pc:sldMk cId="2199778785" sldId="325"/>
        </pc:sldMkLst>
      </pc:sldChg>
      <pc:sldChg chg="del">
        <pc:chgData name="Nath, Siddhartha" userId="d83df921-9d41-4a0b-95a4-a52fc1507e41" providerId="ADAL" clId="{080C0567-FE3A-4C98-8816-9F02FCEE8285}" dt="2022-10-24T20:40:42.409" v="2526" actId="47"/>
        <pc:sldMkLst>
          <pc:docMk/>
          <pc:sldMk cId="1209222670" sldId="326"/>
        </pc:sldMkLst>
      </pc:sldChg>
      <pc:sldChg chg="del">
        <pc:chgData name="Nath, Siddhartha" userId="d83df921-9d41-4a0b-95a4-a52fc1507e41" providerId="ADAL" clId="{080C0567-FE3A-4C98-8816-9F02FCEE8285}" dt="2022-10-24T20:40:42.833" v="2527" actId="47"/>
        <pc:sldMkLst>
          <pc:docMk/>
          <pc:sldMk cId="3335828950" sldId="327"/>
        </pc:sldMkLst>
      </pc:sldChg>
      <pc:sldChg chg="del">
        <pc:chgData name="Nath, Siddhartha" userId="d83df921-9d41-4a0b-95a4-a52fc1507e41" providerId="ADAL" clId="{080C0567-FE3A-4C98-8816-9F02FCEE8285}" dt="2022-10-24T20:40:43.653" v="2528" actId="47"/>
        <pc:sldMkLst>
          <pc:docMk/>
          <pc:sldMk cId="2333116052" sldId="328"/>
        </pc:sldMkLst>
      </pc:sldChg>
      <pc:sldChg chg="del">
        <pc:chgData name="Nath, Siddhartha" userId="d83df921-9d41-4a0b-95a4-a52fc1507e41" providerId="ADAL" clId="{080C0567-FE3A-4C98-8816-9F02FCEE8285}" dt="2022-10-24T20:40:44.503" v="2529" actId="47"/>
        <pc:sldMkLst>
          <pc:docMk/>
          <pc:sldMk cId="2359201276" sldId="329"/>
        </pc:sldMkLst>
      </pc:sldChg>
      <pc:sldChg chg="del">
        <pc:chgData name="Nath, Siddhartha" userId="d83df921-9d41-4a0b-95a4-a52fc1507e41" providerId="ADAL" clId="{080C0567-FE3A-4C98-8816-9F02FCEE8285}" dt="2022-10-24T20:40:45.640" v="2530" actId="47"/>
        <pc:sldMkLst>
          <pc:docMk/>
          <pc:sldMk cId="2263932554" sldId="330"/>
        </pc:sldMkLst>
      </pc:sldChg>
      <pc:sldChg chg="del">
        <pc:chgData name="Nath, Siddhartha" userId="d83df921-9d41-4a0b-95a4-a52fc1507e41" providerId="ADAL" clId="{080C0567-FE3A-4C98-8816-9F02FCEE8285}" dt="2022-10-24T20:40:46.635" v="2531" actId="47"/>
        <pc:sldMkLst>
          <pc:docMk/>
          <pc:sldMk cId="1830261495" sldId="331"/>
        </pc:sldMkLst>
      </pc:sldChg>
      <pc:sldChg chg="del">
        <pc:chgData name="Nath, Siddhartha" userId="d83df921-9d41-4a0b-95a4-a52fc1507e41" providerId="ADAL" clId="{080C0567-FE3A-4C98-8816-9F02FCEE8285}" dt="2022-10-24T20:40:47.348" v="2532" actId="47"/>
        <pc:sldMkLst>
          <pc:docMk/>
          <pc:sldMk cId="3888673658" sldId="332"/>
        </pc:sldMkLst>
      </pc:sldChg>
      <pc:sldChg chg="del">
        <pc:chgData name="Nath, Siddhartha" userId="d83df921-9d41-4a0b-95a4-a52fc1507e41" providerId="ADAL" clId="{080C0567-FE3A-4C98-8816-9F02FCEE8285}" dt="2022-10-24T20:40:48.547" v="2533" actId="47"/>
        <pc:sldMkLst>
          <pc:docMk/>
          <pc:sldMk cId="1380156713" sldId="333"/>
        </pc:sldMkLst>
      </pc:sldChg>
      <pc:sldChg chg="del">
        <pc:chgData name="Nath, Siddhartha" userId="d83df921-9d41-4a0b-95a4-a52fc1507e41" providerId="ADAL" clId="{080C0567-FE3A-4C98-8816-9F02FCEE8285}" dt="2022-10-24T20:40:49.084" v="2534" actId="47"/>
        <pc:sldMkLst>
          <pc:docMk/>
          <pc:sldMk cId="3275160801" sldId="334"/>
        </pc:sldMkLst>
      </pc:sldChg>
      <pc:sldChg chg="del">
        <pc:chgData name="Nath, Siddhartha" userId="d83df921-9d41-4a0b-95a4-a52fc1507e41" providerId="ADAL" clId="{080C0567-FE3A-4C98-8816-9F02FCEE8285}" dt="2022-10-24T20:40:49.910" v="2535" actId="47"/>
        <pc:sldMkLst>
          <pc:docMk/>
          <pc:sldMk cId="2247751704" sldId="335"/>
        </pc:sldMkLst>
      </pc:sldChg>
      <pc:sldChg chg="del">
        <pc:chgData name="Nath, Siddhartha" userId="d83df921-9d41-4a0b-95a4-a52fc1507e41" providerId="ADAL" clId="{080C0567-FE3A-4C98-8816-9F02FCEE8285}" dt="2022-10-24T20:40:50.294" v="2536" actId="47"/>
        <pc:sldMkLst>
          <pc:docMk/>
          <pc:sldMk cId="3750070387" sldId="336"/>
        </pc:sldMkLst>
      </pc:sldChg>
      <pc:sldChg chg="del">
        <pc:chgData name="Nath, Siddhartha" userId="d83df921-9d41-4a0b-95a4-a52fc1507e41" providerId="ADAL" clId="{080C0567-FE3A-4C98-8816-9F02FCEE8285}" dt="2022-10-24T20:40:50.768" v="2537" actId="47"/>
        <pc:sldMkLst>
          <pc:docMk/>
          <pc:sldMk cId="2482935435" sldId="337"/>
        </pc:sldMkLst>
      </pc:sldChg>
      <pc:sldChg chg="del">
        <pc:chgData name="Nath, Siddhartha" userId="d83df921-9d41-4a0b-95a4-a52fc1507e41" providerId="ADAL" clId="{080C0567-FE3A-4C98-8816-9F02FCEE8285}" dt="2022-10-24T20:40:51.848" v="2538" actId="47"/>
        <pc:sldMkLst>
          <pc:docMk/>
          <pc:sldMk cId="818790160" sldId="338"/>
        </pc:sldMkLst>
      </pc:sldChg>
      <pc:sldChg chg="addSp delSp modSp new mod modClrScheme chgLayout">
        <pc:chgData name="Nath, Siddhartha" userId="d83df921-9d41-4a0b-95a4-a52fc1507e41" providerId="ADAL" clId="{080C0567-FE3A-4C98-8816-9F02FCEE8285}" dt="2022-10-26T18:25:40.630" v="3168" actId="478"/>
        <pc:sldMkLst>
          <pc:docMk/>
          <pc:sldMk cId="2098085495" sldId="339"/>
        </pc:sldMkLst>
        <pc:spChg chg="mod ord">
          <ac:chgData name="Nath, Siddhartha" userId="d83df921-9d41-4a0b-95a4-a52fc1507e41" providerId="ADAL" clId="{080C0567-FE3A-4C98-8816-9F02FCEE8285}" dt="2022-10-26T18:25:36.656" v="3167" actId="700"/>
          <ac:spMkLst>
            <pc:docMk/>
            <pc:sldMk cId="2098085495" sldId="339"/>
            <ac:spMk id="2" creationId="{85466496-B717-4D94-B34F-27DD3B4D2D1E}"/>
          </ac:spMkLst>
        </pc:spChg>
        <pc:spChg chg="del mod ord">
          <ac:chgData name="Nath, Siddhartha" userId="d83df921-9d41-4a0b-95a4-a52fc1507e41" providerId="ADAL" clId="{080C0567-FE3A-4C98-8816-9F02FCEE8285}" dt="2022-10-26T18:25:36.656" v="3167" actId="700"/>
          <ac:spMkLst>
            <pc:docMk/>
            <pc:sldMk cId="2098085495" sldId="339"/>
            <ac:spMk id="3" creationId="{D36CEDA3-218E-4FDE-BB8A-197E08760C13}"/>
          </ac:spMkLst>
        </pc:spChg>
        <pc:spChg chg="mod ord">
          <ac:chgData name="Nath, Siddhartha" userId="d83df921-9d41-4a0b-95a4-a52fc1507e41" providerId="ADAL" clId="{080C0567-FE3A-4C98-8816-9F02FCEE8285}" dt="2022-10-26T18:25:36.656" v="3167" actId="700"/>
          <ac:spMkLst>
            <pc:docMk/>
            <pc:sldMk cId="2098085495" sldId="339"/>
            <ac:spMk id="4" creationId="{1A44864D-2E84-4485-839B-F29F03FC6F8D}"/>
          </ac:spMkLst>
        </pc:spChg>
        <pc:spChg chg="add del mod ord">
          <ac:chgData name="Nath, Siddhartha" userId="d83df921-9d41-4a0b-95a4-a52fc1507e41" providerId="ADAL" clId="{080C0567-FE3A-4C98-8816-9F02FCEE8285}" dt="2022-10-26T18:25:40.630" v="3168" actId="478"/>
          <ac:spMkLst>
            <pc:docMk/>
            <pc:sldMk cId="2098085495" sldId="339"/>
            <ac:spMk id="5" creationId="{080E5762-0E44-49B5-9668-AB8CB089B9F4}"/>
          </ac:spMkLst>
        </pc:spChg>
      </pc:sldChg>
      <pc:sldChg chg="addSp modSp new mod">
        <pc:chgData name="Nath, Siddhartha" userId="d83df921-9d41-4a0b-95a4-a52fc1507e41" providerId="ADAL" clId="{080C0567-FE3A-4C98-8816-9F02FCEE8285}" dt="2022-10-26T18:25:13.440" v="3156" actId="20577"/>
        <pc:sldMkLst>
          <pc:docMk/>
          <pc:sldMk cId="2395944268" sldId="340"/>
        </pc:sldMkLst>
        <pc:spChg chg="mod">
          <ac:chgData name="Nath, Siddhartha" userId="d83df921-9d41-4a0b-95a4-a52fc1507e41" providerId="ADAL" clId="{080C0567-FE3A-4C98-8816-9F02FCEE8285}" dt="2022-10-26T18:25:13.440" v="3156" actId="20577"/>
          <ac:spMkLst>
            <pc:docMk/>
            <pc:sldMk cId="2395944268" sldId="340"/>
            <ac:spMk id="2" creationId="{4A5B1E6C-62C5-4A6D-82BD-A9A27DD46AAC}"/>
          </ac:spMkLst>
        </pc:spChg>
        <pc:spChg chg="mod">
          <ac:chgData name="Nath, Siddhartha" userId="d83df921-9d41-4a0b-95a4-a52fc1507e41" providerId="ADAL" clId="{080C0567-FE3A-4C98-8816-9F02FCEE8285}" dt="2022-10-24T20:40:30.149" v="2522" actId="404"/>
          <ac:spMkLst>
            <pc:docMk/>
            <pc:sldMk cId="2395944268" sldId="340"/>
            <ac:spMk id="3" creationId="{17BC18C4-ECA6-4051-A35A-28824EA6C9F8}"/>
          </ac:spMkLst>
        </pc:spChg>
        <pc:picChg chg="add mod">
          <ac:chgData name="Nath, Siddhartha" userId="d83df921-9d41-4a0b-95a4-a52fc1507e41" providerId="ADAL" clId="{080C0567-FE3A-4C98-8816-9F02FCEE8285}" dt="2022-10-24T20:40:33.079" v="2523" actId="1076"/>
          <ac:picMkLst>
            <pc:docMk/>
            <pc:sldMk cId="2395944268" sldId="340"/>
            <ac:picMk id="6" creationId="{BE26C093-7DDE-4077-A59E-5AF5676C29D6}"/>
          </ac:picMkLst>
        </pc:picChg>
      </pc:sldChg>
      <pc:sldChg chg="modSp new mod ord">
        <pc:chgData name="Nath, Siddhartha" userId="d83df921-9d41-4a0b-95a4-a52fc1507e41" providerId="ADAL" clId="{080C0567-FE3A-4C98-8816-9F02FCEE8285}" dt="2022-10-27T18:18:21.475" v="3655" actId="404"/>
        <pc:sldMkLst>
          <pc:docMk/>
          <pc:sldMk cId="666336920" sldId="341"/>
        </pc:sldMkLst>
        <pc:spChg chg="mod">
          <ac:chgData name="Nath, Siddhartha" userId="d83df921-9d41-4a0b-95a4-a52fc1507e41" providerId="ADAL" clId="{080C0567-FE3A-4C98-8816-9F02FCEE8285}" dt="2022-10-26T18:25:10.189" v="3154" actId="20577"/>
          <ac:spMkLst>
            <pc:docMk/>
            <pc:sldMk cId="666336920" sldId="341"/>
            <ac:spMk id="2" creationId="{54B8CA2B-8046-4AB5-9A1D-F134FFCECE68}"/>
          </ac:spMkLst>
        </pc:spChg>
        <pc:spChg chg="mod">
          <ac:chgData name="Nath, Siddhartha" userId="d83df921-9d41-4a0b-95a4-a52fc1507e41" providerId="ADAL" clId="{080C0567-FE3A-4C98-8816-9F02FCEE8285}" dt="2022-10-27T18:18:21.475" v="3655" actId="404"/>
          <ac:spMkLst>
            <pc:docMk/>
            <pc:sldMk cId="666336920" sldId="341"/>
            <ac:spMk id="3" creationId="{CCBE3D93-A877-4A17-BAAC-93BA615A683A}"/>
          </ac:spMkLst>
        </pc:spChg>
      </pc:sldChg>
      <pc:sldChg chg="modSp new mod">
        <pc:chgData name="Nath, Siddhartha" userId="d83df921-9d41-4a0b-95a4-a52fc1507e41" providerId="ADAL" clId="{080C0567-FE3A-4C98-8816-9F02FCEE8285}" dt="2022-10-26T18:31:26.885" v="3523" actId="20577"/>
        <pc:sldMkLst>
          <pc:docMk/>
          <pc:sldMk cId="3440213869" sldId="342"/>
        </pc:sldMkLst>
        <pc:spChg chg="mod">
          <ac:chgData name="Nath, Siddhartha" userId="d83df921-9d41-4a0b-95a4-a52fc1507e41" providerId="ADAL" clId="{080C0567-FE3A-4C98-8816-9F02FCEE8285}" dt="2022-10-26T18:27:02.892" v="3221" actId="20577"/>
          <ac:spMkLst>
            <pc:docMk/>
            <pc:sldMk cId="3440213869" sldId="342"/>
            <ac:spMk id="2" creationId="{A9F3477F-2581-418F-9CF6-C4FEE3F8EA1D}"/>
          </ac:spMkLst>
        </pc:spChg>
        <pc:spChg chg="mod">
          <ac:chgData name="Nath, Siddhartha" userId="d83df921-9d41-4a0b-95a4-a52fc1507e41" providerId="ADAL" clId="{080C0567-FE3A-4C98-8816-9F02FCEE8285}" dt="2022-10-26T18:31:26.885" v="3523" actId="20577"/>
          <ac:spMkLst>
            <pc:docMk/>
            <pc:sldMk cId="3440213869" sldId="342"/>
            <ac:spMk id="3" creationId="{365CA92D-0328-4D87-B913-1AFDD43C9E7C}"/>
          </ac:spMkLst>
        </pc:spChg>
      </pc:sldChg>
    </pc:docChg>
  </pc:docChgLst>
  <pc:docChgLst>
    <pc:chgData name="Nath, Siddhartha" userId="d83df921-9d41-4a0b-95a4-a52fc1507e41" providerId="ADAL" clId="{FB8F09F1-EF75-41DA-AFE0-31C132163694}"/>
    <pc:docChg chg="undo custSel addSld delSld modSld sldOrd modMainMaster">
      <pc:chgData name="Nath, Siddhartha" userId="d83df921-9d41-4a0b-95a4-a52fc1507e41" providerId="ADAL" clId="{FB8F09F1-EF75-41DA-AFE0-31C132163694}" dt="2022-11-03T03:48:32.477" v="8884" actId="6549"/>
      <pc:docMkLst>
        <pc:docMk/>
      </pc:docMkLst>
      <pc:sldChg chg="modSp mod">
        <pc:chgData name="Nath, Siddhartha" userId="d83df921-9d41-4a0b-95a4-a52fc1507e41" providerId="ADAL" clId="{FB8F09F1-EF75-41DA-AFE0-31C132163694}" dt="2022-11-02T01:14:02.375" v="3696"/>
        <pc:sldMkLst>
          <pc:docMk/>
          <pc:sldMk cId="0" sldId="284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4"/>
            <ac:spMk id="4098" creationId="{7E1167D0-C001-412F-8C88-222CAE024A18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4"/>
            <ac:spMk id="4099" creationId="{88DBAF29-A395-41CB-A68E-0BEB58BF8805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4"/>
            <ac:spMk id="4100" creationId="{FA0084D6-3B1C-46EF-82AE-32AA50497999}"/>
          </ac:spMkLst>
        </pc:spChg>
      </pc:sldChg>
      <pc:sldChg chg="modSp mod">
        <pc:chgData name="Nath, Siddhartha" userId="d83df921-9d41-4a0b-95a4-a52fc1507e41" providerId="ADAL" clId="{FB8F09F1-EF75-41DA-AFE0-31C132163694}" dt="2022-11-02T01:14:02.375" v="3696"/>
        <pc:sldMkLst>
          <pc:docMk/>
          <pc:sldMk cId="0" sldId="285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5"/>
            <ac:spMk id="5122" creationId="{1526FF2B-513E-41FB-8955-4845012E401A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5"/>
            <ac:spMk id="5123" creationId="{9FE8292E-48A1-44DE-8A4F-EB6AF7A3FBCC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5"/>
            <ac:spMk id="5124" creationId="{E0E5A5D1-D78F-49A2-9E17-F7D1A10B062F}"/>
          </ac:spMkLst>
        </pc:spChg>
      </pc:sldChg>
      <pc:sldChg chg="modSp mod">
        <pc:chgData name="Nath, Siddhartha" userId="d83df921-9d41-4a0b-95a4-a52fc1507e41" providerId="ADAL" clId="{FB8F09F1-EF75-41DA-AFE0-31C132163694}" dt="2022-11-02T18:46:07.917" v="8772" actId="20577"/>
        <pc:sldMkLst>
          <pc:docMk/>
          <pc:sldMk cId="0" sldId="287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7"/>
            <ac:spMk id="6146" creationId="{CD9F7DFF-DA97-46F2-B54F-727FD0596F13}"/>
          </ac:spMkLst>
        </pc:spChg>
        <pc:spChg chg="mod">
          <ac:chgData name="Nath, Siddhartha" userId="d83df921-9d41-4a0b-95a4-a52fc1507e41" providerId="ADAL" clId="{FB8F09F1-EF75-41DA-AFE0-31C132163694}" dt="2022-11-02T18:46:07.917" v="8772" actId="20577"/>
          <ac:spMkLst>
            <pc:docMk/>
            <pc:sldMk cId="0" sldId="287"/>
            <ac:spMk id="6147" creationId="{73F818DB-3984-47D9-9F92-47F2BB30F17C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0" sldId="287"/>
            <ac:spMk id="6148" creationId="{81614CDF-7963-413B-980E-A9A01B5DEEDE}"/>
          </ac:spMkLst>
        </pc:spChg>
      </pc:sldChg>
      <pc:sldChg chg="modSp mod">
        <pc:chgData name="Nath, Siddhartha" userId="d83df921-9d41-4a0b-95a4-a52fc1507e41" providerId="ADAL" clId="{FB8F09F1-EF75-41DA-AFE0-31C132163694}" dt="2022-11-02T01:14:02.375" v="3696"/>
        <pc:sldMkLst>
          <pc:docMk/>
          <pc:sldMk cId="1254003249" sldId="288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254003249" sldId="288"/>
            <ac:spMk id="3" creationId="{39403EA4-72EF-44C6-B9C1-4BB7C0605EC3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254003249" sldId="288"/>
            <ac:spMk id="4" creationId="{C58429B9-2923-4465-AE9D-39FB145AA244}"/>
          </ac:spMkLst>
        </pc:spChg>
      </pc:sldChg>
      <pc:sldChg chg="modSp del mod">
        <pc:chgData name="Nath, Siddhartha" userId="d83df921-9d41-4a0b-95a4-a52fc1507e41" providerId="ADAL" clId="{FB8F09F1-EF75-41DA-AFE0-31C132163694}" dt="2022-11-02T02:47:25.385" v="7822" actId="47"/>
        <pc:sldMkLst>
          <pc:docMk/>
          <pc:sldMk cId="761533375" sldId="317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761533375" sldId="317"/>
            <ac:spMk id="2" creationId="{643395A0-1B11-4B84-A33B-4F192C6247DA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761533375" sldId="317"/>
            <ac:spMk id="3" creationId="{E0163D10-EDE4-4FE4-93EE-C6C144BED288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761533375" sldId="317"/>
            <ac:spMk id="4" creationId="{321A9104-8B35-43F5-A80C-E2EACC0F5857}"/>
          </ac:spMkLst>
        </pc:spChg>
      </pc:sldChg>
      <pc:sldChg chg="del">
        <pc:chgData name="Nath, Siddhartha" userId="d83df921-9d41-4a0b-95a4-a52fc1507e41" providerId="ADAL" clId="{FB8F09F1-EF75-41DA-AFE0-31C132163694}" dt="2022-11-01T23:28:29.778" v="145" actId="47"/>
        <pc:sldMkLst>
          <pc:docMk/>
          <pc:sldMk cId="1884938486" sldId="344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2340471172" sldId="345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4111653093" sldId="346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737634903" sldId="347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961930808" sldId="348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1363106944" sldId="349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435248686" sldId="350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921380830" sldId="351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2354873755" sldId="352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1735052890" sldId="353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4167734199" sldId="354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2148570348" sldId="355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3979590893" sldId="356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430814480" sldId="357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1086155223" sldId="358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4273019642" sldId="359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1348412653" sldId="360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2217212844" sldId="361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2795521515" sldId="362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1586516449" sldId="363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462286376" sldId="364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3038526123" sldId="365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1641766691" sldId="366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3341373500" sldId="367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3554640075" sldId="368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2543940848" sldId="369"/>
        </pc:sldMkLst>
      </pc:sldChg>
      <pc:sldChg chg="del">
        <pc:chgData name="Nath, Siddhartha" userId="d83df921-9d41-4a0b-95a4-a52fc1507e41" providerId="ADAL" clId="{FB8F09F1-EF75-41DA-AFE0-31C132163694}" dt="2022-11-01T23:35:01.838" v="772" actId="47"/>
        <pc:sldMkLst>
          <pc:docMk/>
          <pc:sldMk cId="3392105182" sldId="370"/>
        </pc:sldMkLst>
      </pc:sldChg>
      <pc:sldChg chg="modSp mod">
        <pc:chgData name="Nath, Siddhartha" userId="d83df921-9d41-4a0b-95a4-a52fc1507e41" providerId="ADAL" clId="{FB8F09F1-EF75-41DA-AFE0-31C132163694}" dt="2022-11-02T01:14:02.375" v="3696"/>
        <pc:sldMkLst>
          <pc:docMk/>
          <pc:sldMk cId="2610295750" sldId="371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10295750" sldId="371"/>
            <ac:spMk id="2" creationId="{78DDE157-F64F-4CD7-B703-12E586D7BEB8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10295750" sldId="371"/>
            <ac:spMk id="3" creationId="{A62B6EE2-BDB3-4D3B-B5D7-A50D00A72ADD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10295750" sldId="371"/>
            <ac:spMk id="4" creationId="{C7492B20-5358-4BB6-ABA8-18A9D6240031}"/>
          </ac:spMkLst>
        </pc:spChg>
      </pc:sldChg>
      <pc:sldChg chg="add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2229374915" sldId="372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229374915" sldId="372"/>
            <ac:spMk id="2" creationId="{015F2E4E-F21E-460E-9939-FFA2150BB12A}"/>
          </ac:spMkLst>
        </pc:spChg>
        <pc:spChg chg="mod">
          <ac:chgData name="Nath, Siddhartha" userId="d83df921-9d41-4a0b-95a4-a52fc1507e41" providerId="ADAL" clId="{FB8F09F1-EF75-41DA-AFE0-31C132163694}" dt="2022-11-02T00:29:26.949" v="3188" actId="115"/>
          <ac:spMkLst>
            <pc:docMk/>
            <pc:sldMk cId="2229374915" sldId="372"/>
            <ac:spMk id="3" creationId="{6A662D6E-8544-4CD5-AC88-E15912741E3D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229374915" sldId="372"/>
            <ac:spMk id="4" creationId="{DEFB263D-9D2C-40D1-93A6-4B41ADAFAE49}"/>
          </ac:spMkLst>
        </pc:spChg>
        <pc:picChg chg="add mod">
          <ac:chgData name="Nath, Siddhartha" userId="d83df921-9d41-4a0b-95a4-a52fc1507e41" providerId="ADAL" clId="{FB8F09F1-EF75-41DA-AFE0-31C132163694}" dt="2022-11-02T00:29:11.259" v="3157" actId="1036"/>
          <ac:picMkLst>
            <pc:docMk/>
            <pc:sldMk cId="2229374915" sldId="372"/>
            <ac:picMk id="6" creationId="{0A38B7B6-F69A-4DED-8F27-66E7A6D00E0B}"/>
          </ac:picMkLst>
        </pc:picChg>
        <pc:picChg chg="add mod">
          <ac:chgData name="Nath, Siddhartha" userId="d83df921-9d41-4a0b-95a4-a52fc1507e41" providerId="ADAL" clId="{FB8F09F1-EF75-41DA-AFE0-31C132163694}" dt="2022-11-02T00:29:11.259" v="3157" actId="1036"/>
          <ac:picMkLst>
            <pc:docMk/>
            <pc:sldMk cId="2229374915" sldId="372"/>
            <ac:picMk id="8" creationId="{A76F64F5-1ABF-4A88-A855-014F80DB2EE4}"/>
          </ac:picMkLst>
        </pc:picChg>
      </pc:sldChg>
      <pc:sldChg chg="modSp new mod">
        <pc:chgData name="Nath, Siddhartha" userId="d83df921-9d41-4a0b-95a4-a52fc1507e41" providerId="ADAL" clId="{FB8F09F1-EF75-41DA-AFE0-31C132163694}" dt="2022-11-02T01:14:02.375" v="3696"/>
        <pc:sldMkLst>
          <pc:docMk/>
          <pc:sldMk cId="3547113351" sldId="373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547113351" sldId="373"/>
            <ac:spMk id="2" creationId="{DCCC8F17-06E5-466A-91CD-8F4EC99C63EC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547113351" sldId="373"/>
            <ac:spMk id="3" creationId="{656B080A-A560-4689-9C7F-67C4E8F8DBD7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547113351" sldId="373"/>
            <ac:spMk id="4" creationId="{5C5463C0-1E30-48CC-B9DE-5F2C18B74BE1}"/>
          </ac:spMkLst>
        </pc:spChg>
      </pc:sldChg>
      <pc:sldChg chg="addSp del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1416168611" sldId="374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416168611" sldId="374"/>
            <ac:spMk id="2" creationId="{C04C556D-47E7-4B76-8552-48C512BB51E8}"/>
          </ac:spMkLst>
        </pc:spChg>
        <pc:spChg chg="add del">
          <ac:chgData name="Nath, Siddhartha" userId="d83df921-9d41-4a0b-95a4-a52fc1507e41" providerId="ADAL" clId="{FB8F09F1-EF75-41DA-AFE0-31C132163694}" dt="2022-11-01T23:48:19.489" v="1282" actId="478"/>
          <ac:spMkLst>
            <pc:docMk/>
            <pc:sldMk cId="1416168611" sldId="374"/>
            <ac:spMk id="3" creationId="{05F1E78C-9820-4EA2-803F-4E093F430949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416168611" sldId="374"/>
            <ac:spMk id="4" creationId="{865B1C17-9C0C-4EF0-964A-00AD023C309F}"/>
          </ac:spMkLst>
        </pc:spChg>
        <pc:picChg chg="add del">
          <ac:chgData name="Nath, Siddhartha" userId="d83df921-9d41-4a0b-95a4-a52fc1507e41" providerId="ADAL" clId="{FB8F09F1-EF75-41DA-AFE0-31C132163694}" dt="2022-11-01T23:48:03.180" v="1281" actId="22"/>
          <ac:picMkLst>
            <pc:docMk/>
            <pc:sldMk cId="1416168611" sldId="374"/>
            <ac:picMk id="6" creationId="{39517D59-B961-4C98-B881-0E3CB1C4F036}"/>
          </ac:picMkLst>
        </pc:picChg>
        <pc:picChg chg="add mod">
          <ac:chgData name="Nath, Siddhartha" userId="d83df921-9d41-4a0b-95a4-a52fc1507e41" providerId="ADAL" clId="{FB8F09F1-EF75-41DA-AFE0-31C132163694}" dt="2022-11-01T23:48:24.196" v="1284" actId="1076"/>
          <ac:picMkLst>
            <pc:docMk/>
            <pc:sldMk cId="1416168611" sldId="374"/>
            <ac:picMk id="8" creationId="{FF5C2E1B-2AD4-4C10-A9D2-FAB5BADB6BCD}"/>
          </ac:picMkLst>
        </pc:picChg>
        <pc:picChg chg="add mod">
          <ac:chgData name="Nath, Siddhartha" userId="d83df921-9d41-4a0b-95a4-a52fc1507e41" providerId="ADAL" clId="{FB8F09F1-EF75-41DA-AFE0-31C132163694}" dt="2022-11-01T23:48:38.211" v="1286" actId="1076"/>
          <ac:picMkLst>
            <pc:docMk/>
            <pc:sldMk cId="1416168611" sldId="374"/>
            <ac:picMk id="10" creationId="{AB1048BF-092D-4828-AE4F-59F7D15BC44C}"/>
          </ac:picMkLst>
        </pc:picChg>
        <pc:picChg chg="add mod">
          <ac:chgData name="Nath, Siddhartha" userId="d83df921-9d41-4a0b-95a4-a52fc1507e41" providerId="ADAL" clId="{FB8F09F1-EF75-41DA-AFE0-31C132163694}" dt="2022-11-01T23:48:51.247" v="1288" actId="1076"/>
          <ac:picMkLst>
            <pc:docMk/>
            <pc:sldMk cId="1416168611" sldId="374"/>
            <ac:picMk id="12" creationId="{80F38DEF-61CB-44FD-BEDE-96A4E759F747}"/>
          </ac:picMkLst>
        </pc:picChg>
      </pc:sldChg>
      <pc:sldChg chg="modSp new mod">
        <pc:chgData name="Nath, Siddhartha" userId="d83df921-9d41-4a0b-95a4-a52fc1507e41" providerId="ADAL" clId="{FB8F09F1-EF75-41DA-AFE0-31C132163694}" dt="2022-11-02T01:14:02.375" v="3696"/>
        <pc:sldMkLst>
          <pc:docMk/>
          <pc:sldMk cId="2698607532" sldId="375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98607532" sldId="375"/>
            <ac:spMk id="2" creationId="{3E86AE25-BF5A-473E-9A55-343765A63084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98607532" sldId="375"/>
            <ac:spMk id="3" creationId="{AA930BBF-E6A1-4571-ADDB-8393464D3C7A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98607532" sldId="375"/>
            <ac:spMk id="4" creationId="{3D12F682-55CA-4881-B045-FD0AC22671ED}"/>
          </ac:spMkLst>
        </pc:spChg>
      </pc:sldChg>
      <pc:sldChg chg="addSp del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2658366733" sldId="376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58366733" sldId="376"/>
            <ac:spMk id="2" creationId="{E3C8806A-793F-4FAA-9F33-808A61163422}"/>
          </ac:spMkLst>
        </pc:spChg>
        <pc:spChg chg="del">
          <ac:chgData name="Nath, Siddhartha" userId="d83df921-9d41-4a0b-95a4-a52fc1507e41" providerId="ADAL" clId="{FB8F09F1-EF75-41DA-AFE0-31C132163694}" dt="2022-11-01T23:53:40" v="1584" actId="478"/>
          <ac:spMkLst>
            <pc:docMk/>
            <pc:sldMk cId="2658366733" sldId="376"/>
            <ac:spMk id="3" creationId="{1B3BABBA-1CC3-4915-9D41-2577F9CC5E57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58366733" sldId="376"/>
            <ac:spMk id="4" creationId="{7D792332-9E29-406E-92CC-FE846F8EFC8E}"/>
          </ac:spMkLst>
        </pc:spChg>
        <pc:spChg chg="add mod">
          <ac:chgData name="Nath, Siddhartha" userId="d83df921-9d41-4a0b-95a4-a52fc1507e41" providerId="ADAL" clId="{FB8F09F1-EF75-41DA-AFE0-31C132163694}" dt="2022-11-01T23:58:02.513" v="1722" actId="1076"/>
          <ac:spMkLst>
            <pc:docMk/>
            <pc:sldMk cId="2658366733" sldId="376"/>
            <ac:spMk id="11" creationId="{987B29EB-D77F-4599-B6E6-2D8BAF4BC1E5}"/>
          </ac:spMkLst>
        </pc:spChg>
        <pc:picChg chg="add del mod">
          <ac:chgData name="Nath, Siddhartha" userId="d83df921-9d41-4a0b-95a4-a52fc1507e41" providerId="ADAL" clId="{FB8F09F1-EF75-41DA-AFE0-31C132163694}" dt="2022-11-01T23:57:27.062" v="1713" actId="478"/>
          <ac:picMkLst>
            <pc:docMk/>
            <pc:sldMk cId="2658366733" sldId="376"/>
            <ac:picMk id="6" creationId="{B3B99480-CCB9-4DEC-86B3-4FD713464E68}"/>
          </ac:picMkLst>
        </pc:picChg>
        <pc:picChg chg="add del mod">
          <ac:chgData name="Nath, Siddhartha" userId="d83df921-9d41-4a0b-95a4-a52fc1507e41" providerId="ADAL" clId="{FB8F09F1-EF75-41DA-AFE0-31C132163694}" dt="2022-11-01T23:57:27.652" v="1714" actId="478"/>
          <ac:picMkLst>
            <pc:docMk/>
            <pc:sldMk cId="2658366733" sldId="376"/>
            <ac:picMk id="8" creationId="{951B932A-53AE-4727-A0F4-1EBDDC050A5D}"/>
          </ac:picMkLst>
        </pc:picChg>
        <pc:picChg chg="add del mod">
          <ac:chgData name="Nath, Siddhartha" userId="d83df921-9d41-4a0b-95a4-a52fc1507e41" providerId="ADAL" clId="{FB8F09F1-EF75-41DA-AFE0-31C132163694}" dt="2022-11-01T23:56:22.889" v="1648" actId="478"/>
          <ac:picMkLst>
            <pc:docMk/>
            <pc:sldMk cId="2658366733" sldId="376"/>
            <ac:picMk id="10" creationId="{7DD1406C-B73B-41D1-9F68-598D5FB716AB}"/>
          </ac:picMkLst>
        </pc:picChg>
        <pc:picChg chg="add mod">
          <ac:chgData name="Nath, Siddhartha" userId="d83df921-9d41-4a0b-95a4-a52fc1507e41" providerId="ADAL" clId="{FB8F09F1-EF75-41DA-AFE0-31C132163694}" dt="2022-11-01T23:57:42.346" v="1717" actId="1076"/>
          <ac:picMkLst>
            <pc:docMk/>
            <pc:sldMk cId="2658366733" sldId="376"/>
            <ac:picMk id="13" creationId="{1C2A80AB-B110-4091-9EA6-1804DA638B56}"/>
          </ac:picMkLst>
        </pc:picChg>
        <pc:picChg chg="add mod">
          <ac:chgData name="Nath, Siddhartha" userId="d83df921-9d41-4a0b-95a4-a52fc1507e41" providerId="ADAL" clId="{FB8F09F1-EF75-41DA-AFE0-31C132163694}" dt="2022-11-01T23:57:57.866" v="1721" actId="14100"/>
          <ac:picMkLst>
            <pc:docMk/>
            <pc:sldMk cId="2658366733" sldId="376"/>
            <ac:picMk id="15" creationId="{02CA8193-6DEC-42FB-96A8-97ED03D0DD29}"/>
          </ac:picMkLst>
        </pc:picChg>
      </pc:sldChg>
      <pc:sldChg chg="modSp new mod">
        <pc:chgData name="Nath, Siddhartha" userId="d83df921-9d41-4a0b-95a4-a52fc1507e41" providerId="ADAL" clId="{FB8F09F1-EF75-41DA-AFE0-31C132163694}" dt="2022-11-02T01:14:02.375" v="3696"/>
        <pc:sldMkLst>
          <pc:docMk/>
          <pc:sldMk cId="2673860425" sldId="377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73860425" sldId="377"/>
            <ac:spMk id="2" creationId="{DAE39528-9B29-43C7-B4ED-06B7E1D92C40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73860425" sldId="377"/>
            <ac:spMk id="3" creationId="{77F1ED1F-3D26-42AF-AC9B-4E42E22C902A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673860425" sldId="377"/>
            <ac:spMk id="4" creationId="{8FCB8504-BEB4-4240-A46B-267397CBDC83}"/>
          </ac:spMkLst>
        </pc:spChg>
      </pc:sldChg>
      <pc:sldChg chg="addSp del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1344812973" sldId="378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344812973" sldId="378"/>
            <ac:spMk id="2" creationId="{51016FC1-D11F-4F46-AD9E-5D0E43EAFF83}"/>
          </ac:spMkLst>
        </pc:spChg>
        <pc:spChg chg="del">
          <ac:chgData name="Nath, Siddhartha" userId="d83df921-9d41-4a0b-95a4-a52fc1507e41" providerId="ADAL" clId="{FB8F09F1-EF75-41DA-AFE0-31C132163694}" dt="2022-11-02T00:00:13.546" v="1990" actId="478"/>
          <ac:spMkLst>
            <pc:docMk/>
            <pc:sldMk cId="1344812973" sldId="378"/>
            <ac:spMk id="3" creationId="{9C057B2F-CE8D-406C-9510-A61617517BFE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344812973" sldId="378"/>
            <ac:spMk id="4" creationId="{8F7831E1-329A-4D94-9EFB-BC2F3277404D}"/>
          </ac:spMkLst>
        </pc:spChg>
        <pc:picChg chg="add mod">
          <ac:chgData name="Nath, Siddhartha" userId="d83df921-9d41-4a0b-95a4-a52fc1507e41" providerId="ADAL" clId="{FB8F09F1-EF75-41DA-AFE0-31C132163694}" dt="2022-11-02T00:00:29.316" v="1993" actId="1076"/>
          <ac:picMkLst>
            <pc:docMk/>
            <pc:sldMk cId="1344812973" sldId="378"/>
            <ac:picMk id="6" creationId="{1B223699-B707-4779-820E-E02727DDBD94}"/>
          </ac:picMkLst>
        </pc:picChg>
        <pc:picChg chg="add mod">
          <ac:chgData name="Nath, Siddhartha" userId="d83df921-9d41-4a0b-95a4-a52fc1507e41" providerId="ADAL" clId="{FB8F09F1-EF75-41DA-AFE0-31C132163694}" dt="2022-11-02T00:00:45.107" v="1997" actId="1076"/>
          <ac:picMkLst>
            <pc:docMk/>
            <pc:sldMk cId="1344812973" sldId="378"/>
            <ac:picMk id="8" creationId="{B1EC2A18-8EB8-4905-A3CC-7BCB7BB70B00}"/>
          </ac:picMkLst>
        </pc:picChg>
        <pc:picChg chg="add mod">
          <ac:chgData name="Nath, Siddhartha" userId="d83df921-9d41-4a0b-95a4-a52fc1507e41" providerId="ADAL" clId="{FB8F09F1-EF75-41DA-AFE0-31C132163694}" dt="2022-11-02T00:01:02.784" v="1999" actId="1076"/>
          <ac:picMkLst>
            <pc:docMk/>
            <pc:sldMk cId="1344812973" sldId="378"/>
            <ac:picMk id="10" creationId="{C38E3AE7-1E63-4124-BE77-8F55BBFAE419}"/>
          </ac:picMkLst>
        </pc:picChg>
      </pc:sldChg>
      <pc:sldChg chg="addSp delSp modSp new mod modAnim">
        <pc:chgData name="Nath, Siddhartha" userId="d83df921-9d41-4a0b-95a4-a52fc1507e41" providerId="ADAL" clId="{FB8F09F1-EF75-41DA-AFE0-31C132163694}" dt="2022-11-02T01:14:02.375" v="3696"/>
        <pc:sldMkLst>
          <pc:docMk/>
          <pc:sldMk cId="3478580259" sldId="379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478580259" sldId="379"/>
            <ac:spMk id="2" creationId="{DB6786CB-76DB-4B93-86D5-32AC67AC3FB2}"/>
          </ac:spMkLst>
        </pc:spChg>
        <pc:spChg chg="mod">
          <ac:chgData name="Nath, Siddhartha" userId="d83df921-9d41-4a0b-95a4-a52fc1507e41" providerId="ADAL" clId="{FB8F09F1-EF75-41DA-AFE0-31C132163694}" dt="2022-11-02T00:06:22.830" v="2233" actId="207"/>
          <ac:spMkLst>
            <pc:docMk/>
            <pc:sldMk cId="3478580259" sldId="379"/>
            <ac:spMk id="3" creationId="{E214205C-29C7-4DE7-99C1-96E6AD249724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478580259" sldId="379"/>
            <ac:spMk id="4" creationId="{8A453B2F-A95D-4A09-9D29-92C9AE58C1F1}"/>
          </ac:spMkLst>
        </pc:spChg>
        <pc:spChg chg="add del mod">
          <ac:chgData name="Nath, Siddhartha" userId="d83df921-9d41-4a0b-95a4-a52fc1507e41" providerId="ADAL" clId="{FB8F09F1-EF75-41DA-AFE0-31C132163694}" dt="2022-11-02T00:04:09.284" v="2221"/>
          <ac:spMkLst>
            <pc:docMk/>
            <pc:sldMk cId="3478580259" sldId="379"/>
            <ac:spMk id="7" creationId="{7BFACB88-F778-42D7-887E-34C678857B57}"/>
          </ac:spMkLst>
        </pc:spChg>
        <pc:spChg chg="add mod">
          <ac:chgData name="Nath, Siddhartha" userId="d83df921-9d41-4a0b-95a4-a52fc1507e41" providerId="ADAL" clId="{FB8F09F1-EF75-41DA-AFE0-31C132163694}" dt="2022-11-02T00:06:56.035" v="2275" actId="207"/>
          <ac:spMkLst>
            <pc:docMk/>
            <pc:sldMk cId="3478580259" sldId="379"/>
            <ac:spMk id="10" creationId="{D46A98FC-B686-4448-A0F6-0A937480EA51}"/>
          </ac:spMkLst>
        </pc:spChg>
        <pc:picChg chg="add mod">
          <ac:chgData name="Nath, Siddhartha" userId="d83df921-9d41-4a0b-95a4-a52fc1507e41" providerId="ADAL" clId="{FB8F09F1-EF75-41DA-AFE0-31C132163694}" dt="2022-11-02T00:06:17.639" v="2232" actId="1035"/>
          <ac:picMkLst>
            <pc:docMk/>
            <pc:sldMk cId="3478580259" sldId="379"/>
            <ac:picMk id="6" creationId="{8768F8D9-7DC8-4D83-B213-F22797A4E68C}"/>
          </ac:picMkLst>
        </pc:picChg>
        <pc:picChg chg="add mod">
          <ac:chgData name="Nath, Siddhartha" userId="d83df921-9d41-4a0b-95a4-a52fc1507e41" providerId="ADAL" clId="{FB8F09F1-EF75-41DA-AFE0-31C132163694}" dt="2022-11-02T00:06:17.639" v="2232" actId="1035"/>
          <ac:picMkLst>
            <pc:docMk/>
            <pc:sldMk cId="3478580259" sldId="379"/>
            <ac:picMk id="9" creationId="{4782300C-9450-4193-8A74-84480FC6DE09}"/>
          </ac:picMkLst>
        </pc:picChg>
      </pc:sldChg>
      <pc:sldChg chg="modSp new mod ord">
        <pc:chgData name="Nath, Siddhartha" userId="d83df921-9d41-4a0b-95a4-a52fc1507e41" providerId="ADAL" clId="{FB8F09F1-EF75-41DA-AFE0-31C132163694}" dt="2022-11-02T03:09:16.856" v="8259" actId="20577"/>
        <pc:sldMkLst>
          <pc:docMk/>
          <pc:sldMk cId="2447004683" sldId="380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447004683" sldId="380"/>
            <ac:spMk id="2" creationId="{7A6E8978-0742-4801-8A0B-0F80E695E2CB}"/>
          </ac:spMkLst>
        </pc:spChg>
        <pc:spChg chg="mod">
          <ac:chgData name="Nath, Siddhartha" userId="d83df921-9d41-4a0b-95a4-a52fc1507e41" providerId="ADAL" clId="{FB8F09F1-EF75-41DA-AFE0-31C132163694}" dt="2022-11-02T03:09:16.856" v="8259" actId="20577"/>
          <ac:spMkLst>
            <pc:docMk/>
            <pc:sldMk cId="2447004683" sldId="380"/>
            <ac:spMk id="3" creationId="{574C7422-819D-44D3-AF9B-5C2A6015F5EA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447004683" sldId="380"/>
            <ac:spMk id="4" creationId="{EABDC8C5-B105-4C92-B777-800964E68708}"/>
          </ac:spMkLst>
        </pc:spChg>
      </pc:sldChg>
      <pc:sldChg chg="addSp modSp new mod ord">
        <pc:chgData name="Nath, Siddhartha" userId="d83df921-9d41-4a0b-95a4-a52fc1507e41" providerId="ADAL" clId="{FB8F09F1-EF75-41DA-AFE0-31C132163694}" dt="2022-11-02T03:14:24.611" v="8733"/>
        <pc:sldMkLst>
          <pc:docMk/>
          <pc:sldMk cId="398775218" sldId="381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98775218" sldId="381"/>
            <ac:spMk id="2" creationId="{08A25800-C29B-4A35-9CB6-9EC9C09A9AC5}"/>
          </ac:spMkLst>
        </pc:spChg>
        <pc:spChg chg="mod">
          <ac:chgData name="Nath, Siddhartha" userId="d83df921-9d41-4a0b-95a4-a52fc1507e41" providerId="ADAL" clId="{FB8F09F1-EF75-41DA-AFE0-31C132163694}" dt="2022-11-02T00:16:03.302" v="2583" actId="20577"/>
          <ac:spMkLst>
            <pc:docMk/>
            <pc:sldMk cId="398775218" sldId="381"/>
            <ac:spMk id="3" creationId="{8F9F93B7-EE0A-4C65-A5CD-746D1579B95E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98775218" sldId="381"/>
            <ac:spMk id="4" creationId="{A632F935-D4E2-4B70-AD3A-71D65169C0FC}"/>
          </ac:spMkLst>
        </pc:spChg>
        <pc:picChg chg="add mod">
          <ac:chgData name="Nath, Siddhartha" userId="d83df921-9d41-4a0b-95a4-a52fc1507e41" providerId="ADAL" clId="{FB8F09F1-EF75-41DA-AFE0-31C132163694}" dt="2022-11-02T00:15:29.448" v="2485" actId="1076"/>
          <ac:picMkLst>
            <pc:docMk/>
            <pc:sldMk cId="398775218" sldId="381"/>
            <ac:picMk id="6" creationId="{6FE5CAE3-0049-4790-80BF-21856B95B34D}"/>
          </ac:picMkLst>
        </pc:picChg>
      </pc:sldChg>
      <pc:sldChg chg="addSp del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868737049" sldId="382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868737049" sldId="382"/>
            <ac:spMk id="2" creationId="{65B2EAEE-02AA-4632-877D-97409090C2C0}"/>
          </ac:spMkLst>
        </pc:spChg>
        <pc:spChg chg="del">
          <ac:chgData name="Nath, Siddhartha" userId="d83df921-9d41-4a0b-95a4-a52fc1507e41" providerId="ADAL" clId="{FB8F09F1-EF75-41DA-AFE0-31C132163694}" dt="2022-11-02T00:19:44.329" v="2653" actId="478"/>
          <ac:spMkLst>
            <pc:docMk/>
            <pc:sldMk cId="868737049" sldId="382"/>
            <ac:spMk id="3" creationId="{0F47F25F-07BA-45B9-B354-2169308CA397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868737049" sldId="382"/>
            <ac:spMk id="4" creationId="{DED0F94F-F6BD-4120-B811-0779271317A9}"/>
          </ac:spMkLst>
        </pc:spChg>
        <pc:spChg chg="add mod">
          <ac:chgData name="Nath, Siddhartha" userId="d83df921-9d41-4a0b-95a4-a52fc1507e41" providerId="ADAL" clId="{FB8F09F1-EF75-41DA-AFE0-31C132163694}" dt="2022-11-02T00:21:21.890" v="2684" actId="404"/>
          <ac:spMkLst>
            <pc:docMk/>
            <pc:sldMk cId="868737049" sldId="382"/>
            <ac:spMk id="5" creationId="{9AEC4E64-19A2-4AB1-A4B5-C5731B5BD60D}"/>
          </ac:spMkLst>
        </pc:spChg>
        <pc:spChg chg="add mod">
          <ac:chgData name="Nath, Siddhartha" userId="d83df921-9d41-4a0b-95a4-a52fc1507e41" providerId="ADAL" clId="{FB8F09F1-EF75-41DA-AFE0-31C132163694}" dt="2022-11-02T00:21:40.431" v="2690" actId="404"/>
          <ac:spMkLst>
            <pc:docMk/>
            <pc:sldMk cId="868737049" sldId="382"/>
            <ac:spMk id="6" creationId="{CB4209A8-A661-4755-9C71-BBE58361FC5C}"/>
          </ac:spMkLst>
        </pc:spChg>
        <pc:spChg chg="add mod">
          <ac:chgData name="Nath, Siddhartha" userId="d83df921-9d41-4a0b-95a4-a52fc1507e41" providerId="ADAL" clId="{FB8F09F1-EF75-41DA-AFE0-31C132163694}" dt="2022-11-02T00:21:30.454" v="2687" actId="404"/>
          <ac:spMkLst>
            <pc:docMk/>
            <pc:sldMk cId="868737049" sldId="382"/>
            <ac:spMk id="7" creationId="{9C481026-8DE7-4D5A-9877-AFA41B9E45A2}"/>
          </ac:spMkLst>
        </pc:spChg>
        <pc:spChg chg="add mod">
          <ac:chgData name="Nath, Siddhartha" userId="d83df921-9d41-4a0b-95a4-a52fc1507e41" providerId="ADAL" clId="{FB8F09F1-EF75-41DA-AFE0-31C132163694}" dt="2022-11-02T00:21:46.975" v="2693" actId="404"/>
          <ac:spMkLst>
            <pc:docMk/>
            <pc:sldMk cId="868737049" sldId="382"/>
            <ac:spMk id="8" creationId="{4AC88F97-E1F2-427F-B3AD-5E7B29718555}"/>
          </ac:spMkLst>
        </pc:spChg>
        <pc:spChg chg="add mod">
          <ac:chgData name="Nath, Siddhartha" userId="d83df921-9d41-4a0b-95a4-a52fc1507e41" providerId="ADAL" clId="{FB8F09F1-EF75-41DA-AFE0-31C132163694}" dt="2022-11-02T00:22:00.916" v="2700" actId="1076"/>
          <ac:spMkLst>
            <pc:docMk/>
            <pc:sldMk cId="868737049" sldId="382"/>
            <ac:spMk id="18" creationId="{9C9918A1-5A56-42FA-B444-5E5F0291F061}"/>
          </ac:spMkLst>
        </pc:spChg>
        <pc:spChg chg="add mod">
          <ac:chgData name="Nath, Siddhartha" userId="d83df921-9d41-4a0b-95a4-a52fc1507e41" providerId="ADAL" clId="{FB8F09F1-EF75-41DA-AFE0-31C132163694}" dt="2022-11-02T00:22:14.260" v="2703" actId="1076"/>
          <ac:spMkLst>
            <pc:docMk/>
            <pc:sldMk cId="868737049" sldId="382"/>
            <ac:spMk id="19" creationId="{D5BCE6CF-8D5C-4AB4-AD9C-63690E2A80D2}"/>
          </ac:spMkLst>
        </pc:spChg>
        <pc:spChg chg="add mod">
          <ac:chgData name="Nath, Siddhartha" userId="d83df921-9d41-4a0b-95a4-a52fc1507e41" providerId="ADAL" clId="{FB8F09F1-EF75-41DA-AFE0-31C132163694}" dt="2022-11-02T00:22:20.177" v="2707" actId="20577"/>
          <ac:spMkLst>
            <pc:docMk/>
            <pc:sldMk cId="868737049" sldId="382"/>
            <ac:spMk id="20" creationId="{5E8EFF07-8730-49F8-9E33-5F65B5912412}"/>
          </ac:spMkLst>
        </pc:spChg>
        <pc:spChg chg="add mod">
          <ac:chgData name="Nath, Siddhartha" userId="d83df921-9d41-4a0b-95a4-a52fc1507e41" providerId="ADAL" clId="{FB8F09F1-EF75-41DA-AFE0-31C132163694}" dt="2022-11-02T00:22:36.644" v="2711" actId="1076"/>
          <ac:spMkLst>
            <pc:docMk/>
            <pc:sldMk cId="868737049" sldId="382"/>
            <ac:spMk id="21" creationId="{20735EF9-6ED8-4B01-8C6A-85291E55430D}"/>
          </ac:spMkLst>
        </pc:spChg>
        <pc:spChg chg="add mod">
          <ac:chgData name="Nath, Siddhartha" userId="d83df921-9d41-4a0b-95a4-a52fc1507e41" providerId="ADAL" clId="{FB8F09F1-EF75-41DA-AFE0-31C132163694}" dt="2022-11-02T00:23:41.495" v="2769"/>
          <ac:spMkLst>
            <pc:docMk/>
            <pc:sldMk cId="868737049" sldId="382"/>
            <ac:spMk id="22" creationId="{F94B05E9-2086-43B3-B13A-68A17FD52A2E}"/>
          </ac:spMkLst>
        </pc:spChg>
        <pc:cxnChg chg="add mod">
          <ac:chgData name="Nath, Siddhartha" userId="d83df921-9d41-4a0b-95a4-a52fc1507e41" providerId="ADAL" clId="{FB8F09F1-EF75-41DA-AFE0-31C132163694}" dt="2022-11-02T00:22:08.265" v="2701" actId="1076"/>
          <ac:cxnSpMkLst>
            <pc:docMk/>
            <pc:sldMk cId="868737049" sldId="382"/>
            <ac:cxnSpMk id="10" creationId="{CD52AFCF-19E8-448D-B0B0-D254B698E540}"/>
          </ac:cxnSpMkLst>
        </pc:cxnChg>
        <pc:cxnChg chg="add">
          <ac:chgData name="Nath, Siddhartha" userId="d83df921-9d41-4a0b-95a4-a52fc1507e41" providerId="ADAL" clId="{FB8F09F1-EF75-41DA-AFE0-31C132163694}" dt="2022-11-02T00:20:23.035" v="2662" actId="11529"/>
          <ac:cxnSpMkLst>
            <pc:docMk/>
            <pc:sldMk cId="868737049" sldId="382"/>
            <ac:cxnSpMk id="13" creationId="{D9DD50A3-B986-4296-941B-409B3592B134}"/>
          </ac:cxnSpMkLst>
        </pc:cxnChg>
        <pc:cxnChg chg="add mod">
          <ac:chgData name="Nath, Siddhartha" userId="d83df921-9d41-4a0b-95a4-a52fc1507e41" providerId="ADAL" clId="{FB8F09F1-EF75-41DA-AFE0-31C132163694}" dt="2022-11-02T00:20:27.217" v="2663" actId="11529"/>
          <ac:cxnSpMkLst>
            <pc:docMk/>
            <pc:sldMk cId="868737049" sldId="382"/>
            <ac:cxnSpMk id="15" creationId="{25F044C6-8E90-4912-A216-B147FAF14785}"/>
          </ac:cxnSpMkLst>
        </pc:cxnChg>
        <pc:cxnChg chg="add mod">
          <ac:chgData name="Nath, Siddhartha" userId="d83df921-9d41-4a0b-95a4-a52fc1507e41" providerId="ADAL" clId="{FB8F09F1-EF75-41DA-AFE0-31C132163694}" dt="2022-11-02T00:20:41.226" v="2678" actId="11529"/>
          <ac:cxnSpMkLst>
            <pc:docMk/>
            <pc:sldMk cId="868737049" sldId="382"/>
            <ac:cxnSpMk id="17" creationId="{F0416E0D-969D-4C06-AD0A-DF794E3400D9}"/>
          </ac:cxnSpMkLst>
        </pc:cxnChg>
      </pc:sldChg>
      <pc:sldChg chg="modSp new mod">
        <pc:chgData name="Nath, Siddhartha" userId="d83df921-9d41-4a0b-95a4-a52fc1507e41" providerId="ADAL" clId="{FB8F09F1-EF75-41DA-AFE0-31C132163694}" dt="2022-11-02T01:14:02.375" v="3696"/>
        <pc:sldMkLst>
          <pc:docMk/>
          <pc:sldMk cId="718302217" sldId="383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718302217" sldId="383"/>
            <ac:spMk id="2" creationId="{5314EA04-EB2B-4B23-A62B-8122538334F8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718302217" sldId="383"/>
            <ac:spMk id="3" creationId="{02D3F9D0-01AF-4D4D-A3ED-3B1B4B1996D0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718302217" sldId="383"/>
            <ac:spMk id="4" creationId="{515953DC-26F5-4E4F-A39A-B48FE29780A5}"/>
          </ac:spMkLst>
        </pc:spChg>
      </pc:sldChg>
      <pc:sldChg chg="addSp del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1348277540" sldId="384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348277540" sldId="384"/>
            <ac:spMk id="2" creationId="{A77EBD29-85E7-49AC-A3D1-C0070835BA7D}"/>
          </ac:spMkLst>
        </pc:spChg>
        <pc:spChg chg="mod">
          <ac:chgData name="Nath, Siddhartha" userId="d83df921-9d41-4a0b-95a4-a52fc1507e41" providerId="ADAL" clId="{FB8F09F1-EF75-41DA-AFE0-31C132163694}" dt="2022-11-02T00:35:40.647" v="3393" actId="14100"/>
          <ac:spMkLst>
            <pc:docMk/>
            <pc:sldMk cId="1348277540" sldId="384"/>
            <ac:spMk id="3" creationId="{7AC361C9-8B43-4F2B-8758-E3A1588C56B0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348277540" sldId="384"/>
            <ac:spMk id="4" creationId="{48C68985-CF70-4A4A-AAA2-5DF316C0D49D}"/>
          </ac:spMkLst>
        </pc:spChg>
        <pc:picChg chg="add del mod">
          <ac:chgData name="Nath, Siddhartha" userId="d83df921-9d41-4a0b-95a4-a52fc1507e41" providerId="ADAL" clId="{FB8F09F1-EF75-41DA-AFE0-31C132163694}" dt="2022-11-02T00:36:28.387" v="3397" actId="478"/>
          <ac:picMkLst>
            <pc:docMk/>
            <pc:sldMk cId="1348277540" sldId="384"/>
            <ac:picMk id="6" creationId="{D4E120D6-6224-4614-983B-811285D59011}"/>
          </ac:picMkLst>
        </pc:picChg>
        <pc:picChg chg="add mod">
          <ac:chgData name="Nath, Siddhartha" userId="d83df921-9d41-4a0b-95a4-a52fc1507e41" providerId="ADAL" clId="{FB8F09F1-EF75-41DA-AFE0-31C132163694}" dt="2022-11-02T00:36:39.917" v="3401" actId="14100"/>
          <ac:picMkLst>
            <pc:docMk/>
            <pc:sldMk cId="1348277540" sldId="384"/>
            <ac:picMk id="8" creationId="{4CDAE95C-043C-4E70-9FA8-DA7F5B9C70CA}"/>
          </ac:picMkLst>
        </pc:picChg>
      </pc:sldChg>
      <pc:sldChg chg="add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2042588308" sldId="385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042588308" sldId="385"/>
            <ac:spMk id="2" creationId="{AC72731F-D04F-40D2-8367-CFEB376D7EDA}"/>
          </ac:spMkLst>
        </pc:spChg>
        <pc:spChg chg="mod">
          <ac:chgData name="Nath, Siddhartha" userId="d83df921-9d41-4a0b-95a4-a52fc1507e41" providerId="ADAL" clId="{FB8F09F1-EF75-41DA-AFE0-31C132163694}" dt="2022-11-02T00:43:20.938" v="3534" actId="20577"/>
          <ac:spMkLst>
            <pc:docMk/>
            <pc:sldMk cId="2042588308" sldId="385"/>
            <ac:spMk id="3" creationId="{E94E94D9-BF5B-48D9-920C-56D671559564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2042588308" sldId="385"/>
            <ac:spMk id="4" creationId="{071FCA97-0A4C-4652-A143-C044E642189C}"/>
          </ac:spMkLst>
        </pc:spChg>
        <pc:picChg chg="add mod">
          <ac:chgData name="Nath, Siddhartha" userId="d83df921-9d41-4a0b-95a4-a52fc1507e41" providerId="ADAL" clId="{FB8F09F1-EF75-41DA-AFE0-31C132163694}" dt="2022-11-02T00:39:14.251" v="3420" actId="1076"/>
          <ac:picMkLst>
            <pc:docMk/>
            <pc:sldMk cId="2042588308" sldId="385"/>
            <ac:picMk id="5" creationId="{93A61D36-AA7C-4538-89CE-64EEF07B0CCE}"/>
          </ac:picMkLst>
        </pc:picChg>
        <pc:picChg chg="add mod">
          <ac:chgData name="Nath, Siddhartha" userId="d83df921-9d41-4a0b-95a4-a52fc1507e41" providerId="ADAL" clId="{FB8F09F1-EF75-41DA-AFE0-31C132163694}" dt="2022-11-02T00:39:12.868" v="3419" actId="1076"/>
          <ac:picMkLst>
            <pc:docMk/>
            <pc:sldMk cId="2042588308" sldId="385"/>
            <ac:picMk id="6" creationId="{1060A728-37E2-437D-AC3C-D12288933A3E}"/>
          </ac:picMkLst>
        </pc:picChg>
      </pc:sldChg>
      <pc:sldChg chg="addSp delSp modSp new mod">
        <pc:chgData name="Nath, Siddhartha" userId="d83df921-9d41-4a0b-95a4-a52fc1507e41" providerId="ADAL" clId="{FB8F09F1-EF75-41DA-AFE0-31C132163694}" dt="2022-11-02T01:14:02.375" v="3696"/>
        <pc:sldMkLst>
          <pc:docMk/>
          <pc:sldMk cId="1039595212" sldId="386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039595212" sldId="386"/>
            <ac:spMk id="2" creationId="{B5710C94-509F-4B79-AB2A-DE8038F35A3D}"/>
          </ac:spMkLst>
        </pc:spChg>
        <pc:spChg chg="del">
          <ac:chgData name="Nath, Siddhartha" userId="d83df921-9d41-4a0b-95a4-a52fc1507e41" providerId="ADAL" clId="{FB8F09F1-EF75-41DA-AFE0-31C132163694}" dt="2022-11-02T00:41:05.753" v="3461" actId="3680"/>
          <ac:spMkLst>
            <pc:docMk/>
            <pc:sldMk cId="1039595212" sldId="386"/>
            <ac:spMk id="3" creationId="{59E9CFC9-C9D6-4AC6-9061-B5E52DF9A614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1039595212" sldId="386"/>
            <ac:spMk id="4" creationId="{18E0C023-155A-40CE-A957-B456FA8540CD}"/>
          </ac:spMkLst>
        </pc:spChg>
        <pc:spChg chg="add mod">
          <ac:chgData name="Nath, Siddhartha" userId="d83df921-9d41-4a0b-95a4-a52fc1507e41" providerId="ADAL" clId="{FB8F09F1-EF75-41DA-AFE0-31C132163694}" dt="2022-11-02T00:46:32.660" v="3629" actId="207"/>
          <ac:spMkLst>
            <pc:docMk/>
            <pc:sldMk cId="1039595212" sldId="386"/>
            <ac:spMk id="6" creationId="{1EEDC75C-C579-47F8-8CAE-86CA812EFCC1}"/>
          </ac:spMkLst>
        </pc:spChg>
        <pc:graphicFrameChg chg="add mod ord modGraphic">
          <ac:chgData name="Nath, Siddhartha" userId="d83df921-9d41-4a0b-95a4-a52fc1507e41" providerId="ADAL" clId="{FB8F09F1-EF75-41DA-AFE0-31C132163694}" dt="2022-11-02T00:44:22.737" v="3561" actId="1076"/>
          <ac:graphicFrameMkLst>
            <pc:docMk/>
            <pc:sldMk cId="1039595212" sldId="386"/>
            <ac:graphicFrameMk id="5" creationId="{14843E9D-7932-4472-8FDB-D14BB8AA528C}"/>
          </ac:graphicFrameMkLst>
        </pc:graphicFrameChg>
        <pc:graphicFrameChg chg="add mod modGraphic">
          <ac:chgData name="Nath, Siddhartha" userId="d83df921-9d41-4a0b-95a4-a52fc1507e41" providerId="ADAL" clId="{FB8F09F1-EF75-41DA-AFE0-31C132163694}" dt="2022-11-02T00:45:27.971" v="3598" actId="20577"/>
          <ac:graphicFrameMkLst>
            <pc:docMk/>
            <pc:sldMk cId="1039595212" sldId="386"/>
            <ac:graphicFrameMk id="7" creationId="{87EA2EA5-1E85-44DE-950E-85BA7435EC93}"/>
          </ac:graphicFrameMkLst>
        </pc:graphicFrameChg>
      </pc:sldChg>
      <pc:sldChg chg="addSp delSp modSp new mod">
        <pc:chgData name="Nath, Siddhartha" userId="d83df921-9d41-4a0b-95a4-a52fc1507e41" providerId="ADAL" clId="{FB8F09F1-EF75-41DA-AFE0-31C132163694}" dt="2022-11-02T01:20:37.006" v="3786" actId="207"/>
        <pc:sldMkLst>
          <pc:docMk/>
          <pc:sldMk cId="3972752577" sldId="387"/>
        </pc:sldMkLst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972752577" sldId="387"/>
            <ac:spMk id="2" creationId="{50345DDC-8870-43E6-8CC3-67244BDDCBB9}"/>
          </ac:spMkLst>
        </pc:spChg>
        <pc:spChg chg="del mod">
          <ac:chgData name="Nath, Siddhartha" userId="d83df921-9d41-4a0b-95a4-a52fc1507e41" providerId="ADAL" clId="{FB8F09F1-EF75-41DA-AFE0-31C132163694}" dt="2022-11-02T01:12:02.239" v="3640" actId="478"/>
          <ac:spMkLst>
            <pc:docMk/>
            <pc:sldMk cId="3972752577" sldId="387"/>
            <ac:spMk id="3" creationId="{2582EA82-3E5D-4817-A102-74B723CC2225}"/>
          </ac:spMkLst>
        </pc:spChg>
        <pc:spChg chg="mod">
          <ac:chgData name="Nath, Siddhartha" userId="d83df921-9d41-4a0b-95a4-a52fc1507e41" providerId="ADAL" clId="{FB8F09F1-EF75-41DA-AFE0-31C132163694}" dt="2022-11-02T01:14:02.375" v="3696"/>
          <ac:spMkLst>
            <pc:docMk/>
            <pc:sldMk cId="3972752577" sldId="387"/>
            <ac:spMk id="4" creationId="{8E737F29-369A-449D-9F2C-AF6C5FD52B5D}"/>
          </ac:spMkLst>
        </pc:spChg>
        <pc:spChg chg="add mod">
          <ac:chgData name="Nath, Siddhartha" userId="d83df921-9d41-4a0b-95a4-a52fc1507e41" providerId="ADAL" clId="{FB8F09F1-EF75-41DA-AFE0-31C132163694}" dt="2022-11-02T01:16:18.639" v="3759" actId="1076"/>
          <ac:spMkLst>
            <pc:docMk/>
            <pc:sldMk cId="3972752577" sldId="387"/>
            <ac:spMk id="9" creationId="{9965D72C-F3ED-40C4-86B2-9166F98CBF98}"/>
          </ac:spMkLst>
        </pc:spChg>
        <pc:graphicFrameChg chg="add mod modGraphic">
          <ac:chgData name="Nath, Siddhartha" userId="d83df921-9d41-4a0b-95a4-a52fc1507e41" providerId="ADAL" clId="{FB8F09F1-EF75-41DA-AFE0-31C132163694}" dt="2022-11-02T01:15:00.204" v="3717" actId="404"/>
          <ac:graphicFrameMkLst>
            <pc:docMk/>
            <pc:sldMk cId="3972752577" sldId="387"/>
            <ac:graphicFrameMk id="5" creationId="{27FBC4A4-AA55-4C31-9D59-402052F1488A}"/>
          </ac:graphicFrameMkLst>
        </pc:graphicFrameChg>
        <pc:graphicFrameChg chg="add mod modGraphic">
          <ac:chgData name="Nath, Siddhartha" userId="d83df921-9d41-4a0b-95a4-a52fc1507e41" providerId="ADAL" clId="{FB8F09F1-EF75-41DA-AFE0-31C132163694}" dt="2022-11-02T01:15:08.708" v="3721" actId="404"/>
          <ac:graphicFrameMkLst>
            <pc:docMk/>
            <pc:sldMk cId="3972752577" sldId="387"/>
            <ac:graphicFrameMk id="6" creationId="{C9F0EC61-3C19-4D1C-9098-A0C359EE94B3}"/>
          </ac:graphicFrameMkLst>
        </pc:graphicFrameChg>
        <pc:graphicFrameChg chg="add mod modGraphic">
          <ac:chgData name="Nath, Siddhartha" userId="d83df921-9d41-4a0b-95a4-a52fc1507e41" providerId="ADAL" clId="{FB8F09F1-EF75-41DA-AFE0-31C132163694}" dt="2022-11-02T01:20:37.006" v="3786" actId="207"/>
          <ac:graphicFrameMkLst>
            <pc:docMk/>
            <pc:sldMk cId="3972752577" sldId="387"/>
            <ac:graphicFrameMk id="7" creationId="{AD1ACB43-9754-45D7-BFB1-842058926E04}"/>
          </ac:graphicFrameMkLst>
        </pc:graphicFrameChg>
        <pc:graphicFrameChg chg="add mod modGraphic">
          <ac:chgData name="Nath, Siddhartha" userId="d83df921-9d41-4a0b-95a4-a52fc1507e41" providerId="ADAL" clId="{FB8F09F1-EF75-41DA-AFE0-31C132163694}" dt="2022-11-02T01:15:25.045" v="3725" actId="1076"/>
          <ac:graphicFrameMkLst>
            <pc:docMk/>
            <pc:sldMk cId="3972752577" sldId="387"/>
            <ac:graphicFrameMk id="8" creationId="{368DFC21-5619-4398-8AD8-B68A71DD2C46}"/>
          </ac:graphicFrameMkLst>
        </pc:graphicFrameChg>
      </pc:sldChg>
      <pc:sldChg chg="modSp add mod">
        <pc:chgData name="Nath, Siddhartha" userId="d83df921-9d41-4a0b-95a4-a52fc1507e41" providerId="ADAL" clId="{FB8F09F1-EF75-41DA-AFE0-31C132163694}" dt="2022-11-02T01:22:23.251" v="3820" actId="113"/>
        <pc:sldMkLst>
          <pc:docMk/>
          <pc:sldMk cId="2785643798" sldId="388"/>
        </pc:sldMkLst>
        <pc:graphicFrameChg chg="modGraphic">
          <ac:chgData name="Nath, Siddhartha" userId="d83df921-9d41-4a0b-95a4-a52fc1507e41" providerId="ADAL" clId="{FB8F09F1-EF75-41DA-AFE0-31C132163694}" dt="2022-11-02T01:22:23.251" v="3820" actId="113"/>
          <ac:graphicFrameMkLst>
            <pc:docMk/>
            <pc:sldMk cId="2785643798" sldId="388"/>
            <ac:graphicFrameMk id="7" creationId="{AD1ACB43-9754-45D7-BFB1-842058926E04}"/>
          </ac:graphicFrameMkLst>
        </pc:graphicFrameChg>
        <pc:graphicFrameChg chg="modGraphic">
          <ac:chgData name="Nath, Siddhartha" userId="d83df921-9d41-4a0b-95a4-a52fc1507e41" providerId="ADAL" clId="{FB8F09F1-EF75-41DA-AFE0-31C132163694}" dt="2022-11-02T01:21:16.893" v="3801" actId="14100"/>
          <ac:graphicFrameMkLst>
            <pc:docMk/>
            <pc:sldMk cId="2785643798" sldId="388"/>
            <ac:graphicFrameMk id="8" creationId="{368DFC21-5619-4398-8AD8-B68A71DD2C46}"/>
          </ac:graphicFrameMkLst>
        </pc:graphicFrameChg>
      </pc:sldChg>
      <pc:sldChg chg="modSp add mod">
        <pc:chgData name="Nath, Siddhartha" userId="d83df921-9d41-4a0b-95a4-a52fc1507e41" providerId="ADAL" clId="{FB8F09F1-EF75-41DA-AFE0-31C132163694}" dt="2022-11-02T01:25:02.559" v="3887" actId="20577"/>
        <pc:sldMkLst>
          <pc:docMk/>
          <pc:sldMk cId="980515065" sldId="389"/>
        </pc:sldMkLst>
        <pc:graphicFrameChg chg="modGraphic">
          <ac:chgData name="Nath, Siddhartha" userId="d83df921-9d41-4a0b-95a4-a52fc1507e41" providerId="ADAL" clId="{FB8F09F1-EF75-41DA-AFE0-31C132163694}" dt="2022-11-02T01:24:57.699" v="3886" actId="20577"/>
          <ac:graphicFrameMkLst>
            <pc:docMk/>
            <pc:sldMk cId="980515065" sldId="389"/>
            <ac:graphicFrameMk id="7" creationId="{AD1ACB43-9754-45D7-BFB1-842058926E04}"/>
          </ac:graphicFrameMkLst>
        </pc:graphicFrameChg>
        <pc:graphicFrameChg chg="mod modGraphic">
          <ac:chgData name="Nath, Siddhartha" userId="d83df921-9d41-4a0b-95a4-a52fc1507e41" providerId="ADAL" clId="{FB8F09F1-EF75-41DA-AFE0-31C132163694}" dt="2022-11-02T01:25:02.559" v="3887" actId="20577"/>
          <ac:graphicFrameMkLst>
            <pc:docMk/>
            <pc:sldMk cId="980515065" sldId="389"/>
            <ac:graphicFrameMk id="8" creationId="{368DFC21-5619-4398-8AD8-B68A71DD2C46}"/>
          </ac:graphicFrameMkLst>
        </pc:graphicFrameChg>
      </pc:sldChg>
      <pc:sldChg chg="addSp delSp modSp add mod">
        <pc:chgData name="Nath, Siddhartha" userId="d83df921-9d41-4a0b-95a4-a52fc1507e41" providerId="ADAL" clId="{FB8F09F1-EF75-41DA-AFE0-31C132163694}" dt="2022-11-02T01:44:57.824" v="4462" actId="478"/>
        <pc:sldMkLst>
          <pc:docMk/>
          <pc:sldMk cId="2324085333" sldId="390"/>
        </pc:sldMkLst>
        <pc:spChg chg="add del mod">
          <ac:chgData name="Nath, Siddhartha" userId="d83df921-9d41-4a0b-95a4-a52fc1507e41" providerId="ADAL" clId="{FB8F09F1-EF75-41DA-AFE0-31C132163694}" dt="2022-11-02T01:44:57.824" v="4462" actId="478"/>
          <ac:spMkLst>
            <pc:docMk/>
            <pc:sldMk cId="2324085333" sldId="390"/>
            <ac:spMk id="10" creationId="{5095B6FE-C768-4ACA-B0F0-4F8B36EB0C61}"/>
          </ac:spMkLst>
        </pc:spChg>
        <pc:graphicFrameChg chg="modGraphic">
          <ac:chgData name="Nath, Siddhartha" userId="d83df921-9d41-4a0b-95a4-a52fc1507e41" providerId="ADAL" clId="{FB8F09F1-EF75-41DA-AFE0-31C132163694}" dt="2022-11-02T01:25:28.622" v="3907" actId="20577"/>
          <ac:graphicFrameMkLst>
            <pc:docMk/>
            <pc:sldMk cId="2324085333" sldId="390"/>
            <ac:graphicFrameMk id="7" creationId="{AD1ACB43-9754-45D7-BFB1-842058926E04}"/>
          </ac:graphicFrameMkLst>
        </pc:graphicFrameChg>
        <pc:graphicFrameChg chg="modGraphic">
          <ac:chgData name="Nath, Siddhartha" userId="d83df921-9d41-4a0b-95a4-a52fc1507e41" providerId="ADAL" clId="{FB8F09F1-EF75-41DA-AFE0-31C132163694}" dt="2022-11-02T01:25:11.223" v="3889" actId="20577"/>
          <ac:graphicFrameMkLst>
            <pc:docMk/>
            <pc:sldMk cId="2324085333" sldId="390"/>
            <ac:graphicFrameMk id="8" creationId="{368DFC21-5619-4398-8AD8-B68A71DD2C46}"/>
          </ac:graphicFrameMkLst>
        </pc:graphicFrameChg>
      </pc:sldChg>
      <pc:sldChg chg="modSp new mod">
        <pc:chgData name="Nath, Siddhartha" userId="d83df921-9d41-4a0b-95a4-a52fc1507e41" providerId="ADAL" clId="{FB8F09F1-EF75-41DA-AFE0-31C132163694}" dt="2022-11-02T01:49:12.784" v="4623" actId="20577"/>
        <pc:sldMkLst>
          <pc:docMk/>
          <pc:sldMk cId="3470453059" sldId="391"/>
        </pc:sldMkLst>
        <pc:spChg chg="mod">
          <ac:chgData name="Nath, Siddhartha" userId="d83df921-9d41-4a0b-95a4-a52fc1507e41" providerId="ADAL" clId="{FB8F09F1-EF75-41DA-AFE0-31C132163694}" dt="2022-11-02T01:27:38.648" v="4023" actId="20577"/>
          <ac:spMkLst>
            <pc:docMk/>
            <pc:sldMk cId="3470453059" sldId="391"/>
            <ac:spMk id="2" creationId="{1BC9EAFD-9101-445B-8737-1C39E8DE49A3}"/>
          </ac:spMkLst>
        </pc:spChg>
        <pc:spChg chg="mod">
          <ac:chgData name="Nath, Siddhartha" userId="d83df921-9d41-4a0b-95a4-a52fc1507e41" providerId="ADAL" clId="{FB8F09F1-EF75-41DA-AFE0-31C132163694}" dt="2022-11-02T01:49:12.784" v="4623" actId="20577"/>
          <ac:spMkLst>
            <pc:docMk/>
            <pc:sldMk cId="3470453059" sldId="391"/>
            <ac:spMk id="3" creationId="{D1F759B9-CCD2-4D4E-B16F-076202855495}"/>
          </ac:spMkLst>
        </pc:spChg>
      </pc:sldChg>
      <pc:sldChg chg="modSp new mod">
        <pc:chgData name="Nath, Siddhartha" userId="d83df921-9d41-4a0b-95a4-a52fc1507e41" providerId="ADAL" clId="{FB8F09F1-EF75-41DA-AFE0-31C132163694}" dt="2022-11-02T01:49:36.450" v="4624" actId="20577"/>
        <pc:sldMkLst>
          <pc:docMk/>
          <pc:sldMk cId="2135711982" sldId="392"/>
        </pc:sldMkLst>
        <pc:spChg chg="mod">
          <ac:chgData name="Nath, Siddhartha" userId="d83df921-9d41-4a0b-95a4-a52fc1507e41" providerId="ADAL" clId="{FB8F09F1-EF75-41DA-AFE0-31C132163694}" dt="2022-11-02T01:49:36.450" v="4624" actId="20577"/>
          <ac:spMkLst>
            <pc:docMk/>
            <pc:sldMk cId="2135711982" sldId="392"/>
            <ac:spMk id="2" creationId="{E75F8886-DBBE-44A1-8762-EFF7029D653A}"/>
          </ac:spMkLst>
        </pc:spChg>
        <pc:spChg chg="mod">
          <ac:chgData name="Nath, Siddhartha" userId="d83df921-9d41-4a0b-95a4-a52fc1507e41" providerId="ADAL" clId="{FB8F09F1-EF75-41DA-AFE0-31C132163694}" dt="2022-11-02T01:46:09.644" v="4584" actId="20577"/>
          <ac:spMkLst>
            <pc:docMk/>
            <pc:sldMk cId="2135711982" sldId="392"/>
            <ac:spMk id="3" creationId="{F6BD5BAE-42AC-4A16-B8B0-9F19B6BCAD41}"/>
          </ac:spMkLst>
        </pc:spChg>
      </pc:sldChg>
      <pc:sldChg chg="delSp modSp add mod">
        <pc:chgData name="Nath, Siddhartha" userId="d83df921-9d41-4a0b-95a4-a52fc1507e41" providerId="ADAL" clId="{FB8F09F1-EF75-41DA-AFE0-31C132163694}" dt="2022-11-02T01:45:11.563" v="4465" actId="1076"/>
        <pc:sldMkLst>
          <pc:docMk/>
          <pc:sldMk cId="1532384444" sldId="393"/>
        </pc:sldMkLst>
        <pc:spChg chg="mod">
          <ac:chgData name="Nath, Siddhartha" userId="d83df921-9d41-4a0b-95a4-a52fc1507e41" providerId="ADAL" clId="{FB8F09F1-EF75-41DA-AFE0-31C132163694}" dt="2022-11-02T01:44:45.907" v="4461" actId="20577"/>
          <ac:spMkLst>
            <pc:docMk/>
            <pc:sldMk cId="1532384444" sldId="393"/>
            <ac:spMk id="9" creationId="{9965D72C-F3ED-40C4-86B2-9166F98CBF98}"/>
          </ac:spMkLst>
        </pc:spChg>
        <pc:spChg chg="mod">
          <ac:chgData name="Nath, Siddhartha" userId="d83df921-9d41-4a0b-95a4-a52fc1507e41" providerId="ADAL" clId="{FB8F09F1-EF75-41DA-AFE0-31C132163694}" dt="2022-11-02T01:45:11.563" v="4465" actId="1076"/>
          <ac:spMkLst>
            <pc:docMk/>
            <pc:sldMk cId="1532384444" sldId="393"/>
            <ac:spMk id="10" creationId="{5095B6FE-C768-4ACA-B0F0-4F8B36EB0C61}"/>
          </ac:spMkLst>
        </pc:spChg>
        <pc:graphicFrameChg chg="del">
          <ac:chgData name="Nath, Siddhartha" userId="d83df921-9d41-4a0b-95a4-a52fc1507e41" providerId="ADAL" clId="{FB8F09F1-EF75-41DA-AFE0-31C132163694}" dt="2022-11-02T01:43:10.127" v="4410" actId="478"/>
          <ac:graphicFrameMkLst>
            <pc:docMk/>
            <pc:sldMk cId="1532384444" sldId="393"/>
            <ac:graphicFrameMk id="8" creationId="{368DFC21-5619-4398-8AD8-B68A71DD2C46}"/>
          </ac:graphicFrameMkLst>
        </pc:graphicFrameChg>
      </pc:sldChg>
      <pc:sldChg chg="modSp add mod">
        <pc:chgData name="Nath, Siddhartha" userId="d83df921-9d41-4a0b-95a4-a52fc1507e41" providerId="ADAL" clId="{FB8F09F1-EF75-41DA-AFE0-31C132163694}" dt="2022-11-02T01:58:45.062" v="5371" actId="6549"/>
        <pc:sldMkLst>
          <pc:docMk/>
          <pc:sldMk cId="2814428632" sldId="394"/>
        </pc:sldMkLst>
        <pc:spChg chg="mod">
          <ac:chgData name="Nath, Siddhartha" userId="d83df921-9d41-4a0b-95a4-a52fc1507e41" providerId="ADAL" clId="{FB8F09F1-EF75-41DA-AFE0-31C132163694}" dt="2022-11-02T01:46:37.666" v="4601" actId="20577"/>
          <ac:spMkLst>
            <pc:docMk/>
            <pc:sldMk cId="2814428632" sldId="394"/>
            <ac:spMk id="2" creationId="{1BC9EAFD-9101-445B-8737-1C39E8DE49A3}"/>
          </ac:spMkLst>
        </pc:spChg>
        <pc:spChg chg="mod">
          <ac:chgData name="Nath, Siddhartha" userId="d83df921-9d41-4a0b-95a4-a52fc1507e41" providerId="ADAL" clId="{FB8F09F1-EF75-41DA-AFE0-31C132163694}" dt="2022-11-02T01:58:45.062" v="5371" actId="6549"/>
          <ac:spMkLst>
            <pc:docMk/>
            <pc:sldMk cId="2814428632" sldId="394"/>
            <ac:spMk id="3" creationId="{D1F759B9-CCD2-4D4E-B16F-076202855495}"/>
          </ac:spMkLst>
        </pc:spChg>
      </pc:sldChg>
      <pc:sldChg chg="modSp add mod">
        <pc:chgData name="Nath, Siddhartha" userId="d83df921-9d41-4a0b-95a4-a52fc1507e41" providerId="ADAL" clId="{FB8F09F1-EF75-41DA-AFE0-31C132163694}" dt="2022-11-03T03:48:32.477" v="8884" actId="6549"/>
        <pc:sldMkLst>
          <pc:docMk/>
          <pc:sldMk cId="3536544504" sldId="395"/>
        </pc:sldMkLst>
        <pc:spChg chg="mod">
          <ac:chgData name="Nath, Siddhartha" userId="d83df921-9d41-4a0b-95a4-a52fc1507e41" providerId="ADAL" clId="{FB8F09F1-EF75-41DA-AFE0-31C132163694}" dt="2022-11-02T01:59:17.170" v="5378" actId="20577"/>
          <ac:spMkLst>
            <pc:docMk/>
            <pc:sldMk cId="3536544504" sldId="395"/>
            <ac:spMk id="2" creationId="{1BC9EAFD-9101-445B-8737-1C39E8DE49A3}"/>
          </ac:spMkLst>
        </pc:spChg>
        <pc:spChg chg="mod">
          <ac:chgData name="Nath, Siddhartha" userId="d83df921-9d41-4a0b-95a4-a52fc1507e41" providerId="ADAL" clId="{FB8F09F1-EF75-41DA-AFE0-31C132163694}" dt="2022-11-03T03:48:32.477" v="8884" actId="6549"/>
          <ac:spMkLst>
            <pc:docMk/>
            <pc:sldMk cId="3536544504" sldId="395"/>
            <ac:spMk id="3" creationId="{D1F759B9-CCD2-4D4E-B16F-076202855495}"/>
          </ac:spMkLst>
        </pc:spChg>
      </pc:sldChg>
      <pc:sldChg chg="addSp modSp new mod">
        <pc:chgData name="Nath, Siddhartha" userId="d83df921-9d41-4a0b-95a4-a52fc1507e41" providerId="ADAL" clId="{FB8F09F1-EF75-41DA-AFE0-31C132163694}" dt="2022-11-02T02:17:05.059" v="6089" actId="20577"/>
        <pc:sldMkLst>
          <pc:docMk/>
          <pc:sldMk cId="4178369808" sldId="396"/>
        </pc:sldMkLst>
        <pc:spChg chg="mod">
          <ac:chgData name="Nath, Siddhartha" userId="d83df921-9d41-4a0b-95a4-a52fc1507e41" providerId="ADAL" clId="{FB8F09F1-EF75-41DA-AFE0-31C132163694}" dt="2022-11-02T02:11:32.899" v="5760" actId="20577"/>
          <ac:spMkLst>
            <pc:docMk/>
            <pc:sldMk cId="4178369808" sldId="396"/>
            <ac:spMk id="2" creationId="{470AE5CA-3640-46C6-A176-CA23F3C69205}"/>
          </ac:spMkLst>
        </pc:spChg>
        <pc:spChg chg="mod">
          <ac:chgData name="Nath, Siddhartha" userId="d83df921-9d41-4a0b-95a4-a52fc1507e41" providerId="ADAL" clId="{FB8F09F1-EF75-41DA-AFE0-31C132163694}" dt="2022-11-02T02:17:05.059" v="6089" actId="20577"/>
          <ac:spMkLst>
            <pc:docMk/>
            <pc:sldMk cId="4178369808" sldId="396"/>
            <ac:spMk id="3" creationId="{B6DBA298-9C5D-4ECD-999F-A13DE36CF3B7}"/>
          </ac:spMkLst>
        </pc:spChg>
        <pc:spChg chg="add mod">
          <ac:chgData name="Nath, Siddhartha" userId="d83df921-9d41-4a0b-95a4-a52fc1507e41" providerId="ADAL" clId="{FB8F09F1-EF75-41DA-AFE0-31C132163694}" dt="2022-11-02T02:15:08.627" v="5893" actId="20577"/>
          <ac:spMkLst>
            <pc:docMk/>
            <pc:sldMk cId="4178369808" sldId="396"/>
            <ac:spMk id="9" creationId="{397CA212-706E-4913-BD15-B30536CC6AC2}"/>
          </ac:spMkLst>
        </pc:spChg>
        <pc:picChg chg="add mod">
          <ac:chgData name="Nath, Siddhartha" userId="d83df921-9d41-4a0b-95a4-a52fc1507e41" providerId="ADAL" clId="{FB8F09F1-EF75-41DA-AFE0-31C132163694}" dt="2022-11-02T02:13:56.472" v="5849" actId="1076"/>
          <ac:picMkLst>
            <pc:docMk/>
            <pc:sldMk cId="4178369808" sldId="396"/>
            <ac:picMk id="6" creationId="{CFAFDEB2-A22E-4842-91D0-8A8D86DD3331}"/>
          </ac:picMkLst>
        </pc:picChg>
        <pc:picChg chg="add mod">
          <ac:chgData name="Nath, Siddhartha" userId="d83df921-9d41-4a0b-95a4-a52fc1507e41" providerId="ADAL" clId="{FB8F09F1-EF75-41DA-AFE0-31C132163694}" dt="2022-11-02T02:14:13.921" v="5853" actId="14100"/>
          <ac:picMkLst>
            <pc:docMk/>
            <pc:sldMk cId="4178369808" sldId="396"/>
            <ac:picMk id="8" creationId="{AE3D2F5F-A38C-47E1-90A4-C58CE24BE2A2}"/>
          </ac:picMkLst>
        </pc:picChg>
      </pc:sldChg>
      <pc:sldChg chg="modSp add mod">
        <pc:chgData name="Nath, Siddhartha" userId="d83df921-9d41-4a0b-95a4-a52fc1507e41" providerId="ADAL" clId="{FB8F09F1-EF75-41DA-AFE0-31C132163694}" dt="2022-11-02T02:17:46.539" v="6170" actId="404"/>
        <pc:sldMkLst>
          <pc:docMk/>
          <pc:sldMk cId="1491634625" sldId="397"/>
        </pc:sldMkLst>
        <pc:spChg chg="mod">
          <ac:chgData name="Nath, Siddhartha" userId="d83df921-9d41-4a0b-95a4-a52fc1507e41" providerId="ADAL" clId="{FB8F09F1-EF75-41DA-AFE0-31C132163694}" dt="2022-11-02T02:17:46.539" v="6170" actId="404"/>
          <ac:spMkLst>
            <pc:docMk/>
            <pc:sldMk cId="1491634625" sldId="397"/>
            <ac:spMk id="3" creationId="{B6DBA298-9C5D-4ECD-999F-A13DE36CF3B7}"/>
          </ac:spMkLst>
        </pc:spChg>
        <pc:spChg chg="mod">
          <ac:chgData name="Nath, Siddhartha" userId="d83df921-9d41-4a0b-95a4-a52fc1507e41" providerId="ADAL" clId="{FB8F09F1-EF75-41DA-AFE0-31C132163694}" dt="2022-11-02T02:15:31.500" v="5910" actId="1036"/>
          <ac:spMkLst>
            <pc:docMk/>
            <pc:sldMk cId="1491634625" sldId="397"/>
            <ac:spMk id="9" creationId="{397CA212-706E-4913-BD15-B30536CC6AC2}"/>
          </ac:spMkLst>
        </pc:spChg>
        <pc:picChg chg="mod">
          <ac:chgData name="Nath, Siddhartha" userId="d83df921-9d41-4a0b-95a4-a52fc1507e41" providerId="ADAL" clId="{FB8F09F1-EF75-41DA-AFE0-31C132163694}" dt="2022-11-02T02:15:35.208" v="5911" actId="1076"/>
          <ac:picMkLst>
            <pc:docMk/>
            <pc:sldMk cId="1491634625" sldId="397"/>
            <ac:picMk id="6" creationId="{CFAFDEB2-A22E-4842-91D0-8A8D86DD3331}"/>
          </ac:picMkLst>
        </pc:picChg>
        <pc:picChg chg="mod">
          <ac:chgData name="Nath, Siddhartha" userId="d83df921-9d41-4a0b-95a4-a52fc1507e41" providerId="ADAL" clId="{FB8F09F1-EF75-41DA-AFE0-31C132163694}" dt="2022-11-02T02:15:37.113" v="5912" actId="1076"/>
          <ac:picMkLst>
            <pc:docMk/>
            <pc:sldMk cId="1491634625" sldId="397"/>
            <ac:picMk id="8" creationId="{AE3D2F5F-A38C-47E1-90A4-C58CE24BE2A2}"/>
          </ac:picMkLst>
        </pc:picChg>
      </pc:sldChg>
      <pc:sldChg chg="delSp modSp add mod">
        <pc:chgData name="Nath, Siddhartha" userId="d83df921-9d41-4a0b-95a4-a52fc1507e41" providerId="ADAL" clId="{FB8F09F1-EF75-41DA-AFE0-31C132163694}" dt="2022-11-02T02:20:29.301" v="6467" actId="14100"/>
        <pc:sldMkLst>
          <pc:docMk/>
          <pc:sldMk cId="88107520" sldId="398"/>
        </pc:sldMkLst>
        <pc:spChg chg="mod">
          <ac:chgData name="Nath, Siddhartha" userId="d83df921-9d41-4a0b-95a4-a52fc1507e41" providerId="ADAL" clId="{FB8F09F1-EF75-41DA-AFE0-31C132163694}" dt="2022-11-02T02:20:29.301" v="6467" actId="14100"/>
          <ac:spMkLst>
            <pc:docMk/>
            <pc:sldMk cId="88107520" sldId="398"/>
            <ac:spMk id="3" creationId="{B6DBA298-9C5D-4ECD-999F-A13DE36CF3B7}"/>
          </ac:spMkLst>
        </pc:spChg>
        <pc:spChg chg="del">
          <ac:chgData name="Nath, Siddhartha" userId="d83df921-9d41-4a0b-95a4-a52fc1507e41" providerId="ADAL" clId="{FB8F09F1-EF75-41DA-AFE0-31C132163694}" dt="2022-11-02T02:19:24.654" v="6306" actId="478"/>
          <ac:spMkLst>
            <pc:docMk/>
            <pc:sldMk cId="88107520" sldId="398"/>
            <ac:spMk id="9" creationId="{397CA212-706E-4913-BD15-B30536CC6AC2}"/>
          </ac:spMkLst>
        </pc:spChg>
        <pc:picChg chg="del">
          <ac:chgData name="Nath, Siddhartha" userId="d83df921-9d41-4a0b-95a4-a52fc1507e41" providerId="ADAL" clId="{FB8F09F1-EF75-41DA-AFE0-31C132163694}" dt="2022-11-02T02:19:21.546" v="6305" actId="478"/>
          <ac:picMkLst>
            <pc:docMk/>
            <pc:sldMk cId="88107520" sldId="398"/>
            <ac:picMk id="6" creationId="{CFAFDEB2-A22E-4842-91D0-8A8D86DD3331}"/>
          </ac:picMkLst>
        </pc:picChg>
        <pc:picChg chg="del">
          <ac:chgData name="Nath, Siddhartha" userId="d83df921-9d41-4a0b-95a4-a52fc1507e41" providerId="ADAL" clId="{FB8F09F1-EF75-41DA-AFE0-31C132163694}" dt="2022-11-02T02:19:21.546" v="6305" actId="478"/>
          <ac:picMkLst>
            <pc:docMk/>
            <pc:sldMk cId="88107520" sldId="398"/>
            <ac:picMk id="8" creationId="{AE3D2F5F-A38C-47E1-90A4-C58CE24BE2A2}"/>
          </ac:picMkLst>
        </pc:picChg>
      </pc:sldChg>
      <pc:sldChg chg="modSp add mod">
        <pc:chgData name="Nath, Siddhartha" userId="d83df921-9d41-4a0b-95a4-a52fc1507e41" providerId="ADAL" clId="{FB8F09F1-EF75-41DA-AFE0-31C132163694}" dt="2022-11-02T02:31:06.371" v="7446" actId="20577"/>
        <pc:sldMkLst>
          <pc:docMk/>
          <pc:sldMk cId="3738409006" sldId="399"/>
        </pc:sldMkLst>
        <pc:spChg chg="mod">
          <ac:chgData name="Nath, Siddhartha" userId="d83df921-9d41-4a0b-95a4-a52fc1507e41" providerId="ADAL" clId="{FB8F09F1-EF75-41DA-AFE0-31C132163694}" dt="2022-11-02T02:20:46.227" v="6489" actId="20577"/>
          <ac:spMkLst>
            <pc:docMk/>
            <pc:sldMk cId="3738409006" sldId="399"/>
            <ac:spMk id="2" creationId="{470AE5CA-3640-46C6-A176-CA23F3C69205}"/>
          </ac:spMkLst>
        </pc:spChg>
        <pc:spChg chg="mod">
          <ac:chgData name="Nath, Siddhartha" userId="d83df921-9d41-4a0b-95a4-a52fc1507e41" providerId="ADAL" clId="{FB8F09F1-EF75-41DA-AFE0-31C132163694}" dt="2022-11-02T02:31:06.371" v="7446" actId="20577"/>
          <ac:spMkLst>
            <pc:docMk/>
            <pc:sldMk cId="3738409006" sldId="399"/>
            <ac:spMk id="3" creationId="{B6DBA298-9C5D-4ECD-999F-A13DE36CF3B7}"/>
          </ac:spMkLst>
        </pc:spChg>
      </pc:sldChg>
      <pc:sldChg chg="modSp add mod">
        <pc:chgData name="Nath, Siddhartha" userId="d83df921-9d41-4a0b-95a4-a52fc1507e41" providerId="ADAL" clId="{FB8F09F1-EF75-41DA-AFE0-31C132163694}" dt="2022-11-02T02:44:19.883" v="7821" actId="20577"/>
        <pc:sldMkLst>
          <pc:docMk/>
          <pc:sldMk cId="2603888527" sldId="400"/>
        </pc:sldMkLst>
        <pc:spChg chg="mod">
          <ac:chgData name="Nath, Siddhartha" userId="d83df921-9d41-4a0b-95a4-a52fc1507e41" providerId="ADAL" clId="{FB8F09F1-EF75-41DA-AFE0-31C132163694}" dt="2022-11-02T02:39:02.685" v="7465" actId="20577"/>
          <ac:spMkLst>
            <pc:docMk/>
            <pc:sldMk cId="2603888527" sldId="400"/>
            <ac:spMk id="2" creationId="{470AE5CA-3640-46C6-A176-CA23F3C69205}"/>
          </ac:spMkLst>
        </pc:spChg>
        <pc:spChg chg="mod">
          <ac:chgData name="Nath, Siddhartha" userId="d83df921-9d41-4a0b-95a4-a52fc1507e41" providerId="ADAL" clId="{FB8F09F1-EF75-41DA-AFE0-31C132163694}" dt="2022-11-02T02:44:19.883" v="7821" actId="20577"/>
          <ac:spMkLst>
            <pc:docMk/>
            <pc:sldMk cId="2603888527" sldId="400"/>
            <ac:spMk id="3" creationId="{B6DBA298-9C5D-4ECD-999F-A13DE36CF3B7}"/>
          </ac:spMkLst>
        </pc:spChg>
      </pc:sldChg>
      <pc:sldChg chg="modSp new del mod">
        <pc:chgData name="Nath, Siddhartha" userId="d83df921-9d41-4a0b-95a4-a52fc1507e41" providerId="ADAL" clId="{FB8F09F1-EF75-41DA-AFE0-31C132163694}" dt="2022-11-03T02:08:17.559" v="8878" actId="2696"/>
        <pc:sldMkLst>
          <pc:docMk/>
          <pc:sldMk cId="1229015416" sldId="401"/>
        </pc:sldMkLst>
        <pc:spChg chg="mod">
          <ac:chgData name="Nath, Siddhartha" userId="d83df921-9d41-4a0b-95a4-a52fc1507e41" providerId="ADAL" clId="{FB8F09F1-EF75-41DA-AFE0-31C132163694}" dt="2022-11-02T03:01:31.374" v="7879" actId="20577"/>
          <ac:spMkLst>
            <pc:docMk/>
            <pc:sldMk cId="1229015416" sldId="401"/>
            <ac:spMk id="2" creationId="{6715A01F-FF40-4C63-A9BA-1FB5D4423926}"/>
          </ac:spMkLst>
        </pc:spChg>
        <pc:spChg chg="mod">
          <ac:chgData name="Nath, Siddhartha" userId="d83df921-9d41-4a0b-95a4-a52fc1507e41" providerId="ADAL" clId="{FB8F09F1-EF75-41DA-AFE0-31C132163694}" dt="2022-11-02T18:48:33.568" v="8877" actId="115"/>
          <ac:spMkLst>
            <pc:docMk/>
            <pc:sldMk cId="1229015416" sldId="401"/>
            <ac:spMk id="3" creationId="{9BBB932F-4FB7-400B-AD67-EB0526D6CAE7}"/>
          </ac:spMkLst>
        </pc:spChg>
      </pc:sldChg>
      <pc:sldChg chg="add">
        <pc:chgData name="Nath, Siddhartha" userId="d83df921-9d41-4a0b-95a4-a52fc1507e41" providerId="ADAL" clId="{FB8F09F1-EF75-41DA-AFE0-31C132163694}" dt="2022-11-03T02:08:33.684" v="8879"/>
        <pc:sldMkLst>
          <pc:docMk/>
          <pc:sldMk cId="3344997523" sldId="401"/>
        </pc:sldMkLst>
      </pc:sldChg>
      <pc:sldChg chg="modSp add mod">
        <pc:chgData name="Nath, Siddhartha" userId="d83df921-9d41-4a0b-95a4-a52fc1507e41" providerId="ADAL" clId="{FB8F09F1-EF75-41DA-AFE0-31C132163694}" dt="2022-11-02T03:13:38.284" v="8731" actId="20577"/>
        <pc:sldMkLst>
          <pc:docMk/>
          <pc:sldMk cId="3837781903" sldId="402"/>
        </pc:sldMkLst>
        <pc:spChg chg="mod">
          <ac:chgData name="Nath, Siddhartha" userId="d83df921-9d41-4a0b-95a4-a52fc1507e41" providerId="ADAL" clId="{FB8F09F1-EF75-41DA-AFE0-31C132163694}" dt="2022-11-02T03:13:38.284" v="8731" actId="20577"/>
          <ac:spMkLst>
            <pc:docMk/>
            <pc:sldMk cId="3837781903" sldId="402"/>
            <ac:spMk id="3" creationId="{574C7422-819D-44D3-AF9B-5C2A6015F5EA}"/>
          </ac:spMkLst>
        </pc:spChg>
      </pc:sldChg>
      <pc:sldMasterChg chg="modAnim">
        <pc:chgData name="Nath, Siddhartha" userId="d83df921-9d41-4a0b-95a4-a52fc1507e41" providerId="ADAL" clId="{FB8F09F1-EF75-41DA-AFE0-31C132163694}" dt="2022-11-02T01:14:02.375" v="3696"/>
        <pc:sldMasterMkLst>
          <pc:docMk/>
          <pc:sldMasterMk cId="1140465763" sldId="2147483779"/>
        </pc:sldMasterMkLst>
      </pc:sldMasterChg>
    </pc:docChg>
  </pc:docChgLst>
  <pc:docChgLst>
    <pc:chgData name="Nath, Siddhartha" userId="d83df921-9d41-4a0b-95a4-a52fc1507e41" providerId="ADAL" clId="{B07B280C-E32B-4383-A68A-5A9B8EE1E972}"/>
    <pc:docChg chg="undo custSel addSld delSld modSld">
      <pc:chgData name="Nath, Siddhartha" userId="d83df921-9d41-4a0b-95a4-a52fc1507e41" providerId="ADAL" clId="{B07B280C-E32B-4383-A68A-5A9B8EE1E972}" dt="2022-11-01T05:34:39.096" v="6300" actId="207"/>
      <pc:docMkLst>
        <pc:docMk/>
      </pc:docMkLst>
      <pc:sldChg chg="modSp mod">
        <pc:chgData name="Nath, Siddhartha" userId="d83df921-9d41-4a0b-95a4-a52fc1507e41" providerId="ADAL" clId="{B07B280C-E32B-4383-A68A-5A9B8EE1E972}" dt="2022-10-28T19:44:25.338" v="5" actId="20577"/>
        <pc:sldMkLst>
          <pc:docMk/>
          <pc:sldMk cId="0" sldId="284"/>
        </pc:sldMkLst>
        <pc:spChg chg="mod">
          <ac:chgData name="Nath, Siddhartha" userId="d83df921-9d41-4a0b-95a4-a52fc1507e41" providerId="ADAL" clId="{B07B280C-E32B-4383-A68A-5A9B8EE1E972}" dt="2022-10-28T19:44:25.338" v="5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B07B280C-E32B-4383-A68A-5A9B8EE1E972}" dt="2022-10-28T19:45:14.466" v="143" actId="20577"/>
        <pc:sldMkLst>
          <pc:docMk/>
          <pc:sldMk cId="0" sldId="285"/>
        </pc:sldMkLst>
        <pc:spChg chg="mod">
          <ac:chgData name="Nath, Siddhartha" userId="d83df921-9d41-4a0b-95a4-a52fc1507e41" providerId="ADAL" clId="{B07B280C-E32B-4383-A68A-5A9B8EE1E972}" dt="2022-10-28T19:45:14.466" v="143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B07B280C-E32B-4383-A68A-5A9B8EE1E972}" dt="2022-10-31T19:44:22.710" v="6267" actId="20577"/>
        <pc:sldMkLst>
          <pc:docMk/>
          <pc:sldMk cId="0" sldId="287"/>
        </pc:sldMkLst>
        <pc:spChg chg="mod">
          <ac:chgData name="Nath, Siddhartha" userId="d83df921-9d41-4a0b-95a4-a52fc1507e41" providerId="ADAL" clId="{B07B280C-E32B-4383-A68A-5A9B8EE1E972}" dt="2022-10-31T19:44:22.710" v="6267" actId="20577"/>
          <ac:spMkLst>
            <pc:docMk/>
            <pc:sldMk cId="0" sldId="287"/>
            <ac:spMk id="6147" creationId="{73F818DB-3984-47D9-9F92-47F2BB30F17C}"/>
          </ac:spMkLst>
        </pc:spChg>
      </pc:sldChg>
      <pc:sldChg chg="modSp mod">
        <pc:chgData name="Nath, Siddhartha" userId="d83df921-9d41-4a0b-95a4-a52fc1507e41" providerId="ADAL" clId="{B07B280C-E32B-4383-A68A-5A9B8EE1E972}" dt="2022-10-28T23:13:41.721" v="5286"/>
        <pc:sldMkLst>
          <pc:docMk/>
          <pc:sldMk cId="1254003249" sldId="288"/>
        </pc:sldMkLst>
        <pc:spChg chg="mod">
          <ac:chgData name="Nath, Siddhartha" userId="d83df921-9d41-4a0b-95a4-a52fc1507e41" providerId="ADAL" clId="{B07B280C-E32B-4383-A68A-5A9B8EE1E972}" dt="2022-10-28T19:51:49.286" v="191" actId="20577"/>
          <ac:spMkLst>
            <pc:docMk/>
            <pc:sldMk cId="1254003249" sldId="288"/>
            <ac:spMk id="2" creationId="{E66ACA9D-CEE9-40CF-95E0-D8ACE224BE27}"/>
          </ac:spMkLst>
        </pc:spChg>
        <pc:spChg chg="mod">
          <ac:chgData name="Nath, Siddhartha" userId="d83df921-9d41-4a0b-95a4-a52fc1507e41" providerId="ADAL" clId="{B07B280C-E32B-4383-A68A-5A9B8EE1E972}" dt="2022-10-28T23:13:41.721" v="5286"/>
          <ac:spMkLst>
            <pc:docMk/>
            <pc:sldMk cId="1254003249" sldId="288"/>
            <ac:spMk id="3" creationId="{39403EA4-72EF-44C6-B9C1-4BB7C0605EC3}"/>
          </ac:spMkLst>
        </pc:spChg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1623641362" sldId="309"/>
        </pc:sldMkLst>
      </pc:sldChg>
      <pc:sldChg chg="modSp add mod">
        <pc:chgData name="Nath, Siddhartha" userId="d83df921-9d41-4a0b-95a4-a52fc1507e41" providerId="ADAL" clId="{B07B280C-E32B-4383-A68A-5A9B8EE1E972}" dt="2022-10-30T03:13:46.621" v="6089" actId="20577"/>
        <pc:sldMkLst>
          <pc:docMk/>
          <pc:sldMk cId="761533375" sldId="317"/>
        </pc:sldMkLst>
        <pc:spChg chg="mod">
          <ac:chgData name="Nath, Siddhartha" userId="d83df921-9d41-4a0b-95a4-a52fc1507e41" providerId="ADAL" clId="{B07B280C-E32B-4383-A68A-5A9B8EE1E972}" dt="2022-10-30T03:11:47.042" v="5798" actId="20577"/>
          <ac:spMkLst>
            <pc:docMk/>
            <pc:sldMk cId="761533375" sldId="317"/>
            <ac:spMk id="2" creationId="{643395A0-1B11-4B84-A33B-4F192C6247DA}"/>
          </ac:spMkLst>
        </pc:spChg>
        <pc:spChg chg="mod">
          <ac:chgData name="Nath, Siddhartha" userId="d83df921-9d41-4a0b-95a4-a52fc1507e41" providerId="ADAL" clId="{B07B280C-E32B-4383-A68A-5A9B8EE1E972}" dt="2022-10-30T03:13:46.621" v="6089" actId="20577"/>
          <ac:spMkLst>
            <pc:docMk/>
            <pc:sldMk cId="761533375" sldId="317"/>
            <ac:spMk id="3" creationId="{E0163D10-EDE4-4FE4-93EE-C6C144BED288}"/>
          </ac:spMkLst>
        </pc:spChg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1554138754" sldId="318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2750819298" sldId="319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2999671628" sldId="320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3120828977" sldId="321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2095238024" sldId="322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4134484195" sldId="323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2098085495" sldId="339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2395944268" sldId="340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666336920" sldId="341"/>
        </pc:sldMkLst>
      </pc:sldChg>
      <pc:sldChg chg="del">
        <pc:chgData name="Nath, Siddhartha" userId="d83df921-9d41-4a0b-95a4-a52fc1507e41" providerId="ADAL" clId="{B07B280C-E32B-4383-A68A-5A9B8EE1E972}" dt="2022-10-28T19:51:44.559" v="189" actId="47"/>
        <pc:sldMkLst>
          <pc:docMk/>
          <pc:sldMk cId="3440213869" sldId="342"/>
        </pc:sldMkLst>
      </pc:sldChg>
      <pc:sldChg chg="modSp new del mod">
        <pc:chgData name="Nath, Siddhartha" userId="d83df921-9d41-4a0b-95a4-a52fc1507e41" providerId="ADAL" clId="{B07B280C-E32B-4383-A68A-5A9B8EE1E972}" dt="2022-10-28T19:51:27.955" v="188" actId="47"/>
        <pc:sldMkLst>
          <pc:docMk/>
          <pc:sldMk cId="1447084495" sldId="343"/>
        </pc:sldMkLst>
        <pc:spChg chg="mod">
          <ac:chgData name="Nath, Siddhartha" userId="d83df921-9d41-4a0b-95a4-a52fc1507e41" providerId="ADAL" clId="{B07B280C-E32B-4383-A68A-5A9B8EE1E972}" dt="2022-10-28T19:51:10.724" v="186" actId="20577"/>
          <ac:spMkLst>
            <pc:docMk/>
            <pc:sldMk cId="1447084495" sldId="343"/>
            <ac:spMk id="2" creationId="{E29543C3-D2BE-4F14-925C-3FEAD22C4358}"/>
          </ac:spMkLst>
        </pc:spChg>
      </pc:sldChg>
      <pc:sldChg chg="add">
        <pc:chgData name="Nath, Siddhartha" userId="d83df921-9d41-4a0b-95a4-a52fc1507e41" providerId="ADAL" clId="{B07B280C-E32B-4383-A68A-5A9B8EE1E972}" dt="2022-10-28T19:51:25.542" v="187"/>
        <pc:sldMkLst>
          <pc:docMk/>
          <pc:sldMk cId="1884938486" sldId="344"/>
        </pc:sldMkLst>
      </pc:sldChg>
      <pc:sldChg chg="modSp new mod">
        <pc:chgData name="Nath, Siddhartha" userId="d83df921-9d41-4a0b-95a4-a52fc1507e41" providerId="ADAL" clId="{B07B280C-E32B-4383-A68A-5A9B8EE1E972}" dt="2022-10-28T22:13:41.327" v="3079" actId="207"/>
        <pc:sldMkLst>
          <pc:docMk/>
          <pc:sldMk cId="2340471172" sldId="345"/>
        </pc:sldMkLst>
        <pc:spChg chg="mod">
          <ac:chgData name="Nath, Siddhartha" userId="d83df921-9d41-4a0b-95a4-a52fc1507e41" providerId="ADAL" clId="{B07B280C-E32B-4383-A68A-5A9B8EE1E972}" dt="2022-10-28T19:55:44.472" v="283" actId="20577"/>
          <ac:spMkLst>
            <pc:docMk/>
            <pc:sldMk cId="2340471172" sldId="345"/>
            <ac:spMk id="2" creationId="{4A28E680-BD93-4B5B-8B8E-2C295E06F09C}"/>
          </ac:spMkLst>
        </pc:spChg>
        <pc:spChg chg="mod">
          <ac:chgData name="Nath, Siddhartha" userId="d83df921-9d41-4a0b-95a4-a52fc1507e41" providerId="ADAL" clId="{B07B280C-E32B-4383-A68A-5A9B8EE1E972}" dt="2022-10-28T22:13:41.327" v="3079" actId="207"/>
          <ac:spMkLst>
            <pc:docMk/>
            <pc:sldMk cId="2340471172" sldId="345"/>
            <ac:spMk id="3" creationId="{06FE5CFD-0086-4A07-AA07-466CBE677E48}"/>
          </ac:spMkLst>
        </pc:spChg>
      </pc:sldChg>
      <pc:sldChg chg="addSp delSp modSp new mod">
        <pc:chgData name="Nath, Siddhartha" userId="d83df921-9d41-4a0b-95a4-a52fc1507e41" providerId="ADAL" clId="{B07B280C-E32B-4383-A68A-5A9B8EE1E972}" dt="2022-10-28T20:58:37.114" v="836" actId="14100"/>
        <pc:sldMkLst>
          <pc:docMk/>
          <pc:sldMk cId="4111653093" sldId="346"/>
        </pc:sldMkLst>
        <pc:spChg chg="mod">
          <ac:chgData name="Nath, Siddhartha" userId="d83df921-9d41-4a0b-95a4-a52fc1507e41" providerId="ADAL" clId="{B07B280C-E32B-4383-A68A-5A9B8EE1E972}" dt="2022-10-28T20:58:05.522" v="832" actId="20577"/>
          <ac:spMkLst>
            <pc:docMk/>
            <pc:sldMk cId="4111653093" sldId="346"/>
            <ac:spMk id="2" creationId="{B64D1DF8-DCA3-467A-8A0C-AB31242AE9FE}"/>
          </ac:spMkLst>
        </pc:spChg>
        <pc:spChg chg="del">
          <ac:chgData name="Nath, Siddhartha" userId="d83df921-9d41-4a0b-95a4-a52fc1507e41" providerId="ADAL" clId="{B07B280C-E32B-4383-A68A-5A9B8EE1E972}" dt="2022-10-28T20:58:31.537" v="834" actId="478"/>
          <ac:spMkLst>
            <pc:docMk/>
            <pc:sldMk cId="4111653093" sldId="346"/>
            <ac:spMk id="3" creationId="{A3FAF455-03CF-426C-B42A-3603B1665AB5}"/>
          </ac:spMkLst>
        </pc:spChg>
        <pc:picChg chg="add mod">
          <ac:chgData name="Nath, Siddhartha" userId="d83df921-9d41-4a0b-95a4-a52fc1507e41" providerId="ADAL" clId="{B07B280C-E32B-4383-A68A-5A9B8EE1E972}" dt="2022-10-28T20:58:37.114" v="836" actId="14100"/>
          <ac:picMkLst>
            <pc:docMk/>
            <pc:sldMk cId="4111653093" sldId="346"/>
            <ac:picMk id="6" creationId="{5E65828D-61B3-45B9-891D-DE5E25345E02}"/>
          </ac:picMkLst>
        </pc:picChg>
      </pc:sldChg>
      <pc:sldChg chg="addSp delSp modSp new mod">
        <pc:chgData name="Nath, Siddhartha" userId="d83df921-9d41-4a0b-95a4-a52fc1507e41" providerId="ADAL" clId="{B07B280C-E32B-4383-A68A-5A9B8EE1E972}" dt="2022-10-28T21:27:52.182" v="1858" actId="113"/>
        <pc:sldMkLst>
          <pc:docMk/>
          <pc:sldMk cId="737634903" sldId="347"/>
        </pc:sldMkLst>
        <pc:spChg chg="mod">
          <ac:chgData name="Nath, Siddhartha" userId="d83df921-9d41-4a0b-95a4-a52fc1507e41" providerId="ADAL" clId="{B07B280C-E32B-4383-A68A-5A9B8EE1E972}" dt="2022-10-28T20:59:23.053" v="862" actId="20577"/>
          <ac:spMkLst>
            <pc:docMk/>
            <pc:sldMk cId="737634903" sldId="347"/>
            <ac:spMk id="2" creationId="{5BEB1B9F-D190-4276-B2B1-4D799C3097CA}"/>
          </ac:spMkLst>
        </pc:spChg>
        <pc:spChg chg="mod">
          <ac:chgData name="Nath, Siddhartha" userId="d83df921-9d41-4a0b-95a4-a52fc1507e41" providerId="ADAL" clId="{B07B280C-E32B-4383-A68A-5A9B8EE1E972}" dt="2022-10-28T21:27:52.182" v="1858" actId="113"/>
          <ac:spMkLst>
            <pc:docMk/>
            <pc:sldMk cId="737634903" sldId="347"/>
            <ac:spMk id="3" creationId="{3BE7A63C-F21B-48A2-98ED-A7C209C43F5A}"/>
          </ac:spMkLst>
        </pc:spChg>
        <pc:picChg chg="add del mod">
          <ac:chgData name="Nath, Siddhartha" userId="d83df921-9d41-4a0b-95a4-a52fc1507e41" providerId="ADAL" clId="{B07B280C-E32B-4383-A68A-5A9B8EE1E972}" dt="2022-10-28T21:10:42.021" v="1202" actId="21"/>
          <ac:picMkLst>
            <pc:docMk/>
            <pc:sldMk cId="737634903" sldId="347"/>
            <ac:picMk id="6" creationId="{B7F54DC9-1E35-450F-AAF3-6AABCABAD005}"/>
          </ac:picMkLst>
        </pc:picChg>
        <pc:picChg chg="add del mod">
          <ac:chgData name="Nath, Siddhartha" userId="d83df921-9d41-4a0b-95a4-a52fc1507e41" providerId="ADAL" clId="{B07B280C-E32B-4383-A68A-5A9B8EE1E972}" dt="2022-10-28T21:10:55.082" v="1208" actId="21"/>
          <ac:picMkLst>
            <pc:docMk/>
            <pc:sldMk cId="737634903" sldId="347"/>
            <ac:picMk id="8" creationId="{D0EBF49A-697B-4D52-B951-F175F370CF62}"/>
          </ac:picMkLst>
        </pc:picChg>
      </pc:sldChg>
      <pc:sldChg chg="addSp delSp modSp new mod">
        <pc:chgData name="Nath, Siddhartha" userId="d83df921-9d41-4a0b-95a4-a52fc1507e41" providerId="ADAL" clId="{B07B280C-E32B-4383-A68A-5A9B8EE1E972}" dt="2022-10-28T21:14:44.167" v="1323" actId="14100"/>
        <pc:sldMkLst>
          <pc:docMk/>
          <pc:sldMk cId="961930808" sldId="348"/>
        </pc:sldMkLst>
        <pc:spChg chg="mod">
          <ac:chgData name="Nath, Siddhartha" userId="d83df921-9d41-4a0b-95a4-a52fc1507e41" providerId="ADAL" clId="{B07B280C-E32B-4383-A68A-5A9B8EE1E972}" dt="2022-10-28T21:10:36.878" v="1201" actId="20577"/>
          <ac:spMkLst>
            <pc:docMk/>
            <pc:sldMk cId="961930808" sldId="348"/>
            <ac:spMk id="2" creationId="{1E5AAF70-12C8-45FE-80BC-8946C2A7F9A6}"/>
          </ac:spMkLst>
        </pc:spChg>
        <pc:spChg chg="del">
          <ac:chgData name="Nath, Siddhartha" userId="d83df921-9d41-4a0b-95a4-a52fc1507e41" providerId="ADAL" clId="{B07B280C-E32B-4383-A68A-5A9B8EE1E972}" dt="2022-10-28T21:10:45.563" v="1203" actId="478"/>
          <ac:spMkLst>
            <pc:docMk/>
            <pc:sldMk cId="961930808" sldId="348"/>
            <ac:spMk id="3" creationId="{E9FD4AA0-D716-48F6-8204-9CCB25AEE39A}"/>
          </ac:spMkLst>
        </pc:spChg>
        <pc:spChg chg="add del">
          <ac:chgData name="Nath, Siddhartha" userId="d83df921-9d41-4a0b-95a4-a52fc1507e41" providerId="ADAL" clId="{B07B280C-E32B-4383-A68A-5A9B8EE1E972}" dt="2022-10-28T21:11:19.999" v="1214" actId="478"/>
          <ac:spMkLst>
            <pc:docMk/>
            <pc:sldMk cId="961930808" sldId="348"/>
            <ac:spMk id="7" creationId="{EA158377-95E2-459E-9E1B-1FD438CCD358}"/>
          </ac:spMkLst>
        </pc:spChg>
        <pc:spChg chg="add del">
          <ac:chgData name="Nath, Siddhartha" userId="d83df921-9d41-4a0b-95a4-a52fc1507e41" providerId="ADAL" clId="{B07B280C-E32B-4383-A68A-5A9B8EE1E972}" dt="2022-10-28T21:11:36.170" v="1216" actId="11529"/>
          <ac:spMkLst>
            <pc:docMk/>
            <pc:sldMk cId="961930808" sldId="348"/>
            <ac:spMk id="8" creationId="{7ED2091E-2EDC-4063-B13D-A9F34235D1B8}"/>
          </ac:spMkLst>
        </pc:spChg>
        <pc:spChg chg="add del">
          <ac:chgData name="Nath, Siddhartha" userId="d83df921-9d41-4a0b-95a4-a52fc1507e41" providerId="ADAL" clId="{B07B280C-E32B-4383-A68A-5A9B8EE1E972}" dt="2022-10-28T21:11:45.780" v="1218" actId="478"/>
          <ac:spMkLst>
            <pc:docMk/>
            <pc:sldMk cId="961930808" sldId="348"/>
            <ac:spMk id="9" creationId="{AE15F7D8-DF4A-4BE0-BCD4-4221794A2A8E}"/>
          </ac:spMkLst>
        </pc:spChg>
        <pc:spChg chg="add del mod">
          <ac:chgData name="Nath, Siddhartha" userId="d83df921-9d41-4a0b-95a4-a52fc1507e41" providerId="ADAL" clId="{B07B280C-E32B-4383-A68A-5A9B8EE1E972}" dt="2022-10-28T21:12:08.285" v="1227" actId="1038"/>
          <ac:spMkLst>
            <pc:docMk/>
            <pc:sldMk cId="961930808" sldId="348"/>
            <ac:spMk id="10" creationId="{F2A01552-6E8C-455B-9B61-8F1367C3B330}"/>
          </ac:spMkLst>
        </pc:spChg>
        <pc:spChg chg="add mod">
          <ac:chgData name="Nath, Siddhartha" userId="d83df921-9d41-4a0b-95a4-a52fc1507e41" providerId="ADAL" clId="{B07B280C-E32B-4383-A68A-5A9B8EE1E972}" dt="2022-10-28T21:14:44.167" v="1323" actId="14100"/>
          <ac:spMkLst>
            <pc:docMk/>
            <pc:sldMk cId="961930808" sldId="348"/>
            <ac:spMk id="11" creationId="{CED90F47-C563-4E56-B921-162F8ABE01B4}"/>
          </ac:spMkLst>
        </pc:spChg>
        <pc:picChg chg="add mod">
          <ac:chgData name="Nath, Siddhartha" userId="d83df921-9d41-4a0b-95a4-a52fc1507e41" providerId="ADAL" clId="{B07B280C-E32B-4383-A68A-5A9B8EE1E972}" dt="2022-10-28T21:10:52.537" v="1207" actId="1076"/>
          <ac:picMkLst>
            <pc:docMk/>
            <pc:sldMk cId="961930808" sldId="348"/>
            <ac:picMk id="5" creationId="{1F231AA2-96F8-4DA0-A5AA-6471C15F61A2}"/>
          </ac:picMkLst>
        </pc:picChg>
        <pc:picChg chg="add mod">
          <ac:chgData name="Nath, Siddhartha" userId="d83df921-9d41-4a0b-95a4-a52fc1507e41" providerId="ADAL" clId="{B07B280C-E32B-4383-A68A-5A9B8EE1E972}" dt="2022-10-28T21:11:04.536" v="1212" actId="1076"/>
          <ac:picMkLst>
            <pc:docMk/>
            <pc:sldMk cId="961930808" sldId="348"/>
            <ac:picMk id="6" creationId="{35130956-1F6A-4DA6-90BF-1689F2271666}"/>
          </ac:picMkLst>
        </pc:picChg>
      </pc:sldChg>
      <pc:sldChg chg="addSp delSp modSp new mod">
        <pc:chgData name="Nath, Siddhartha" userId="d83df921-9d41-4a0b-95a4-a52fc1507e41" providerId="ADAL" clId="{B07B280C-E32B-4383-A68A-5A9B8EE1E972}" dt="2022-10-28T21:27:46.935" v="1857" actId="115"/>
        <pc:sldMkLst>
          <pc:docMk/>
          <pc:sldMk cId="1363106944" sldId="349"/>
        </pc:sldMkLst>
        <pc:spChg chg="mod">
          <ac:chgData name="Nath, Siddhartha" userId="d83df921-9d41-4a0b-95a4-a52fc1507e41" providerId="ADAL" clId="{B07B280C-E32B-4383-A68A-5A9B8EE1E972}" dt="2022-10-28T21:21:39.692" v="1637" actId="20577"/>
          <ac:spMkLst>
            <pc:docMk/>
            <pc:sldMk cId="1363106944" sldId="349"/>
            <ac:spMk id="2" creationId="{F3CB04A6-69FC-43AE-9979-A9871B2ED78D}"/>
          </ac:spMkLst>
        </pc:spChg>
        <pc:spChg chg="mod">
          <ac:chgData name="Nath, Siddhartha" userId="d83df921-9d41-4a0b-95a4-a52fc1507e41" providerId="ADAL" clId="{B07B280C-E32B-4383-A68A-5A9B8EE1E972}" dt="2022-10-28T21:27:46.935" v="1857" actId="115"/>
          <ac:spMkLst>
            <pc:docMk/>
            <pc:sldMk cId="1363106944" sldId="349"/>
            <ac:spMk id="3" creationId="{C6688E0E-A857-4CE8-8CA1-8F7F19B8FD3D}"/>
          </ac:spMkLst>
        </pc:spChg>
        <pc:picChg chg="add del mod">
          <ac:chgData name="Nath, Siddhartha" userId="d83df921-9d41-4a0b-95a4-a52fc1507e41" providerId="ADAL" clId="{B07B280C-E32B-4383-A68A-5A9B8EE1E972}" dt="2022-10-28T21:21:42.627" v="1638" actId="21"/>
          <ac:picMkLst>
            <pc:docMk/>
            <pc:sldMk cId="1363106944" sldId="349"/>
            <ac:picMk id="6" creationId="{4E0E841B-06EE-4238-94EB-94D575627AAF}"/>
          </ac:picMkLst>
        </pc:picChg>
      </pc:sldChg>
      <pc:sldChg chg="addSp delSp modSp new mod">
        <pc:chgData name="Nath, Siddhartha" userId="d83df921-9d41-4a0b-95a4-a52fc1507e41" providerId="ADAL" clId="{B07B280C-E32B-4383-A68A-5A9B8EE1E972}" dt="2022-10-28T21:25:20.363" v="1733" actId="1076"/>
        <pc:sldMkLst>
          <pc:docMk/>
          <pc:sldMk cId="435248686" sldId="350"/>
        </pc:sldMkLst>
        <pc:spChg chg="mod">
          <ac:chgData name="Nath, Siddhartha" userId="d83df921-9d41-4a0b-95a4-a52fc1507e41" providerId="ADAL" clId="{B07B280C-E32B-4383-A68A-5A9B8EE1E972}" dt="2022-10-28T21:21:32.234" v="1636" actId="20577"/>
          <ac:spMkLst>
            <pc:docMk/>
            <pc:sldMk cId="435248686" sldId="350"/>
            <ac:spMk id="2" creationId="{E2B975EA-C40B-4969-8C4E-3E165850819E}"/>
          </ac:spMkLst>
        </pc:spChg>
        <pc:spChg chg="del">
          <ac:chgData name="Nath, Siddhartha" userId="d83df921-9d41-4a0b-95a4-a52fc1507e41" providerId="ADAL" clId="{B07B280C-E32B-4383-A68A-5A9B8EE1E972}" dt="2022-10-28T21:21:47.699" v="1640" actId="478"/>
          <ac:spMkLst>
            <pc:docMk/>
            <pc:sldMk cId="435248686" sldId="350"/>
            <ac:spMk id="3" creationId="{173BB512-3DE8-44A7-B401-014C8D4D4022}"/>
          </ac:spMkLst>
        </pc:spChg>
        <pc:picChg chg="add mod">
          <ac:chgData name="Nath, Siddhartha" userId="d83df921-9d41-4a0b-95a4-a52fc1507e41" providerId="ADAL" clId="{B07B280C-E32B-4383-A68A-5A9B8EE1E972}" dt="2022-10-28T21:21:52.534" v="1643" actId="1076"/>
          <ac:picMkLst>
            <pc:docMk/>
            <pc:sldMk cId="435248686" sldId="350"/>
            <ac:picMk id="5" creationId="{92936837-8EA3-414D-908A-D1877211B96F}"/>
          </ac:picMkLst>
        </pc:picChg>
        <pc:picChg chg="add mod">
          <ac:chgData name="Nath, Siddhartha" userId="d83df921-9d41-4a0b-95a4-a52fc1507e41" providerId="ADAL" clId="{B07B280C-E32B-4383-A68A-5A9B8EE1E972}" dt="2022-10-28T21:25:20.363" v="1733" actId="1076"/>
          <ac:picMkLst>
            <pc:docMk/>
            <pc:sldMk cId="435248686" sldId="350"/>
            <ac:picMk id="7" creationId="{7764DC91-C780-4595-AD70-44E6218E1CE6}"/>
          </ac:picMkLst>
        </pc:picChg>
      </pc:sldChg>
      <pc:sldChg chg="modSp new mod">
        <pc:chgData name="Nath, Siddhartha" userId="d83df921-9d41-4a0b-95a4-a52fc1507e41" providerId="ADAL" clId="{B07B280C-E32B-4383-A68A-5A9B8EE1E972}" dt="2022-10-28T21:36:58.499" v="2154" actId="20577"/>
        <pc:sldMkLst>
          <pc:docMk/>
          <pc:sldMk cId="921380830" sldId="351"/>
        </pc:sldMkLst>
        <pc:spChg chg="mod">
          <ac:chgData name="Nath, Siddhartha" userId="d83df921-9d41-4a0b-95a4-a52fc1507e41" providerId="ADAL" clId="{B07B280C-E32B-4383-A68A-5A9B8EE1E972}" dt="2022-10-28T21:29:29.535" v="1885" actId="20577"/>
          <ac:spMkLst>
            <pc:docMk/>
            <pc:sldMk cId="921380830" sldId="351"/>
            <ac:spMk id="2" creationId="{A32BAB30-BAAD-40F7-BF75-B59F4A2E44B3}"/>
          </ac:spMkLst>
        </pc:spChg>
        <pc:spChg chg="mod">
          <ac:chgData name="Nath, Siddhartha" userId="d83df921-9d41-4a0b-95a4-a52fc1507e41" providerId="ADAL" clId="{B07B280C-E32B-4383-A68A-5A9B8EE1E972}" dt="2022-10-28T21:36:58.499" v="2154" actId="20577"/>
          <ac:spMkLst>
            <pc:docMk/>
            <pc:sldMk cId="921380830" sldId="351"/>
            <ac:spMk id="3" creationId="{B3A629FD-1339-4B34-BB02-224FE0D23A81}"/>
          </ac:spMkLst>
        </pc:spChg>
      </pc:sldChg>
      <pc:sldChg chg="addSp modSp new mod">
        <pc:chgData name="Nath, Siddhartha" userId="d83df921-9d41-4a0b-95a4-a52fc1507e41" providerId="ADAL" clId="{B07B280C-E32B-4383-A68A-5A9B8EE1E972}" dt="2022-10-28T21:43:38.903" v="2313" actId="207"/>
        <pc:sldMkLst>
          <pc:docMk/>
          <pc:sldMk cId="2354873755" sldId="352"/>
        </pc:sldMkLst>
        <pc:spChg chg="mod">
          <ac:chgData name="Nath, Siddhartha" userId="d83df921-9d41-4a0b-95a4-a52fc1507e41" providerId="ADAL" clId="{B07B280C-E32B-4383-A68A-5A9B8EE1E972}" dt="2022-10-28T21:39:34.097" v="2183" actId="20577"/>
          <ac:spMkLst>
            <pc:docMk/>
            <pc:sldMk cId="2354873755" sldId="352"/>
            <ac:spMk id="2" creationId="{6AA4626C-3728-44E2-8B39-6E655FD9E56C}"/>
          </ac:spMkLst>
        </pc:spChg>
        <pc:spChg chg="mod">
          <ac:chgData name="Nath, Siddhartha" userId="d83df921-9d41-4a0b-95a4-a52fc1507e41" providerId="ADAL" clId="{B07B280C-E32B-4383-A68A-5A9B8EE1E972}" dt="2022-10-28T21:43:38.903" v="2313" actId="207"/>
          <ac:spMkLst>
            <pc:docMk/>
            <pc:sldMk cId="2354873755" sldId="352"/>
            <ac:spMk id="3" creationId="{E79D1F46-8AD8-49B4-BBC3-BCB6C9EC28B1}"/>
          </ac:spMkLst>
        </pc:spChg>
        <pc:picChg chg="add mod">
          <ac:chgData name="Nath, Siddhartha" userId="d83df921-9d41-4a0b-95a4-a52fc1507e41" providerId="ADAL" clId="{B07B280C-E32B-4383-A68A-5A9B8EE1E972}" dt="2022-10-28T21:40:44.792" v="2233" actId="1076"/>
          <ac:picMkLst>
            <pc:docMk/>
            <pc:sldMk cId="2354873755" sldId="352"/>
            <ac:picMk id="6" creationId="{04E4CDC8-8557-41C2-AC83-5C0BD53A70D0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1:44:23.449" v="2322" actId="14100"/>
        <pc:sldMkLst>
          <pc:docMk/>
          <pc:sldMk cId="1735052890" sldId="353"/>
        </pc:sldMkLst>
        <pc:spChg chg="mod">
          <ac:chgData name="Nath, Siddhartha" userId="d83df921-9d41-4a0b-95a4-a52fc1507e41" providerId="ADAL" clId="{B07B280C-E32B-4383-A68A-5A9B8EE1E972}" dt="2022-10-28T21:43:57.860" v="2318" actId="207"/>
          <ac:spMkLst>
            <pc:docMk/>
            <pc:sldMk cId="1735052890" sldId="353"/>
            <ac:spMk id="3" creationId="{E79D1F46-8AD8-49B4-BBC3-BCB6C9EC28B1}"/>
          </ac:spMkLst>
        </pc:spChg>
        <pc:picChg chg="del">
          <ac:chgData name="Nath, Siddhartha" userId="d83df921-9d41-4a0b-95a4-a52fc1507e41" providerId="ADAL" clId="{B07B280C-E32B-4383-A68A-5A9B8EE1E972}" dt="2022-10-28T21:44:01.704" v="2319" actId="478"/>
          <ac:picMkLst>
            <pc:docMk/>
            <pc:sldMk cId="1735052890" sldId="353"/>
            <ac:picMk id="6" creationId="{04E4CDC8-8557-41C2-AC83-5C0BD53A70D0}"/>
          </ac:picMkLst>
        </pc:picChg>
        <pc:picChg chg="add mod">
          <ac:chgData name="Nath, Siddhartha" userId="d83df921-9d41-4a0b-95a4-a52fc1507e41" providerId="ADAL" clId="{B07B280C-E32B-4383-A68A-5A9B8EE1E972}" dt="2022-10-28T21:44:23.449" v="2322" actId="14100"/>
          <ac:picMkLst>
            <pc:docMk/>
            <pc:sldMk cId="1735052890" sldId="353"/>
            <ac:picMk id="7" creationId="{C96F3146-BA1C-4A3A-AD2C-E2049B7BED76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1:46:23.265" v="2379" actId="22"/>
        <pc:sldMkLst>
          <pc:docMk/>
          <pc:sldMk cId="4167734199" sldId="354"/>
        </pc:sldMkLst>
        <pc:spChg chg="mod">
          <ac:chgData name="Nath, Siddhartha" userId="d83df921-9d41-4a0b-95a4-a52fc1507e41" providerId="ADAL" clId="{B07B280C-E32B-4383-A68A-5A9B8EE1E972}" dt="2022-10-28T21:46:02.561" v="2377" actId="6549"/>
          <ac:spMkLst>
            <pc:docMk/>
            <pc:sldMk cId="4167734199" sldId="354"/>
            <ac:spMk id="3" creationId="{E79D1F46-8AD8-49B4-BBC3-BCB6C9EC28B1}"/>
          </ac:spMkLst>
        </pc:spChg>
        <pc:picChg chg="add">
          <ac:chgData name="Nath, Siddhartha" userId="d83df921-9d41-4a0b-95a4-a52fc1507e41" providerId="ADAL" clId="{B07B280C-E32B-4383-A68A-5A9B8EE1E972}" dt="2022-10-28T21:46:23.265" v="2379" actId="22"/>
          <ac:picMkLst>
            <pc:docMk/>
            <pc:sldMk cId="4167734199" sldId="354"/>
            <ac:picMk id="6" creationId="{34F7A45C-8AE7-4DBB-909E-99F4E00A5D03}"/>
          </ac:picMkLst>
        </pc:picChg>
        <pc:picChg chg="del">
          <ac:chgData name="Nath, Siddhartha" userId="d83df921-9d41-4a0b-95a4-a52fc1507e41" providerId="ADAL" clId="{B07B280C-E32B-4383-A68A-5A9B8EE1E972}" dt="2022-10-28T21:46:07.998" v="2378" actId="478"/>
          <ac:picMkLst>
            <pc:docMk/>
            <pc:sldMk cId="4167734199" sldId="354"/>
            <ac:picMk id="7" creationId="{C96F3146-BA1C-4A3A-AD2C-E2049B7BED76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1:48:44.384" v="2414" actId="22"/>
        <pc:sldMkLst>
          <pc:docMk/>
          <pc:sldMk cId="2148570348" sldId="355"/>
        </pc:sldMkLst>
        <pc:spChg chg="mod">
          <ac:chgData name="Nath, Siddhartha" userId="d83df921-9d41-4a0b-95a4-a52fc1507e41" providerId="ADAL" clId="{B07B280C-E32B-4383-A68A-5A9B8EE1E972}" dt="2022-10-28T21:48:21.245" v="2412" actId="20577"/>
          <ac:spMkLst>
            <pc:docMk/>
            <pc:sldMk cId="2148570348" sldId="355"/>
            <ac:spMk id="3" creationId="{E79D1F46-8AD8-49B4-BBC3-BCB6C9EC28B1}"/>
          </ac:spMkLst>
        </pc:spChg>
        <pc:picChg chg="del">
          <ac:chgData name="Nath, Siddhartha" userId="d83df921-9d41-4a0b-95a4-a52fc1507e41" providerId="ADAL" clId="{B07B280C-E32B-4383-A68A-5A9B8EE1E972}" dt="2022-10-28T21:48:23.217" v="2413" actId="478"/>
          <ac:picMkLst>
            <pc:docMk/>
            <pc:sldMk cId="2148570348" sldId="355"/>
            <ac:picMk id="6" creationId="{34F7A45C-8AE7-4DBB-909E-99F4E00A5D03}"/>
          </ac:picMkLst>
        </pc:picChg>
        <pc:picChg chg="add">
          <ac:chgData name="Nath, Siddhartha" userId="d83df921-9d41-4a0b-95a4-a52fc1507e41" providerId="ADAL" clId="{B07B280C-E32B-4383-A68A-5A9B8EE1E972}" dt="2022-10-28T21:48:44.384" v="2414" actId="22"/>
          <ac:picMkLst>
            <pc:docMk/>
            <pc:sldMk cId="2148570348" sldId="355"/>
            <ac:picMk id="7" creationId="{A58D7976-4D45-42DC-A1F8-69C7F09AB757}"/>
          </ac:picMkLst>
        </pc:picChg>
      </pc:sldChg>
      <pc:sldChg chg="addSp delSp add mod">
        <pc:chgData name="Nath, Siddhartha" userId="d83df921-9d41-4a0b-95a4-a52fc1507e41" providerId="ADAL" clId="{B07B280C-E32B-4383-A68A-5A9B8EE1E972}" dt="2022-10-28T21:49:22.790" v="2417" actId="22"/>
        <pc:sldMkLst>
          <pc:docMk/>
          <pc:sldMk cId="3979590893" sldId="356"/>
        </pc:sldMkLst>
        <pc:picChg chg="add">
          <ac:chgData name="Nath, Siddhartha" userId="d83df921-9d41-4a0b-95a4-a52fc1507e41" providerId="ADAL" clId="{B07B280C-E32B-4383-A68A-5A9B8EE1E972}" dt="2022-10-28T21:49:22.790" v="2417" actId="22"/>
          <ac:picMkLst>
            <pc:docMk/>
            <pc:sldMk cId="3979590893" sldId="356"/>
            <ac:picMk id="6" creationId="{253AD162-4D96-4D67-8BFC-A552449AA539}"/>
          </ac:picMkLst>
        </pc:picChg>
        <pc:picChg chg="del">
          <ac:chgData name="Nath, Siddhartha" userId="d83df921-9d41-4a0b-95a4-a52fc1507e41" providerId="ADAL" clId="{B07B280C-E32B-4383-A68A-5A9B8EE1E972}" dt="2022-10-28T21:48:52.632" v="2416" actId="478"/>
          <ac:picMkLst>
            <pc:docMk/>
            <pc:sldMk cId="3979590893" sldId="356"/>
            <ac:picMk id="7" creationId="{A58D7976-4D45-42DC-A1F8-69C7F09AB757}"/>
          </ac:picMkLst>
        </pc:picChg>
      </pc:sldChg>
      <pc:sldChg chg="add">
        <pc:chgData name="Nath, Siddhartha" userId="d83df921-9d41-4a0b-95a4-a52fc1507e41" providerId="ADAL" clId="{B07B280C-E32B-4383-A68A-5A9B8EE1E972}" dt="2022-10-28T21:49:27.007" v="2418" actId="2890"/>
        <pc:sldMkLst>
          <pc:docMk/>
          <pc:sldMk cId="430814480" sldId="357"/>
        </pc:sldMkLst>
      </pc:sldChg>
      <pc:sldChg chg="addSp delSp modSp add mod">
        <pc:chgData name="Nath, Siddhartha" userId="d83df921-9d41-4a0b-95a4-a52fc1507e41" providerId="ADAL" clId="{B07B280C-E32B-4383-A68A-5A9B8EE1E972}" dt="2022-10-28T21:51:54.239" v="2467" actId="20577"/>
        <pc:sldMkLst>
          <pc:docMk/>
          <pc:sldMk cId="1086155223" sldId="358"/>
        </pc:sldMkLst>
        <pc:spChg chg="mod">
          <ac:chgData name="Nath, Siddhartha" userId="d83df921-9d41-4a0b-95a4-a52fc1507e41" providerId="ADAL" clId="{B07B280C-E32B-4383-A68A-5A9B8EE1E972}" dt="2022-10-28T21:50:51.531" v="2435" actId="20577"/>
          <ac:spMkLst>
            <pc:docMk/>
            <pc:sldMk cId="1086155223" sldId="358"/>
            <ac:spMk id="2" creationId="{6AA4626C-3728-44E2-8B39-6E655FD9E56C}"/>
          </ac:spMkLst>
        </pc:spChg>
        <pc:spChg chg="mod">
          <ac:chgData name="Nath, Siddhartha" userId="d83df921-9d41-4a0b-95a4-a52fc1507e41" providerId="ADAL" clId="{B07B280C-E32B-4383-A68A-5A9B8EE1E972}" dt="2022-10-28T21:51:54.239" v="2467" actId="20577"/>
          <ac:spMkLst>
            <pc:docMk/>
            <pc:sldMk cId="1086155223" sldId="358"/>
            <ac:spMk id="3" creationId="{E79D1F46-8AD8-49B4-BBC3-BCB6C9EC28B1}"/>
          </ac:spMkLst>
        </pc:spChg>
        <pc:picChg chg="del mod">
          <ac:chgData name="Nath, Siddhartha" userId="d83df921-9d41-4a0b-95a4-a52fc1507e41" providerId="ADAL" clId="{B07B280C-E32B-4383-A68A-5A9B8EE1E972}" dt="2022-10-28T21:50:09.196" v="2421" actId="478"/>
          <ac:picMkLst>
            <pc:docMk/>
            <pc:sldMk cId="1086155223" sldId="358"/>
            <ac:picMk id="6" creationId="{253AD162-4D96-4D67-8BFC-A552449AA539}"/>
          </ac:picMkLst>
        </pc:picChg>
        <pc:picChg chg="add mod">
          <ac:chgData name="Nath, Siddhartha" userId="d83df921-9d41-4a0b-95a4-a52fc1507e41" providerId="ADAL" clId="{B07B280C-E32B-4383-A68A-5A9B8EE1E972}" dt="2022-10-28T21:50:25.460" v="2423" actId="1076"/>
          <ac:picMkLst>
            <pc:docMk/>
            <pc:sldMk cId="1086155223" sldId="358"/>
            <ac:picMk id="7" creationId="{F27D0638-6978-40DD-A46F-FD514B21F196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1:53:16.841" v="2485" actId="1076"/>
        <pc:sldMkLst>
          <pc:docMk/>
          <pc:sldMk cId="4273019642" sldId="359"/>
        </pc:sldMkLst>
        <pc:spChg chg="mod">
          <ac:chgData name="Nath, Siddhartha" userId="d83df921-9d41-4a0b-95a4-a52fc1507e41" providerId="ADAL" clId="{B07B280C-E32B-4383-A68A-5A9B8EE1E972}" dt="2022-10-28T21:52:26.878" v="2477" actId="20577"/>
          <ac:spMkLst>
            <pc:docMk/>
            <pc:sldMk cId="4273019642" sldId="359"/>
            <ac:spMk id="2" creationId="{6AA4626C-3728-44E2-8B39-6E655FD9E56C}"/>
          </ac:spMkLst>
        </pc:spChg>
        <pc:spChg chg="del">
          <ac:chgData name="Nath, Siddhartha" userId="d83df921-9d41-4a0b-95a4-a52fc1507e41" providerId="ADAL" clId="{B07B280C-E32B-4383-A68A-5A9B8EE1E972}" dt="2022-10-28T21:52:29.805" v="2478" actId="478"/>
          <ac:spMkLst>
            <pc:docMk/>
            <pc:sldMk cId="4273019642" sldId="359"/>
            <ac:spMk id="3" creationId="{E79D1F46-8AD8-49B4-BBC3-BCB6C9EC28B1}"/>
          </ac:spMkLst>
        </pc:spChg>
        <pc:spChg chg="add del mod">
          <ac:chgData name="Nath, Siddhartha" userId="d83df921-9d41-4a0b-95a4-a52fc1507e41" providerId="ADAL" clId="{B07B280C-E32B-4383-A68A-5A9B8EE1E972}" dt="2022-10-28T21:52:33.846" v="2479" actId="478"/>
          <ac:spMkLst>
            <pc:docMk/>
            <pc:sldMk cId="4273019642" sldId="359"/>
            <ac:spMk id="5" creationId="{AAEB5266-6484-49FA-B4AC-8CD2385C95CD}"/>
          </ac:spMkLst>
        </pc:spChg>
        <pc:picChg chg="mod">
          <ac:chgData name="Nath, Siddhartha" userId="d83df921-9d41-4a0b-95a4-a52fc1507e41" providerId="ADAL" clId="{B07B280C-E32B-4383-A68A-5A9B8EE1E972}" dt="2022-10-28T21:53:14.903" v="2484" actId="1076"/>
          <ac:picMkLst>
            <pc:docMk/>
            <pc:sldMk cId="4273019642" sldId="359"/>
            <ac:picMk id="7" creationId="{F27D0638-6978-40DD-A46F-FD514B21F196}"/>
          </ac:picMkLst>
        </pc:picChg>
        <pc:picChg chg="add mod">
          <ac:chgData name="Nath, Siddhartha" userId="d83df921-9d41-4a0b-95a4-a52fc1507e41" providerId="ADAL" clId="{B07B280C-E32B-4383-A68A-5A9B8EE1E972}" dt="2022-10-28T21:53:16.841" v="2485" actId="1076"/>
          <ac:picMkLst>
            <pc:docMk/>
            <pc:sldMk cId="4273019642" sldId="359"/>
            <ac:picMk id="8" creationId="{7DA25109-9F9C-417E-8A1C-652748B2AD3C}"/>
          </ac:picMkLst>
        </pc:picChg>
      </pc:sldChg>
      <pc:sldChg chg="addSp delSp modSp new mod modAnim chgLayout">
        <pc:chgData name="Nath, Siddhartha" userId="d83df921-9d41-4a0b-95a4-a52fc1507e41" providerId="ADAL" clId="{B07B280C-E32B-4383-A68A-5A9B8EE1E972}" dt="2022-10-28T22:05:49.350" v="2707"/>
        <pc:sldMkLst>
          <pc:docMk/>
          <pc:sldMk cId="1348412653" sldId="360"/>
        </pc:sldMkLst>
        <pc:spChg chg="mod ord">
          <ac:chgData name="Nath, Siddhartha" userId="d83df921-9d41-4a0b-95a4-a52fc1507e41" providerId="ADAL" clId="{B07B280C-E32B-4383-A68A-5A9B8EE1E972}" dt="2022-10-28T22:01:50.466" v="2556" actId="700"/>
          <ac:spMkLst>
            <pc:docMk/>
            <pc:sldMk cId="1348412653" sldId="360"/>
            <ac:spMk id="2" creationId="{EC195445-2AFF-423A-BD77-D1148293E889}"/>
          </ac:spMkLst>
        </pc:spChg>
        <pc:spChg chg="del mod">
          <ac:chgData name="Nath, Siddhartha" userId="d83df921-9d41-4a0b-95a4-a52fc1507e41" providerId="ADAL" clId="{B07B280C-E32B-4383-A68A-5A9B8EE1E972}" dt="2022-10-28T21:57:24.809" v="2505" actId="22"/>
          <ac:spMkLst>
            <pc:docMk/>
            <pc:sldMk cId="1348412653" sldId="360"/>
            <ac:spMk id="3" creationId="{733F4649-73C4-4359-8F5E-4E77ACD6AD5A}"/>
          </ac:spMkLst>
        </pc:spChg>
        <pc:spChg chg="mod ord">
          <ac:chgData name="Nath, Siddhartha" userId="d83df921-9d41-4a0b-95a4-a52fc1507e41" providerId="ADAL" clId="{B07B280C-E32B-4383-A68A-5A9B8EE1E972}" dt="2022-10-28T22:01:50.466" v="2556" actId="700"/>
          <ac:spMkLst>
            <pc:docMk/>
            <pc:sldMk cId="1348412653" sldId="360"/>
            <ac:spMk id="4" creationId="{29D6FCE6-6D99-42F2-9BA4-DABEABC9D18B}"/>
          </ac:spMkLst>
        </pc:spChg>
        <pc:spChg chg="add mod">
          <ac:chgData name="Nath, Siddhartha" userId="d83df921-9d41-4a0b-95a4-a52fc1507e41" providerId="ADAL" clId="{B07B280C-E32B-4383-A68A-5A9B8EE1E972}" dt="2022-10-28T21:59:46.811" v="2537" actId="1076"/>
          <ac:spMkLst>
            <pc:docMk/>
            <pc:sldMk cId="1348412653" sldId="360"/>
            <ac:spMk id="14" creationId="{0F97AB8D-2BBF-47C8-9C1E-ACF489EF0F29}"/>
          </ac:spMkLst>
        </pc:spChg>
        <pc:spChg chg="add mod">
          <ac:chgData name="Nath, Siddhartha" userId="d83df921-9d41-4a0b-95a4-a52fc1507e41" providerId="ADAL" clId="{B07B280C-E32B-4383-A68A-5A9B8EE1E972}" dt="2022-10-28T22:01:40.164" v="2554" actId="1076"/>
          <ac:spMkLst>
            <pc:docMk/>
            <pc:sldMk cId="1348412653" sldId="360"/>
            <ac:spMk id="20" creationId="{0CE99251-B978-4D55-BA09-46E99BE82BD1}"/>
          </ac:spMkLst>
        </pc:spChg>
        <pc:spChg chg="add mod">
          <ac:chgData name="Nath, Siddhartha" userId="d83df921-9d41-4a0b-95a4-a52fc1507e41" providerId="ADAL" clId="{B07B280C-E32B-4383-A68A-5A9B8EE1E972}" dt="2022-10-28T22:05:30.225" v="2706" actId="1076"/>
          <ac:spMkLst>
            <pc:docMk/>
            <pc:sldMk cId="1348412653" sldId="360"/>
            <ac:spMk id="21" creationId="{4BA01D6B-CACF-4EAE-B9F2-3F1E53BBC6AA}"/>
          </ac:spMkLst>
        </pc:spChg>
        <pc:picChg chg="add mod ord">
          <ac:chgData name="Nath, Siddhartha" userId="d83df921-9d41-4a0b-95a4-a52fc1507e41" providerId="ADAL" clId="{B07B280C-E32B-4383-A68A-5A9B8EE1E972}" dt="2022-10-28T22:01:50.466" v="2556" actId="700"/>
          <ac:picMkLst>
            <pc:docMk/>
            <pc:sldMk cId="1348412653" sldId="360"/>
            <ac:picMk id="6" creationId="{562437EA-5CF9-4C9E-B72D-50BE98380B91}"/>
          </ac:picMkLst>
        </pc:picChg>
        <pc:picChg chg="add mod">
          <ac:chgData name="Nath, Siddhartha" userId="d83df921-9d41-4a0b-95a4-a52fc1507e41" providerId="ADAL" clId="{B07B280C-E32B-4383-A68A-5A9B8EE1E972}" dt="2022-10-28T21:59:00.391" v="2518" actId="1076"/>
          <ac:picMkLst>
            <pc:docMk/>
            <pc:sldMk cId="1348412653" sldId="360"/>
            <ac:picMk id="8" creationId="{EDEBAB84-2C5D-499F-9B83-4ACCC110ABF4}"/>
          </ac:picMkLst>
        </pc:picChg>
        <pc:picChg chg="add mod">
          <ac:chgData name="Nath, Siddhartha" userId="d83df921-9d41-4a0b-95a4-a52fc1507e41" providerId="ADAL" clId="{B07B280C-E32B-4383-A68A-5A9B8EE1E972}" dt="2022-10-28T22:01:11.671" v="2545" actId="1076"/>
          <ac:picMkLst>
            <pc:docMk/>
            <pc:sldMk cId="1348412653" sldId="360"/>
            <ac:picMk id="16" creationId="{F73DA18C-A983-471A-A940-7AB98CE37606}"/>
          </ac:picMkLst>
        </pc:picChg>
        <pc:cxnChg chg="add del">
          <ac:chgData name="Nath, Siddhartha" userId="d83df921-9d41-4a0b-95a4-a52fc1507e41" providerId="ADAL" clId="{B07B280C-E32B-4383-A68A-5A9B8EE1E972}" dt="2022-10-28T21:58:49.673" v="2516" actId="11529"/>
          <ac:cxnSpMkLst>
            <pc:docMk/>
            <pc:sldMk cId="1348412653" sldId="360"/>
            <ac:cxnSpMk id="10" creationId="{B6106380-D745-4735-AAEB-E79541CFA305}"/>
          </ac:cxnSpMkLst>
        </pc:cxnChg>
        <pc:cxnChg chg="add mod">
          <ac:chgData name="Nath, Siddhartha" userId="d83df921-9d41-4a0b-95a4-a52fc1507e41" providerId="ADAL" clId="{B07B280C-E32B-4383-A68A-5A9B8EE1E972}" dt="2022-10-28T21:59:23.178" v="2521" actId="692"/>
          <ac:cxnSpMkLst>
            <pc:docMk/>
            <pc:sldMk cId="1348412653" sldId="360"/>
            <ac:cxnSpMk id="12" creationId="{3FF541DA-209F-489C-BD78-DD0EC2713AFD}"/>
          </ac:cxnSpMkLst>
        </pc:cxnChg>
        <pc:cxnChg chg="add mod">
          <ac:chgData name="Nath, Siddhartha" userId="d83df921-9d41-4a0b-95a4-a52fc1507e41" providerId="ADAL" clId="{B07B280C-E32B-4383-A68A-5A9B8EE1E972}" dt="2022-10-28T22:01:15.672" v="2546" actId="1076"/>
          <ac:cxnSpMkLst>
            <pc:docMk/>
            <pc:sldMk cId="1348412653" sldId="360"/>
            <ac:cxnSpMk id="17" creationId="{0192AC0F-BBC1-4B15-816F-6F8C124B7818}"/>
          </ac:cxnSpMkLst>
        </pc:cxnChg>
      </pc:sldChg>
      <pc:sldChg chg="addSp modSp new mod">
        <pc:chgData name="Nath, Siddhartha" userId="d83df921-9d41-4a0b-95a4-a52fc1507e41" providerId="ADAL" clId="{B07B280C-E32B-4383-A68A-5A9B8EE1E972}" dt="2022-10-28T22:25:54.457" v="3790" actId="20577"/>
        <pc:sldMkLst>
          <pc:docMk/>
          <pc:sldMk cId="2217212844" sldId="361"/>
        </pc:sldMkLst>
        <pc:spChg chg="mod">
          <ac:chgData name="Nath, Siddhartha" userId="d83df921-9d41-4a0b-95a4-a52fc1507e41" providerId="ADAL" clId="{B07B280C-E32B-4383-A68A-5A9B8EE1E972}" dt="2022-10-28T22:06:22.240" v="2726" actId="20577"/>
          <ac:spMkLst>
            <pc:docMk/>
            <pc:sldMk cId="2217212844" sldId="361"/>
            <ac:spMk id="2" creationId="{0CED6D7B-8615-4766-9480-D8B0C17D90EE}"/>
          </ac:spMkLst>
        </pc:spChg>
        <pc:spChg chg="mod">
          <ac:chgData name="Nath, Siddhartha" userId="d83df921-9d41-4a0b-95a4-a52fc1507e41" providerId="ADAL" clId="{B07B280C-E32B-4383-A68A-5A9B8EE1E972}" dt="2022-10-28T22:25:54.457" v="3790" actId="20577"/>
          <ac:spMkLst>
            <pc:docMk/>
            <pc:sldMk cId="2217212844" sldId="361"/>
            <ac:spMk id="3" creationId="{4370BF3A-2E91-4BB1-A685-7D111B430BE3}"/>
          </ac:spMkLst>
        </pc:spChg>
        <pc:picChg chg="add mod">
          <ac:chgData name="Nath, Siddhartha" userId="d83df921-9d41-4a0b-95a4-a52fc1507e41" providerId="ADAL" clId="{B07B280C-E32B-4383-A68A-5A9B8EE1E972}" dt="2022-10-28T22:10:50.544" v="2924" actId="14100"/>
          <ac:picMkLst>
            <pc:docMk/>
            <pc:sldMk cId="2217212844" sldId="361"/>
            <ac:picMk id="6" creationId="{0786DAD0-5B37-4BCF-82EF-FD2E42196DBA}"/>
          </ac:picMkLst>
        </pc:picChg>
        <pc:picChg chg="add mod">
          <ac:chgData name="Nath, Siddhartha" userId="d83df921-9d41-4a0b-95a4-a52fc1507e41" providerId="ADAL" clId="{B07B280C-E32B-4383-A68A-5A9B8EE1E972}" dt="2022-10-28T22:11:12.912" v="2927" actId="1076"/>
          <ac:picMkLst>
            <pc:docMk/>
            <pc:sldMk cId="2217212844" sldId="361"/>
            <ac:picMk id="8" creationId="{A84B3B95-F989-4052-A5DF-E56E6561DF7F}"/>
          </ac:picMkLst>
        </pc:picChg>
      </pc:sldChg>
      <pc:sldChg chg="addSp modSp new mod">
        <pc:chgData name="Nath, Siddhartha" userId="d83df921-9d41-4a0b-95a4-a52fc1507e41" providerId="ADAL" clId="{B07B280C-E32B-4383-A68A-5A9B8EE1E972}" dt="2022-10-28T22:25:12.876" v="3761" actId="1076"/>
        <pc:sldMkLst>
          <pc:docMk/>
          <pc:sldMk cId="2795521515" sldId="362"/>
        </pc:sldMkLst>
        <pc:spChg chg="mod">
          <ac:chgData name="Nath, Siddhartha" userId="d83df921-9d41-4a0b-95a4-a52fc1507e41" providerId="ADAL" clId="{B07B280C-E32B-4383-A68A-5A9B8EE1E972}" dt="2022-10-28T22:18:55.722" v="3301" actId="20577"/>
          <ac:spMkLst>
            <pc:docMk/>
            <pc:sldMk cId="2795521515" sldId="362"/>
            <ac:spMk id="2" creationId="{DE7CEE08-6A75-4170-958F-2908AFDEA07F}"/>
          </ac:spMkLst>
        </pc:spChg>
        <pc:spChg chg="mod">
          <ac:chgData name="Nath, Siddhartha" userId="d83df921-9d41-4a0b-95a4-a52fc1507e41" providerId="ADAL" clId="{B07B280C-E32B-4383-A68A-5A9B8EE1E972}" dt="2022-10-28T22:24:56.829" v="3759" actId="404"/>
          <ac:spMkLst>
            <pc:docMk/>
            <pc:sldMk cId="2795521515" sldId="362"/>
            <ac:spMk id="3" creationId="{192BC420-0826-48D7-BE98-427741014A83}"/>
          </ac:spMkLst>
        </pc:spChg>
        <pc:picChg chg="add mod">
          <ac:chgData name="Nath, Siddhartha" userId="d83df921-9d41-4a0b-95a4-a52fc1507e41" providerId="ADAL" clId="{B07B280C-E32B-4383-A68A-5A9B8EE1E972}" dt="2022-10-28T22:25:12.876" v="3761" actId="1076"/>
          <ac:picMkLst>
            <pc:docMk/>
            <pc:sldMk cId="2795521515" sldId="362"/>
            <ac:picMk id="6" creationId="{EEB3E667-4CFA-411A-9B35-DB5BE50739B0}"/>
          </ac:picMkLst>
        </pc:picChg>
      </pc:sldChg>
      <pc:sldChg chg="addSp modSp new mod">
        <pc:chgData name="Nath, Siddhartha" userId="d83df921-9d41-4a0b-95a4-a52fc1507e41" providerId="ADAL" clId="{B07B280C-E32B-4383-A68A-5A9B8EE1E972}" dt="2022-10-28T22:40:25.426" v="3974" actId="20577"/>
        <pc:sldMkLst>
          <pc:docMk/>
          <pc:sldMk cId="1586516449" sldId="363"/>
        </pc:sldMkLst>
        <pc:spChg chg="mod">
          <ac:chgData name="Nath, Siddhartha" userId="d83df921-9d41-4a0b-95a4-a52fc1507e41" providerId="ADAL" clId="{B07B280C-E32B-4383-A68A-5A9B8EE1E972}" dt="2022-10-28T22:26:35.515" v="3815" actId="20577"/>
          <ac:spMkLst>
            <pc:docMk/>
            <pc:sldMk cId="1586516449" sldId="363"/>
            <ac:spMk id="2" creationId="{BABE5CF0-EBB7-45BA-8343-EBF74B5525C9}"/>
          </ac:spMkLst>
        </pc:spChg>
        <pc:spChg chg="mod">
          <ac:chgData name="Nath, Siddhartha" userId="d83df921-9d41-4a0b-95a4-a52fc1507e41" providerId="ADAL" clId="{B07B280C-E32B-4383-A68A-5A9B8EE1E972}" dt="2022-10-28T22:27:56.619" v="3877" actId="14100"/>
          <ac:spMkLst>
            <pc:docMk/>
            <pc:sldMk cId="1586516449" sldId="363"/>
            <ac:spMk id="3" creationId="{9C2382B2-1A24-410E-AA9F-F910F8666B01}"/>
          </ac:spMkLst>
        </pc:spChg>
        <pc:spChg chg="add mod">
          <ac:chgData name="Nath, Siddhartha" userId="d83df921-9d41-4a0b-95a4-a52fc1507e41" providerId="ADAL" clId="{B07B280C-E32B-4383-A68A-5A9B8EE1E972}" dt="2022-10-28T22:40:25.426" v="3974" actId="20577"/>
          <ac:spMkLst>
            <pc:docMk/>
            <pc:sldMk cId="1586516449" sldId="363"/>
            <ac:spMk id="7" creationId="{B64FA990-8F48-434C-9C0B-84B9080D3F9F}"/>
          </ac:spMkLst>
        </pc:spChg>
        <pc:picChg chg="add mod">
          <ac:chgData name="Nath, Siddhartha" userId="d83df921-9d41-4a0b-95a4-a52fc1507e41" providerId="ADAL" clId="{B07B280C-E32B-4383-A68A-5A9B8EE1E972}" dt="2022-10-28T22:28:15.231" v="3879" actId="1076"/>
          <ac:picMkLst>
            <pc:docMk/>
            <pc:sldMk cId="1586516449" sldId="363"/>
            <ac:picMk id="6" creationId="{55FE8C5C-87F1-4730-A42D-CD7EF1D8A009}"/>
          </ac:picMkLst>
        </pc:picChg>
      </pc:sldChg>
      <pc:sldChg chg="addSp delSp modSp new mod">
        <pc:chgData name="Nath, Siddhartha" userId="d83df921-9d41-4a0b-95a4-a52fc1507e41" providerId="ADAL" clId="{B07B280C-E32B-4383-A68A-5A9B8EE1E972}" dt="2022-10-28T22:31:55.535" v="3917" actId="14100"/>
        <pc:sldMkLst>
          <pc:docMk/>
          <pc:sldMk cId="462286376" sldId="364"/>
        </pc:sldMkLst>
        <pc:spChg chg="mod">
          <ac:chgData name="Nath, Siddhartha" userId="d83df921-9d41-4a0b-95a4-a52fc1507e41" providerId="ADAL" clId="{B07B280C-E32B-4383-A68A-5A9B8EE1E972}" dt="2022-10-28T22:28:40.878" v="3887" actId="20577"/>
          <ac:spMkLst>
            <pc:docMk/>
            <pc:sldMk cId="462286376" sldId="364"/>
            <ac:spMk id="2" creationId="{AA4FF9DF-AEAB-4C42-8EE9-DDF3A074E58C}"/>
          </ac:spMkLst>
        </pc:spChg>
        <pc:spChg chg="del">
          <ac:chgData name="Nath, Siddhartha" userId="d83df921-9d41-4a0b-95a4-a52fc1507e41" providerId="ADAL" clId="{B07B280C-E32B-4383-A68A-5A9B8EE1E972}" dt="2022-10-28T22:28:46.121" v="3888" actId="478"/>
          <ac:spMkLst>
            <pc:docMk/>
            <pc:sldMk cId="462286376" sldId="364"/>
            <ac:spMk id="3" creationId="{824F4E62-5C0B-43E6-97D9-EFD57EDF2364}"/>
          </ac:spMkLst>
        </pc:spChg>
        <pc:spChg chg="add mod">
          <ac:chgData name="Nath, Siddhartha" userId="d83df921-9d41-4a0b-95a4-a52fc1507e41" providerId="ADAL" clId="{B07B280C-E32B-4383-A68A-5A9B8EE1E972}" dt="2022-10-28T22:30:41.337" v="3904" actId="207"/>
          <ac:spMkLst>
            <pc:docMk/>
            <pc:sldMk cId="462286376" sldId="364"/>
            <ac:spMk id="9" creationId="{485A57DB-6ABB-4421-8800-DE051E772A44}"/>
          </ac:spMkLst>
        </pc:spChg>
        <pc:spChg chg="add mod">
          <ac:chgData name="Nath, Siddhartha" userId="d83df921-9d41-4a0b-95a4-a52fc1507e41" providerId="ADAL" clId="{B07B280C-E32B-4383-A68A-5A9B8EE1E972}" dt="2022-10-28T22:30:50.575" v="3909" actId="20577"/>
          <ac:spMkLst>
            <pc:docMk/>
            <pc:sldMk cId="462286376" sldId="364"/>
            <ac:spMk id="10" creationId="{F3FB7F92-5155-4F87-8035-1B2AE9022AAF}"/>
          </ac:spMkLst>
        </pc:spChg>
        <pc:picChg chg="add mod">
          <ac:chgData name="Nath, Siddhartha" userId="d83df921-9d41-4a0b-95a4-a52fc1507e41" providerId="ADAL" clId="{B07B280C-E32B-4383-A68A-5A9B8EE1E972}" dt="2022-10-28T22:30:58.274" v="3911" actId="1076"/>
          <ac:picMkLst>
            <pc:docMk/>
            <pc:sldMk cId="462286376" sldId="364"/>
            <ac:picMk id="6" creationId="{6024A437-94E6-4747-9197-C8F8E8367F46}"/>
          </ac:picMkLst>
        </pc:picChg>
        <pc:picChg chg="add mod">
          <ac:chgData name="Nath, Siddhartha" userId="d83df921-9d41-4a0b-95a4-a52fc1507e41" providerId="ADAL" clId="{B07B280C-E32B-4383-A68A-5A9B8EE1E972}" dt="2022-10-28T22:30:54.202" v="3910" actId="1076"/>
          <ac:picMkLst>
            <pc:docMk/>
            <pc:sldMk cId="462286376" sldId="364"/>
            <ac:picMk id="8" creationId="{26426DDE-B4EA-4FFB-A756-BE33641BBE0C}"/>
          </ac:picMkLst>
        </pc:picChg>
        <pc:picChg chg="add mod">
          <ac:chgData name="Nath, Siddhartha" userId="d83df921-9d41-4a0b-95a4-a52fc1507e41" providerId="ADAL" clId="{B07B280C-E32B-4383-A68A-5A9B8EE1E972}" dt="2022-10-28T22:31:55.535" v="3917" actId="14100"/>
          <ac:picMkLst>
            <pc:docMk/>
            <pc:sldMk cId="462286376" sldId="364"/>
            <ac:picMk id="12" creationId="{42DF69E6-E450-47C9-BEAB-8A3985E96716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2:33:11.834" v="3927" actId="1076"/>
        <pc:sldMkLst>
          <pc:docMk/>
          <pc:sldMk cId="3038526123" sldId="365"/>
        </pc:sldMkLst>
        <pc:picChg chg="add mod">
          <ac:chgData name="Nath, Siddhartha" userId="d83df921-9d41-4a0b-95a4-a52fc1507e41" providerId="ADAL" clId="{B07B280C-E32B-4383-A68A-5A9B8EE1E972}" dt="2022-10-28T22:32:49.333" v="3923" actId="1076"/>
          <ac:picMkLst>
            <pc:docMk/>
            <pc:sldMk cId="3038526123" sldId="365"/>
            <ac:picMk id="5" creationId="{7DE5069A-08E5-4D17-9F25-68788C228F4F}"/>
          </ac:picMkLst>
        </pc:picChg>
        <pc:picChg chg="del">
          <ac:chgData name="Nath, Siddhartha" userId="d83df921-9d41-4a0b-95a4-a52fc1507e41" providerId="ADAL" clId="{B07B280C-E32B-4383-A68A-5A9B8EE1E972}" dt="2022-10-28T22:32:31.494" v="3919" actId="478"/>
          <ac:picMkLst>
            <pc:docMk/>
            <pc:sldMk cId="3038526123" sldId="365"/>
            <ac:picMk id="6" creationId="{6024A437-94E6-4747-9197-C8F8E8367F46}"/>
          </ac:picMkLst>
        </pc:picChg>
        <pc:picChg chg="del">
          <ac:chgData name="Nath, Siddhartha" userId="d83df921-9d41-4a0b-95a4-a52fc1507e41" providerId="ADAL" clId="{B07B280C-E32B-4383-A68A-5A9B8EE1E972}" dt="2022-10-28T22:32:31.494" v="3919" actId="478"/>
          <ac:picMkLst>
            <pc:docMk/>
            <pc:sldMk cId="3038526123" sldId="365"/>
            <ac:picMk id="8" creationId="{26426DDE-B4EA-4FFB-A756-BE33641BBE0C}"/>
          </ac:picMkLst>
        </pc:picChg>
        <pc:picChg chg="add mod">
          <ac:chgData name="Nath, Siddhartha" userId="d83df921-9d41-4a0b-95a4-a52fc1507e41" providerId="ADAL" clId="{B07B280C-E32B-4383-A68A-5A9B8EE1E972}" dt="2022-10-28T22:33:11.834" v="3927" actId="1076"/>
          <ac:picMkLst>
            <pc:docMk/>
            <pc:sldMk cId="3038526123" sldId="365"/>
            <ac:picMk id="11" creationId="{AC42C16F-FA24-4231-B51F-ADA3D852B437}"/>
          </ac:picMkLst>
        </pc:picChg>
        <pc:picChg chg="del">
          <ac:chgData name="Nath, Siddhartha" userId="d83df921-9d41-4a0b-95a4-a52fc1507e41" providerId="ADAL" clId="{B07B280C-E32B-4383-A68A-5A9B8EE1E972}" dt="2022-10-28T22:32:31.494" v="3919" actId="478"/>
          <ac:picMkLst>
            <pc:docMk/>
            <pc:sldMk cId="3038526123" sldId="365"/>
            <ac:picMk id="12" creationId="{42DF69E6-E450-47C9-BEAB-8A3985E96716}"/>
          </ac:picMkLst>
        </pc:picChg>
      </pc:sldChg>
      <pc:sldChg chg="addSp delSp modSp add mod">
        <pc:chgData name="Nath, Siddhartha" userId="d83df921-9d41-4a0b-95a4-a52fc1507e41" providerId="ADAL" clId="{B07B280C-E32B-4383-A68A-5A9B8EE1E972}" dt="2022-10-28T22:43:56.882" v="3978" actId="1076"/>
        <pc:sldMkLst>
          <pc:docMk/>
          <pc:sldMk cId="1641766691" sldId="366"/>
        </pc:sldMkLst>
        <pc:picChg chg="del">
          <ac:chgData name="Nath, Siddhartha" userId="d83df921-9d41-4a0b-95a4-a52fc1507e41" providerId="ADAL" clId="{B07B280C-E32B-4383-A68A-5A9B8EE1E972}" dt="2022-10-28T22:33:31.170" v="3929" actId="478"/>
          <ac:picMkLst>
            <pc:docMk/>
            <pc:sldMk cId="1641766691" sldId="366"/>
            <ac:picMk id="5" creationId="{7DE5069A-08E5-4D17-9F25-68788C228F4F}"/>
          </ac:picMkLst>
        </pc:picChg>
        <pc:picChg chg="add mod">
          <ac:chgData name="Nath, Siddhartha" userId="d83df921-9d41-4a0b-95a4-a52fc1507e41" providerId="ADAL" clId="{B07B280C-E32B-4383-A68A-5A9B8EE1E972}" dt="2022-10-28T22:33:47.418" v="3933" actId="1076"/>
          <ac:picMkLst>
            <pc:docMk/>
            <pc:sldMk cId="1641766691" sldId="366"/>
            <ac:picMk id="6" creationId="{2C83FE60-32F2-4189-BB38-C74316C9EF6D}"/>
          </ac:picMkLst>
        </pc:picChg>
        <pc:picChg chg="add mod">
          <ac:chgData name="Nath, Siddhartha" userId="d83df921-9d41-4a0b-95a4-a52fc1507e41" providerId="ADAL" clId="{B07B280C-E32B-4383-A68A-5A9B8EE1E972}" dt="2022-10-28T22:43:56.882" v="3978" actId="1076"/>
          <ac:picMkLst>
            <pc:docMk/>
            <pc:sldMk cId="1641766691" sldId="366"/>
            <ac:picMk id="8" creationId="{80710C4D-B304-4AB3-B416-4557B2AA689A}"/>
          </ac:picMkLst>
        </pc:picChg>
        <pc:picChg chg="del">
          <ac:chgData name="Nath, Siddhartha" userId="d83df921-9d41-4a0b-95a4-a52fc1507e41" providerId="ADAL" clId="{B07B280C-E32B-4383-A68A-5A9B8EE1E972}" dt="2022-10-28T22:33:31.170" v="3929" actId="478"/>
          <ac:picMkLst>
            <pc:docMk/>
            <pc:sldMk cId="1641766691" sldId="366"/>
            <ac:picMk id="11" creationId="{AC42C16F-FA24-4231-B51F-ADA3D852B437}"/>
          </ac:picMkLst>
        </pc:picChg>
      </pc:sldChg>
      <pc:sldChg chg="modSp new mod">
        <pc:chgData name="Nath, Siddhartha" userId="d83df921-9d41-4a0b-95a4-a52fc1507e41" providerId="ADAL" clId="{B07B280C-E32B-4383-A68A-5A9B8EE1E972}" dt="2022-10-28T22:58:27.162" v="4651" actId="20577"/>
        <pc:sldMkLst>
          <pc:docMk/>
          <pc:sldMk cId="3341373500" sldId="367"/>
        </pc:sldMkLst>
        <pc:spChg chg="mod">
          <ac:chgData name="Nath, Siddhartha" userId="d83df921-9d41-4a0b-95a4-a52fc1507e41" providerId="ADAL" clId="{B07B280C-E32B-4383-A68A-5A9B8EE1E972}" dt="2022-10-28T22:45:52.180" v="4018" actId="20577"/>
          <ac:spMkLst>
            <pc:docMk/>
            <pc:sldMk cId="3341373500" sldId="367"/>
            <ac:spMk id="2" creationId="{286E7CF1-D618-4320-BD77-2FB4FC110C7E}"/>
          </ac:spMkLst>
        </pc:spChg>
        <pc:spChg chg="mod">
          <ac:chgData name="Nath, Siddhartha" userId="d83df921-9d41-4a0b-95a4-a52fc1507e41" providerId="ADAL" clId="{B07B280C-E32B-4383-A68A-5A9B8EE1E972}" dt="2022-10-28T22:58:27.162" v="4651" actId="20577"/>
          <ac:spMkLst>
            <pc:docMk/>
            <pc:sldMk cId="3341373500" sldId="367"/>
            <ac:spMk id="3" creationId="{60ABF58A-1822-40E7-90CF-A4BF02C3A12B}"/>
          </ac:spMkLst>
        </pc:spChg>
      </pc:sldChg>
      <pc:sldChg chg="modSp new mod">
        <pc:chgData name="Nath, Siddhartha" userId="d83df921-9d41-4a0b-95a4-a52fc1507e41" providerId="ADAL" clId="{B07B280C-E32B-4383-A68A-5A9B8EE1E972}" dt="2022-10-28T23:13:01.527" v="5283" actId="20577"/>
        <pc:sldMkLst>
          <pc:docMk/>
          <pc:sldMk cId="3554640075" sldId="368"/>
        </pc:sldMkLst>
        <pc:spChg chg="mod">
          <ac:chgData name="Nath, Siddhartha" userId="d83df921-9d41-4a0b-95a4-a52fc1507e41" providerId="ADAL" clId="{B07B280C-E32B-4383-A68A-5A9B8EE1E972}" dt="2022-10-28T22:56:50.362" v="4474" actId="20577"/>
          <ac:spMkLst>
            <pc:docMk/>
            <pc:sldMk cId="3554640075" sldId="368"/>
            <ac:spMk id="2" creationId="{CCC5AF5E-0F49-4ED4-8A7B-54C33770605C}"/>
          </ac:spMkLst>
        </pc:spChg>
        <pc:spChg chg="mod">
          <ac:chgData name="Nath, Siddhartha" userId="d83df921-9d41-4a0b-95a4-a52fc1507e41" providerId="ADAL" clId="{B07B280C-E32B-4383-A68A-5A9B8EE1E972}" dt="2022-10-28T23:13:01.527" v="5283" actId="20577"/>
          <ac:spMkLst>
            <pc:docMk/>
            <pc:sldMk cId="3554640075" sldId="368"/>
            <ac:spMk id="3" creationId="{A05471ED-7BFF-4CBC-9463-3D6A771377D3}"/>
          </ac:spMkLst>
        </pc:spChg>
      </pc:sldChg>
      <pc:sldChg chg="addSp modSp new mod modAnim">
        <pc:chgData name="Nath, Siddhartha" userId="d83df921-9d41-4a0b-95a4-a52fc1507e41" providerId="ADAL" clId="{B07B280C-E32B-4383-A68A-5A9B8EE1E972}" dt="2022-10-28T23:12:15.674" v="5281" actId="20577"/>
        <pc:sldMkLst>
          <pc:docMk/>
          <pc:sldMk cId="2543940848" sldId="369"/>
        </pc:sldMkLst>
        <pc:spChg chg="mod">
          <ac:chgData name="Nath, Siddhartha" userId="d83df921-9d41-4a0b-95a4-a52fc1507e41" providerId="ADAL" clId="{B07B280C-E32B-4383-A68A-5A9B8EE1E972}" dt="2022-10-28T23:05:51.265" v="4938" actId="20577"/>
          <ac:spMkLst>
            <pc:docMk/>
            <pc:sldMk cId="2543940848" sldId="369"/>
            <ac:spMk id="2" creationId="{1F702574-9EE5-4C21-B9B2-7E505989BB1E}"/>
          </ac:spMkLst>
        </pc:spChg>
        <pc:spChg chg="mod">
          <ac:chgData name="Nath, Siddhartha" userId="d83df921-9d41-4a0b-95a4-a52fc1507e41" providerId="ADAL" clId="{B07B280C-E32B-4383-A68A-5A9B8EE1E972}" dt="2022-10-28T23:11:34.656" v="5253" actId="14100"/>
          <ac:spMkLst>
            <pc:docMk/>
            <pc:sldMk cId="2543940848" sldId="369"/>
            <ac:spMk id="3" creationId="{4E0FA15A-96D9-4B10-A1D2-48E98150E558}"/>
          </ac:spMkLst>
        </pc:spChg>
        <pc:spChg chg="add mod">
          <ac:chgData name="Nath, Siddhartha" userId="d83df921-9d41-4a0b-95a4-a52fc1507e41" providerId="ADAL" clId="{B07B280C-E32B-4383-A68A-5A9B8EE1E972}" dt="2022-10-28T23:12:15.674" v="5281" actId="20577"/>
          <ac:spMkLst>
            <pc:docMk/>
            <pc:sldMk cId="2543940848" sldId="369"/>
            <ac:spMk id="7" creationId="{064A112E-C950-49B8-8077-19FC53D0FA6F}"/>
          </ac:spMkLst>
        </pc:spChg>
        <pc:picChg chg="add mod">
          <ac:chgData name="Nath, Siddhartha" userId="d83df921-9d41-4a0b-95a4-a52fc1507e41" providerId="ADAL" clId="{B07B280C-E32B-4383-A68A-5A9B8EE1E972}" dt="2022-10-28T23:11:08.122" v="5251" actId="14100"/>
          <ac:picMkLst>
            <pc:docMk/>
            <pc:sldMk cId="2543940848" sldId="369"/>
            <ac:picMk id="6" creationId="{9F32BB85-9FDB-4330-B70F-884EEFA50EFC}"/>
          </ac:picMkLst>
        </pc:picChg>
      </pc:sldChg>
      <pc:sldChg chg="new del">
        <pc:chgData name="Nath, Siddhartha" userId="d83df921-9d41-4a0b-95a4-a52fc1507e41" providerId="ADAL" clId="{B07B280C-E32B-4383-A68A-5A9B8EE1E972}" dt="2022-10-28T23:13:48.262" v="5288" actId="47"/>
        <pc:sldMkLst>
          <pc:docMk/>
          <pc:sldMk cId="2117261062" sldId="370"/>
        </pc:sldMkLst>
      </pc:sldChg>
      <pc:sldChg chg="modSp new mod">
        <pc:chgData name="Nath, Siddhartha" userId="d83df921-9d41-4a0b-95a4-a52fc1507e41" providerId="ADAL" clId="{B07B280C-E32B-4383-A68A-5A9B8EE1E972}" dt="2022-10-28T23:28:32.247" v="5796" actId="6549"/>
        <pc:sldMkLst>
          <pc:docMk/>
          <pc:sldMk cId="3392105182" sldId="370"/>
        </pc:sldMkLst>
        <pc:spChg chg="mod">
          <ac:chgData name="Nath, Siddhartha" userId="d83df921-9d41-4a0b-95a4-a52fc1507e41" providerId="ADAL" clId="{B07B280C-E32B-4383-A68A-5A9B8EE1E972}" dt="2022-10-28T23:23:44.607" v="5355" actId="20577"/>
          <ac:spMkLst>
            <pc:docMk/>
            <pc:sldMk cId="3392105182" sldId="370"/>
            <ac:spMk id="2" creationId="{0FEF92A9-9674-45BD-B2E9-448FB12F42A0}"/>
          </ac:spMkLst>
        </pc:spChg>
        <pc:spChg chg="mod">
          <ac:chgData name="Nath, Siddhartha" userId="d83df921-9d41-4a0b-95a4-a52fc1507e41" providerId="ADAL" clId="{B07B280C-E32B-4383-A68A-5A9B8EE1E972}" dt="2022-10-28T23:28:32.247" v="5796" actId="6549"/>
          <ac:spMkLst>
            <pc:docMk/>
            <pc:sldMk cId="3392105182" sldId="370"/>
            <ac:spMk id="3" creationId="{FE211CD7-8CBF-4E3C-9E72-08BB7BB8314D}"/>
          </ac:spMkLst>
        </pc:spChg>
      </pc:sldChg>
      <pc:sldChg chg="modSp new mod">
        <pc:chgData name="Nath, Siddhartha" userId="d83df921-9d41-4a0b-95a4-a52fc1507e41" providerId="ADAL" clId="{B07B280C-E32B-4383-A68A-5A9B8EE1E972}" dt="2022-11-01T05:34:39.096" v="6300" actId="207"/>
        <pc:sldMkLst>
          <pc:docMk/>
          <pc:sldMk cId="2610295750" sldId="371"/>
        </pc:sldMkLst>
        <pc:spChg chg="mod">
          <ac:chgData name="Nath, Siddhartha" userId="d83df921-9d41-4a0b-95a4-a52fc1507e41" providerId="ADAL" clId="{B07B280C-E32B-4383-A68A-5A9B8EE1E972}" dt="2022-11-01T05:33:26.409" v="6285" actId="20577"/>
          <ac:spMkLst>
            <pc:docMk/>
            <pc:sldMk cId="2610295750" sldId="371"/>
            <ac:spMk id="2" creationId="{78DDE157-F64F-4CD7-B703-12E586D7BEB8}"/>
          </ac:spMkLst>
        </pc:spChg>
        <pc:spChg chg="mod">
          <ac:chgData name="Nath, Siddhartha" userId="d83df921-9d41-4a0b-95a4-a52fc1507e41" providerId="ADAL" clId="{B07B280C-E32B-4383-A68A-5A9B8EE1E972}" dt="2022-11-01T05:34:39.096" v="6300" actId="207"/>
          <ac:spMkLst>
            <pc:docMk/>
            <pc:sldMk cId="2610295750" sldId="371"/>
            <ac:spMk id="3" creationId="{A62B6EE2-BDB3-4D3B-B5D7-A50D00A72A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ABD0519-3B13-4BF2-B619-489EB6D789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41E2351-60CF-4FD0-86D4-46F6FF9257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E609096-E513-406A-BF6C-1D05E8BFB3C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7396DDA8-8485-48C9-80C7-D422024A0A7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16541E9C-9977-49C6-BB51-E2555C39D5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FF79CA32-2D8F-4A4E-9B19-3A636D4229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fld id="{F1CA46CD-490C-4BFF-AD99-900196E1F2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8C2A5D-9DFE-43CE-B0CA-EE9763F3FA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96A35E-C897-4DBA-B3E8-0C2DFB7EF5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C393D9-6C62-41D6-ADF3-CD94843522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94106-EF96-48A2-9FFF-3408A71D3B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53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A953A1-AEE3-482E-A92D-604E520AF5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79F479-12D3-4EBE-B3B5-7C838B3D3B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A5E0D-09CE-4DEB-AA7C-F8BE311841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47043-E42B-45E8-B61E-5CBA85C0B0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77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358395-B330-46CB-90D3-E85418D067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D33EC3-2A47-43B8-B830-18F1389EAC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DAC290-F1AC-4119-BDA4-53EF441E8A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D0ED7-DF24-4296-90A3-BCF95AFA1B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48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896362"/>
            <a:ext cx="7772400" cy="419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39725" indent="-339725">
              <a:buFont typeface="Arial"/>
              <a:buChar char="•"/>
              <a:defRPr>
                <a:solidFill>
                  <a:srgbClr val="0D3896"/>
                </a:solidFill>
              </a:defRPr>
            </a:lvl1pPr>
            <a:lvl2pPr>
              <a:buFont typeface="Arial"/>
              <a:buChar char="•"/>
              <a:defRPr>
                <a:solidFill>
                  <a:schemeClr val="accent3"/>
                </a:solidFill>
              </a:defRPr>
            </a:lvl2pPr>
            <a:lvl3pPr>
              <a:buFont typeface="Arial"/>
              <a:buChar char="•"/>
              <a:defRPr>
                <a:solidFill>
                  <a:schemeClr val="accent3"/>
                </a:solidFill>
              </a:defRPr>
            </a:lvl3pPr>
            <a:lvl5pPr>
              <a:buFont typeface="Arial"/>
              <a:buChar char="•"/>
              <a:defRPr/>
            </a:lvl5pPr>
            <a:lvl6pPr marL="800100" indent="-342900">
              <a:buFont typeface="Wingdings" charset="2"/>
              <a:buChar char="§"/>
              <a:defRPr>
                <a:solidFill>
                  <a:srgbClr val="0D3896"/>
                </a:solidFill>
              </a:defRPr>
            </a:lvl6pPr>
            <a:lvl7pPr marL="1262063" indent="-347663">
              <a:buFont typeface="Courier New"/>
              <a:buChar char="o"/>
              <a:defRPr>
                <a:solidFill>
                  <a:srgbClr val="0D3896"/>
                </a:solidFill>
              </a:defRPr>
            </a:lvl7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DDC07326-6682-49E4-B8CC-C125DB0720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fld id="{7F7F9EBC-DA17-4600-ADD6-B16E018478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21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 Content 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5F88-9F87-461E-9D16-59CD3962A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12D6F-EC54-41D4-BC4A-780C3AD48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0" indent="0">
              <a:spcAft>
                <a:spcPts val="450"/>
              </a:spcAft>
              <a:buNone/>
              <a:defRPr/>
            </a:lvl1pPr>
            <a:lvl2pPr>
              <a:defRPr/>
            </a:lvl2pPr>
            <a:lvl3pPr marL="857261" indent="-171452">
              <a:buFont typeface="Wingdings" panose="05000000000000000000" pitchFamily="2" charset="2"/>
              <a:buChar char="§"/>
              <a:defRPr/>
            </a:lvl3pPr>
            <a:lvl4pPr>
              <a:defRPr/>
            </a:lvl4pPr>
          </a:lstStyle>
          <a:p>
            <a:pPr lvl="0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EB890B-0B7A-420A-812B-1CAF39C26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2E9C9A-3610-4232-8D48-A2FE485432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76965"/>
            <a:ext cx="3943351" cy="541337"/>
          </a:xfrm>
        </p:spPr>
        <p:txBody>
          <a:bodyPr anchor="b">
            <a:noAutofit/>
          </a:bodyPr>
          <a:lstStyle>
            <a:lvl1pPr marL="0" indent="0">
              <a:buNone/>
              <a:defRPr sz="9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5" indent="0">
              <a:buNone/>
              <a:defRPr sz="900"/>
            </a:lvl2pPr>
            <a:lvl3pPr marL="685808" indent="0">
              <a:buNone/>
              <a:defRPr sz="900"/>
            </a:lvl3pPr>
            <a:lvl4pPr marL="1028713" indent="0">
              <a:buNone/>
              <a:defRPr sz="900"/>
            </a:lvl4pPr>
            <a:lvl5pPr marL="1371617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589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84F18B-490F-4E15-88EC-F8BEB65C3C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D7D854-904D-4590-8441-D655D27E65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8B1020-07C5-4A7A-9604-E2A0648314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2C4B8-CF89-43C9-A7CE-82C332A570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98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806133-D007-47E4-A580-FCA8AB91A4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A8FC84-4E54-4116-8FF3-93C53C58A2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C61D73-8149-4474-BB96-EB59BE35BE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4DA5C-DD2C-47B0-BBCC-87F086DA6B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18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86103-CE63-4E34-BA75-F6B0C63D00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E4B179-D65F-47D3-8DF1-A3A6E83A6E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F6CB0D-547F-4A2C-899A-B232AB0AE9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E1FA1-352F-4EF3-B016-3099DBCA0E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62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A844FF-A3FB-478C-9DB3-E99DE1CEF4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E089611-24A3-442C-88DE-1A47725B7C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80A266-2B74-4BD0-99B7-9E73CCFC7B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56FB1-7948-4B9B-93B8-24602FCDBD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29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1D7E9FE-E1F7-4665-A812-4854FB0849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57D927-A0CB-45FD-A5CF-EA3CE64380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01AC8-212E-4096-994A-3DEDF3C460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84603-876D-437F-8216-D5D6A905AD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9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1C20D1F-FE73-4B1E-8FDD-E5B2FD2D64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E272066-5D2B-4B83-88F7-51F854142E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E560DD-1686-4506-8C52-E3100266F5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A10A8-096F-42B3-9599-C419A5A60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46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50CF0D-30F2-4B09-9629-B4664F9817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20E133-4EF3-4391-993B-37C01CCC04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80353-824D-474A-9A69-E07F597605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B961C-E358-4416-93A0-EC452B9DC4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0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8F008-3FB5-47DF-80BA-69FFD884F7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C34E01-AAF4-48F2-9FA8-2500EA3417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E14361-E8C9-4466-AB9E-C34C9CCA41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9E857-D166-4A7B-80AD-C9015FAFB8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3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B915D4B-CDA6-4445-88E9-3C0634890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781756D-666D-4039-824D-78AB8665E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418933B-D2F1-44F8-BA83-21909D905A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3153044-73E5-47C4-B1F4-DB943DBBB1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16C07A5-09E5-475E-A62F-C6F2D31B09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0937CD8-DDB9-4498-8F65-D55C494E6F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>
            <a:extLst>
              <a:ext uri="{FF2B5EF4-FFF2-40B4-BE49-F238E27FC236}">
                <a16:creationId xmlns:a16="http://schemas.microsoft.com/office/drawing/2014/main" id="{7E1167D0-C001-412F-8C88-222CAE024A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Design and Analysis of Algorithms</a:t>
            </a:r>
          </a:p>
        </p:txBody>
      </p:sp>
      <p:sp>
        <p:nvSpPr>
          <p:cNvPr id="4099" name="Subtitle 5">
            <a:extLst>
              <a:ext uri="{FF2B5EF4-FFF2-40B4-BE49-F238E27FC236}">
                <a16:creationId xmlns:a16="http://schemas.microsoft.com/office/drawing/2014/main" id="{88DBAF29-A395-41CB-A68E-0BEB58BF88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Sid Nath (snath@scu.edu)</a:t>
            </a:r>
          </a:p>
          <a:p>
            <a:r>
              <a:rPr lang="en-US" altLang="en-US" dirty="0"/>
              <a:t>Lecture 12</a:t>
            </a:r>
          </a:p>
          <a:p>
            <a:r>
              <a:rPr lang="en-US" altLang="en-US" dirty="0"/>
              <a:t>Nov 2, 2022</a:t>
            </a: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FA0084D6-3B1C-46EF-82AE-32AA5049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F4E677-0413-46B2-B4C0-C534AB19506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8F17-06E5-466A-91CD-8F4EC99C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B080A-A560-4689-9C7F-67C4E8F8DB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Definition #1</a:t>
                </a:r>
                <a:r>
                  <a:rPr lang="en-US" dirty="0"/>
                  <a:t>: A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 set of ordered pairs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such that</a:t>
                </a:r>
              </a:p>
              <a:p>
                <a:pPr lvl="1"/>
                <a:r>
                  <a:rPr lang="en-US" dirty="0"/>
                  <a:t>Each hospital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appears in at most one pair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student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appears in at most one pair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Definition #2</a:t>
                </a:r>
                <a:r>
                  <a:rPr lang="en-US" dirty="0"/>
                  <a:t>: A matching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is </a:t>
                </a:r>
                <a:r>
                  <a:rPr lang="en-US" dirty="0">
                    <a:solidFill>
                      <a:srgbClr val="C00000"/>
                    </a:solidFill>
                  </a:rPr>
                  <a:t>perfect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Extends to </a:t>
                </a:r>
                <a:r>
                  <a:rPr lang="en-US" dirty="0">
                    <a:solidFill>
                      <a:srgbClr val="C00000"/>
                    </a:solidFill>
                  </a:rPr>
                  <a:t>minimum weight perfect matching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B080A-A560-4689-9C7F-67C4E8F8DB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463C0-1E30-48CC-B9DE-5F2C18B7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7113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556D-47E7-4B76-8552-48C512BB5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B1C17-9C0C-4EF0-964A-00AD023C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5C2E1B-2AD4-4C10-A9D2-FAB5BADB6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943232"/>
            <a:ext cx="4972050" cy="2381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1048BF-092D-4828-AE4F-59F7D15BC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529" y="3533519"/>
            <a:ext cx="5010150" cy="2276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F38DEF-61CB-44FD-BEDE-96A4E759F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6019031"/>
            <a:ext cx="46005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68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EAEE-02AA-4632-877D-97409090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0F94F-F6BD-4120-B811-07792713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AEC4E64-19A2-4AB1-A4B5-C5731B5BD60D}"/>
              </a:ext>
            </a:extLst>
          </p:cNvPr>
          <p:cNvSpPr/>
          <p:nvPr/>
        </p:nvSpPr>
        <p:spPr bwMode="auto">
          <a:xfrm>
            <a:off x="1752600" y="2362200"/>
            <a:ext cx="609600" cy="457200"/>
          </a:xfrm>
          <a:prstGeom prst="flowChartConnector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B4209A8-A661-4755-9C71-BBE58361FC5C}"/>
              </a:ext>
            </a:extLst>
          </p:cNvPr>
          <p:cNvSpPr/>
          <p:nvPr/>
        </p:nvSpPr>
        <p:spPr bwMode="auto">
          <a:xfrm>
            <a:off x="6019802" y="2358572"/>
            <a:ext cx="609600" cy="457200"/>
          </a:xfrm>
          <a:prstGeom prst="flowChartConnector">
            <a:avLst/>
          </a:prstGeom>
          <a:solidFill>
            <a:srgbClr val="FF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C481026-8DE7-4D5A-9877-AFA41B9E45A2}"/>
              </a:ext>
            </a:extLst>
          </p:cNvPr>
          <p:cNvSpPr/>
          <p:nvPr/>
        </p:nvSpPr>
        <p:spPr bwMode="auto">
          <a:xfrm>
            <a:off x="1752600" y="3998687"/>
            <a:ext cx="609600" cy="457200"/>
          </a:xfrm>
          <a:prstGeom prst="flowChartConnector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4AC88F97-E1F2-427F-B3AD-5E7B29718555}"/>
              </a:ext>
            </a:extLst>
          </p:cNvPr>
          <p:cNvSpPr/>
          <p:nvPr/>
        </p:nvSpPr>
        <p:spPr bwMode="auto">
          <a:xfrm>
            <a:off x="6019802" y="4038601"/>
            <a:ext cx="609600" cy="457200"/>
          </a:xfrm>
          <a:prstGeom prst="flowChartConnector">
            <a:avLst/>
          </a:prstGeom>
          <a:solidFill>
            <a:srgbClr val="FF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N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52AFCF-19E8-448D-B0B0-D254B698E540}"/>
              </a:ext>
            </a:extLst>
          </p:cNvPr>
          <p:cNvCxnSpPr>
            <a:cxnSpLocks/>
          </p:cNvCxnSpPr>
          <p:nvPr/>
        </p:nvCxnSpPr>
        <p:spPr bwMode="auto">
          <a:xfrm flipV="1">
            <a:off x="2362200" y="2623458"/>
            <a:ext cx="3657602" cy="36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DD50A3-B986-4296-941B-409B3592B134}"/>
              </a:ext>
            </a:extLst>
          </p:cNvPr>
          <p:cNvCxnSpPr>
            <a:stCxn id="5" idx="6"/>
            <a:endCxn id="8" idx="2"/>
          </p:cNvCxnSpPr>
          <p:nvPr/>
        </p:nvCxnSpPr>
        <p:spPr bwMode="auto">
          <a:xfrm>
            <a:off x="2362200" y="2590800"/>
            <a:ext cx="3657602" cy="16764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F044C6-8E90-4912-A216-B147FAF14785}"/>
              </a:ext>
            </a:extLst>
          </p:cNvPr>
          <p:cNvCxnSpPr>
            <a:stCxn id="7" idx="6"/>
            <a:endCxn id="8" idx="2"/>
          </p:cNvCxnSpPr>
          <p:nvPr/>
        </p:nvCxnSpPr>
        <p:spPr bwMode="auto">
          <a:xfrm>
            <a:off x="2362200" y="4227287"/>
            <a:ext cx="3657602" cy="399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416E0D-969D-4C06-AD0A-DF794E3400D9}"/>
              </a:ext>
            </a:extLst>
          </p:cNvPr>
          <p:cNvCxnSpPr>
            <a:stCxn id="7" idx="6"/>
            <a:endCxn id="6" idx="4"/>
          </p:cNvCxnSpPr>
          <p:nvPr/>
        </p:nvCxnSpPr>
        <p:spPr bwMode="auto">
          <a:xfrm flipV="1">
            <a:off x="2362200" y="2815772"/>
            <a:ext cx="3962402" cy="14115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C9918A1-5A56-42FA-B444-5E5F0291F061}"/>
              </a:ext>
            </a:extLst>
          </p:cNvPr>
          <p:cNvSpPr txBox="1"/>
          <p:nvPr/>
        </p:nvSpPr>
        <p:spPr>
          <a:xfrm>
            <a:off x="3983252" y="22833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BCE6CF-8D5C-4AB4-AD9C-63690E2A80D2}"/>
              </a:ext>
            </a:extLst>
          </p:cNvPr>
          <p:cNvSpPr txBox="1"/>
          <p:nvPr/>
        </p:nvSpPr>
        <p:spPr>
          <a:xfrm>
            <a:off x="3983252" y="42362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8EFF07-8730-49F8-9E33-5F65B5912412}"/>
              </a:ext>
            </a:extLst>
          </p:cNvPr>
          <p:cNvSpPr txBox="1"/>
          <p:nvPr/>
        </p:nvSpPr>
        <p:spPr>
          <a:xfrm>
            <a:off x="5029200" y="32044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735EF9-6ED8-4B01-8C6A-85291E55430D}"/>
              </a:ext>
            </a:extLst>
          </p:cNvPr>
          <p:cNvSpPr txBox="1"/>
          <p:nvPr/>
        </p:nvSpPr>
        <p:spPr>
          <a:xfrm>
            <a:off x="3048000" y="2975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4B05E9-2086-43B3-B13A-68A17FD52A2E}"/>
                  </a:ext>
                </a:extLst>
              </p:cNvPr>
              <p:cNvSpPr txBox="1"/>
              <p:nvPr/>
            </p:nvSpPr>
            <p:spPr>
              <a:xfrm>
                <a:off x="1524000" y="5046378"/>
                <a:ext cx="58217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Min weight perfect matching: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000" dirty="0"/>
                  <a:t>cost: 20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4B05E9-2086-43B3-B13A-68A17FD52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046378"/>
                <a:ext cx="5821787" cy="400110"/>
              </a:xfrm>
              <a:prstGeom prst="rect">
                <a:avLst/>
              </a:prstGeom>
              <a:blipFill>
                <a:blip r:embed="rId2"/>
                <a:stretch>
                  <a:fillRect l="-1047" t="-9231" r="-209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73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EA04-EB2B-4B23-A62B-81225383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D3F9D0-01AF-4D4D-A3ED-3B1B4B1996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Finding the maximum matching (i.e., the maximum number of edges we can put together) or finding a min weight perfect matching are problems that can be solved in polynomial time</a:t>
                </a:r>
              </a:p>
              <a:p>
                <a:pPr marL="0" indent="0">
                  <a:buNone/>
                </a:pPr>
                <a:r>
                  <a:rPr lang="en-US" dirty="0"/>
                  <a:t>Typical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But, with preference lists given, we can get a faster algorithm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D3F9D0-01AF-4D4D-A3ED-3B1B4B1996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 r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953DC-26F5-4E4F-A39A-B48FE297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302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AE25-BF5A-473E-9A55-343765A6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Unstable / rogue pair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930BBF-E6A1-4571-ADDB-8393464D3C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Definition: </a:t>
                </a:r>
                <a:r>
                  <a:rPr lang="en-US" dirty="0"/>
                  <a:t>Given a </a:t>
                </a:r>
                <a:r>
                  <a:rPr lang="en-US" u="sng" dirty="0"/>
                  <a:t>perfect</a:t>
                </a:r>
                <a:r>
                  <a:rPr lang="en-US" dirty="0"/>
                  <a:t> matching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hospital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and student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form an </a:t>
                </a:r>
                <a:r>
                  <a:rPr lang="en-US" dirty="0">
                    <a:solidFill>
                      <a:srgbClr val="C00000"/>
                    </a:solidFill>
                  </a:rPr>
                  <a:t>unstable pair </a:t>
                </a:r>
                <a:r>
                  <a:rPr lang="en-US" dirty="0"/>
                  <a:t>if both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prefers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matched student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prefers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to matched hospital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Creates instability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 unstable pair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could </a:t>
                </a:r>
                <a:r>
                  <a:rPr lang="en-US" u="sng" dirty="0"/>
                  <a:t>each improve by joint action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930BBF-E6A1-4571-ADDB-8393464D3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2F682-55CA-4881-B045-FD0AC226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607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806A-793F-4FAA-9F33-808A6116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92332-9E29-406E-92CC-FE846F8E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7B29EB-D77F-4599-B6E6-2D8BAF4BC1E5}"/>
                  </a:ext>
                </a:extLst>
              </p:cNvPr>
              <p:cNvSpPr txBox="1"/>
              <p:nvPr/>
            </p:nvSpPr>
            <p:spPr>
              <a:xfrm>
                <a:off x="720918" y="5807377"/>
                <a:ext cx="75177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Which pair is unstable in matching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7B29EB-D77F-4599-B6E6-2D8BAF4BC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18" y="5807377"/>
                <a:ext cx="7517764" cy="461665"/>
              </a:xfrm>
              <a:prstGeom prst="rect">
                <a:avLst/>
              </a:prstGeom>
              <a:blipFill>
                <a:blip r:embed="rId2"/>
                <a:stretch>
                  <a:fillRect l="-1217" t="-10667" r="-24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1C2A80AB-B110-4091-9EA6-1804DA638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007727"/>
            <a:ext cx="4948237" cy="22998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CA8193-6DEC-42FB-96A8-97ED03D0D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057" y="3429000"/>
            <a:ext cx="4921380" cy="234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6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9528-9B29-43C7-B4ED-06B7E1D9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matching / marriage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1ED1F-3D26-42AF-AC9B-4E42E22C90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rgbClr val="C00000"/>
                    </a:solidFill>
                  </a:rPr>
                  <a:t>stable matching </a:t>
                </a:r>
                <a:r>
                  <a:rPr lang="en-US" dirty="0"/>
                  <a:t>is a perfect matching with no unstable pairs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Stable matching problem</a:t>
                </a:r>
                <a:r>
                  <a:rPr lang="en-US" dirty="0"/>
                  <a:t>: Given the preference lists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hospitals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students, find a stable matching if one exists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Does not guarantee happiness but guarantees stability!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1ED1F-3D26-42AF-AC9B-4E42E22C90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B8504-BEB4-4240-A46B-267397C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860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6FC1-D11F-4F46-AD9E-5D0E43EA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831E1-329A-4D94-9EFB-BC2F3277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223699-B707-4779-820E-E02727DDB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934941"/>
            <a:ext cx="4305300" cy="1975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EC2A18-8EB8-4905-A3CC-7BCB7BB70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3124200"/>
            <a:ext cx="4343400" cy="19926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8E3AE7-1E63-4124-BE77-8F55BBFAE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300" y="5330622"/>
            <a:ext cx="54197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12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86CB-76DB-4B93-86D5-32AC67AC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roommate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4205C-29C7-4DE7-99C1-96E6AD2497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213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Question: Do stable matchings always exist?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Stable roommate problem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people; each person ranks others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 Assign roommate pairs so that no unstable pairs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4205C-29C7-4DE7-99C1-96E6AD249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2133600"/>
              </a:xfrm>
              <a:blipFill>
                <a:blip r:embed="rId2"/>
                <a:stretch>
                  <a:fillRect l="-1255" t="-2286" b="-3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53B2F-A95D-4A09-9D29-92C9AE58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68F8D9-7DC8-4D83-B213-F22797A4E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52800"/>
            <a:ext cx="3248281" cy="2609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2300C-9450-4193-8A74-84480FC6D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3810000"/>
            <a:ext cx="3275702" cy="16000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6A98FC-B686-4448-A0F6-0A937480EA51}"/>
              </a:ext>
            </a:extLst>
          </p:cNvPr>
          <p:cNvSpPr txBox="1"/>
          <p:nvPr/>
        </p:nvSpPr>
        <p:spPr>
          <a:xfrm flipH="1">
            <a:off x="761999" y="599823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Stable matchings need not exist!</a:t>
            </a:r>
          </a:p>
        </p:txBody>
      </p:sp>
    </p:spTree>
    <p:extLst>
      <p:ext uri="{BB962C8B-B14F-4D97-AF65-F5344CB8AC3E}">
        <p14:creationId xmlns:p14="http://schemas.microsoft.com/office/powerpoint/2010/main" val="347858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731F-D04F-40D2-8367-CFEB376D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94D9-BF5B-48D9-920C-56D67155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468571"/>
            <a:ext cx="7772400" cy="2667000"/>
          </a:xfrm>
        </p:spPr>
        <p:txBody>
          <a:bodyPr/>
          <a:lstStyle/>
          <a:p>
            <a:r>
              <a:rPr lang="en-US" dirty="0"/>
              <a:t>A-X</a:t>
            </a:r>
          </a:p>
          <a:p>
            <a:r>
              <a:rPr lang="en-US" dirty="0">
                <a:sym typeface="Wingdings" panose="05000000000000000000" pitchFamily="2" charset="2"/>
              </a:rPr>
              <a:t>B-Y </a:t>
            </a:r>
          </a:p>
          <a:p>
            <a:r>
              <a:rPr lang="en-US" dirty="0">
                <a:sym typeface="Wingdings" panose="05000000000000000000" pitchFamily="2" charset="2"/>
              </a:rPr>
              <a:t>C-Z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Stable matching!!!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FCA97-0A4C-4652-A143-C044E642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61D36-AA7C-4538-89CE-64EEF07B0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28347"/>
            <a:ext cx="3276139" cy="2261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60A728-37E2-437D-AC3C-D12288933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128347"/>
            <a:ext cx="3022569" cy="216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526FF2B-513E-41FB-8955-4845012E4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9FE8292E-48A1-44DE-8A4F-EB6AF7A3FB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Administrative</a:t>
            </a:r>
          </a:p>
          <a:p>
            <a:endParaRPr lang="en-US" altLang="en-US" dirty="0"/>
          </a:p>
          <a:p>
            <a:r>
              <a:rPr lang="en-US" altLang="en-US" dirty="0"/>
              <a:t>Stable matching</a:t>
            </a:r>
          </a:p>
          <a:p>
            <a:pPr lvl="1"/>
            <a:r>
              <a:rPr lang="en-US" altLang="en-US" dirty="0"/>
              <a:t>Gale-Shapley algorithm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E0E5A5D1-D78F-49A2-9E17-F7D1A10B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19853F-EFBC-4972-9600-7F7AB38CDCC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10C94-509F-4B79-AB2A-DE8038F3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4843E9D-7932-4472-8FDB-D14BB8AA52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338566"/>
              </p:ext>
            </p:extLst>
          </p:nvPr>
        </p:nvGraphicFramePr>
        <p:xfrm>
          <a:off x="1219200" y="990600"/>
          <a:ext cx="289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">
                  <a:extLst>
                    <a:ext uri="{9D8B030D-6E8A-4147-A177-3AD203B41FA5}">
                      <a16:colId xmlns:a16="http://schemas.microsoft.com/office/drawing/2014/main" val="605041576"/>
                    </a:ext>
                  </a:extLst>
                </a:gridCol>
                <a:gridCol w="492252">
                  <a:extLst>
                    <a:ext uri="{9D8B030D-6E8A-4147-A177-3AD203B41FA5}">
                      <a16:colId xmlns:a16="http://schemas.microsoft.com/office/drawing/2014/main" val="1918577893"/>
                    </a:ext>
                  </a:extLst>
                </a:gridCol>
                <a:gridCol w="492252">
                  <a:extLst>
                    <a:ext uri="{9D8B030D-6E8A-4147-A177-3AD203B41FA5}">
                      <a16:colId xmlns:a16="http://schemas.microsoft.com/office/drawing/2014/main" val="1213431025"/>
                    </a:ext>
                  </a:extLst>
                </a:gridCol>
                <a:gridCol w="492252">
                  <a:extLst>
                    <a:ext uri="{9D8B030D-6E8A-4147-A177-3AD203B41FA5}">
                      <a16:colId xmlns:a16="http://schemas.microsoft.com/office/drawing/2014/main" val="2936750430"/>
                    </a:ext>
                  </a:extLst>
                </a:gridCol>
                <a:gridCol w="492252">
                  <a:extLst>
                    <a:ext uri="{9D8B030D-6E8A-4147-A177-3AD203B41FA5}">
                      <a16:colId xmlns:a16="http://schemas.microsoft.com/office/drawing/2014/main" val="3610537834"/>
                    </a:ext>
                  </a:extLst>
                </a:gridCol>
                <a:gridCol w="492252">
                  <a:extLst>
                    <a:ext uri="{9D8B030D-6E8A-4147-A177-3AD203B41FA5}">
                      <a16:colId xmlns:a16="http://schemas.microsoft.com/office/drawing/2014/main" val="103435421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53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1129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802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958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9598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0C023-155A-40CE-A957-B456FA85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EDC75C-C579-47F8-8CAE-86CA812EFCC1}"/>
              </a:ext>
            </a:extLst>
          </p:cNvPr>
          <p:cNvSpPr txBox="1">
            <a:spLocks/>
          </p:cNvSpPr>
          <p:nvPr/>
        </p:nvSpPr>
        <p:spPr bwMode="auto">
          <a:xfrm>
            <a:off x="685800" y="3468571"/>
            <a:ext cx="7772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1-C </a:t>
            </a:r>
          </a:p>
          <a:p>
            <a:r>
              <a:rPr lang="en-US" dirty="0"/>
              <a:t>2-A</a:t>
            </a:r>
          </a:p>
          <a:p>
            <a:r>
              <a:rPr lang="en-US" dirty="0"/>
              <a:t>3-D</a:t>
            </a:r>
          </a:p>
          <a:p>
            <a:r>
              <a:rPr lang="en-US" dirty="0"/>
              <a:t>4-B</a:t>
            </a:r>
          </a:p>
          <a:p>
            <a:r>
              <a:rPr lang="en-US" dirty="0"/>
              <a:t>5-E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4-C form a rogue pair!!!</a:t>
            </a:r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87EA2EA5-1E85-44DE-950E-85BA7435EC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0512819"/>
              </p:ext>
            </p:extLst>
          </p:nvPr>
        </p:nvGraphicFramePr>
        <p:xfrm>
          <a:off x="4724400" y="990600"/>
          <a:ext cx="289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">
                  <a:extLst>
                    <a:ext uri="{9D8B030D-6E8A-4147-A177-3AD203B41FA5}">
                      <a16:colId xmlns:a16="http://schemas.microsoft.com/office/drawing/2014/main" val="605041576"/>
                    </a:ext>
                  </a:extLst>
                </a:gridCol>
                <a:gridCol w="492252">
                  <a:extLst>
                    <a:ext uri="{9D8B030D-6E8A-4147-A177-3AD203B41FA5}">
                      <a16:colId xmlns:a16="http://schemas.microsoft.com/office/drawing/2014/main" val="1918577893"/>
                    </a:ext>
                  </a:extLst>
                </a:gridCol>
                <a:gridCol w="492252">
                  <a:extLst>
                    <a:ext uri="{9D8B030D-6E8A-4147-A177-3AD203B41FA5}">
                      <a16:colId xmlns:a16="http://schemas.microsoft.com/office/drawing/2014/main" val="1213431025"/>
                    </a:ext>
                  </a:extLst>
                </a:gridCol>
                <a:gridCol w="492252">
                  <a:extLst>
                    <a:ext uri="{9D8B030D-6E8A-4147-A177-3AD203B41FA5}">
                      <a16:colId xmlns:a16="http://schemas.microsoft.com/office/drawing/2014/main" val="2936750430"/>
                    </a:ext>
                  </a:extLst>
                </a:gridCol>
                <a:gridCol w="492252">
                  <a:extLst>
                    <a:ext uri="{9D8B030D-6E8A-4147-A177-3AD203B41FA5}">
                      <a16:colId xmlns:a16="http://schemas.microsoft.com/office/drawing/2014/main" val="3610537834"/>
                    </a:ext>
                  </a:extLst>
                </a:gridCol>
                <a:gridCol w="492252">
                  <a:extLst>
                    <a:ext uri="{9D8B030D-6E8A-4147-A177-3AD203B41FA5}">
                      <a16:colId xmlns:a16="http://schemas.microsoft.com/office/drawing/2014/main" val="103435421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53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1129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802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958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95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595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BD29-85E7-49AC-A3D1-C0070835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Gale-Shapley deferred acceptance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361C9-8B43-4F2B-8758-E3A1588C5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33400"/>
          </a:xfrm>
        </p:spPr>
        <p:txBody>
          <a:bodyPr/>
          <a:lstStyle/>
          <a:p>
            <a:r>
              <a:rPr lang="en-US" u="sng" dirty="0"/>
              <a:t>Guarantees </a:t>
            </a:r>
            <a:r>
              <a:rPr lang="en-US" dirty="0"/>
              <a:t>to find a stable matching, if one exists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68985-CF70-4A4A-AAA2-5DF316C0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DAE95C-043C-4E70-9FA8-DA7F5B9C7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77451"/>
            <a:ext cx="7086600" cy="467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77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5DDC-8870-43E6-8CC3-67244BDD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37F29-369A-449D-9F2C-AF6C5FD5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7FBC4A4-AA55-4C31-9D59-402052F148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903005"/>
              </p:ext>
            </p:extLst>
          </p:nvPr>
        </p:nvGraphicFramePr>
        <p:xfrm>
          <a:off x="1676400" y="990600"/>
          <a:ext cx="2438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6050415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91857789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213431025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2936750430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3610537834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03435421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53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1129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802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958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9598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F0EC61-3C19-4D1C-9098-A0C359EE94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1071221"/>
              </p:ext>
            </p:extLst>
          </p:nvPr>
        </p:nvGraphicFramePr>
        <p:xfrm>
          <a:off x="5181600" y="990600"/>
          <a:ext cx="2438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6050415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91857789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213431025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2936750430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3610537834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03435421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4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53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1129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802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958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9598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D1ACB43-9754-45D7-BFB1-842058926E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3941072"/>
              </p:ext>
            </p:extLst>
          </p:nvPr>
        </p:nvGraphicFramePr>
        <p:xfrm>
          <a:off x="1524000" y="2674620"/>
          <a:ext cx="63246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690">
                  <a:extLst>
                    <a:ext uri="{9D8B030D-6E8A-4147-A177-3AD203B41FA5}">
                      <a16:colId xmlns:a16="http://schemas.microsoft.com/office/drawing/2014/main" val="605041576"/>
                    </a:ext>
                  </a:extLst>
                </a:gridCol>
                <a:gridCol w="1075182">
                  <a:extLst>
                    <a:ext uri="{9D8B030D-6E8A-4147-A177-3AD203B41FA5}">
                      <a16:colId xmlns:a16="http://schemas.microsoft.com/office/drawing/2014/main" val="1918577893"/>
                    </a:ext>
                  </a:extLst>
                </a:gridCol>
                <a:gridCol w="1075182">
                  <a:extLst>
                    <a:ext uri="{9D8B030D-6E8A-4147-A177-3AD203B41FA5}">
                      <a16:colId xmlns:a16="http://schemas.microsoft.com/office/drawing/2014/main" val="1213431025"/>
                    </a:ext>
                  </a:extLst>
                </a:gridCol>
                <a:gridCol w="1075182">
                  <a:extLst>
                    <a:ext uri="{9D8B030D-6E8A-4147-A177-3AD203B41FA5}">
                      <a16:colId xmlns:a16="http://schemas.microsoft.com/office/drawing/2014/main" val="2936750430"/>
                    </a:ext>
                  </a:extLst>
                </a:gridCol>
                <a:gridCol w="1075182">
                  <a:extLst>
                    <a:ext uri="{9D8B030D-6E8A-4147-A177-3AD203B41FA5}">
                      <a16:colId xmlns:a16="http://schemas.microsoft.com/office/drawing/2014/main" val="3610537834"/>
                    </a:ext>
                  </a:extLst>
                </a:gridCol>
                <a:gridCol w="1075182">
                  <a:extLst>
                    <a:ext uri="{9D8B030D-6E8A-4147-A177-3AD203B41FA5}">
                      <a16:colId xmlns:a16="http://schemas.microsoft.com/office/drawing/2014/main" val="103435421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600" b="0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Iter1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Iter2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Iter3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Iter4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810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{2, 4,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en-US" sz="1600" b="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53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1129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802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958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95982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68DFC21-5619-4398-8AD8-B68A71DD2C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860455"/>
              </p:ext>
            </p:extLst>
          </p:nvPr>
        </p:nvGraphicFramePr>
        <p:xfrm>
          <a:off x="1524000" y="4876800"/>
          <a:ext cx="289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">
                  <a:extLst>
                    <a:ext uri="{9D8B030D-6E8A-4147-A177-3AD203B41FA5}">
                      <a16:colId xmlns:a16="http://schemas.microsoft.com/office/drawing/2014/main" val="605041576"/>
                    </a:ext>
                  </a:extLst>
                </a:gridCol>
                <a:gridCol w="492252">
                  <a:extLst>
                    <a:ext uri="{9D8B030D-6E8A-4147-A177-3AD203B41FA5}">
                      <a16:colId xmlns:a16="http://schemas.microsoft.com/office/drawing/2014/main" val="1918577893"/>
                    </a:ext>
                  </a:extLst>
                </a:gridCol>
                <a:gridCol w="492252">
                  <a:extLst>
                    <a:ext uri="{9D8B030D-6E8A-4147-A177-3AD203B41FA5}">
                      <a16:colId xmlns:a16="http://schemas.microsoft.com/office/drawing/2014/main" val="1213431025"/>
                    </a:ext>
                  </a:extLst>
                </a:gridCol>
                <a:gridCol w="492252">
                  <a:extLst>
                    <a:ext uri="{9D8B030D-6E8A-4147-A177-3AD203B41FA5}">
                      <a16:colId xmlns:a16="http://schemas.microsoft.com/office/drawing/2014/main" val="2936750430"/>
                    </a:ext>
                  </a:extLst>
                </a:gridCol>
                <a:gridCol w="492252">
                  <a:extLst>
                    <a:ext uri="{9D8B030D-6E8A-4147-A177-3AD203B41FA5}">
                      <a16:colId xmlns:a16="http://schemas.microsoft.com/office/drawing/2014/main" val="3610537834"/>
                    </a:ext>
                  </a:extLst>
                </a:gridCol>
                <a:gridCol w="492252">
                  <a:extLst>
                    <a:ext uri="{9D8B030D-6E8A-4147-A177-3AD203B41FA5}">
                      <a16:colId xmlns:a16="http://schemas.microsoft.com/office/drawing/2014/main" val="103435421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53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1129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802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958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959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965D72C-F3ED-40C4-86B2-9166F98CBF98}"/>
              </a:ext>
            </a:extLst>
          </p:cNvPr>
          <p:cNvSpPr txBox="1"/>
          <p:nvPr/>
        </p:nvSpPr>
        <p:spPr>
          <a:xfrm>
            <a:off x="150264" y="5208220"/>
            <a:ext cx="1351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Crossouts</a:t>
            </a:r>
            <a:r>
              <a:rPr lang="en-US" sz="2000" dirty="0"/>
              <a:t> for</a:t>
            </a:r>
          </a:p>
          <a:p>
            <a:r>
              <a:rPr lang="en-US" sz="2000" dirty="0"/>
              <a:t>hospitals</a:t>
            </a:r>
          </a:p>
        </p:txBody>
      </p:sp>
    </p:spTree>
    <p:extLst>
      <p:ext uri="{BB962C8B-B14F-4D97-AF65-F5344CB8AC3E}">
        <p14:creationId xmlns:p14="http://schemas.microsoft.com/office/powerpoint/2010/main" val="3972752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5DDC-8870-43E6-8CC3-67244BDD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37F29-369A-449D-9F2C-AF6C5FD5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7FBC4A4-AA55-4C31-9D59-402052F1488A}"/>
              </a:ext>
            </a:extLst>
          </p:cNvPr>
          <p:cNvGraphicFramePr>
            <a:graphicFrameLocks/>
          </p:cNvGraphicFramePr>
          <p:nvPr/>
        </p:nvGraphicFramePr>
        <p:xfrm>
          <a:off x="1676400" y="990600"/>
          <a:ext cx="2438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6050415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91857789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213431025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2936750430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3610537834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03435421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53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1129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802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958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9598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F0EC61-3C19-4D1C-9098-A0C359EE94B3}"/>
              </a:ext>
            </a:extLst>
          </p:cNvPr>
          <p:cNvGraphicFramePr>
            <a:graphicFrameLocks/>
          </p:cNvGraphicFramePr>
          <p:nvPr/>
        </p:nvGraphicFramePr>
        <p:xfrm>
          <a:off x="5181600" y="990600"/>
          <a:ext cx="2438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6050415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91857789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213431025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2936750430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3610537834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03435421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4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53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1129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802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958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9598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D1ACB43-9754-45D7-BFB1-842058926E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950529"/>
              </p:ext>
            </p:extLst>
          </p:nvPr>
        </p:nvGraphicFramePr>
        <p:xfrm>
          <a:off x="1524000" y="2674620"/>
          <a:ext cx="63246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690">
                  <a:extLst>
                    <a:ext uri="{9D8B030D-6E8A-4147-A177-3AD203B41FA5}">
                      <a16:colId xmlns:a16="http://schemas.microsoft.com/office/drawing/2014/main" val="605041576"/>
                    </a:ext>
                  </a:extLst>
                </a:gridCol>
                <a:gridCol w="1075182">
                  <a:extLst>
                    <a:ext uri="{9D8B030D-6E8A-4147-A177-3AD203B41FA5}">
                      <a16:colId xmlns:a16="http://schemas.microsoft.com/office/drawing/2014/main" val="1918577893"/>
                    </a:ext>
                  </a:extLst>
                </a:gridCol>
                <a:gridCol w="1075182">
                  <a:extLst>
                    <a:ext uri="{9D8B030D-6E8A-4147-A177-3AD203B41FA5}">
                      <a16:colId xmlns:a16="http://schemas.microsoft.com/office/drawing/2014/main" val="1213431025"/>
                    </a:ext>
                  </a:extLst>
                </a:gridCol>
                <a:gridCol w="1075182">
                  <a:extLst>
                    <a:ext uri="{9D8B030D-6E8A-4147-A177-3AD203B41FA5}">
                      <a16:colId xmlns:a16="http://schemas.microsoft.com/office/drawing/2014/main" val="2936750430"/>
                    </a:ext>
                  </a:extLst>
                </a:gridCol>
                <a:gridCol w="1075182">
                  <a:extLst>
                    <a:ext uri="{9D8B030D-6E8A-4147-A177-3AD203B41FA5}">
                      <a16:colId xmlns:a16="http://schemas.microsoft.com/office/drawing/2014/main" val="3610537834"/>
                    </a:ext>
                  </a:extLst>
                </a:gridCol>
                <a:gridCol w="1075182">
                  <a:extLst>
                    <a:ext uri="{9D8B030D-6E8A-4147-A177-3AD203B41FA5}">
                      <a16:colId xmlns:a16="http://schemas.microsoft.com/office/drawing/2014/main" val="103435421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600" b="0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Iter1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Iter2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Iter3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Iter4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810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{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en-US" sz="1600" b="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{5}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53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1129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{1,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r>
                        <a:rPr lang="en-US" sz="16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802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958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95982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68DFC21-5619-4398-8AD8-B68A71DD2C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9695549"/>
              </p:ext>
            </p:extLst>
          </p:nvPr>
        </p:nvGraphicFramePr>
        <p:xfrm>
          <a:off x="1524000" y="4876800"/>
          <a:ext cx="6324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690">
                  <a:extLst>
                    <a:ext uri="{9D8B030D-6E8A-4147-A177-3AD203B41FA5}">
                      <a16:colId xmlns:a16="http://schemas.microsoft.com/office/drawing/2014/main" val="605041576"/>
                    </a:ext>
                  </a:extLst>
                </a:gridCol>
                <a:gridCol w="1075182">
                  <a:extLst>
                    <a:ext uri="{9D8B030D-6E8A-4147-A177-3AD203B41FA5}">
                      <a16:colId xmlns:a16="http://schemas.microsoft.com/office/drawing/2014/main" val="1918577893"/>
                    </a:ext>
                  </a:extLst>
                </a:gridCol>
                <a:gridCol w="1075182">
                  <a:extLst>
                    <a:ext uri="{9D8B030D-6E8A-4147-A177-3AD203B41FA5}">
                      <a16:colId xmlns:a16="http://schemas.microsoft.com/office/drawing/2014/main" val="1213431025"/>
                    </a:ext>
                  </a:extLst>
                </a:gridCol>
                <a:gridCol w="1075182">
                  <a:extLst>
                    <a:ext uri="{9D8B030D-6E8A-4147-A177-3AD203B41FA5}">
                      <a16:colId xmlns:a16="http://schemas.microsoft.com/office/drawing/2014/main" val="2936750430"/>
                    </a:ext>
                  </a:extLst>
                </a:gridCol>
                <a:gridCol w="1075182">
                  <a:extLst>
                    <a:ext uri="{9D8B030D-6E8A-4147-A177-3AD203B41FA5}">
                      <a16:colId xmlns:a16="http://schemas.microsoft.com/office/drawing/2014/main" val="3610537834"/>
                    </a:ext>
                  </a:extLst>
                </a:gridCol>
                <a:gridCol w="1075182">
                  <a:extLst>
                    <a:ext uri="{9D8B030D-6E8A-4147-A177-3AD203B41FA5}">
                      <a16:colId xmlns:a16="http://schemas.microsoft.com/office/drawing/2014/main" val="103435421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Iter1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53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1129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802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958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959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965D72C-F3ED-40C4-86B2-9166F98CBF98}"/>
              </a:ext>
            </a:extLst>
          </p:cNvPr>
          <p:cNvSpPr txBox="1"/>
          <p:nvPr/>
        </p:nvSpPr>
        <p:spPr>
          <a:xfrm>
            <a:off x="150264" y="5208220"/>
            <a:ext cx="1351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Crossouts</a:t>
            </a:r>
            <a:r>
              <a:rPr lang="en-US" sz="2000" dirty="0"/>
              <a:t> for</a:t>
            </a:r>
          </a:p>
          <a:p>
            <a:r>
              <a:rPr lang="en-US" sz="2000" dirty="0"/>
              <a:t>hospitals</a:t>
            </a:r>
          </a:p>
        </p:txBody>
      </p:sp>
    </p:spTree>
    <p:extLst>
      <p:ext uri="{BB962C8B-B14F-4D97-AF65-F5344CB8AC3E}">
        <p14:creationId xmlns:p14="http://schemas.microsoft.com/office/powerpoint/2010/main" val="2785643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5DDC-8870-43E6-8CC3-67244BDD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37F29-369A-449D-9F2C-AF6C5FD5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7FBC4A4-AA55-4C31-9D59-402052F1488A}"/>
              </a:ext>
            </a:extLst>
          </p:cNvPr>
          <p:cNvGraphicFramePr>
            <a:graphicFrameLocks/>
          </p:cNvGraphicFramePr>
          <p:nvPr/>
        </p:nvGraphicFramePr>
        <p:xfrm>
          <a:off x="1676400" y="990600"/>
          <a:ext cx="2438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6050415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91857789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213431025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2936750430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3610537834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03435421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53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1129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802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958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9598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F0EC61-3C19-4D1C-9098-A0C359EE94B3}"/>
              </a:ext>
            </a:extLst>
          </p:cNvPr>
          <p:cNvGraphicFramePr>
            <a:graphicFrameLocks/>
          </p:cNvGraphicFramePr>
          <p:nvPr/>
        </p:nvGraphicFramePr>
        <p:xfrm>
          <a:off x="5181600" y="990600"/>
          <a:ext cx="2438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6050415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91857789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213431025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2936750430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3610537834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03435421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4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53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1129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802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958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9598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D1ACB43-9754-45D7-BFB1-842058926E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049015"/>
              </p:ext>
            </p:extLst>
          </p:nvPr>
        </p:nvGraphicFramePr>
        <p:xfrm>
          <a:off x="1524000" y="2674620"/>
          <a:ext cx="52494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690">
                  <a:extLst>
                    <a:ext uri="{9D8B030D-6E8A-4147-A177-3AD203B41FA5}">
                      <a16:colId xmlns:a16="http://schemas.microsoft.com/office/drawing/2014/main" val="605041576"/>
                    </a:ext>
                  </a:extLst>
                </a:gridCol>
                <a:gridCol w="1075182">
                  <a:extLst>
                    <a:ext uri="{9D8B030D-6E8A-4147-A177-3AD203B41FA5}">
                      <a16:colId xmlns:a16="http://schemas.microsoft.com/office/drawing/2014/main" val="1918577893"/>
                    </a:ext>
                  </a:extLst>
                </a:gridCol>
                <a:gridCol w="1075182">
                  <a:extLst>
                    <a:ext uri="{9D8B030D-6E8A-4147-A177-3AD203B41FA5}">
                      <a16:colId xmlns:a16="http://schemas.microsoft.com/office/drawing/2014/main" val="1213431025"/>
                    </a:ext>
                  </a:extLst>
                </a:gridCol>
                <a:gridCol w="1075182">
                  <a:extLst>
                    <a:ext uri="{9D8B030D-6E8A-4147-A177-3AD203B41FA5}">
                      <a16:colId xmlns:a16="http://schemas.microsoft.com/office/drawing/2014/main" val="2936750430"/>
                    </a:ext>
                  </a:extLst>
                </a:gridCol>
                <a:gridCol w="1075182">
                  <a:extLst>
                    <a:ext uri="{9D8B030D-6E8A-4147-A177-3AD203B41FA5}">
                      <a16:colId xmlns:a16="http://schemas.microsoft.com/office/drawing/2014/main" val="361053783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600" b="0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Iter1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Iter2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Iter3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Iter4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810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{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en-US" sz="1600" b="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{5}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{5}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53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sz="1600" dirty="0"/>
                        <a:t>, 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1129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r>
                        <a:rPr lang="en-US" sz="16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802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958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95982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68DFC21-5619-4398-8AD8-B68A71DD2C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673603"/>
              </p:ext>
            </p:extLst>
          </p:nvPr>
        </p:nvGraphicFramePr>
        <p:xfrm>
          <a:off x="1524000" y="4876800"/>
          <a:ext cx="5249418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690">
                  <a:extLst>
                    <a:ext uri="{9D8B030D-6E8A-4147-A177-3AD203B41FA5}">
                      <a16:colId xmlns:a16="http://schemas.microsoft.com/office/drawing/2014/main" val="605041576"/>
                    </a:ext>
                  </a:extLst>
                </a:gridCol>
                <a:gridCol w="1075182">
                  <a:extLst>
                    <a:ext uri="{9D8B030D-6E8A-4147-A177-3AD203B41FA5}">
                      <a16:colId xmlns:a16="http://schemas.microsoft.com/office/drawing/2014/main" val="1918577893"/>
                    </a:ext>
                  </a:extLst>
                </a:gridCol>
                <a:gridCol w="1075182">
                  <a:extLst>
                    <a:ext uri="{9D8B030D-6E8A-4147-A177-3AD203B41FA5}">
                      <a16:colId xmlns:a16="http://schemas.microsoft.com/office/drawing/2014/main" val="1213431025"/>
                    </a:ext>
                  </a:extLst>
                </a:gridCol>
                <a:gridCol w="1075182">
                  <a:extLst>
                    <a:ext uri="{9D8B030D-6E8A-4147-A177-3AD203B41FA5}">
                      <a16:colId xmlns:a16="http://schemas.microsoft.com/office/drawing/2014/main" val="2936750430"/>
                    </a:ext>
                  </a:extLst>
                </a:gridCol>
                <a:gridCol w="1075182">
                  <a:extLst>
                    <a:ext uri="{9D8B030D-6E8A-4147-A177-3AD203B41FA5}">
                      <a16:colId xmlns:a16="http://schemas.microsoft.com/office/drawing/2014/main" val="361053783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400" b="0" dirty="0"/>
                        <a:t>Hospital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Iter1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Iter2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Iter3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Iter4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957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53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1129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802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958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959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965D72C-F3ED-40C4-86B2-9166F98CBF98}"/>
              </a:ext>
            </a:extLst>
          </p:cNvPr>
          <p:cNvSpPr txBox="1"/>
          <p:nvPr/>
        </p:nvSpPr>
        <p:spPr>
          <a:xfrm>
            <a:off x="150264" y="5208220"/>
            <a:ext cx="1351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Crossouts</a:t>
            </a:r>
            <a:r>
              <a:rPr lang="en-US" sz="2000" dirty="0"/>
              <a:t> for</a:t>
            </a:r>
          </a:p>
          <a:p>
            <a:r>
              <a:rPr lang="en-US" sz="2000" dirty="0"/>
              <a:t>hospitals</a:t>
            </a:r>
          </a:p>
        </p:txBody>
      </p:sp>
    </p:spTree>
    <p:extLst>
      <p:ext uri="{BB962C8B-B14F-4D97-AF65-F5344CB8AC3E}">
        <p14:creationId xmlns:p14="http://schemas.microsoft.com/office/powerpoint/2010/main" val="980515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5DDC-8870-43E6-8CC3-67244BDD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37F29-369A-449D-9F2C-AF6C5FD5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7FBC4A4-AA55-4C31-9D59-402052F1488A}"/>
              </a:ext>
            </a:extLst>
          </p:cNvPr>
          <p:cNvGraphicFramePr>
            <a:graphicFrameLocks/>
          </p:cNvGraphicFramePr>
          <p:nvPr/>
        </p:nvGraphicFramePr>
        <p:xfrm>
          <a:off x="1676400" y="990600"/>
          <a:ext cx="2438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6050415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91857789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213431025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2936750430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3610537834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03435421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53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1129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802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958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9598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F0EC61-3C19-4D1C-9098-A0C359EE94B3}"/>
              </a:ext>
            </a:extLst>
          </p:cNvPr>
          <p:cNvGraphicFramePr>
            <a:graphicFrameLocks/>
          </p:cNvGraphicFramePr>
          <p:nvPr/>
        </p:nvGraphicFramePr>
        <p:xfrm>
          <a:off x="5181600" y="990600"/>
          <a:ext cx="2438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6050415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91857789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213431025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2936750430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3610537834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03435421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4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53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1129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802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958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9598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D1ACB43-9754-45D7-BFB1-842058926E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5719008"/>
              </p:ext>
            </p:extLst>
          </p:nvPr>
        </p:nvGraphicFramePr>
        <p:xfrm>
          <a:off x="1524000" y="2674620"/>
          <a:ext cx="52494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690">
                  <a:extLst>
                    <a:ext uri="{9D8B030D-6E8A-4147-A177-3AD203B41FA5}">
                      <a16:colId xmlns:a16="http://schemas.microsoft.com/office/drawing/2014/main" val="605041576"/>
                    </a:ext>
                  </a:extLst>
                </a:gridCol>
                <a:gridCol w="1075182">
                  <a:extLst>
                    <a:ext uri="{9D8B030D-6E8A-4147-A177-3AD203B41FA5}">
                      <a16:colId xmlns:a16="http://schemas.microsoft.com/office/drawing/2014/main" val="1918577893"/>
                    </a:ext>
                  </a:extLst>
                </a:gridCol>
                <a:gridCol w="1075182">
                  <a:extLst>
                    <a:ext uri="{9D8B030D-6E8A-4147-A177-3AD203B41FA5}">
                      <a16:colId xmlns:a16="http://schemas.microsoft.com/office/drawing/2014/main" val="1213431025"/>
                    </a:ext>
                  </a:extLst>
                </a:gridCol>
                <a:gridCol w="1075182">
                  <a:extLst>
                    <a:ext uri="{9D8B030D-6E8A-4147-A177-3AD203B41FA5}">
                      <a16:colId xmlns:a16="http://schemas.microsoft.com/office/drawing/2014/main" val="2936750430"/>
                    </a:ext>
                  </a:extLst>
                </a:gridCol>
                <a:gridCol w="1075182">
                  <a:extLst>
                    <a:ext uri="{9D8B030D-6E8A-4147-A177-3AD203B41FA5}">
                      <a16:colId xmlns:a16="http://schemas.microsoft.com/office/drawing/2014/main" val="361053783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600" b="0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Iter1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Iter2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Iter3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Iter4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810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{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en-US" sz="1600" b="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{5}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{5}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{5}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53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sz="16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1129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r>
                        <a:rPr lang="en-US" sz="16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802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958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95982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68DFC21-5619-4398-8AD8-B68A71DD2C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7405369"/>
              </p:ext>
            </p:extLst>
          </p:nvPr>
        </p:nvGraphicFramePr>
        <p:xfrm>
          <a:off x="1524000" y="4876800"/>
          <a:ext cx="5249418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690">
                  <a:extLst>
                    <a:ext uri="{9D8B030D-6E8A-4147-A177-3AD203B41FA5}">
                      <a16:colId xmlns:a16="http://schemas.microsoft.com/office/drawing/2014/main" val="605041576"/>
                    </a:ext>
                  </a:extLst>
                </a:gridCol>
                <a:gridCol w="1075182">
                  <a:extLst>
                    <a:ext uri="{9D8B030D-6E8A-4147-A177-3AD203B41FA5}">
                      <a16:colId xmlns:a16="http://schemas.microsoft.com/office/drawing/2014/main" val="1918577893"/>
                    </a:ext>
                  </a:extLst>
                </a:gridCol>
                <a:gridCol w="1075182">
                  <a:extLst>
                    <a:ext uri="{9D8B030D-6E8A-4147-A177-3AD203B41FA5}">
                      <a16:colId xmlns:a16="http://schemas.microsoft.com/office/drawing/2014/main" val="1213431025"/>
                    </a:ext>
                  </a:extLst>
                </a:gridCol>
                <a:gridCol w="1075182">
                  <a:extLst>
                    <a:ext uri="{9D8B030D-6E8A-4147-A177-3AD203B41FA5}">
                      <a16:colId xmlns:a16="http://schemas.microsoft.com/office/drawing/2014/main" val="2936750430"/>
                    </a:ext>
                  </a:extLst>
                </a:gridCol>
                <a:gridCol w="1075182">
                  <a:extLst>
                    <a:ext uri="{9D8B030D-6E8A-4147-A177-3AD203B41FA5}">
                      <a16:colId xmlns:a16="http://schemas.microsoft.com/office/drawing/2014/main" val="361053783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400" b="0" dirty="0"/>
                        <a:t>Hospital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Iter1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Iter2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Iter3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Iter4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957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53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1129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802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958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959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965D72C-F3ED-40C4-86B2-9166F98CBF98}"/>
              </a:ext>
            </a:extLst>
          </p:cNvPr>
          <p:cNvSpPr txBox="1"/>
          <p:nvPr/>
        </p:nvSpPr>
        <p:spPr>
          <a:xfrm>
            <a:off x="150264" y="5208220"/>
            <a:ext cx="1351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Crossouts</a:t>
            </a:r>
            <a:r>
              <a:rPr lang="en-US" sz="2000" dirty="0"/>
              <a:t> for</a:t>
            </a:r>
          </a:p>
          <a:p>
            <a:r>
              <a:rPr lang="en-US" sz="2000" dirty="0"/>
              <a:t>hospitals</a:t>
            </a:r>
          </a:p>
        </p:txBody>
      </p:sp>
    </p:spTree>
    <p:extLst>
      <p:ext uri="{BB962C8B-B14F-4D97-AF65-F5344CB8AC3E}">
        <p14:creationId xmlns:p14="http://schemas.microsoft.com/office/powerpoint/2010/main" val="2324085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5DDC-8870-43E6-8CC3-67244BDD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37F29-369A-449D-9F2C-AF6C5FD5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7FBC4A4-AA55-4C31-9D59-402052F1488A}"/>
              </a:ext>
            </a:extLst>
          </p:cNvPr>
          <p:cNvGraphicFramePr>
            <a:graphicFrameLocks/>
          </p:cNvGraphicFramePr>
          <p:nvPr/>
        </p:nvGraphicFramePr>
        <p:xfrm>
          <a:off x="1676400" y="990600"/>
          <a:ext cx="2438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6050415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91857789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213431025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2936750430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3610537834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03435421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53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1129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802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958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9598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F0EC61-3C19-4D1C-9098-A0C359EE94B3}"/>
              </a:ext>
            </a:extLst>
          </p:cNvPr>
          <p:cNvGraphicFramePr>
            <a:graphicFrameLocks/>
          </p:cNvGraphicFramePr>
          <p:nvPr/>
        </p:nvGraphicFramePr>
        <p:xfrm>
          <a:off x="5181600" y="990600"/>
          <a:ext cx="2438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605041576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91857789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213431025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2936750430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3610537834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03435421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4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53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1129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802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958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9598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D1ACB43-9754-45D7-BFB1-842058926E04}"/>
              </a:ext>
            </a:extLst>
          </p:cNvPr>
          <p:cNvGraphicFramePr>
            <a:graphicFrameLocks/>
          </p:cNvGraphicFramePr>
          <p:nvPr/>
        </p:nvGraphicFramePr>
        <p:xfrm>
          <a:off x="1524000" y="2674620"/>
          <a:ext cx="52494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690">
                  <a:extLst>
                    <a:ext uri="{9D8B030D-6E8A-4147-A177-3AD203B41FA5}">
                      <a16:colId xmlns:a16="http://schemas.microsoft.com/office/drawing/2014/main" val="605041576"/>
                    </a:ext>
                  </a:extLst>
                </a:gridCol>
                <a:gridCol w="1075182">
                  <a:extLst>
                    <a:ext uri="{9D8B030D-6E8A-4147-A177-3AD203B41FA5}">
                      <a16:colId xmlns:a16="http://schemas.microsoft.com/office/drawing/2014/main" val="1918577893"/>
                    </a:ext>
                  </a:extLst>
                </a:gridCol>
                <a:gridCol w="1075182">
                  <a:extLst>
                    <a:ext uri="{9D8B030D-6E8A-4147-A177-3AD203B41FA5}">
                      <a16:colId xmlns:a16="http://schemas.microsoft.com/office/drawing/2014/main" val="1213431025"/>
                    </a:ext>
                  </a:extLst>
                </a:gridCol>
                <a:gridCol w="1075182">
                  <a:extLst>
                    <a:ext uri="{9D8B030D-6E8A-4147-A177-3AD203B41FA5}">
                      <a16:colId xmlns:a16="http://schemas.microsoft.com/office/drawing/2014/main" val="2936750430"/>
                    </a:ext>
                  </a:extLst>
                </a:gridCol>
                <a:gridCol w="1075182">
                  <a:extLst>
                    <a:ext uri="{9D8B030D-6E8A-4147-A177-3AD203B41FA5}">
                      <a16:colId xmlns:a16="http://schemas.microsoft.com/office/drawing/2014/main" val="361053783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600" b="0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Iter1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Iter2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Iter3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Iter4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810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{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en-US" sz="1600" b="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{5}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{5}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{5}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53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sz="16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1129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r>
                        <a:rPr lang="en-US" sz="16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802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958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959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965D72C-F3ED-40C4-86B2-9166F98CBF98}"/>
              </a:ext>
            </a:extLst>
          </p:cNvPr>
          <p:cNvSpPr txBox="1"/>
          <p:nvPr/>
        </p:nvSpPr>
        <p:spPr>
          <a:xfrm>
            <a:off x="1469003" y="4924961"/>
            <a:ext cx="373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Any rogue couples?</a:t>
            </a:r>
          </a:p>
          <a:p>
            <a:r>
              <a:rPr lang="en-US" sz="2000" dirty="0"/>
              <a:t>1-C, 1-B?</a:t>
            </a:r>
          </a:p>
          <a:p>
            <a:r>
              <a:rPr lang="en-US" sz="2000" dirty="0"/>
              <a:t>2-A?</a:t>
            </a:r>
          </a:p>
          <a:p>
            <a:r>
              <a:rPr lang="en-US" sz="2000" dirty="0"/>
              <a:t>4-A?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95B6FE-C768-4ACA-B0F0-4F8B36EB0C61}"/>
              </a:ext>
            </a:extLst>
          </p:cNvPr>
          <p:cNvSpPr txBox="1"/>
          <p:nvPr/>
        </p:nvSpPr>
        <p:spPr>
          <a:xfrm>
            <a:off x="5181600" y="4897904"/>
            <a:ext cx="190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Stable matching</a:t>
            </a:r>
          </a:p>
          <a:p>
            <a:r>
              <a:rPr lang="en-US" sz="2000" dirty="0">
                <a:solidFill>
                  <a:srgbClr val="C00000"/>
                </a:solidFill>
              </a:rPr>
              <a:t>5-A</a:t>
            </a:r>
          </a:p>
          <a:p>
            <a:r>
              <a:rPr lang="en-US" sz="2000" dirty="0">
                <a:solidFill>
                  <a:srgbClr val="C00000"/>
                </a:solidFill>
              </a:rPr>
              <a:t>2-B</a:t>
            </a:r>
          </a:p>
          <a:p>
            <a:r>
              <a:rPr lang="en-US" sz="2000" dirty="0">
                <a:solidFill>
                  <a:srgbClr val="C00000"/>
                </a:solidFill>
              </a:rPr>
              <a:t>4-C</a:t>
            </a:r>
          </a:p>
          <a:p>
            <a:r>
              <a:rPr lang="en-US" sz="2000" dirty="0">
                <a:solidFill>
                  <a:srgbClr val="C00000"/>
                </a:solidFill>
              </a:rPr>
              <a:t>3-D</a:t>
            </a:r>
          </a:p>
          <a:p>
            <a:r>
              <a:rPr lang="en-US" sz="2000" dirty="0">
                <a:solidFill>
                  <a:srgbClr val="C00000"/>
                </a:solidFill>
              </a:rPr>
              <a:t>1-E</a:t>
            </a:r>
          </a:p>
        </p:txBody>
      </p:sp>
    </p:spTree>
    <p:extLst>
      <p:ext uri="{BB962C8B-B14F-4D97-AF65-F5344CB8AC3E}">
        <p14:creationId xmlns:p14="http://schemas.microsoft.com/office/powerpoint/2010/main" val="1532384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8886-DBBE-44A1-8762-EFF7029D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facts do we need to prove?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5BAE-42AC-4A16-B8B0-9F19B6BCA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Termination (runs quickly)</a:t>
            </a:r>
          </a:p>
          <a:p>
            <a:r>
              <a:rPr lang="en-US" dirty="0"/>
              <a:t>Produces a perfect matching</a:t>
            </a:r>
          </a:p>
          <a:p>
            <a:r>
              <a:rPr lang="en-US" dirty="0"/>
              <a:t>No rogue couples</a:t>
            </a:r>
          </a:p>
          <a:p>
            <a:r>
              <a:rPr lang="en-US" dirty="0"/>
              <a:t>Fairness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28598-0F3C-4A3E-85DA-34899184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5711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EAFD-9101-445B-8737-1C39E8DE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correctness: 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759B9-CCD2-4D4E-B16F-0762028554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Hospital propose to students in decreasing order of preference</a:t>
                </a:r>
              </a:p>
              <a:p>
                <a:r>
                  <a:rPr lang="en-US" dirty="0"/>
                  <a:t>Once a student is matched, the student never becomes unmatched; only “trades up”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Claim: Algorithm terminates after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iterations of while loop</a:t>
                </a:r>
              </a:p>
              <a:p>
                <a:pPr marL="0" indent="0">
                  <a:buNone/>
                </a:pPr>
                <a:r>
                  <a:rPr lang="en-US" u="sng" dirty="0"/>
                  <a:t>Proof</a:t>
                </a:r>
                <a:r>
                  <a:rPr lang="en-US" dirty="0"/>
                  <a:t>: Each time through the while loop, a hospital proposes to a new student. So, there are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possible proposals (or,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crossouts)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759B9-CCD2-4D4E-B16F-076202855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9A813-070F-480B-92EB-1E48067D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0453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EAFD-9101-445B-8737-1C39E8DE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correctness: perfect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759B9-CCD2-4D4E-B16F-0762028554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rgbClr val="C00000"/>
                    </a:solidFill>
                  </a:rPr>
                  <a:t>Claim #1: </a:t>
                </a:r>
                <a:r>
                  <a:rPr lang="en-US" sz="1800" dirty="0"/>
                  <a:t>G-S outputs a matching</a:t>
                </a:r>
              </a:p>
              <a:p>
                <a:pPr marL="0" indent="0">
                  <a:buNone/>
                </a:pPr>
                <a:r>
                  <a:rPr lang="en-US" sz="1800" u="sng" dirty="0"/>
                  <a:t>Proof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600" dirty="0"/>
                  <a:t>Hospital proposes only if unmatched </a:t>
                </a:r>
                <a:r>
                  <a:rPr lang="en-US" sz="1600" dirty="0">
                    <a:sym typeface="Wingdings" panose="05000000000000000000" pitchFamily="2" charset="2"/>
                  </a:rPr>
                  <a:t> matched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≤1 </m:t>
                    </m:r>
                  </m:oMath>
                </a14:m>
                <a:r>
                  <a:rPr lang="en-US" sz="1600" dirty="0"/>
                  <a:t>student</a:t>
                </a:r>
              </a:p>
              <a:p>
                <a:pPr marL="0" indent="0">
                  <a:buNone/>
                </a:pPr>
                <a:r>
                  <a:rPr lang="en-US" sz="1600" dirty="0"/>
                  <a:t>Student accepts only best hospital </a:t>
                </a:r>
                <a:r>
                  <a:rPr lang="en-US" sz="1600" dirty="0">
                    <a:sym typeface="Wingdings" panose="05000000000000000000" pitchFamily="2" charset="2"/>
                  </a:rPr>
                  <a:t> matched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≤1 </m:t>
                    </m:r>
                  </m:oMath>
                </a14:m>
                <a:r>
                  <a:rPr lang="en-US" sz="1600" dirty="0"/>
                  <a:t>hospital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C00000"/>
                    </a:solidFill>
                  </a:rPr>
                  <a:t>Claim #2: </a:t>
                </a:r>
                <a:r>
                  <a:rPr lang="en-US" sz="1800" dirty="0"/>
                  <a:t>In G-S matching, all hospitals get matched</a:t>
                </a:r>
              </a:p>
              <a:p>
                <a:pPr marL="0" indent="0">
                  <a:buNone/>
                </a:pPr>
                <a:r>
                  <a:rPr lang="en-US" sz="1800" u="sng" dirty="0"/>
                  <a:t>Proof</a:t>
                </a:r>
                <a:r>
                  <a:rPr lang="en-US" sz="1800" dirty="0"/>
                  <a:t>: (by contradiction)</a:t>
                </a:r>
              </a:p>
              <a:p>
                <a:pPr marL="0" indent="0">
                  <a:buNone/>
                </a:pPr>
                <a:r>
                  <a:rPr lang="en-US" sz="1800" dirty="0"/>
                  <a:t>Suppose some hospital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in unmatched upon termination</a:t>
                </a:r>
              </a:p>
              <a:p>
                <a:pPr marL="0" indent="0">
                  <a:buNone/>
                </a:pPr>
                <a:r>
                  <a:rPr lang="en-US" sz="1800" dirty="0"/>
                  <a:t>Then some student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is unmatched upon termination </a:t>
                </a:r>
                <a:r>
                  <a:rPr lang="en-US" sz="18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r>
                  <a:rPr lang="en-US" sz="1800" dirty="0"/>
                  <a:t> was never proposed to. But,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proposes to every student, since it ends up unmatched </a:t>
                </a:r>
                <a:r>
                  <a:rPr lang="en-US" sz="1800" dirty="0">
                    <a:sym typeface="Wingdings" panose="05000000000000000000" pitchFamily="2" charset="2"/>
                  </a:rPr>
                  <a:t> contradiction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C00000"/>
                    </a:solidFill>
                  </a:rPr>
                  <a:t>Claim #3: </a:t>
                </a:r>
                <a:r>
                  <a:rPr lang="en-US" sz="1800" dirty="0"/>
                  <a:t>In G-S matching, all students get matched</a:t>
                </a:r>
              </a:p>
              <a:p>
                <a:pPr marL="0" indent="0">
                  <a:buNone/>
                </a:pPr>
                <a:r>
                  <a:rPr lang="en-US" sz="1800" u="sng" dirty="0"/>
                  <a:t>Proof</a:t>
                </a:r>
                <a:r>
                  <a:rPr lang="en-US" sz="1800" dirty="0"/>
                  <a:t>: (by counting)</a:t>
                </a:r>
              </a:p>
              <a:p>
                <a:pPr marL="0" indent="0">
                  <a:buNone/>
                </a:pPr>
                <a:r>
                  <a:rPr lang="en-US" sz="1800" dirty="0"/>
                  <a:t>Per previous claim #2, all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hospitals get matched </a:t>
                </a:r>
                <a:r>
                  <a:rPr lang="en-US" sz="1800" dirty="0">
                    <a:sym typeface="Wingdings" panose="05000000000000000000" pitchFamily="2" charset="2"/>
                  </a:rPr>
                  <a:t> all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US" sz="1800" dirty="0">
                    <a:sym typeface="Wingdings" panose="05000000000000000000" pitchFamily="2" charset="2"/>
                  </a:rPr>
                  <a:t> students must get matched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759B9-CCD2-4D4E-B16F-076202855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5181600"/>
              </a:xfrm>
              <a:blipFill>
                <a:blip r:embed="rId2"/>
                <a:stretch>
                  <a:fillRect l="-706" t="-706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9A813-070F-480B-92EB-1E48067D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42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D9F7DFF-DA97-46F2-B54F-727FD0596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Administrative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73F818DB-3984-47D9-9F92-47F2BB30F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 announced – due Nov 26, 11:59pm. 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Thanksgiving week plans… </a:t>
            </a:r>
            <a:r>
              <a:rPr lang="en-US" altLang="en-US" dirty="0">
                <a:solidFill>
                  <a:srgbClr val="C00000"/>
                </a:solidFill>
              </a:rPr>
              <a:t>Nov 23 no class</a:t>
            </a:r>
          </a:p>
          <a:p>
            <a:endParaRPr lang="en-US" altLang="en-US" dirty="0"/>
          </a:p>
          <a:p>
            <a:r>
              <a:rPr lang="en-US" altLang="en-US" dirty="0"/>
              <a:t>Finals details announced</a:t>
            </a:r>
          </a:p>
          <a:p>
            <a:pPr lvl="1"/>
            <a:r>
              <a:rPr lang="en-US" altLang="en-US" dirty="0"/>
              <a:t>Part 1 (take-home, 6hrs, 4-5 algo design questions)</a:t>
            </a:r>
          </a:p>
          <a:p>
            <a:pPr lvl="2"/>
            <a:r>
              <a:rPr lang="en-US" altLang="en-US" dirty="0">
                <a:solidFill>
                  <a:srgbClr val="C00000"/>
                </a:solidFill>
              </a:rPr>
              <a:t>Only typed answers. Develop your Word / LaTeX templates NOW!!!</a:t>
            </a:r>
          </a:p>
          <a:p>
            <a:pPr lvl="1"/>
            <a:r>
              <a:rPr lang="en-US" altLang="en-US" dirty="0"/>
              <a:t>Part 2 (in-class) 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Who is registered in AMTH?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81614CDF-7963-413B-980E-A9A01B5D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864999-774A-4981-AA0A-A3D0749A73D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EAFD-9101-445B-8737-1C39E8DE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correctness: stable matching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759B9-CCD2-4D4E-B16F-0762028554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Claim #1: </a:t>
                </a:r>
                <a:r>
                  <a:rPr lang="en-US" sz="2000" dirty="0"/>
                  <a:t>In G-S matching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, there are no unstable / rogue pairs</a:t>
                </a:r>
              </a:p>
              <a:p>
                <a:pPr marL="0" indent="0">
                  <a:buNone/>
                </a:pPr>
                <a:r>
                  <a:rPr lang="en-US" sz="2000" u="sng" dirty="0"/>
                  <a:t>Proof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Consider any pair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C00000"/>
                    </a:solidFill>
                  </a:rPr>
                  <a:t>Case 1: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never proposed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800" dirty="0">
                  <a:solidFill>
                    <a:srgbClr val="C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prefers its G-S partner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(hospitals propose in decreasing order of preference)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is not unstable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C00000"/>
                    </a:solidFill>
                  </a:rPr>
                  <a:t>Case 2: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proposed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800" b="0" dirty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rejected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C00000"/>
                    </a:solidFill>
                  </a:rPr>
                  <a:t>(right away or later)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prefers its G-S partner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(students only trade up)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is not unstable</a:t>
                </a:r>
              </a:p>
              <a:p>
                <a:pPr lvl="1"/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759B9-CCD2-4D4E-B16F-076202855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5181600"/>
              </a:xfrm>
              <a:blipFill>
                <a:blip r:embed="rId2"/>
                <a:stretch>
                  <a:fillRect l="-863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9A813-070F-480B-92EB-1E48067D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6544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E5CA-3640-46C6-A176-CA23F3C6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BA298-9C5D-4ECD-999F-A13DE36C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990600"/>
          </a:xfrm>
        </p:spPr>
        <p:txBody>
          <a:bodyPr/>
          <a:lstStyle/>
          <a:p>
            <a:r>
              <a:rPr lang="en-US" dirty="0"/>
              <a:t>For a given problem instance, there may be several stable matchings but G-S gives one unique matching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04C3E-19B1-40E0-8154-E807DF5F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AFDEB2-A22E-4842-91D0-8A8D86DD3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60141"/>
            <a:ext cx="2671236" cy="1728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3D2F5F-A38C-47E1-90A4-C58CE24BE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855" y="2360141"/>
            <a:ext cx="2627078" cy="17287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97CA212-706E-4913-BD15-B30536CC6AC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85800" y="4533900"/>
                <a:ext cx="7772400" cy="990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97CA212-706E-4913-BD15-B30536CC6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533900"/>
                <a:ext cx="7772400" cy="990600"/>
              </a:xfrm>
              <a:prstGeom prst="rect">
                <a:avLst/>
              </a:prstGeom>
              <a:blipFill>
                <a:blip r:embed="rId4"/>
                <a:stretch>
                  <a:fillRect l="-1176" t="-4938" b="-37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369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E5CA-3640-46C6-A176-CA23F3C6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BA298-9C5D-4ECD-999F-A13DE36CF3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2438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Student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a </a:t>
                </a:r>
                <a:r>
                  <a:rPr lang="en-US" u="sng" dirty="0"/>
                  <a:t>valid partner </a:t>
                </a:r>
                <a:r>
                  <a:rPr lang="en-US" dirty="0"/>
                  <a:t>for hospital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if there exists any stable matching in which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are matched</a:t>
                </a:r>
              </a:p>
              <a:p>
                <a:pPr marL="0" indent="0">
                  <a:buNone/>
                </a:pPr>
                <a:r>
                  <a:rPr lang="en-US" sz="2000" dirty="0"/>
                  <a:t>Both X and Y are valid partners for A</a:t>
                </a:r>
              </a:p>
              <a:p>
                <a:pPr marL="0" indent="0">
                  <a:buNone/>
                </a:pPr>
                <a:r>
                  <a:rPr lang="en-US" sz="2000" dirty="0"/>
                  <a:t>Both X and Y are valid partners for B</a:t>
                </a:r>
              </a:p>
              <a:p>
                <a:pPr marL="0" indent="0">
                  <a:buNone/>
                </a:pPr>
                <a:r>
                  <a:rPr lang="en-US" sz="2000" dirty="0"/>
                  <a:t>Z is the only valid partner for 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BA298-9C5D-4ECD-999F-A13DE36CF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2438400"/>
              </a:xfrm>
              <a:blipFill>
                <a:blip r:embed="rId2"/>
                <a:stretch>
                  <a:fillRect l="-1255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04C3E-19B1-40E0-8154-E807DF5F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AFDEB2-A22E-4842-91D0-8A8D86DD3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60007"/>
            <a:ext cx="2671236" cy="1728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3D2F5F-A38C-47E1-90A4-C58CE24BE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695" y="3860007"/>
            <a:ext cx="2627078" cy="17287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97CA212-706E-4913-BD15-B30536CC6AC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85800" y="5715000"/>
                <a:ext cx="7772400" cy="990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97CA212-706E-4913-BD15-B30536CC6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5715000"/>
                <a:ext cx="7772400" cy="990600"/>
              </a:xfrm>
              <a:prstGeom prst="rect">
                <a:avLst/>
              </a:prstGeom>
              <a:blipFill>
                <a:blip r:embed="rId5"/>
                <a:stretch>
                  <a:fillRect l="-1176" t="-4938" b="-37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634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E5CA-3640-46C6-A176-CA23F3C6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BA298-9C5D-4ECD-999F-A13DE36C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0386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Hospital-optimal assignment.</a:t>
            </a:r>
          </a:p>
          <a:p>
            <a:pPr marL="0" indent="0">
              <a:buNone/>
            </a:pPr>
            <a:r>
              <a:rPr lang="en-US" dirty="0"/>
              <a:t>Each hospital receives best valid partner</a:t>
            </a:r>
          </a:p>
          <a:p>
            <a:pPr lvl="1"/>
            <a:r>
              <a:rPr lang="en-US" sz="1800" dirty="0"/>
              <a:t>Is it a perfect matching?</a:t>
            </a:r>
          </a:p>
          <a:p>
            <a:pPr lvl="1"/>
            <a:r>
              <a:rPr lang="en-US" sz="1800" dirty="0"/>
              <a:t>Is it stable?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Claim: </a:t>
            </a:r>
            <a:r>
              <a:rPr lang="en-US" dirty="0"/>
              <a:t>All executions of Gale-Shapley yield hospital-optimal assignment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Corollary. </a:t>
            </a:r>
            <a:r>
              <a:rPr lang="en-US" dirty="0"/>
              <a:t>Hospital-optimal assignment is a stable matching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04C3E-19B1-40E0-8154-E807DF5F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07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E5CA-3640-46C6-A176-CA23F3C6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Fairness: Hospital Optimality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BA298-9C5D-4ECD-999F-A13DE36CF3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Claim: </a:t>
                </a:r>
                <a:r>
                  <a:rPr lang="en-US" dirty="0"/>
                  <a:t>G-S matching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hospital-optimal</a:t>
                </a:r>
              </a:p>
              <a:p>
                <a:pPr marL="0" indent="0">
                  <a:buNone/>
                </a:pPr>
                <a:r>
                  <a:rPr lang="en-US" sz="2000" dirty="0"/>
                  <a:t>Proof: (by contradiction)</a:t>
                </a:r>
              </a:p>
              <a:p>
                <a:pPr marL="0" indent="0">
                  <a:buNone/>
                </a:pPr>
                <a:r>
                  <a:rPr lang="en-US" sz="2000" dirty="0"/>
                  <a:t>Suppose a hospital is matched with student other than best valid partner</a:t>
                </a:r>
              </a:p>
              <a:p>
                <a:pPr marL="0" indent="0">
                  <a:buNone/>
                </a:pPr>
                <a:r>
                  <a:rPr lang="en-US" sz="2000" dirty="0"/>
                  <a:t>Hospitals propose in decreasing order of preference </a:t>
                </a:r>
                <a:r>
                  <a:rPr lang="en-US" sz="2000" dirty="0">
                    <a:sym typeface="Wingdings" panose="05000000000000000000" pitchFamily="2" charset="2"/>
                  </a:rPr>
                  <a:t> some hospital is rejected by a valid partner during G-S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</m:oMath>
                </a14:m>
                <a:r>
                  <a:rPr lang="en-US" sz="2000" dirty="0"/>
                  <a:t> be first such hospital, and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be the first valid partner that rejects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be a stable matching where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are matched</a:t>
                </a:r>
              </a:p>
              <a:p>
                <a:pPr marL="0" indent="0">
                  <a:buNone/>
                </a:pPr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rejects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</m:oMath>
                </a14:m>
                <a:r>
                  <a:rPr lang="en-US" sz="2000" dirty="0"/>
                  <a:t> in G-S,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forms (or, re-affirms) commitment to a hospital say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prefers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be a partner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 had not been rejected by any valid partner (including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s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) at the point when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</m:oMath>
                </a14:m>
                <a:r>
                  <a:rPr lang="en-US" sz="1800" dirty="0"/>
                  <a:t> is rejected by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 (because this is the first rejection by a valid partner)</a:t>
                </a:r>
              </a:p>
              <a:p>
                <a:pPr marL="0" indent="0">
                  <a:buNone/>
                </a:pPr>
                <a:r>
                  <a:rPr lang="en-US" sz="1800" dirty="0"/>
                  <a:t>Thus,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 had not yet proposed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proposed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 prefers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 is unstable in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anose="05000000000000000000" pitchFamily="2" charset="2"/>
                  </a:rPr>
                  <a:t> a contradiction</a:t>
                </a:r>
                <a:endParaRPr lang="en-US" sz="1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BA298-9C5D-4ECD-999F-A13DE36CF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5105400"/>
              </a:xfrm>
              <a:blipFill>
                <a:blip r:embed="rId2"/>
                <a:stretch>
                  <a:fillRect l="-1255" t="-956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04C3E-19B1-40E0-8154-E807DF5F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409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E5CA-3640-46C6-A176-CA23F3C6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Fairness: Student </a:t>
            </a:r>
            <a:r>
              <a:rPr lang="en-US" dirty="0" err="1"/>
              <a:t>Pessimality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BA298-9C5D-4ECD-999F-A13DE36CF3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Each student receives worst valid partner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Claim: </a:t>
                </a:r>
                <a:r>
                  <a:rPr lang="en-US" dirty="0"/>
                  <a:t>G-S matching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student-pessimal</a:t>
                </a:r>
              </a:p>
              <a:p>
                <a:pPr marL="0" indent="0">
                  <a:buNone/>
                </a:pPr>
                <a:r>
                  <a:rPr lang="en-US" sz="2000" dirty="0"/>
                  <a:t>Proof: (by contradiction)</a:t>
                </a:r>
              </a:p>
              <a:p>
                <a:pPr marL="0" indent="0">
                  <a:buNone/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matched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but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is not the worst valid partner 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stable matching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matched,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is preferred less than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prefers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be a partner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800" dirty="0"/>
                  <a:t>By hospital-optimality,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 is the best valid partner for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800" dirty="0"/>
                  <a:t> prefers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So,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 is unstable in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anose="05000000000000000000" pitchFamily="2" charset="2"/>
                  </a:rPr>
                  <a:t> a contradiction</a:t>
                </a:r>
                <a:endParaRPr lang="en-US" sz="1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BA298-9C5D-4ECD-999F-A13DE36CF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5105400"/>
              </a:xfrm>
              <a:blipFill>
                <a:blip r:embed="rId2"/>
                <a:stretch>
                  <a:fillRect l="-1255" t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04C3E-19B1-40E0-8154-E807DF5F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3888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CA9D-CEE9-40CF-95E0-D8ACE224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12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3EA4-72EF-44C6-B9C1-4BB7C060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Stable matching</a:t>
            </a: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429B9-2923-4465-AE9D-39FB145A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00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A01F-FF40-4C63-A9BA-1FB5D442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BB932F-4FB7-400B-AD67-EB0526D6CA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weighted, complete bipartite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weight of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Find a perfect matching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</a:t>
                </a:r>
                <a:r>
                  <a:rPr lang="en-US" u="sng" dirty="0"/>
                  <a:t>maximizes</a:t>
                </a:r>
                <a:r>
                  <a:rPr lang="en-US" dirty="0"/>
                  <a:t> the total weight</a:t>
                </a:r>
              </a:p>
              <a:p>
                <a:pPr marL="0" indent="0">
                  <a:buNone/>
                </a:pPr>
                <a:r>
                  <a:rPr lang="en-US" dirty="0"/>
                  <a:t>For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𝑖𝑡𝑠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want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𝑝𝑒𝑟𝑓𝑒𝑐𝑡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𝑚𝑎𝑡𝑐h𝑖𝑛𝑔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Solved using Hungarian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BB932F-4FB7-400B-AD67-EB0526D6CA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BED25-496F-4F50-A5AC-6F5DCD33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499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8978-0742-4801-8A0B-0F80E695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C7422-819D-44D3-AF9B-5C2A6015F5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Maximal matching in a bipartite graph</a:t>
                </a:r>
              </a:p>
              <a:p>
                <a:pPr marL="0" indent="0">
                  <a:buNone/>
                </a:pPr>
                <a:r>
                  <a:rPr lang="en-US" dirty="0"/>
                  <a:t>Given a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 matching is a subgraph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where every node has degree 1;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Applications:</a:t>
                </a:r>
              </a:p>
              <a:p>
                <a:pPr marL="0" indent="0">
                  <a:buNone/>
                </a:pPr>
                <a:r>
                  <a:rPr lang="en-US" dirty="0"/>
                  <a:t>Online dating</a:t>
                </a:r>
              </a:p>
              <a:p>
                <a:pPr marL="0" indent="0">
                  <a:buNone/>
                </a:pPr>
                <a:r>
                  <a:rPr lang="en-US" dirty="0"/>
                  <a:t>Network resource management</a:t>
                </a:r>
              </a:p>
              <a:p>
                <a:pPr marL="0" indent="0">
                  <a:buNone/>
                </a:pPr>
                <a:r>
                  <a:rPr lang="en-US" dirty="0"/>
                  <a:t>Hospital interns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C7422-819D-44D3-AF9B-5C2A6015F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DC8C5-B105-4C92-B777-800964E6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00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5800-C29B-4A35-9CB6-9EC9C09A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93B7-EE0A-4C65-A5CD-746D1579B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962400"/>
            <a:ext cx="7772400" cy="2133600"/>
          </a:xfrm>
        </p:spPr>
        <p:txBody>
          <a:bodyPr/>
          <a:lstStyle/>
          <a:p>
            <a:r>
              <a:rPr lang="en-US" dirty="0"/>
              <a:t>Nodes 1, 2, 3, 4 of S are matched</a:t>
            </a:r>
          </a:p>
          <a:p>
            <a:r>
              <a:rPr lang="en-US" dirty="0"/>
              <a:t>Node 5 of S is exposed / unmatched / uncovered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2F935-D4E2-4B70-AD3A-71D65169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E5CAE3-0049-4790-80BF-21856B95B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023" y="1220525"/>
            <a:ext cx="2799953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8978-0742-4801-8A0B-0F80E695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C7422-819D-44D3-AF9B-5C2A6015F5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 matching is a subgraph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where every node has degree 1;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Matched vertex: </a:t>
                </a:r>
                <a:r>
                  <a:rPr lang="en-US" dirty="0"/>
                  <a:t>has an incident edge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Maximal matching: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is not a matching, i.e., a matching to which we cannot add any other edges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-alternating path</a:t>
                </a:r>
                <a:r>
                  <a:rPr lang="en-US" dirty="0"/>
                  <a:t>: a simple path whose edges alternate between being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-augmenting path: </a:t>
                </a:r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alternating path whose 1</a:t>
                </a:r>
                <a:r>
                  <a:rPr lang="en-US" baseline="30000" dirty="0"/>
                  <a:t>st</a:t>
                </a:r>
                <a:r>
                  <a:rPr lang="en-US" dirty="0"/>
                  <a:t> and last edges belong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. Contains 1 more edge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than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 odd #edges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C7422-819D-44D3-AF9B-5C2A6015F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 r="-392" b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DC8C5-B105-4C92-B777-800964E6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78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E157-F64F-4CD7-B703-12E586D7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med-school students to hospitals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2B6EE2-BDB3-4D3B-B5D7-A50D00A72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set of preferences among hospitals and med-school students, we want to design a </a:t>
                </a:r>
                <a:r>
                  <a:rPr lang="en-US" dirty="0">
                    <a:solidFill>
                      <a:srgbClr val="C00000"/>
                    </a:solidFill>
                  </a:rPr>
                  <a:t>self-reinforcing</a:t>
                </a:r>
                <a:r>
                  <a:rPr lang="en-US" dirty="0"/>
                  <a:t> admissions process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Unstable / rogue pair</a:t>
                </a:r>
                <a:r>
                  <a:rPr lang="en-US" dirty="0">
                    <a:solidFill>
                      <a:schemeClr val="tx1"/>
                    </a:solidFill>
                  </a:rPr>
                  <a:t>: Hospital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student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form an unstable/rogue pair if both: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prefers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one of its admitted students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prefers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assigned hospital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Stable assignment</a:t>
                </a:r>
                <a:r>
                  <a:rPr lang="en-US" dirty="0">
                    <a:solidFill>
                      <a:schemeClr val="tx1"/>
                    </a:solidFill>
                  </a:rPr>
                  <a:t>: Assignment with no unstable/rogue pairs</a:t>
                </a:r>
              </a:p>
              <a:p>
                <a:pPr lvl="1"/>
                <a:r>
                  <a:rPr lang="en-US" dirty="0"/>
                  <a:t>Natural and desirable condition</a:t>
                </a:r>
              </a:p>
              <a:p>
                <a:pPr lvl="1"/>
                <a:r>
                  <a:rPr lang="en-US" dirty="0"/>
                  <a:t>Individual self-interest prevents any hospital-student side deal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2B6EE2-BDB3-4D3B-B5D7-A50D00A72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92B20-5358-4BB6-ABA8-18A9D624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29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2E4E-F21E-460E-9939-FFA2150B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matching problem: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662D6E-8544-4CD5-AC88-E15912741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175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hospitals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and 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students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Each hospital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ranks students</a:t>
                </a:r>
              </a:p>
              <a:p>
                <a:pPr marL="0" indent="0">
                  <a:buNone/>
                </a:pPr>
                <a:r>
                  <a:rPr lang="en-US" dirty="0"/>
                  <a:t>Each student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ranks hospitals</a:t>
                </a:r>
              </a:p>
              <a:p>
                <a:pPr marL="0" indent="0">
                  <a:buNone/>
                </a:pPr>
                <a:r>
                  <a:rPr lang="en-US" dirty="0"/>
                  <a:t>Preferences need not be symmetric and </a:t>
                </a:r>
                <a:r>
                  <a:rPr lang="en-US" u="sng" dirty="0"/>
                  <a:t>DO NOT change over time!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662D6E-8544-4CD5-AC88-E15912741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1752600"/>
              </a:xfrm>
              <a:blipFill>
                <a:blip r:embed="rId2"/>
                <a:stretch>
                  <a:fillRect l="-1255" t="-2787" r="-1647" b="-29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B263D-9D2C-40D1-93A6-4B41ADAF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8B7B6-F69A-4DED-8F27-66E7A6D00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606317"/>
            <a:ext cx="3938587" cy="2718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6F64F5-1ABF-4A88-A855-014F80DB2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615" y="3591902"/>
            <a:ext cx="3775388" cy="27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749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21603</TotalTime>
  <Words>2296</Words>
  <Application>Microsoft Office PowerPoint</Application>
  <PresentationFormat>On-screen Show (4:3)</PresentationFormat>
  <Paragraphs>786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Cambria Math</vt:lpstr>
      <vt:lpstr>Courier New</vt:lpstr>
      <vt:lpstr>Times New Roman</vt:lpstr>
      <vt:lpstr>Wingdings</vt:lpstr>
      <vt:lpstr>Default Design</vt:lpstr>
      <vt:lpstr>Design and Analysis of Algorithms</vt:lpstr>
      <vt:lpstr>Agenda</vt:lpstr>
      <vt:lpstr>Administrative</vt:lpstr>
      <vt:lpstr>Assignment problem</vt:lpstr>
      <vt:lpstr>Matching problem</vt:lpstr>
      <vt:lpstr>Example</vt:lpstr>
      <vt:lpstr>Matching problem</vt:lpstr>
      <vt:lpstr>Matching med-school students to hospitals</vt:lpstr>
      <vt:lpstr>Stable matching problem: Input</vt:lpstr>
      <vt:lpstr>Perfect matching</vt:lpstr>
      <vt:lpstr>Example</vt:lpstr>
      <vt:lpstr>PowerPoint Presentation</vt:lpstr>
      <vt:lpstr>Complexity </vt:lpstr>
      <vt:lpstr>Unstable / rogue pair</vt:lpstr>
      <vt:lpstr>Quiz</vt:lpstr>
      <vt:lpstr>Stable matching / marriage problem</vt:lpstr>
      <vt:lpstr>Example</vt:lpstr>
      <vt:lpstr>Stable roommate problem</vt:lpstr>
      <vt:lpstr>Greedy?</vt:lpstr>
      <vt:lpstr>Greedy?</vt:lpstr>
      <vt:lpstr>Gale-Shapley deferred acceptance algorithm</vt:lpstr>
      <vt:lpstr>Example</vt:lpstr>
      <vt:lpstr>Example</vt:lpstr>
      <vt:lpstr>Example</vt:lpstr>
      <vt:lpstr>Example</vt:lpstr>
      <vt:lpstr>Example</vt:lpstr>
      <vt:lpstr>What facts do we need to prove?</vt:lpstr>
      <vt:lpstr>Proof of correctness: Termination</vt:lpstr>
      <vt:lpstr>Proof of correctness: perfect matching</vt:lpstr>
      <vt:lpstr>Proof of correctness: stable matching</vt:lpstr>
      <vt:lpstr>Fairness</vt:lpstr>
      <vt:lpstr>Fairness</vt:lpstr>
      <vt:lpstr>Fairness</vt:lpstr>
      <vt:lpstr>Fairness: Hospital Optimality</vt:lpstr>
      <vt:lpstr>Fairness: Student Pessimality</vt:lpstr>
      <vt:lpstr>Lecture 12 Summary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Nath, Siddhartha</dc:creator>
  <cp:lastModifiedBy>Nath, Siddhartha</cp:lastModifiedBy>
  <cp:revision>239</cp:revision>
  <cp:lastPrinted>2006-09-21T19:13:42Z</cp:lastPrinted>
  <dcterms:created xsi:type="dcterms:W3CDTF">1996-09-30T18:28:10Z</dcterms:created>
  <dcterms:modified xsi:type="dcterms:W3CDTF">2022-11-03T03:48:45Z</dcterms:modified>
</cp:coreProperties>
</file>