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284" r:id="rId2"/>
    <p:sldId id="285" r:id="rId3"/>
    <p:sldId id="287" r:id="rId4"/>
    <p:sldId id="401" r:id="rId5"/>
    <p:sldId id="402" r:id="rId6"/>
    <p:sldId id="403" r:id="rId7"/>
    <p:sldId id="404" r:id="rId8"/>
    <p:sldId id="405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2" r:id="rId33"/>
    <p:sldId id="433" r:id="rId34"/>
    <p:sldId id="434" r:id="rId35"/>
    <p:sldId id="435" r:id="rId36"/>
    <p:sldId id="431" r:id="rId37"/>
    <p:sldId id="436" r:id="rId38"/>
    <p:sldId id="437" r:id="rId39"/>
    <p:sldId id="288" r:id="rId40"/>
    <p:sldId id="422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5A61D-509D-45FC-A356-AE8D33A0C06E}" v="4585" dt="2022-11-08T04:39:07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8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CE65A61D-509D-45FC-A356-AE8D33A0C06E}"/>
    <pc:docChg chg="undo custSel addSld delSld modSld sldOrd">
      <pc:chgData name="Nath, Siddhartha" userId="d83df921-9d41-4a0b-95a4-a52fc1507e41" providerId="ADAL" clId="{CE65A61D-509D-45FC-A356-AE8D33A0C06E}" dt="2022-11-08T04:39:07.424" v="10399" actId="20577"/>
      <pc:docMkLst>
        <pc:docMk/>
      </pc:docMkLst>
      <pc:sldChg chg="modSp mod">
        <pc:chgData name="Nath, Siddhartha" userId="d83df921-9d41-4a0b-95a4-a52fc1507e41" providerId="ADAL" clId="{CE65A61D-509D-45FC-A356-AE8D33A0C06E}" dt="2022-11-04T22:24:32.097" v="3" actId="20577"/>
        <pc:sldMkLst>
          <pc:docMk/>
          <pc:sldMk cId="0" sldId="284"/>
        </pc:sldMkLst>
        <pc:spChg chg="mod">
          <ac:chgData name="Nath, Siddhartha" userId="d83df921-9d41-4a0b-95a4-a52fc1507e41" providerId="ADAL" clId="{CE65A61D-509D-45FC-A356-AE8D33A0C06E}" dt="2022-11-04T22:24:32.097" v="3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CE65A61D-509D-45FC-A356-AE8D33A0C06E}" dt="2022-11-04T22:24:39.457" v="23" actId="20577"/>
        <pc:sldMkLst>
          <pc:docMk/>
          <pc:sldMk cId="0" sldId="285"/>
        </pc:sldMkLst>
        <pc:spChg chg="mod">
          <ac:chgData name="Nath, Siddhartha" userId="d83df921-9d41-4a0b-95a4-a52fc1507e41" providerId="ADAL" clId="{CE65A61D-509D-45FC-A356-AE8D33A0C06E}" dt="2022-11-04T22:24:39.457" v="2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CE65A61D-509D-45FC-A356-AE8D33A0C06E}" dt="2022-11-07T16:44:08.224" v="10378" actId="20577"/>
        <pc:sldMkLst>
          <pc:docMk/>
          <pc:sldMk cId="0" sldId="287"/>
        </pc:sldMkLst>
        <pc:spChg chg="mod">
          <ac:chgData name="Nath, Siddhartha" userId="d83df921-9d41-4a0b-95a4-a52fc1507e41" providerId="ADAL" clId="{CE65A61D-509D-45FC-A356-AE8D33A0C06E}" dt="2022-11-07T16:44:08.224" v="1037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CE65A61D-509D-45FC-A356-AE8D33A0C06E}" dt="2022-11-07T23:20:15.692" v="10398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CE65A61D-509D-45FC-A356-AE8D33A0C06E}" dt="2022-11-04T22:38:05.500" v="75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CE65A61D-509D-45FC-A356-AE8D33A0C06E}" dt="2022-11-07T23:20:15.692" v="10398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10295750" sldId="37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229374915" sldId="37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547113351" sldId="37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416168611" sldId="37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98607532" sldId="37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58366733" sldId="37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73860425" sldId="37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344812973" sldId="37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478580259" sldId="37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447004683" sldId="380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98775218" sldId="38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868737049" sldId="38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718302217" sldId="38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348277540" sldId="38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042588308" sldId="38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039595212" sldId="38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972752577" sldId="38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785643798" sldId="38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980515065" sldId="38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324085333" sldId="390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470453059" sldId="39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135711982" sldId="39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532384444" sldId="39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814428632" sldId="39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536544504" sldId="39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4178369808" sldId="39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491634625" sldId="39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88107520" sldId="39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738409006" sldId="39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03888527" sldId="400"/>
        </pc:sldMkLst>
      </pc:sldChg>
      <pc:sldChg chg="modSp mod">
        <pc:chgData name="Nath, Siddhartha" userId="d83df921-9d41-4a0b-95a4-a52fc1507e41" providerId="ADAL" clId="{CE65A61D-509D-45FC-A356-AE8D33A0C06E}" dt="2022-11-07T16:44:27.137" v="10386" actId="20577"/>
        <pc:sldMkLst>
          <pc:docMk/>
          <pc:sldMk cId="3344997523" sldId="401"/>
        </pc:sldMkLst>
        <pc:spChg chg="mod">
          <ac:chgData name="Nath, Siddhartha" userId="d83df921-9d41-4a0b-95a4-a52fc1507e41" providerId="ADAL" clId="{CE65A61D-509D-45FC-A356-AE8D33A0C06E}" dt="2022-11-04T22:27:24.302" v="139" actId="20577"/>
          <ac:spMkLst>
            <pc:docMk/>
            <pc:sldMk cId="3344997523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CE65A61D-509D-45FC-A356-AE8D33A0C06E}" dt="2022-11-07T16:44:27.137" v="10386" actId="20577"/>
          <ac:spMkLst>
            <pc:docMk/>
            <pc:sldMk cId="3344997523" sldId="401"/>
            <ac:spMk id="3" creationId="{9BBB932F-4FB7-400B-AD67-EB0526D6CAE7}"/>
          </ac:spMkLst>
        </pc:spChg>
      </pc:sldChg>
      <pc:sldChg chg="modSp new mod">
        <pc:chgData name="Nath, Siddhartha" userId="d83df921-9d41-4a0b-95a4-a52fc1507e41" providerId="ADAL" clId="{CE65A61D-509D-45FC-A356-AE8D33A0C06E}" dt="2022-11-04T22:46:13.156" v="1396" actId="207"/>
        <pc:sldMkLst>
          <pc:docMk/>
          <pc:sldMk cId="1222942495" sldId="402"/>
        </pc:sldMkLst>
        <pc:spChg chg="mod">
          <ac:chgData name="Nath, Siddhartha" userId="d83df921-9d41-4a0b-95a4-a52fc1507e41" providerId="ADAL" clId="{CE65A61D-509D-45FC-A356-AE8D33A0C06E}" dt="2022-11-04T22:38:46.796" v="798" actId="20577"/>
          <ac:spMkLst>
            <pc:docMk/>
            <pc:sldMk cId="1222942495" sldId="402"/>
            <ac:spMk id="2" creationId="{26BDC036-C2D7-4593-B952-F4C1E0F6DAE5}"/>
          </ac:spMkLst>
        </pc:spChg>
        <pc:spChg chg="mod">
          <ac:chgData name="Nath, Siddhartha" userId="d83df921-9d41-4a0b-95a4-a52fc1507e41" providerId="ADAL" clId="{CE65A61D-509D-45FC-A356-AE8D33A0C06E}" dt="2022-11-04T22:46:13.156" v="1396" actId="207"/>
          <ac:spMkLst>
            <pc:docMk/>
            <pc:sldMk cId="1222942495" sldId="402"/>
            <ac:spMk id="3" creationId="{A70A2CF7-8F2B-46F7-AA7B-6B5AEC3E01C2}"/>
          </ac:spMkLst>
        </pc:spChg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837781903" sldId="402"/>
        </pc:sldMkLst>
      </pc:sldChg>
      <pc:sldChg chg="addSp modSp add mod">
        <pc:chgData name="Nath, Siddhartha" userId="d83df921-9d41-4a0b-95a4-a52fc1507e41" providerId="ADAL" clId="{CE65A61D-509D-45FC-A356-AE8D33A0C06E}" dt="2022-11-05T00:28:07.405" v="2070" actId="14100"/>
        <pc:sldMkLst>
          <pc:docMk/>
          <pc:sldMk cId="157471863" sldId="403"/>
        </pc:sldMkLst>
        <pc:spChg chg="mod">
          <ac:chgData name="Nath, Siddhartha" userId="d83df921-9d41-4a0b-95a4-a52fc1507e41" providerId="ADAL" clId="{CE65A61D-509D-45FC-A356-AE8D33A0C06E}" dt="2022-11-05T00:24:00.837" v="1740" actId="20577"/>
          <ac:spMkLst>
            <pc:docMk/>
            <pc:sldMk cId="157471863" sldId="403"/>
            <ac:spMk id="3" creationId="{A70A2CF7-8F2B-46F7-AA7B-6B5AEC3E01C2}"/>
          </ac:spMkLst>
        </pc:spChg>
        <pc:spChg chg="add mod">
          <ac:chgData name="Nath, Siddhartha" userId="d83df921-9d41-4a0b-95a4-a52fc1507e41" providerId="ADAL" clId="{CE65A61D-509D-45FC-A356-AE8D33A0C06E}" dt="2022-11-05T00:27:33.576" v="2013" actId="207"/>
          <ac:spMkLst>
            <pc:docMk/>
            <pc:sldMk cId="157471863" sldId="403"/>
            <ac:spMk id="5" creationId="{D08652CD-7026-4936-B3D6-A6C08739E358}"/>
          </ac:spMkLst>
        </pc:spChg>
        <pc:spChg chg="add mod">
          <ac:chgData name="Nath, Siddhartha" userId="d83df921-9d41-4a0b-95a4-a52fc1507e41" providerId="ADAL" clId="{CE65A61D-509D-45FC-A356-AE8D33A0C06E}" dt="2022-11-05T00:27:46.112" v="2027" actId="1076"/>
          <ac:spMkLst>
            <pc:docMk/>
            <pc:sldMk cId="157471863" sldId="403"/>
            <ac:spMk id="6" creationId="{3013F14C-94F0-4F82-A33E-64FB96AE181F}"/>
          </ac:spMkLst>
        </pc:spChg>
        <pc:spChg chg="add mod">
          <ac:chgData name="Nath, Siddhartha" userId="d83df921-9d41-4a0b-95a4-a52fc1507e41" providerId="ADAL" clId="{CE65A61D-509D-45FC-A356-AE8D33A0C06E}" dt="2022-11-05T00:28:07.405" v="2070" actId="14100"/>
          <ac:spMkLst>
            <pc:docMk/>
            <pc:sldMk cId="157471863" sldId="403"/>
            <ac:spMk id="7" creationId="{6E5B399A-333B-4526-BF95-B7B71130797F}"/>
          </ac:spMkLst>
        </pc:spChg>
      </pc:sldChg>
      <pc:sldChg chg="modSp new mod">
        <pc:chgData name="Nath, Siddhartha" userId="d83df921-9d41-4a0b-95a4-a52fc1507e41" providerId="ADAL" clId="{CE65A61D-509D-45FC-A356-AE8D33A0C06E}" dt="2022-11-05T00:48:18.117" v="3109" actId="207"/>
        <pc:sldMkLst>
          <pc:docMk/>
          <pc:sldMk cId="2205272028" sldId="404"/>
        </pc:sldMkLst>
        <pc:spChg chg="mod">
          <ac:chgData name="Nath, Siddhartha" userId="d83df921-9d41-4a0b-95a4-a52fc1507e41" providerId="ADAL" clId="{CE65A61D-509D-45FC-A356-AE8D33A0C06E}" dt="2022-11-05T00:25:02.786" v="1760" actId="20577"/>
          <ac:spMkLst>
            <pc:docMk/>
            <pc:sldMk cId="2205272028" sldId="404"/>
            <ac:spMk id="2" creationId="{94C753E7-920D-4A84-A8FD-2CCE7E3E302E}"/>
          </ac:spMkLst>
        </pc:spChg>
        <pc:spChg chg="mod">
          <ac:chgData name="Nath, Siddhartha" userId="d83df921-9d41-4a0b-95a4-a52fc1507e41" providerId="ADAL" clId="{CE65A61D-509D-45FC-A356-AE8D33A0C06E}" dt="2022-11-05T00:48:18.117" v="3109" actId="207"/>
          <ac:spMkLst>
            <pc:docMk/>
            <pc:sldMk cId="2205272028" sldId="404"/>
            <ac:spMk id="3" creationId="{06CA0F50-680C-49B4-891E-6A3EE28DA50C}"/>
          </ac:spMkLst>
        </pc:spChg>
      </pc:sldChg>
      <pc:sldChg chg="modSp new mod">
        <pc:chgData name="Nath, Siddhartha" userId="d83df921-9d41-4a0b-95a4-a52fc1507e41" providerId="ADAL" clId="{CE65A61D-509D-45FC-A356-AE8D33A0C06E}" dt="2022-11-05T00:50:49.316" v="3111" actId="6549"/>
        <pc:sldMkLst>
          <pc:docMk/>
          <pc:sldMk cId="4117833536" sldId="405"/>
        </pc:sldMkLst>
        <pc:spChg chg="mod">
          <ac:chgData name="Nath, Siddhartha" userId="d83df921-9d41-4a0b-95a4-a52fc1507e41" providerId="ADAL" clId="{CE65A61D-509D-45FC-A356-AE8D33A0C06E}" dt="2022-11-05T00:50:49.316" v="3111" actId="6549"/>
          <ac:spMkLst>
            <pc:docMk/>
            <pc:sldMk cId="4117833536" sldId="405"/>
            <ac:spMk id="2" creationId="{DAB27E82-7B74-4215-B01A-29BC8C4C305C}"/>
          </ac:spMkLst>
        </pc:spChg>
        <pc:spChg chg="mod">
          <ac:chgData name="Nath, Siddhartha" userId="d83df921-9d41-4a0b-95a4-a52fc1507e41" providerId="ADAL" clId="{CE65A61D-509D-45FC-A356-AE8D33A0C06E}" dt="2022-11-05T00:36:41.743" v="2884" actId="207"/>
          <ac:spMkLst>
            <pc:docMk/>
            <pc:sldMk cId="4117833536" sldId="405"/>
            <ac:spMk id="3" creationId="{5EB6B874-1E71-4719-9FD2-D8FAA49DEA4C}"/>
          </ac:spMkLst>
        </pc:spChg>
      </pc:sldChg>
      <pc:sldChg chg="addSp delSp modSp add del mod">
        <pc:chgData name="Nath, Siddhartha" userId="d83df921-9d41-4a0b-95a4-a52fc1507e41" providerId="ADAL" clId="{CE65A61D-509D-45FC-A356-AE8D33A0C06E}" dt="2022-11-05T00:47:26.403" v="3042" actId="47"/>
        <pc:sldMkLst>
          <pc:docMk/>
          <pc:sldMk cId="536643016" sldId="406"/>
        </pc:sldMkLst>
        <pc:spChg chg="mod">
          <ac:chgData name="Nath, Siddhartha" userId="d83df921-9d41-4a0b-95a4-a52fc1507e41" providerId="ADAL" clId="{CE65A61D-509D-45FC-A356-AE8D33A0C06E}" dt="2022-11-05T00:41:46.607" v="2961" actId="207"/>
          <ac:spMkLst>
            <pc:docMk/>
            <pc:sldMk cId="536643016" sldId="406"/>
            <ac:spMk id="3" creationId="{5EB6B874-1E71-4719-9FD2-D8FAA49DEA4C}"/>
          </ac:spMkLst>
        </pc:spChg>
        <pc:spChg chg="add mod">
          <ac:chgData name="Nath, Siddhartha" userId="d83df921-9d41-4a0b-95a4-a52fc1507e41" providerId="ADAL" clId="{CE65A61D-509D-45FC-A356-AE8D33A0C06E}" dt="2022-11-05T00:40:24.242" v="2951" actId="404"/>
          <ac:spMkLst>
            <pc:docMk/>
            <pc:sldMk cId="536643016" sldId="406"/>
            <ac:spMk id="7" creationId="{5472B5F6-B8A9-4EF6-A96B-FDD2228BE67F}"/>
          </ac:spMkLst>
        </pc:spChg>
        <pc:spChg chg="add mod">
          <ac:chgData name="Nath, Siddhartha" userId="d83df921-9d41-4a0b-95a4-a52fc1507e41" providerId="ADAL" clId="{CE65A61D-509D-45FC-A356-AE8D33A0C06E}" dt="2022-11-05T00:47:17.628" v="3041" actId="20577"/>
          <ac:spMkLst>
            <pc:docMk/>
            <pc:sldMk cId="536643016" sldId="406"/>
            <ac:spMk id="10" creationId="{810B845A-354E-49EB-827B-63357D789490}"/>
          </ac:spMkLst>
        </pc:spChg>
        <pc:picChg chg="add mod">
          <ac:chgData name="Nath, Siddhartha" userId="d83df921-9d41-4a0b-95a4-a52fc1507e41" providerId="ADAL" clId="{CE65A61D-509D-45FC-A356-AE8D33A0C06E}" dt="2022-11-05T00:40:11.864" v="2932" actId="1076"/>
          <ac:picMkLst>
            <pc:docMk/>
            <pc:sldMk cId="536643016" sldId="406"/>
            <ac:picMk id="6" creationId="{2C1D341E-5EDF-49F0-A7F6-821F642F9BE3}"/>
          </ac:picMkLst>
        </pc:picChg>
        <pc:picChg chg="add del mod">
          <ac:chgData name="Nath, Siddhartha" userId="d83df921-9d41-4a0b-95a4-a52fc1507e41" providerId="ADAL" clId="{CE65A61D-509D-45FC-A356-AE8D33A0C06E}" dt="2022-11-05T00:46:56.738" v="3012" actId="478"/>
          <ac:picMkLst>
            <pc:docMk/>
            <pc:sldMk cId="536643016" sldId="406"/>
            <ac:picMk id="9" creationId="{B2B55A3F-8D5C-47B1-9EC1-D58BDE8898E3}"/>
          </ac:picMkLst>
        </pc:picChg>
      </pc:sldChg>
      <pc:sldChg chg="modSp add mod">
        <pc:chgData name="Nath, Siddhartha" userId="d83df921-9d41-4a0b-95a4-a52fc1507e41" providerId="ADAL" clId="{CE65A61D-509D-45FC-A356-AE8D33A0C06E}" dt="2022-11-05T00:52:12.901" v="3252" actId="207"/>
        <pc:sldMkLst>
          <pc:docMk/>
          <pc:sldMk cId="2680784585" sldId="407"/>
        </pc:sldMkLst>
        <pc:spChg chg="mod">
          <ac:chgData name="Nath, Siddhartha" userId="d83df921-9d41-4a0b-95a4-a52fc1507e41" providerId="ADAL" clId="{CE65A61D-509D-45FC-A356-AE8D33A0C06E}" dt="2022-11-05T00:50:45.470" v="3110" actId="6549"/>
          <ac:spMkLst>
            <pc:docMk/>
            <pc:sldMk cId="2680784585" sldId="407"/>
            <ac:spMk id="2" creationId="{DAB27E82-7B74-4215-B01A-29BC8C4C305C}"/>
          </ac:spMkLst>
        </pc:spChg>
        <pc:spChg chg="mod">
          <ac:chgData name="Nath, Siddhartha" userId="d83df921-9d41-4a0b-95a4-a52fc1507e41" providerId="ADAL" clId="{CE65A61D-509D-45FC-A356-AE8D33A0C06E}" dt="2022-11-05T00:52:12.901" v="3252" actId="207"/>
          <ac:spMkLst>
            <pc:docMk/>
            <pc:sldMk cId="2680784585" sldId="407"/>
            <ac:spMk id="7" creationId="{5472B5F6-B8A9-4EF6-A96B-FDD2228BE67F}"/>
          </ac:spMkLst>
        </pc:spChg>
      </pc:sldChg>
      <pc:sldChg chg="addSp modSp new mod">
        <pc:chgData name="Nath, Siddhartha" userId="d83df921-9d41-4a0b-95a4-a52fc1507e41" providerId="ADAL" clId="{CE65A61D-509D-45FC-A356-AE8D33A0C06E}" dt="2022-11-05T00:54:56.763" v="3501" actId="1076"/>
        <pc:sldMkLst>
          <pc:docMk/>
          <pc:sldMk cId="1608688091" sldId="408"/>
        </pc:sldMkLst>
        <pc:spChg chg="mod">
          <ac:chgData name="Nath, Siddhartha" userId="d83df921-9d41-4a0b-95a4-a52fc1507e41" providerId="ADAL" clId="{CE65A61D-509D-45FC-A356-AE8D33A0C06E}" dt="2022-11-05T00:51:09.321" v="3153" actId="20577"/>
          <ac:spMkLst>
            <pc:docMk/>
            <pc:sldMk cId="1608688091" sldId="408"/>
            <ac:spMk id="2" creationId="{1A872249-9A88-4CBA-985D-7C12DDA1BABC}"/>
          </ac:spMkLst>
        </pc:spChg>
        <pc:spChg chg="mod">
          <ac:chgData name="Nath, Siddhartha" userId="d83df921-9d41-4a0b-95a4-a52fc1507e41" providerId="ADAL" clId="{CE65A61D-509D-45FC-A356-AE8D33A0C06E}" dt="2022-11-05T00:54:20.667" v="3493" actId="14100"/>
          <ac:spMkLst>
            <pc:docMk/>
            <pc:sldMk cId="1608688091" sldId="408"/>
            <ac:spMk id="3" creationId="{FC0631CC-8F16-4113-B974-CA5EE457045A}"/>
          </ac:spMkLst>
        </pc:spChg>
        <pc:picChg chg="add mod">
          <ac:chgData name="Nath, Siddhartha" userId="d83df921-9d41-4a0b-95a4-a52fc1507e41" providerId="ADAL" clId="{CE65A61D-509D-45FC-A356-AE8D33A0C06E}" dt="2022-11-05T00:54:37.525" v="3496" actId="1076"/>
          <ac:picMkLst>
            <pc:docMk/>
            <pc:sldMk cId="1608688091" sldId="408"/>
            <ac:picMk id="6" creationId="{8BE26789-3F4F-4C5D-B301-1D414B8B66E8}"/>
          </ac:picMkLst>
        </pc:picChg>
        <pc:picChg chg="add mod">
          <ac:chgData name="Nath, Siddhartha" userId="d83df921-9d41-4a0b-95a4-a52fc1507e41" providerId="ADAL" clId="{CE65A61D-509D-45FC-A356-AE8D33A0C06E}" dt="2022-11-05T00:54:56.763" v="3501" actId="1076"/>
          <ac:picMkLst>
            <pc:docMk/>
            <pc:sldMk cId="1608688091" sldId="408"/>
            <ac:picMk id="8" creationId="{0C61355E-EE6C-4683-962C-68E2111ACA82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1:05.596" v="4061" actId="20577"/>
        <pc:sldMkLst>
          <pc:docMk/>
          <pc:sldMk cId="1826009634" sldId="409"/>
        </pc:sldMkLst>
        <pc:spChg chg="mod">
          <ac:chgData name="Nath, Siddhartha" userId="d83df921-9d41-4a0b-95a4-a52fc1507e41" providerId="ADAL" clId="{CE65A61D-509D-45FC-A356-AE8D33A0C06E}" dt="2022-11-05T01:01:05.596" v="4061" actId="20577"/>
          <ac:spMkLst>
            <pc:docMk/>
            <pc:sldMk cId="1826009634" sldId="409"/>
            <ac:spMk id="2" creationId="{B1968C5F-852A-47A4-A1A2-4BF56A596C43}"/>
          </ac:spMkLst>
        </pc:spChg>
        <pc:spChg chg="mod">
          <ac:chgData name="Nath, Siddhartha" userId="d83df921-9d41-4a0b-95a4-a52fc1507e41" providerId="ADAL" clId="{CE65A61D-509D-45FC-A356-AE8D33A0C06E}" dt="2022-11-05T01:00:41.741" v="4041" actId="20577"/>
          <ac:spMkLst>
            <pc:docMk/>
            <pc:sldMk cId="1826009634" sldId="409"/>
            <ac:spMk id="3" creationId="{617E0924-71D9-4EE4-AC51-AB6DC9E106A5}"/>
          </ac:spMkLst>
        </pc:spChg>
        <pc:picChg chg="add del">
          <ac:chgData name="Nath, Siddhartha" userId="d83df921-9d41-4a0b-95a4-a52fc1507e41" providerId="ADAL" clId="{CE65A61D-509D-45FC-A356-AE8D33A0C06E}" dt="2022-11-05T00:57:13.379" v="3630" actId="22"/>
          <ac:picMkLst>
            <pc:docMk/>
            <pc:sldMk cId="1826009634" sldId="409"/>
            <ac:picMk id="6" creationId="{A0BEAC8C-AD19-4F84-9946-D3490EB66041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2:16.684" v="4073" actId="1076"/>
        <pc:sldMkLst>
          <pc:docMk/>
          <pc:sldMk cId="1077245308" sldId="410"/>
        </pc:sldMkLst>
        <pc:spChg chg="mod">
          <ac:chgData name="Nath, Siddhartha" userId="d83df921-9d41-4a0b-95a4-a52fc1507e41" providerId="ADAL" clId="{CE65A61D-509D-45FC-A356-AE8D33A0C06E}" dt="2022-11-05T01:01:49.850" v="4069" actId="20577"/>
          <ac:spMkLst>
            <pc:docMk/>
            <pc:sldMk cId="1077245308" sldId="410"/>
            <ac:spMk id="2" creationId="{73B37E33-A058-4382-9771-A3579C07C6E1}"/>
          </ac:spMkLst>
        </pc:spChg>
        <pc:spChg chg="del">
          <ac:chgData name="Nath, Siddhartha" userId="d83df921-9d41-4a0b-95a4-a52fc1507e41" providerId="ADAL" clId="{CE65A61D-509D-45FC-A356-AE8D33A0C06E}" dt="2022-11-05T01:01:53.231" v="4070" actId="478"/>
          <ac:spMkLst>
            <pc:docMk/>
            <pc:sldMk cId="1077245308" sldId="410"/>
            <ac:spMk id="3" creationId="{C952A3E4-F810-41C1-8C30-0D68BF8C95B5}"/>
          </ac:spMkLst>
        </pc:spChg>
        <pc:picChg chg="add mod">
          <ac:chgData name="Nath, Siddhartha" userId="d83df921-9d41-4a0b-95a4-a52fc1507e41" providerId="ADAL" clId="{CE65A61D-509D-45FC-A356-AE8D33A0C06E}" dt="2022-11-05T01:02:16.684" v="4073" actId="1076"/>
          <ac:picMkLst>
            <pc:docMk/>
            <pc:sldMk cId="1077245308" sldId="410"/>
            <ac:picMk id="6" creationId="{3D242FDA-2091-458F-9DE4-5CF3C22FBAF4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4:03.997" v="4110" actId="14100"/>
        <pc:sldMkLst>
          <pc:docMk/>
          <pc:sldMk cId="1805098621" sldId="411"/>
        </pc:sldMkLst>
        <pc:spChg chg="mod">
          <ac:chgData name="Nath, Siddhartha" userId="d83df921-9d41-4a0b-95a4-a52fc1507e41" providerId="ADAL" clId="{CE65A61D-509D-45FC-A356-AE8D33A0C06E}" dt="2022-11-05T01:02:41.158" v="4101" actId="20577"/>
          <ac:spMkLst>
            <pc:docMk/>
            <pc:sldMk cId="1805098621" sldId="411"/>
            <ac:spMk id="2" creationId="{69E3D8AE-0D5C-469A-A229-B11DE502AEA8}"/>
          </ac:spMkLst>
        </pc:spChg>
        <pc:spChg chg="del">
          <ac:chgData name="Nath, Siddhartha" userId="d83df921-9d41-4a0b-95a4-a52fc1507e41" providerId="ADAL" clId="{CE65A61D-509D-45FC-A356-AE8D33A0C06E}" dt="2022-11-05T01:02:27.029" v="4075" actId="478"/>
          <ac:spMkLst>
            <pc:docMk/>
            <pc:sldMk cId="1805098621" sldId="411"/>
            <ac:spMk id="3" creationId="{BC8EB032-FDC6-4899-BD6C-93844CA124C5}"/>
          </ac:spMkLst>
        </pc:spChg>
        <pc:picChg chg="add mod">
          <ac:chgData name="Nath, Siddhartha" userId="d83df921-9d41-4a0b-95a4-a52fc1507e41" providerId="ADAL" clId="{CE65A61D-509D-45FC-A356-AE8D33A0C06E}" dt="2022-11-05T01:03:28.786" v="4105" actId="14100"/>
          <ac:picMkLst>
            <pc:docMk/>
            <pc:sldMk cId="1805098621" sldId="411"/>
            <ac:picMk id="6" creationId="{576A9D50-7CF0-410C-BA96-0A2FE08601AF}"/>
          </ac:picMkLst>
        </pc:picChg>
        <pc:picChg chg="add mod">
          <ac:chgData name="Nath, Siddhartha" userId="d83df921-9d41-4a0b-95a4-a52fc1507e41" providerId="ADAL" clId="{CE65A61D-509D-45FC-A356-AE8D33A0C06E}" dt="2022-11-05T01:04:03.997" v="4110" actId="14100"/>
          <ac:picMkLst>
            <pc:docMk/>
            <pc:sldMk cId="1805098621" sldId="411"/>
            <ac:picMk id="8" creationId="{5A74D24B-BBCF-4232-8A89-4D941F557508}"/>
          </ac:picMkLst>
        </pc:picChg>
      </pc:sldChg>
      <pc:sldChg chg="addSp modSp new mod">
        <pc:chgData name="Nath, Siddhartha" userId="d83df921-9d41-4a0b-95a4-a52fc1507e41" providerId="ADAL" clId="{CE65A61D-509D-45FC-A356-AE8D33A0C06E}" dt="2022-11-05T01:09:42.926" v="4573" actId="1076"/>
        <pc:sldMkLst>
          <pc:docMk/>
          <pc:sldMk cId="1860040692" sldId="412"/>
        </pc:sldMkLst>
        <pc:spChg chg="mod">
          <ac:chgData name="Nath, Siddhartha" userId="d83df921-9d41-4a0b-95a4-a52fc1507e41" providerId="ADAL" clId="{CE65A61D-509D-45FC-A356-AE8D33A0C06E}" dt="2022-11-05T01:07:07.755" v="4129" actId="20577"/>
          <ac:spMkLst>
            <pc:docMk/>
            <pc:sldMk cId="1860040692" sldId="412"/>
            <ac:spMk id="2" creationId="{CC50B07C-0236-45A2-ADF3-5243441ED20F}"/>
          </ac:spMkLst>
        </pc:spChg>
        <pc:spChg chg="mod">
          <ac:chgData name="Nath, Siddhartha" userId="d83df921-9d41-4a0b-95a4-a52fc1507e41" providerId="ADAL" clId="{CE65A61D-509D-45FC-A356-AE8D33A0C06E}" dt="2022-11-05T01:09:26.745" v="4570" actId="20577"/>
          <ac:spMkLst>
            <pc:docMk/>
            <pc:sldMk cId="1860040692" sldId="412"/>
            <ac:spMk id="3" creationId="{177E7F33-EEF2-4EC9-AEC8-380F2CA15EDC}"/>
          </ac:spMkLst>
        </pc:spChg>
        <pc:picChg chg="add mod">
          <ac:chgData name="Nath, Siddhartha" userId="d83df921-9d41-4a0b-95a4-a52fc1507e41" providerId="ADAL" clId="{CE65A61D-509D-45FC-A356-AE8D33A0C06E}" dt="2022-11-05T01:09:42.926" v="4573" actId="1076"/>
          <ac:picMkLst>
            <pc:docMk/>
            <pc:sldMk cId="1860040692" sldId="412"/>
            <ac:picMk id="6" creationId="{DA71124A-FABB-4591-A09D-5A563C7A74B4}"/>
          </ac:picMkLst>
        </pc:picChg>
      </pc:sldChg>
      <pc:sldChg chg="addSp delSp modSp add mod">
        <pc:chgData name="Nath, Siddhartha" userId="d83df921-9d41-4a0b-95a4-a52fc1507e41" providerId="ADAL" clId="{CE65A61D-509D-45FC-A356-AE8D33A0C06E}" dt="2022-11-05T01:11:05.987" v="4585" actId="1076"/>
        <pc:sldMkLst>
          <pc:docMk/>
          <pc:sldMk cId="2315355457" sldId="413"/>
        </pc:sldMkLst>
        <pc:spChg chg="mod">
          <ac:chgData name="Nath, Siddhartha" userId="d83df921-9d41-4a0b-95a4-a52fc1507e41" providerId="ADAL" clId="{CE65A61D-509D-45FC-A356-AE8D33A0C06E}" dt="2022-11-05T01:10:10.627" v="4576" actId="14100"/>
          <ac:spMkLst>
            <pc:docMk/>
            <pc:sldMk cId="2315355457" sldId="413"/>
            <ac:spMk id="3" creationId="{177E7F33-EEF2-4EC9-AEC8-380F2CA15EDC}"/>
          </ac:spMkLst>
        </pc:spChg>
        <pc:picChg chg="del">
          <ac:chgData name="Nath, Siddhartha" userId="d83df921-9d41-4a0b-95a4-a52fc1507e41" providerId="ADAL" clId="{CE65A61D-509D-45FC-A356-AE8D33A0C06E}" dt="2022-11-05T01:10:11.827" v="4577" actId="478"/>
          <ac:picMkLst>
            <pc:docMk/>
            <pc:sldMk cId="2315355457" sldId="413"/>
            <ac:picMk id="6" creationId="{DA71124A-FABB-4591-A09D-5A563C7A74B4}"/>
          </ac:picMkLst>
        </pc:picChg>
        <pc:picChg chg="add mod">
          <ac:chgData name="Nath, Siddhartha" userId="d83df921-9d41-4a0b-95a4-a52fc1507e41" providerId="ADAL" clId="{CE65A61D-509D-45FC-A356-AE8D33A0C06E}" dt="2022-11-05T01:10:41.648" v="4581" actId="1076"/>
          <ac:picMkLst>
            <pc:docMk/>
            <pc:sldMk cId="2315355457" sldId="413"/>
            <ac:picMk id="7" creationId="{515D3D69-BDCA-4F08-9530-D1297A4B9973}"/>
          </ac:picMkLst>
        </pc:picChg>
        <pc:picChg chg="add mod">
          <ac:chgData name="Nath, Siddhartha" userId="d83df921-9d41-4a0b-95a4-a52fc1507e41" providerId="ADAL" clId="{CE65A61D-509D-45FC-A356-AE8D33A0C06E}" dt="2022-11-05T01:11:05.987" v="4585" actId="1076"/>
          <ac:picMkLst>
            <pc:docMk/>
            <pc:sldMk cId="2315355457" sldId="413"/>
            <ac:picMk id="9" creationId="{85FE57D3-765B-4BD1-931A-06AC1EB77A3B}"/>
          </ac:picMkLst>
        </pc:picChg>
      </pc:sldChg>
      <pc:sldChg chg="addSp modSp new mod">
        <pc:chgData name="Nath, Siddhartha" userId="d83df921-9d41-4a0b-95a4-a52fc1507e41" providerId="ADAL" clId="{CE65A61D-509D-45FC-A356-AE8D33A0C06E}" dt="2022-11-05T01:13:53.280" v="4730" actId="20577"/>
        <pc:sldMkLst>
          <pc:docMk/>
          <pc:sldMk cId="4031810181" sldId="414"/>
        </pc:sldMkLst>
        <pc:spChg chg="mod">
          <ac:chgData name="Nath, Siddhartha" userId="d83df921-9d41-4a0b-95a4-a52fc1507e41" providerId="ADAL" clId="{CE65A61D-509D-45FC-A356-AE8D33A0C06E}" dt="2022-11-05T01:11:28.863" v="4601" actId="20577"/>
          <ac:spMkLst>
            <pc:docMk/>
            <pc:sldMk cId="4031810181" sldId="414"/>
            <ac:spMk id="2" creationId="{1A503F83-FCDB-499B-8957-AC6EE3E37044}"/>
          </ac:spMkLst>
        </pc:spChg>
        <pc:spChg chg="mod">
          <ac:chgData name="Nath, Siddhartha" userId="d83df921-9d41-4a0b-95a4-a52fc1507e41" providerId="ADAL" clId="{CE65A61D-509D-45FC-A356-AE8D33A0C06E}" dt="2022-11-05T01:12:26.727" v="4692" actId="14100"/>
          <ac:spMkLst>
            <pc:docMk/>
            <pc:sldMk cId="4031810181" sldId="414"/>
            <ac:spMk id="3" creationId="{16974CC4-BA0F-4FEC-A905-653453B9CB5A}"/>
          </ac:spMkLst>
        </pc:spChg>
        <pc:spChg chg="add mod">
          <ac:chgData name="Nath, Siddhartha" userId="d83df921-9d41-4a0b-95a4-a52fc1507e41" providerId="ADAL" clId="{CE65A61D-509D-45FC-A356-AE8D33A0C06E}" dt="2022-11-05T01:13:53.280" v="4730" actId="20577"/>
          <ac:spMkLst>
            <pc:docMk/>
            <pc:sldMk cId="4031810181" sldId="414"/>
            <ac:spMk id="9" creationId="{3A3FA31B-397B-4BD6-A3D1-FBCE0745E14A}"/>
          </ac:spMkLst>
        </pc:spChg>
        <pc:picChg chg="add mod">
          <ac:chgData name="Nath, Siddhartha" userId="d83df921-9d41-4a0b-95a4-a52fc1507e41" providerId="ADAL" clId="{CE65A61D-509D-45FC-A356-AE8D33A0C06E}" dt="2022-11-05T01:12:39.943" v="4694" actId="1076"/>
          <ac:picMkLst>
            <pc:docMk/>
            <pc:sldMk cId="4031810181" sldId="414"/>
            <ac:picMk id="6" creationId="{6DB870F6-9A3A-46CD-927E-D723DB16872A}"/>
          </ac:picMkLst>
        </pc:picChg>
        <pc:picChg chg="add mod">
          <ac:chgData name="Nath, Siddhartha" userId="d83df921-9d41-4a0b-95a4-a52fc1507e41" providerId="ADAL" clId="{CE65A61D-509D-45FC-A356-AE8D33A0C06E}" dt="2022-11-05T01:13:03.856" v="4697" actId="1076"/>
          <ac:picMkLst>
            <pc:docMk/>
            <pc:sldMk cId="4031810181" sldId="414"/>
            <ac:picMk id="8" creationId="{43B8CE03-65A0-4763-86A4-004B424D558B}"/>
          </ac:picMkLst>
        </pc:picChg>
      </pc:sldChg>
      <pc:sldChg chg="modSp new mod">
        <pc:chgData name="Nath, Siddhartha" userId="d83df921-9d41-4a0b-95a4-a52fc1507e41" providerId="ADAL" clId="{CE65A61D-509D-45FC-A356-AE8D33A0C06E}" dt="2022-11-05T01:21:44.517" v="5027" actId="20577"/>
        <pc:sldMkLst>
          <pc:docMk/>
          <pc:sldMk cId="774649221" sldId="415"/>
        </pc:sldMkLst>
        <pc:spChg chg="mod">
          <ac:chgData name="Nath, Siddhartha" userId="d83df921-9d41-4a0b-95a4-a52fc1507e41" providerId="ADAL" clId="{CE65A61D-509D-45FC-A356-AE8D33A0C06E}" dt="2022-11-05T01:15:06.514" v="4748" actId="20577"/>
          <ac:spMkLst>
            <pc:docMk/>
            <pc:sldMk cId="774649221" sldId="415"/>
            <ac:spMk id="2" creationId="{C00735B4-01AA-414E-A162-3FBCA3F0C359}"/>
          </ac:spMkLst>
        </pc:spChg>
        <pc:spChg chg="mod">
          <ac:chgData name="Nath, Siddhartha" userId="d83df921-9d41-4a0b-95a4-a52fc1507e41" providerId="ADAL" clId="{CE65A61D-509D-45FC-A356-AE8D33A0C06E}" dt="2022-11-05T01:21:44.517" v="5027" actId="20577"/>
          <ac:spMkLst>
            <pc:docMk/>
            <pc:sldMk cId="774649221" sldId="415"/>
            <ac:spMk id="3" creationId="{5F6CC5E2-97AD-4F17-9165-DC63D5993469}"/>
          </ac:spMkLst>
        </pc:spChg>
      </pc:sldChg>
      <pc:sldChg chg="modSp new mod">
        <pc:chgData name="Nath, Siddhartha" userId="d83df921-9d41-4a0b-95a4-a52fc1507e41" providerId="ADAL" clId="{CE65A61D-509D-45FC-A356-AE8D33A0C06E}" dt="2022-11-05T01:27:03.793" v="5232" actId="20577"/>
        <pc:sldMkLst>
          <pc:docMk/>
          <pc:sldMk cId="3387016600" sldId="416"/>
        </pc:sldMkLst>
        <pc:spChg chg="mod">
          <ac:chgData name="Nath, Siddhartha" userId="d83df921-9d41-4a0b-95a4-a52fc1507e41" providerId="ADAL" clId="{CE65A61D-509D-45FC-A356-AE8D33A0C06E}" dt="2022-11-05T01:24:05.385" v="5047" actId="20577"/>
          <ac:spMkLst>
            <pc:docMk/>
            <pc:sldMk cId="3387016600" sldId="416"/>
            <ac:spMk id="2" creationId="{BDA9D213-8416-43A3-A1D9-A7CD2B1B1321}"/>
          </ac:spMkLst>
        </pc:spChg>
        <pc:spChg chg="mod">
          <ac:chgData name="Nath, Siddhartha" userId="d83df921-9d41-4a0b-95a4-a52fc1507e41" providerId="ADAL" clId="{CE65A61D-509D-45FC-A356-AE8D33A0C06E}" dt="2022-11-05T01:27:03.793" v="5232" actId="20577"/>
          <ac:spMkLst>
            <pc:docMk/>
            <pc:sldMk cId="3387016600" sldId="416"/>
            <ac:spMk id="3" creationId="{4DEC3DCE-D3C7-43CB-B0F3-BF4CF6E7472F}"/>
          </ac:spMkLst>
        </pc:spChg>
      </pc:sldChg>
      <pc:sldChg chg="addSp delSp modSp new mod chgLayout">
        <pc:chgData name="Nath, Siddhartha" userId="d83df921-9d41-4a0b-95a4-a52fc1507e41" providerId="ADAL" clId="{CE65A61D-509D-45FC-A356-AE8D33A0C06E}" dt="2022-11-05T01:40:02.619" v="6385" actId="20577"/>
        <pc:sldMkLst>
          <pc:docMk/>
          <pc:sldMk cId="1634919074" sldId="417"/>
        </pc:sldMkLst>
        <pc:spChg chg="mod ord">
          <ac:chgData name="Nath, Siddhartha" userId="d83df921-9d41-4a0b-95a4-a52fc1507e41" providerId="ADAL" clId="{CE65A61D-509D-45FC-A356-AE8D33A0C06E}" dt="2022-11-05T01:35:10.408" v="5879" actId="700"/>
          <ac:spMkLst>
            <pc:docMk/>
            <pc:sldMk cId="1634919074" sldId="417"/>
            <ac:spMk id="2" creationId="{041C85FC-AD93-4BA2-BC22-B03C666633C6}"/>
          </ac:spMkLst>
        </pc:spChg>
        <pc:spChg chg="mod ord">
          <ac:chgData name="Nath, Siddhartha" userId="d83df921-9d41-4a0b-95a4-a52fc1507e41" providerId="ADAL" clId="{CE65A61D-509D-45FC-A356-AE8D33A0C06E}" dt="2022-11-05T01:40:02.619" v="6385" actId="20577"/>
          <ac:spMkLst>
            <pc:docMk/>
            <pc:sldMk cId="1634919074" sldId="417"/>
            <ac:spMk id="3" creationId="{E625D98A-C053-473E-A327-2D3E735838CF}"/>
          </ac:spMkLst>
        </pc:spChg>
        <pc:spChg chg="mod ord">
          <ac:chgData name="Nath, Siddhartha" userId="d83df921-9d41-4a0b-95a4-a52fc1507e41" providerId="ADAL" clId="{CE65A61D-509D-45FC-A356-AE8D33A0C06E}" dt="2022-11-05T01:35:10.408" v="5879" actId="700"/>
          <ac:spMkLst>
            <pc:docMk/>
            <pc:sldMk cId="1634919074" sldId="417"/>
            <ac:spMk id="4" creationId="{8988574F-B094-4E04-A816-3F5C182EC1CF}"/>
          </ac:spMkLst>
        </pc:spChg>
        <pc:picChg chg="add del mod">
          <ac:chgData name="Nath, Siddhartha" userId="d83df921-9d41-4a0b-95a4-a52fc1507e41" providerId="ADAL" clId="{CE65A61D-509D-45FC-A356-AE8D33A0C06E}" dt="2022-11-05T01:35:03.653" v="5877" actId="478"/>
          <ac:picMkLst>
            <pc:docMk/>
            <pc:sldMk cId="1634919074" sldId="417"/>
            <ac:picMk id="6" creationId="{DB7EFD7B-6984-42CD-807A-C986CAEA4774}"/>
          </ac:picMkLst>
        </pc:picChg>
        <pc:picChg chg="add mod">
          <ac:chgData name="Nath, Siddhartha" userId="d83df921-9d41-4a0b-95a4-a52fc1507e41" providerId="ADAL" clId="{CE65A61D-509D-45FC-A356-AE8D33A0C06E}" dt="2022-11-05T01:38:18.687" v="6257" actId="1076"/>
          <ac:picMkLst>
            <pc:docMk/>
            <pc:sldMk cId="1634919074" sldId="417"/>
            <ac:picMk id="8" creationId="{E28F1534-59E3-496B-8DC6-F8B18B352165}"/>
          </ac:picMkLst>
        </pc:picChg>
      </pc:sldChg>
      <pc:sldChg chg="modSp add del mod">
        <pc:chgData name="Nath, Siddhartha" userId="d83df921-9d41-4a0b-95a4-a52fc1507e41" providerId="ADAL" clId="{CE65A61D-509D-45FC-A356-AE8D33A0C06E}" dt="2022-11-05T01:34:55.082" v="5867" actId="47"/>
        <pc:sldMkLst>
          <pc:docMk/>
          <pc:sldMk cId="2155444690" sldId="418"/>
        </pc:sldMkLst>
        <pc:spChg chg="mod">
          <ac:chgData name="Nath, Siddhartha" userId="d83df921-9d41-4a0b-95a4-a52fc1507e41" providerId="ADAL" clId="{CE65A61D-509D-45FC-A356-AE8D33A0C06E}" dt="2022-11-05T01:34:20.162" v="5866" actId="20577"/>
          <ac:spMkLst>
            <pc:docMk/>
            <pc:sldMk cId="2155444690" sldId="418"/>
            <ac:spMk id="3" creationId="{E625D98A-C053-473E-A327-2D3E735838CF}"/>
          </ac:spMkLst>
        </pc:spChg>
        <pc:picChg chg="mod">
          <ac:chgData name="Nath, Siddhartha" userId="d83df921-9d41-4a0b-95a4-a52fc1507e41" providerId="ADAL" clId="{CE65A61D-509D-45FC-A356-AE8D33A0C06E}" dt="2022-11-05T01:32:40.649" v="5718" actId="14100"/>
          <ac:picMkLst>
            <pc:docMk/>
            <pc:sldMk cId="2155444690" sldId="418"/>
            <ac:picMk id="6" creationId="{DB7EFD7B-6984-42CD-807A-C986CAEA4774}"/>
          </ac:picMkLst>
        </pc:picChg>
      </pc:sldChg>
      <pc:sldChg chg="modSp new mod">
        <pc:chgData name="Nath, Siddhartha" userId="d83df921-9d41-4a0b-95a4-a52fc1507e41" providerId="ADAL" clId="{CE65A61D-509D-45FC-A356-AE8D33A0C06E}" dt="2022-11-05T01:44:37.409" v="6827" actId="207"/>
        <pc:sldMkLst>
          <pc:docMk/>
          <pc:sldMk cId="3555609701" sldId="418"/>
        </pc:sldMkLst>
        <pc:spChg chg="mod">
          <ac:chgData name="Nath, Siddhartha" userId="d83df921-9d41-4a0b-95a4-a52fc1507e41" providerId="ADAL" clId="{CE65A61D-509D-45FC-A356-AE8D33A0C06E}" dt="2022-11-05T01:40:09.111" v="6403" actId="20577"/>
          <ac:spMkLst>
            <pc:docMk/>
            <pc:sldMk cId="3555609701" sldId="418"/>
            <ac:spMk id="2" creationId="{BC731162-24C2-43A7-9499-2A888433FAF1}"/>
          </ac:spMkLst>
        </pc:spChg>
        <pc:spChg chg="mod">
          <ac:chgData name="Nath, Siddhartha" userId="d83df921-9d41-4a0b-95a4-a52fc1507e41" providerId="ADAL" clId="{CE65A61D-509D-45FC-A356-AE8D33A0C06E}" dt="2022-11-05T01:44:37.409" v="6827" actId="207"/>
          <ac:spMkLst>
            <pc:docMk/>
            <pc:sldMk cId="3555609701" sldId="418"/>
            <ac:spMk id="3" creationId="{043254DF-D077-4923-9DEF-DC6D7F68DFD2}"/>
          </ac:spMkLst>
        </pc:spChg>
      </pc:sldChg>
      <pc:sldChg chg="addSp delSp modSp new mod">
        <pc:chgData name="Nath, Siddhartha" userId="d83df921-9d41-4a0b-95a4-a52fc1507e41" providerId="ADAL" clId="{CE65A61D-509D-45FC-A356-AE8D33A0C06E}" dt="2022-11-05T01:45:23.599" v="6838" actId="1076"/>
        <pc:sldMkLst>
          <pc:docMk/>
          <pc:sldMk cId="931361193" sldId="419"/>
        </pc:sldMkLst>
        <pc:spChg chg="mod">
          <ac:chgData name="Nath, Siddhartha" userId="d83df921-9d41-4a0b-95a4-a52fc1507e41" providerId="ADAL" clId="{CE65A61D-509D-45FC-A356-AE8D33A0C06E}" dt="2022-11-05T01:45:06.096" v="6835" actId="20577"/>
          <ac:spMkLst>
            <pc:docMk/>
            <pc:sldMk cId="931361193" sldId="419"/>
            <ac:spMk id="2" creationId="{45F5BC9F-9366-4FDA-BCD8-104402671A85}"/>
          </ac:spMkLst>
        </pc:spChg>
        <pc:spChg chg="del">
          <ac:chgData name="Nath, Siddhartha" userId="d83df921-9d41-4a0b-95a4-a52fc1507e41" providerId="ADAL" clId="{CE65A61D-509D-45FC-A356-AE8D33A0C06E}" dt="2022-11-05T01:45:20.423" v="6836" actId="478"/>
          <ac:spMkLst>
            <pc:docMk/>
            <pc:sldMk cId="931361193" sldId="419"/>
            <ac:spMk id="3" creationId="{4BC059F0-BBFE-4070-97F6-6385AC6D5C49}"/>
          </ac:spMkLst>
        </pc:spChg>
        <pc:picChg chg="add mod">
          <ac:chgData name="Nath, Siddhartha" userId="d83df921-9d41-4a0b-95a4-a52fc1507e41" providerId="ADAL" clId="{CE65A61D-509D-45FC-A356-AE8D33A0C06E}" dt="2022-11-05T01:45:23.599" v="6838" actId="1076"/>
          <ac:picMkLst>
            <pc:docMk/>
            <pc:sldMk cId="931361193" sldId="419"/>
            <ac:picMk id="6" creationId="{57798062-75DE-47EC-BFB6-08F379741E78}"/>
          </ac:picMkLst>
        </pc:picChg>
      </pc:sldChg>
      <pc:sldChg chg="addSp delSp modSp new mod chgLayout">
        <pc:chgData name="Nath, Siddhartha" userId="d83df921-9d41-4a0b-95a4-a52fc1507e41" providerId="ADAL" clId="{CE65A61D-509D-45FC-A356-AE8D33A0C06E}" dt="2022-11-05T01:49:45.108" v="7218" actId="20577"/>
        <pc:sldMkLst>
          <pc:docMk/>
          <pc:sldMk cId="3190492072" sldId="420"/>
        </pc:sldMkLst>
        <pc:spChg chg="mod ord">
          <ac:chgData name="Nath, Siddhartha" userId="d83df921-9d41-4a0b-95a4-a52fc1507e41" providerId="ADAL" clId="{CE65A61D-509D-45FC-A356-AE8D33A0C06E}" dt="2022-11-05T01:46:39.224" v="6862" actId="700"/>
          <ac:spMkLst>
            <pc:docMk/>
            <pc:sldMk cId="3190492072" sldId="420"/>
            <ac:spMk id="2" creationId="{9021FB34-69DB-4F10-9FAD-026AEB2E5510}"/>
          </ac:spMkLst>
        </pc:spChg>
        <pc:spChg chg="add del mod">
          <ac:chgData name="Nath, Siddhartha" userId="d83df921-9d41-4a0b-95a4-a52fc1507e41" providerId="ADAL" clId="{CE65A61D-509D-45FC-A356-AE8D33A0C06E}" dt="2022-11-05T01:49:45.108" v="7218" actId="20577"/>
          <ac:spMkLst>
            <pc:docMk/>
            <pc:sldMk cId="3190492072" sldId="420"/>
            <ac:spMk id="3" creationId="{448FE047-812F-49F1-9C84-2F54DC393F9C}"/>
          </ac:spMkLst>
        </pc:spChg>
        <pc:spChg chg="mod ord">
          <ac:chgData name="Nath, Siddhartha" userId="d83df921-9d41-4a0b-95a4-a52fc1507e41" providerId="ADAL" clId="{CE65A61D-509D-45FC-A356-AE8D33A0C06E}" dt="2022-11-05T01:46:39.224" v="6862" actId="700"/>
          <ac:spMkLst>
            <pc:docMk/>
            <pc:sldMk cId="3190492072" sldId="420"/>
            <ac:spMk id="4" creationId="{1E68518A-5029-4D1E-B2AA-F6096ED88DDC}"/>
          </ac:spMkLst>
        </pc:spChg>
        <pc:picChg chg="add del mod ord">
          <ac:chgData name="Nath, Siddhartha" userId="d83df921-9d41-4a0b-95a4-a52fc1507e41" providerId="ADAL" clId="{CE65A61D-509D-45FC-A356-AE8D33A0C06E}" dt="2022-11-05T01:46:40.965" v="6865" actId="22"/>
          <ac:picMkLst>
            <pc:docMk/>
            <pc:sldMk cId="3190492072" sldId="420"/>
            <ac:picMk id="6" creationId="{E3105D9A-7B6F-4EA7-8045-157732065C19}"/>
          </ac:picMkLst>
        </pc:picChg>
        <pc:picChg chg="add mod">
          <ac:chgData name="Nath, Siddhartha" userId="d83df921-9d41-4a0b-95a4-a52fc1507e41" providerId="ADAL" clId="{CE65A61D-509D-45FC-A356-AE8D33A0C06E}" dt="2022-11-05T01:46:48.014" v="6868" actId="1076"/>
          <ac:picMkLst>
            <pc:docMk/>
            <pc:sldMk cId="3190492072" sldId="420"/>
            <ac:picMk id="8" creationId="{D0DAF96D-9F40-41B4-A52D-901D5EE5C8CC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51:33.083" v="7322" actId="113"/>
        <pc:sldMkLst>
          <pc:docMk/>
          <pc:sldMk cId="3010657527" sldId="421"/>
        </pc:sldMkLst>
        <pc:spChg chg="mod">
          <ac:chgData name="Nath, Siddhartha" userId="d83df921-9d41-4a0b-95a4-a52fc1507e41" providerId="ADAL" clId="{CE65A61D-509D-45FC-A356-AE8D33A0C06E}" dt="2022-11-05T01:50:13.329" v="7249" actId="20577"/>
          <ac:spMkLst>
            <pc:docMk/>
            <pc:sldMk cId="3010657527" sldId="421"/>
            <ac:spMk id="2" creationId="{1AA23CC9-B50C-40CE-B252-93B32E9069A8}"/>
          </ac:spMkLst>
        </pc:spChg>
        <pc:spChg chg="del">
          <ac:chgData name="Nath, Siddhartha" userId="d83df921-9d41-4a0b-95a4-a52fc1507e41" providerId="ADAL" clId="{CE65A61D-509D-45FC-A356-AE8D33A0C06E}" dt="2022-11-05T01:50:22.510" v="7250" actId="478"/>
          <ac:spMkLst>
            <pc:docMk/>
            <pc:sldMk cId="3010657527" sldId="421"/>
            <ac:spMk id="3" creationId="{06FB1D1E-04B1-4EA9-A154-E3D6804CAB46}"/>
          </ac:spMkLst>
        </pc:spChg>
        <pc:spChg chg="add mod">
          <ac:chgData name="Nath, Siddhartha" userId="d83df921-9d41-4a0b-95a4-a52fc1507e41" providerId="ADAL" clId="{CE65A61D-509D-45FC-A356-AE8D33A0C06E}" dt="2022-11-05T01:51:33.083" v="7322" actId="113"/>
          <ac:spMkLst>
            <pc:docMk/>
            <pc:sldMk cId="3010657527" sldId="421"/>
            <ac:spMk id="9" creationId="{9A4E410D-ABC2-4752-849A-9DE874E469B4}"/>
          </ac:spMkLst>
        </pc:spChg>
        <pc:picChg chg="add mod">
          <ac:chgData name="Nath, Siddhartha" userId="d83df921-9d41-4a0b-95a4-a52fc1507e41" providerId="ADAL" clId="{CE65A61D-509D-45FC-A356-AE8D33A0C06E}" dt="2022-11-05T01:50:37.885" v="7253" actId="1076"/>
          <ac:picMkLst>
            <pc:docMk/>
            <pc:sldMk cId="3010657527" sldId="421"/>
            <ac:picMk id="6" creationId="{88AEE25A-2BF0-4B7C-9365-BF776A3545CA}"/>
          </ac:picMkLst>
        </pc:picChg>
        <pc:picChg chg="add mod">
          <ac:chgData name="Nath, Siddhartha" userId="d83df921-9d41-4a0b-95a4-a52fc1507e41" providerId="ADAL" clId="{CE65A61D-509D-45FC-A356-AE8D33A0C06E}" dt="2022-11-05T01:50:57.753" v="7256" actId="1076"/>
          <ac:picMkLst>
            <pc:docMk/>
            <pc:sldMk cId="3010657527" sldId="421"/>
            <ac:picMk id="8" creationId="{49D5BF30-8377-4306-8D3C-CACE6BA371A9}"/>
          </ac:picMkLst>
        </pc:picChg>
      </pc:sldChg>
      <pc:sldChg chg="addSp modSp new mod ord">
        <pc:chgData name="Nath, Siddhartha" userId="d83df921-9d41-4a0b-95a4-a52fc1507e41" providerId="ADAL" clId="{CE65A61D-509D-45FC-A356-AE8D33A0C06E}" dt="2022-11-05T19:52:19.805" v="10343" actId="14100"/>
        <pc:sldMkLst>
          <pc:docMk/>
          <pc:sldMk cId="3657782064" sldId="422"/>
        </pc:sldMkLst>
        <pc:spChg chg="mod">
          <ac:chgData name="Nath, Siddhartha" userId="d83df921-9d41-4a0b-95a4-a52fc1507e41" providerId="ADAL" clId="{CE65A61D-509D-45FC-A356-AE8D33A0C06E}" dt="2022-11-05T02:13:14.022" v="8375" actId="20577"/>
          <ac:spMkLst>
            <pc:docMk/>
            <pc:sldMk cId="3657782064" sldId="422"/>
            <ac:spMk id="2" creationId="{F5FF8BEF-F112-47C2-B158-55221769A2D6}"/>
          </ac:spMkLst>
        </pc:spChg>
        <pc:spChg chg="mod">
          <ac:chgData name="Nath, Siddhartha" userId="d83df921-9d41-4a0b-95a4-a52fc1507e41" providerId="ADAL" clId="{CE65A61D-509D-45FC-A356-AE8D33A0C06E}" dt="2022-11-05T19:52:03.177" v="10338" actId="20577"/>
          <ac:spMkLst>
            <pc:docMk/>
            <pc:sldMk cId="3657782064" sldId="422"/>
            <ac:spMk id="3" creationId="{52FA0DB3-F39D-4940-95FE-18E753CD6725}"/>
          </ac:spMkLst>
        </pc:spChg>
        <pc:spChg chg="add mod">
          <ac:chgData name="Nath, Siddhartha" userId="d83df921-9d41-4a0b-95a4-a52fc1507e41" providerId="ADAL" clId="{CE65A61D-509D-45FC-A356-AE8D33A0C06E}" dt="2022-11-05T19:52:19.805" v="10343" actId="14100"/>
          <ac:spMkLst>
            <pc:docMk/>
            <pc:sldMk cId="3657782064" sldId="422"/>
            <ac:spMk id="7" creationId="{F39A4243-1E23-454A-B6BE-7D6A0F7ACA22}"/>
          </ac:spMkLst>
        </pc:spChg>
        <pc:picChg chg="add mod">
          <ac:chgData name="Nath, Siddhartha" userId="d83df921-9d41-4a0b-95a4-a52fc1507e41" providerId="ADAL" clId="{CE65A61D-509D-45FC-A356-AE8D33A0C06E}" dt="2022-11-05T19:52:16.880" v="10342" actId="1076"/>
          <ac:picMkLst>
            <pc:docMk/>
            <pc:sldMk cId="3657782064" sldId="422"/>
            <ac:picMk id="6" creationId="{ADDFD967-248E-437A-8BC0-AF37DA075EE4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2:05:59.329" v="8209" actId="20577"/>
        <pc:sldMkLst>
          <pc:docMk/>
          <pc:sldMk cId="246303887" sldId="423"/>
        </pc:sldMkLst>
        <pc:spChg chg="mod">
          <ac:chgData name="Nath, Siddhartha" userId="d83df921-9d41-4a0b-95a4-a52fc1507e41" providerId="ADAL" clId="{CE65A61D-509D-45FC-A356-AE8D33A0C06E}" dt="2022-11-05T01:57:22.554" v="7731" actId="20577"/>
          <ac:spMkLst>
            <pc:docMk/>
            <pc:sldMk cId="246303887" sldId="423"/>
            <ac:spMk id="2" creationId="{412EB169-6A7F-4CAC-8DF9-124D7D13B611}"/>
          </ac:spMkLst>
        </pc:spChg>
        <pc:spChg chg="mod">
          <ac:chgData name="Nath, Siddhartha" userId="d83df921-9d41-4a0b-95a4-a52fc1507e41" providerId="ADAL" clId="{CE65A61D-509D-45FC-A356-AE8D33A0C06E}" dt="2022-11-05T02:05:59.329" v="8209" actId="20577"/>
          <ac:spMkLst>
            <pc:docMk/>
            <pc:sldMk cId="246303887" sldId="423"/>
            <ac:spMk id="3" creationId="{FFAE4938-F6F3-424D-80CF-5D52928B6F20}"/>
          </ac:spMkLst>
        </pc:spChg>
        <pc:spChg chg="add del mod">
          <ac:chgData name="Nath, Siddhartha" userId="d83df921-9d41-4a0b-95a4-a52fc1507e41" providerId="ADAL" clId="{CE65A61D-509D-45FC-A356-AE8D33A0C06E}" dt="2022-11-05T02:05:42.032" v="8177" actId="478"/>
          <ac:spMkLst>
            <pc:docMk/>
            <pc:sldMk cId="246303887" sldId="423"/>
            <ac:spMk id="5" creationId="{8CCB27DE-177C-4D23-BBC5-E0DDCE187377}"/>
          </ac:spMkLst>
        </pc:spChg>
      </pc:sldChg>
      <pc:sldChg chg="modSp new mod">
        <pc:chgData name="Nath, Siddhartha" userId="d83df921-9d41-4a0b-95a4-a52fc1507e41" providerId="ADAL" clId="{CE65A61D-509D-45FC-A356-AE8D33A0C06E}" dt="2022-11-05T19:28:23.602" v="9405" actId="20577"/>
        <pc:sldMkLst>
          <pc:docMk/>
          <pc:sldMk cId="3154518002" sldId="424"/>
        </pc:sldMkLst>
        <pc:spChg chg="mod">
          <ac:chgData name="Nath, Siddhartha" userId="d83df921-9d41-4a0b-95a4-a52fc1507e41" providerId="ADAL" clId="{CE65A61D-509D-45FC-A356-AE8D33A0C06E}" dt="2022-11-05T19:24:45.757" v="9039" actId="20577"/>
          <ac:spMkLst>
            <pc:docMk/>
            <pc:sldMk cId="3154518002" sldId="424"/>
            <ac:spMk id="2" creationId="{30590B89-9BAE-477B-B930-0ED229B3AD12}"/>
          </ac:spMkLst>
        </pc:spChg>
        <pc:spChg chg="mod">
          <ac:chgData name="Nath, Siddhartha" userId="d83df921-9d41-4a0b-95a4-a52fc1507e41" providerId="ADAL" clId="{CE65A61D-509D-45FC-A356-AE8D33A0C06E}" dt="2022-11-05T19:28:23.602" v="9405" actId="20577"/>
          <ac:spMkLst>
            <pc:docMk/>
            <pc:sldMk cId="3154518002" sldId="424"/>
            <ac:spMk id="3" creationId="{C7C8FFF4-3F72-49F2-8DDD-ADA3F354D7D9}"/>
          </ac:spMkLst>
        </pc:spChg>
      </pc:sldChg>
      <pc:sldChg chg="modSp new mod">
        <pc:chgData name="Nath, Siddhartha" userId="d83df921-9d41-4a0b-95a4-a52fc1507e41" providerId="ADAL" clId="{CE65A61D-509D-45FC-A356-AE8D33A0C06E}" dt="2022-11-05T19:34:39.890" v="9835" actId="20577"/>
        <pc:sldMkLst>
          <pc:docMk/>
          <pc:sldMk cId="328601108" sldId="425"/>
        </pc:sldMkLst>
        <pc:spChg chg="mod">
          <ac:chgData name="Nath, Siddhartha" userId="d83df921-9d41-4a0b-95a4-a52fc1507e41" providerId="ADAL" clId="{CE65A61D-509D-45FC-A356-AE8D33A0C06E}" dt="2022-11-05T19:25:02.523" v="9074" actId="20577"/>
          <ac:spMkLst>
            <pc:docMk/>
            <pc:sldMk cId="328601108" sldId="425"/>
            <ac:spMk id="2" creationId="{CB9E531D-C1FA-4A14-B83A-22AD3A6E5AD6}"/>
          </ac:spMkLst>
        </pc:spChg>
        <pc:spChg chg="mod">
          <ac:chgData name="Nath, Siddhartha" userId="d83df921-9d41-4a0b-95a4-a52fc1507e41" providerId="ADAL" clId="{CE65A61D-509D-45FC-A356-AE8D33A0C06E}" dt="2022-11-05T19:34:39.890" v="9835" actId="20577"/>
          <ac:spMkLst>
            <pc:docMk/>
            <pc:sldMk cId="328601108" sldId="425"/>
            <ac:spMk id="3" creationId="{7FB1D8F8-015E-4FCF-B66E-C6BE83639039}"/>
          </ac:spMkLst>
        </pc:spChg>
      </pc:sldChg>
      <pc:sldChg chg="modSp add mod">
        <pc:chgData name="Nath, Siddhartha" userId="d83df921-9d41-4a0b-95a4-a52fc1507e41" providerId="ADAL" clId="{CE65A61D-509D-45FC-A356-AE8D33A0C06E}" dt="2022-11-05T19:35:23.828" v="9919" actId="20577"/>
        <pc:sldMkLst>
          <pc:docMk/>
          <pc:sldMk cId="3792280896" sldId="426"/>
        </pc:sldMkLst>
        <pc:spChg chg="mod">
          <ac:chgData name="Nath, Siddhartha" userId="d83df921-9d41-4a0b-95a4-a52fc1507e41" providerId="ADAL" clId="{CE65A61D-509D-45FC-A356-AE8D33A0C06E}" dt="2022-11-05T19:35:23.828" v="9919" actId="20577"/>
          <ac:spMkLst>
            <pc:docMk/>
            <pc:sldMk cId="3792280896" sldId="426"/>
            <ac:spMk id="3" creationId="{7FB1D8F8-015E-4FCF-B66E-C6BE83639039}"/>
          </ac:spMkLst>
        </pc:spChg>
      </pc:sldChg>
      <pc:sldChg chg="modSp add mod">
        <pc:chgData name="Nath, Siddhartha" userId="d83df921-9d41-4a0b-95a4-a52fc1507e41" providerId="ADAL" clId="{CE65A61D-509D-45FC-A356-AE8D33A0C06E}" dt="2022-11-08T04:39:07.424" v="10399" actId="20577"/>
        <pc:sldMkLst>
          <pc:docMk/>
          <pc:sldMk cId="3005817617" sldId="427"/>
        </pc:sldMkLst>
        <pc:spChg chg="mod">
          <ac:chgData name="Nath, Siddhartha" userId="d83df921-9d41-4a0b-95a4-a52fc1507e41" providerId="ADAL" clId="{CE65A61D-509D-45FC-A356-AE8D33A0C06E}" dt="2022-11-08T04:39:07.424" v="10399" actId="20577"/>
          <ac:spMkLst>
            <pc:docMk/>
            <pc:sldMk cId="3005817617" sldId="427"/>
            <ac:spMk id="3" creationId="{7FB1D8F8-015E-4FCF-B66E-C6BE83639039}"/>
          </ac:spMkLst>
        </pc:spChg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1830080654" sldId="428"/>
        </pc:sldMkLst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1499670735" sldId="429"/>
        </pc:sldMkLst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1029884179" sldId="430"/>
        </pc:sldMkLst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2371151519" sldId="431"/>
        </pc:sldMkLst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1577549418" sldId="432"/>
        </pc:sldMkLst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1360173598" sldId="433"/>
        </pc:sldMkLst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438994336" sldId="434"/>
        </pc:sldMkLst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2370788267" sldId="435"/>
        </pc:sldMkLst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4094043367" sldId="436"/>
        </pc:sldMkLst>
      </pc:sldChg>
      <pc:sldChg chg="add">
        <pc:chgData name="Nath, Siddhartha" userId="d83df921-9d41-4a0b-95a4-a52fc1507e41" providerId="ADAL" clId="{CE65A61D-509D-45FC-A356-AE8D33A0C06E}" dt="2022-11-07T23:20:05.872" v="10387"/>
        <pc:sldMkLst>
          <pc:docMk/>
          <pc:sldMk cId="3832150133" sldId="437"/>
        </pc:sldMkLst>
      </pc:sldChg>
    </pc:docChg>
  </pc:docChgLst>
  <pc:docChgLst>
    <pc:chgData name="Nath, Siddhartha" userId="d83df921-9d41-4a0b-95a4-a52fc1507e41" providerId="ADAL" clId="{B25CE662-6D20-46DD-8A43-DF7C4AECE090}"/>
    <pc:docChg chg="undo custSel addSld delSld modSld">
      <pc:chgData name="Nath, Siddhartha" userId="d83df921-9d41-4a0b-95a4-a52fc1507e41" providerId="ADAL" clId="{B25CE662-6D20-46DD-8A43-DF7C4AECE090}" dt="2022-10-11T03:25:51.584" v="4125" actId="20577"/>
      <pc:docMkLst>
        <pc:docMk/>
      </pc:docMkLst>
      <pc:sldChg chg="del">
        <pc:chgData name="Nath, Siddhartha" userId="d83df921-9d41-4a0b-95a4-a52fc1507e41" providerId="ADAL" clId="{B25CE662-6D20-46DD-8A43-DF7C4AECE090}" dt="2022-10-06T23:22:29.982" v="10" actId="47"/>
        <pc:sldMkLst>
          <pc:docMk/>
          <pc:sldMk cId="0" sldId="275"/>
        </pc:sldMkLst>
      </pc:sldChg>
      <pc:sldChg chg="modSp mod">
        <pc:chgData name="Nath, Siddhartha" userId="d83df921-9d41-4a0b-95a4-a52fc1507e41" providerId="ADAL" clId="{B25CE662-6D20-46DD-8A43-DF7C4AECE090}" dt="2022-10-07T02:48:19.553" v="4123" actId="20577"/>
        <pc:sldMkLst>
          <pc:docMk/>
          <pc:sldMk cId="0" sldId="278"/>
        </pc:sldMkLst>
        <pc:spChg chg="mod">
          <ac:chgData name="Nath, Siddhartha" userId="d83df921-9d41-4a0b-95a4-a52fc1507e41" providerId="ADAL" clId="{B25CE662-6D20-46DD-8A43-DF7C4AECE090}" dt="2022-10-06T23:22:47.130" v="28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B25CE662-6D20-46DD-8A43-DF7C4AECE090}" dt="2022-10-07T02:48:19.553" v="4123" actId="20577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B25CE662-6D20-46DD-8A43-DF7C4AECE090}" dt="2022-10-06T23:22:01.58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B25CE662-6D20-46DD-8A43-DF7C4AECE090}" dt="2022-10-06T23:22:01.58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25CE662-6D20-46DD-8A43-DF7C4AECE090}" dt="2022-10-06T23:22:07.317" v="5" actId="6549"/>
        <pc:sldMkLst>
          <pc:docMk/>
          <pc:sldMk cId="0" sldId="285"/>
        </pc:sldMkLst>
        <pc:spChg chg="mod">
          <ac:chgData name="Nath, Siddhartha" userId="d83df921-9d41-4a0b-95a4-a52fc1507e41" providerId="ADAL" clId="{B25CE662-6D20-46DD-8A43-DF7C4AECE090}" dt="2022-10-06T23:22:07.317" v="5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25CE662-6D20-46DD-8A43-DF7C4AECE090}" dt="2022-10-06T23:22:13.744" v="8" actId="20577"/>
        <pc:sldMkLst>
          <pc:docMk/>
          <pc:sldMk cId="0" sldId="287"/>
        </pc:sldMkLst>
        <pc:spChg chg="mod">
          <ac:chgData name="Nath, Siddhartha" userId="d83df921-9d41-4a0b-95a4-a52fc1507e41" providerId="ADAL" clId="{B25CE662-6D20-46DD-8A43-DF7C4AECE090}" dt="2022-10-06T23:22:13.744" v="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addSp delSp modSp add mod modClrScheme chgLayout">
        <pc:chgData name="Nath, Siddhartha" userId="d83df921-9d41-4a0b-95a4-a52fc1507e41" providerId="ADAL" clId="{B25CE662-6D20-46DD-8A43-DF7C4AECE090}" dt="2022-10-07T02:11:09.597" v="3146" actId="1076"/>
        <pc:sldMkLst>
          <pc:docMk/>
          <pc:sldMk cId="2889235517" sldId="338"/>
        </pc:sldMkLst>
        <pc:spChg chg="mod ord">
          <ac:chgData name="Nath, Siddhartha" userId="d83df921-9d41-4a0b-95a4-a52fc1507e41" providerId="ADAL" clId="{B25CE662-6D20-46DD-8A43-DF7C4AECE090}" dt="2022-10-07T01:59:05.604" v="3136" actId="20577"/>
          <ac:spMkLst>
            <pc:docMk/>
            <pc:sldMk cId="2889235517" sldId="338"/>
            <ac:spMk id="2" creationId="{37A24518-D498-4FF9-A68F-B8E60C3FCED3}"/>
          </ac:spMkLst>
        </pc:spChg>
        <pc:spChg chg="add del mod ord">
          <ac:chgData name="Nath, Siddhartha" userId="d83df921-9d41-4a0b-95a4-a52fc1507e41" providerId="ADAL" clId="{B25CE662-6D20-46DD-8A43-DF7C4AECE090}" dt="2022-10-07T01:59:08.529" v="3137" actId="478"/>
          <ac:spMkLst>
            <pc:docMk/>
            <pc:sldMk cId="2889235517" sldId="338"/>
            <ac:spMk id="3" creationId="{6D54E6DF-BC21-4D22-BCAE-99C9A7FE81C7}"/>
          </ac:spMkLst>
        </pc:spChg>
        <pc:spChg chg="del mod">
          <ac:chgData name="Nath, Siddhartha" userId="d83df921-9d41-4a0b-95a4-a52fc1507e41" providerId="ADAL" clId="{B25CE662-6D20-46DD-8A43-DF7C4AECE090}" dt="2022-10-07T01:58:42.546" v="3118" actId="478"/>
          <ac:spMkLst>
            <pc:docMk/>
            <pc:sldMk cId="2889235517" sldId="338"/>
            <ac:spMk id="6" creationId="{8FC1C92C-0B8B-4747-A987-2F529DB31953}"/>
          </ac:spMkLst>
        </pc:spChg>
        <pc:spChg chg="mod ord">
          <ac:chgData name="Nath, Siddhartha" userId="d83df921-9d41-4a0b-95a4-a52fc1507e41" providerId="ADAL" clId="{B25CE662-6D20-46DD-8A43-DF7C4AECE090}" dt="2022-10-07T01:58:32.767" v="3116" actId="700"/>
          <ac:spMkLst>
            <pc:docMk/>
            <pc:sldMk cId="2889235517" sldId="338"/>
            <ac:spMk id="11" creationId="{F652B15C-55F2-4E0F-978A-5B7FBA9A372B}"/>
          </ac:spMkLst>
        </pc:spChg>
        <pc:picChg chg="mod">
          <ac:chgData name="Nath, Siddhartha" userId="d83df921-9d41-4a0b-95a4-a52fc1507e41" providerId="ADAL" clId="{B25CE662-6D20-46DD-8A43-DF7C4AECE090}" dt="2022-10-07T02:11:09.597" v="3146" actId="1076"/>
          <ac:picMkLst>
            <pc:docMk/>
            <pc:sldMk cId="2889235517" sldId="338"/>
            <ac:picMk id="4" creationId="{A1061FC3-3857-4142-BB39-5D0DAAF5A4C2}"/>
          </ac:picMkLst>
        </pc:picChg>
        <pc:picChg chg="mod">
          <ac:chgData name="Nath, Siddhartha" userId="d83df921-9d41-4a0b-95a4-a52fc1507e41" providerId="ADAL" clId="{B25CE662-6D20-46DD-8A43-DF7C4AECE090}" dt="2022-10-07T02:10:55.119" v="3143" actId="1076"/>
          <ac:picMkLst>
            <pc:docMk/>
            <pc:sldMk cId="2889235517" sldId="338"/>
            <ac:picMk id="7" creationId="{690F603F-6167-4D81-9EDB-8A3F10E31004}"/>
          </ac:picMkLst>
        </pc:pic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9" creationId="{6F557288-1C70-44A5-A75A-F2F4504BFED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4" creationId="{D3EDA823-4D4F-46B3-AEA1-131DD7DBD9F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5" creationId="{93070889-7AF0-4886-8C08-DD4DBB58D4B2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8" creationId="{B7E8F456-94D4-47C8-B46C-D14B59BCC8C7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3" creationId="{3DB197BA-45B5-42A5-BDFA-BAD6B4577E83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5" creationId="{DAD232B2-C616-40CA-AA17-EA060274E68C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6" creationId="{FB502A70-B3DD-4C3C-A476-636EB79140E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8" creationId="{9DE068FC-888A-4BF1-97C3-26A69F032512}"/>
          </ac:cxnSpMkLst>
        </pc:cxnChg>
      </pc:sldChg>
      <pc:sldChg chg="addSp delSp modSp add mod">
        <pc:chgData name="Nath, Siddhartha" userId="d83df921-9d41-4a0b-95a4-a52fc1507e41" providerId="ADAL" clId="{B25CE662-6D20-46DD-8A43-DF7C4AECE090}" dt="2022-10-07T02:47:56.503" v="4085" actId="20577"/>
        <pc:sldMkLst>
          <pc:docMk/>
          <pc:sldMk cId="1735052890" sldId="353"/>
        </pc:sldMkLst>
        <pc:spChg chg="add mod">
          <ac:chgData name="Nath, Siddhartha" userId="d83df921-9d41-4a0b-95a4-a52fc1507e41" providerId="ADAL" clId="{B25CE662-6D20-46DD-8A43-DF7C4AECE090}" dt="2022-10-07T02:47:46.990" v="4083" actId="20577"/>
          <ac:spMkLst>
            <pc:docMk/>
            <pc:sldMk cId="1735052890" sldId="353"/>
            <ac:spMk id="2" creationId="{9DA01634-13FE-4DAC-A251-F95DD0E1134C}"/>
          </ac:spMkLst>
        </pc:spChg>
        <pc:spChg chg="del mod">
          <ac:chgData name="Nath, Siddhartha" userId="d83df921-9d41-4a0b-95a4-a52fc1507e41" providerId="ADAL" clId="{B25CE662-6D20-46DD-8A43-DF7C4AECE090}" dt="2022-10-07T02:37:55.151" v="3408" actId="478"/>
          <ac:spMkLst>
            <pc:docMk/>
            <pc:sldMk cId="1735052890" sldId="353"/>
            <ac:spMk id="3" creationId="{532DD256-AA67-4FA3-A3AA-99719B5C6D40}"/>
          </ac:spMkLst>
        </pc:spChg>
        <pc:spChg chg="mod">
          <ac:chgData name="Nath, Siddhartha" userId="d83df921-9d41-4a0b-95a4-a52fc1507e41" providerId="ADAL" clId="{B25CE662-6D20-46DD-8A43-DF7C4AECE090}" dt="2022-10-07T02:47:56.503" v="4085" actId="20577"/>
          <ac:spMkLst>
            <pc:docMk/>
            <pc:sldMk cId="1735052890" sldId="353"/>
            <ac:spMk id="43010" creationId="{90FF9D04-DAF7-46B4-B612-028B435A7D24}"/>
          </ac:spMkLst>
        </pc:spChg>
      </pc:sldChg>
      <pc:sldChg chg="del">
        <pc:chgData name="Nath, Siddhartha" userId="d83df921-9d41-4a0b-95a4-a52fc1507e41" providerId="ADAL" clId="{B25CE662-6D20-46DD-8A43-DF7C4AECE090}" dt="2022-10-06T23:22:30.238" v="11" actId="47"/>
        <pc:sldMkLst>
          <pc:docMk/>
          <pc:sldMk cId="69183501" sldId="359"/>
        </pc:sldMkLst>
      </pc:sldChg>
      <pc:sldChg chg="del">
        <pc:chgData name="Nath, Siddhartha" userId="d83df921-9d41-4a0b-95a4-a52fc1507e41" providerId="ADAL" clId="{B25CE662-6D20-46DD-8A43-DF7C4AECE090}" dt="2022-10-06T23:22:30.468" v="12" actId="47"/>
        <pc:sldMkLst>
          <pc:docMk/>
          <pc:sldMk cId="1337398495" sldId="360"/>
        </pc:sldMkLst>
      </pc:sldChg>
      <pc:sldChg chg="del">
        <pc:chgData name="Nath, Siddhartha" userId="d83df921-9d41-4a0b-95a4-a52fc1507e41" providerId="ADAL" clId="{B25CE662-6D20-46DD-8A43-DF7C4AECE090}" dt="2022-10-06T23:22:29.063" v="9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B25CE662-6D20-46DD-8A43-DF7C4AECE090}" dt="2022-10-06T23:22:30.679" v="13" actId="47"/>
        <pc:sldMkLst>
          <pc:docMk/>
          <pc:sldMk cId="3636470915" sldId="362"/>
        </pc:sldMkLst>
      </pc:sldChg>
      <pc:sldChg chg="del">
        <pc:chgData name="Nath, Siddhartha" userId="d83df921-9d41-4a0b-95a4-a52fc1507e41" providerId="ADAL" clId="{B25CE662-6D20-46DD-8A43-DF7C4AECE090}" dt="2022-10-06T23:22:30.827" v="14" actId="47"/>
        <pc:sldMkLst>
          <pc:docMk/>
          <pc:sldMk cId="784985507" sldId="363"/>
        </pc:sldMkLst>
      </pc:sldChg>
      <pc:sldChg chg="del">
        <pc:chgData name="Nath, Siddhartha" userId="d83df921-9d41-4a0b-95a4-a52fc1507e41" providerId="ADAL" clId="{B25CE662-6D20-46DD-8A43-DF7C4AECE090}" dt="2022-10-06T23:22:30.977" v="15" actId="47"/>
        <pc:sldMkLst>
          <pc:docMk/>
          <pc:sldMk cId="2380770266" sldId="364"/>
        </pc:sldMkLst>
      </pc:sldChg>
      <pc:sldChg chg="del">
        <pc:chgData name="Nath, Siddhartha" userId="d83df921-9d41-4a0b-95a4-a52fc1507e41" providerId="ADAL" clId="{B25CE662-6D20-46DD-8A43-DF7C4AECE090}" dt="2022-10-06T23:22:31.181" v="16" actId="47"/>
        <pc:sldMkLst>
          <pc:docMk/>
          <pc:sldMk cId="1036673044" sldId="365"/>
        </pc:sldMkLst>
      </pc:sldChg>
      <pc:sldChg chg="del">
        <pc:chgData name="Nath, Siddhartha" userId="d83df921-9d41-4a0b-95a4-a52fc1507e41" providerId="ADAL" clId="{B25CE662-6D20-46DD-8A43-DF7C4AECE090}" dt="2022-10-06T23:22:31.382" v="17" actId="47"/>
        <pc:sldMkLst>
          <pc:docMk/>
          <pc:sldMk cId="4249022443" sldId="366"/>
        </pc:sldMkLst>
      </pc:sldChg>
      <pc:sldChg chg="del">
        <pc:chgData name="Nath, Siddhartha" userId="d83df921-9d41-4a0b-95a4-a52fc1507e41" providerId="ADAL" clId="{B25CE662-6D20-46DD-8A43-DF7C4AECE090}" dt="2022-10-06T23:22:31.516" v="18" actId="47"/>
        <pc:sldMkLst>
          <pc:docMk/>
          <pc:sldMk cId="716050293" sldId="367"/>
        </pc:sldMkLst>
      </pc:sldChg>
      <pc:sldChg chg="del">
        <pc:chgData name="Nath, Siddhartha" userId="d83df921-9d41-4a0b-95a4-a52fc1507e41" providerId="ADAL" clId="{B25CE662-6D20-46DD-8A43-DF7C4AECE090}" dt="2022-10-06T23:22:31.864" v="20" actId="47"/>
        <pc:sldMkLst>
          <pc:docMk/>
          <pc:sldMk cId="3142603986" sldId="368"/>
        </pc:sldMkLst>
      </pc:sldChg>
      <pc:sldChg chg="del">
        <pc:chgData name="Nath, Siddhartha" userId="d83df921-9d41-4a0b-95a4-a52fc1507e41" providerId="ADAL" clId="{B25CE662-6D20-46DD-8A43-DF7C4AECE090}" dt="2022-10-06T23:22:32.312" v="21" actId="47"/>
        <pc:sldMkLst>
          <pc:docMk/>
          <pc:sldMk cId="4245996116" sldId="369"/>
        </pc:sldMkLst>
      </pc:sldChg>
      <pc:sldChg chg="del">
        <pc:chgData name="Nath, Siddhartha" userId="d83df921-9d41-4a0b-95a4-a52fc1507e41" providerId="ADAL" clId="{B25CE662-6D20-46DD-8A43-DF7C4AECE090}" dt="2022-10-06T23:22:31.636" v="19" actId="47"/>
        <pc:sldMkLst>
          <pc:docMk/>
          <pc:sldMk cId="3116251576" sldId="370"/>
        </pc:sldMkLst>
      </pc:sldChg>
      <pc:sldChg chg="del">
        <pc:chgData name="Nath, Siddhartha" userId="d83df921-9d41-4a0b-95a4-a52fc1507e41" providerId="ADAL" clId="{B25CE662-6D20-46DD-8A43-DF7C4AECE090}" dt="2022-10-06T23:22:32.644" v="22" actId="47"/>
        <pc:sldMkLst>
          <pc:docMk/>
          <pc:sldMk cId="1859807262" sldId="371"/>
        </pc:sldMkLst>
      </pc:sldChg>
      <pc:sldChg chg="del">
        <pc:chgData name="Nath, Siddhartha" userId="d83df921-9d41-4a0b-95a4-a52fc1507e41" providerId="ADAL" clId="{B25CE662-6D20-46DD-8A43-DF7C4AECE090}" dt="2022-10-06T23:22:32.969" v="23" actId="47"/>
        <pc:sldMkLst>
          <pc:docMk/>
          <pc:sldMk cId="2827180286" sldId="372"/>
        </pc:sldMkLst>
      </pc:sldChg>
      <pc:sldChg chg="del">
        <pc:chgData name="Nath, Siddhartha" userId="d83df921-9d41-4a0b-95a4-a52fc1507e41" providerId="ADAL" clId="{B25CE662-6D20-46DD-8A43-DF7C4AECE090}" dt="2022-10-06T23:22:33.670" v="24" actId="47"/>
        <pc:sldMkLst>
          <pc:docMk/>
          <pc:sldMk cId="1980924726" sldId="373"/>
        </pc:sldMkLst>
      </pc:sldChg>
      <pc:sldChg chg="del">
        <pc:chgData name="Nath, Siddhartha" userId="d83df921-9d41-4a0b-95a4-a52fc1507e41" providerId="ADAL" clId="{B25CE662-6D20-46DD-8A43-DF7C4AECE090}" dt="2022-10-06T23:22:34.114" v="25" actId="47"/>
        <pc:sldMkLst>
          <pc:docMk/>
          <pc:sldMk cId="2180764929" sldId="374"/>
        </pc:sldMkLst>
      </pc:sldChg>
      <pc:sldChg chg="del">
        <pc:chgData name="Nath, Siddhartha" userId="d83df921-9d41-4a0b-95a4-a52fc1507e41" providerId="ADAL" clId="{B25CE662-6D20-46DD-8A43-DF7C4AECE090}" dt="2022-10-06T23:22:34.839" v="26" actId="47"/>
        <pc:sldMkLst>
          <pc:docMk/>
          <pc:sldMk cId="3034860859" sldId="375"/>
        </pc:sldMkLst>
      </pc:sldChg>
      <pc:sldChg chg="modSp new mod">
        <pc:chgData name="Nath, Siddhartha" userId="d83df921-9d41-4a0b-95a4-a52fc1507e41" providerId="ADAL" clId="{B25CE662-6D20-46DD-8A43-DF7C4AECE090}" dt="2022-10-07T01:26:01.481" v="1209" actId="207"/>
        <pc:sldMkLst>
          <pc:docMk/>
          <pc:sldMk cId="519037610" sldId="385"/>
        </pc:sldMkLst>
        <pc:spChg chg="mod">
          <ac:chgData name="Nath, Siddhartha" userId="d83df921-9d41-4a0b-95a4-a52fc1507e41" providerId="ADAL" clId="{B25CE662-6D20-46DD-8A43-DF7C4AECE090}" dt="2022-10-06T23:33:17.697" v="64" actId="20577"/>
          <ac:spMkLst>
            <pc:docMk/>
            <pc:sldMk cId="519037610" sldId="385"/>
            <ac:spMk id="2" creationId="{179E4C91-8321-4C28-A797-3A665B02CB56}"/>
          </ac:spMkLst>
        </pc:spChg>
        <pc:spChg chg="mod">
          <ac:chgData name="Nath, Siddhartha" userId="d83df921-9d41-4a0b-95a4-a52fc1507e41" providerId="ADAL" clId="{B25CE662-6D20-46DD-8A43-DF7C4AECE090}" dt="2022-10-07T01:26:01.481" v="1209" actId="207"/>
          <ac:spMkLst>
            <pc:docMk/>
            <pc:sldMk cId="519037610" sldId="385"/>
            <ac:spMk id="3" creationId="{B994F60C-B9CE-4128-9C99-69C5D3062C7E}"/>
          </ac:spMkLst>
        </pc:spChg>
      </pc:sldChg>
      <pc:sldChg chg="modSp new mod">
        <pc:chgData name="Nath, Siddhartha" userId="d83df921-9d41-4a0b-95a4-a52fc1507e41" providerId="ADAL" clId="{B25CE662-6D20-46DD-8A43-DF7C4AECE090}" dt="2022-10-07T01:20:21.464" v="447" actId="20577"/>
        <pc:sldMkLst>
          <pc:docMk/>
          <pc:sldMk cId="742152824" sldId="386"/>
        </pc:sldMkLst>
        <pc:spChg chg="mod">
          <ac:chgData name="Nath, Siddhartha" userId="d83df921-9d41-4a0b-95a4-a52fc1507e41" providerId="ADAL" clId="{B25CE662-6D20-46DD-8A43-DF7C4AECE090}" dt="2022-10-07T01:18:28.509" v="70" actId="20577"/>
          <ac:spMkLst>
            <pc:docMk/>
            <pc:sldMk cId="742152824" sldId="386"/>
            <ac:spMk id="2" creationId="{63B6C663-749D-40A5-A833-63EBC9C8B9B1}"/>
          </ac:spMkLst>
        </pc:spChg>
        <pc:spChg chg="mod">
          <ac:chgData name="Nath, Siddhartha" userId="d83df921-9d41-4a0b-95a4-a52fc1507e41" providerId="ADAL" clId="{B25CE662-6D20-46DD-8A43-DF7C4AECE090}" dt="2022-10-07T01:20:21.464" v="447" actId="20577"/>
          <ac:spMkLst>
            <pc:docMk/>
            <pc:sldMk cId="742152824" sldId="386"/>
            <ac:spMk id="3" creationId="{460ED1A9-7802-48AC-9657-2FD9C2891CE9}"/>
          </ac:spMkLst>
        </pc:spChg>
      </pc:sldChg>
      <pc:sldChg chg="addSp delSp modSp new mod">
        <pc:chgData name="Nath, Siddhartha" userId="d83df921-9d41-4a0b-95a4-a52fc1507e41" providerId="ADAL" clId="{B25CE662-6D20-46DD-8A43-DF7C4AECE090}" dt="2022-10-07T01:26:31.961" v="1223" actId="14100"/>
        <pc:sldMkLst>
          <pc:docMk/>
          <pc:sldMk cId="4261479286" sldId="387"/>
        </pc:sldMkLst>
        <pc:spChg chg="mod">
          <ac:chgData name="Nath, Siddhartha" userId="d83df921-9d41-4a0b-95a4-a52fc1507e41" providerId="ADAL" clId="{B25CE662-6D20-46DD-8A43-DF7C4AECE090}" dt="2022-10-07T01:26:10.700" v="1217" actId="20577"/>
          <ac:spMkLst>
            <pc:docMk/>
            <pc:sldMk cId="4261479286" sldId="387"/>
            <ac:spMk id="2" creationId="{A25DF183-2DF6-4613-A911-F0480DA65045}"/>
          </ac:spMkLst>
        </pc:spChg>
        <pc:spChg chg="del">
          <ac:chgData name="Nath, Siddhartha" userId="d83df921-9d41-4a0b-95a4-a52fc1507e41" providerId="ADAL" clId="{B25CE662-6D20-46DD-8A43-DF7C4AECE090}" dt="2022-10-07T01:26:25.577" v="1221" actId="478"/>
          <ac:spMkLst>
            <pc:docMk/>
            <pc:sldMk cId="4261479286" sldId="387"/>
            <ac:spMk id="3" creationId="{FC7B3F3E-6220-4C31-A8F8-B54B4727C02C}"/>
          </ac:spMkLst>
        </pc:spChg>
        <pc:picChg chg="add mod">
          <ac:chgData name="Nath, Siddhartha" userId="d83df921-9d41-4a0b-95a4-a52fc1507e41" providerId="ADAL" clId="{B25CE662-6D20-46DD-8A43-DF7C4AECE090}" dt="2022-10-07T01:26:31.961" v="1223" actId="14100"/>
          <ac:picMkLst>
            <pc:docMk/>
            <pc:sldMk cId="4261479286" sldId="387"/>
            <ac:picMk id="5" creationId="{9F69FFF2-8CF5-4406-BE69-2C3A463533C0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31:43.681" v="1673" actId="14100"/>
        <pc:sldMkLst>
          <pc:docMk/>
          <pc:sldMk cId="1937570831" sldId="388"/>
        </pc:sldMkLst>
        <pc:spChg chg="mod">
          <ac:chgData name="Nath, Siddhartha" userId="d83df921-9d41-4a0b-95a4-a52fc1507e41" providerId="ADAL" clId="{B25CE662-6D20-46DD-8A43-DF7C4AECE090}" dt="2022-10-07T01:27:35.989" v="1242" actId="20577"/>
          <ac:spMkLst>
            <pc:docMk/>
            <pc:sldMk cId="1937570831" sldId="388"/>
            <ac:spMk id="2" creationId="{4F62186C-81EC-4F54-B73D-9DAF843B7489}"/>
          </ac:spMkLst>
        </pc:spChg>
        <pc:spChg chg="mod">
          <ac:chgData name="Nath, Siddhartha" userId="d83df921-9d41-4a0b-95a4-a52fc1507e41" providerId="ADAL" clId="{B25CE662-6D20-46DD-8A43-DF7C4AECE090}" dt="2022-10-07T01:31:37.338" v="1671" actId="14100"/>
          <ac:spMkLst>
            <pc:docMk/>
            <pc:sldMk cId="1937570831" sldId="388"/>
            <ac:spMk id="3" creationId="{EC51A842-2DE8-4CCD-8FC7-011DB718629F}"/>
          </ac:spMkLst>
        </pc:spChg>
        <pc:picChg chg="add mod">
          <ac:chgData name="Nath, Siddhartha" userId="d83df921-9d41-4a0b-95a4-a52fc1507e41" providerId="ADAL" clId="{B25CE662-6D20-46DD-8A43-DF7C4AECE090}" dt="2022-10-07T01:31:43.681" v="1673" actId="14100"/>
          <ac:picMkLst>
            <pc:docMk/>
            <pc:sldMk cId="1937570831" sldId="388"/>
            <ac:picMk id="5" creationId="{565E2250-4672-4838-A918-5267092986D5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42:44.800" v="2616" actId="20577"/>
        <pc:sldMkLst>
          <pc:docMk/>
          <pc:sldMk cId="2788985154" sldId="389"/>
        </pc:sldMkLst>
        <pc:spChg chg="mod">
          <ac:chgData name="Nath, Siddhartha" userId="d83df921-9d41-4a0b-95a4-a52fc1507e41" providerId="ADAL" clId="{B25CE662-6D20-46DD-8A43-DF7C4AECE090}" dt="2022-10-07T01:32:29.446" v="1744" actId="20577"/>
          <ac:spMkLst>
            <pc:docMk/>
            <pc:sldMk cId="2788985154" sldId="389"/>
            <ac:spMk id="2" creationId="{657574B9-A3B1-4B6C-85FA-B0BB3E5EF3F0}"/>
          </ac:spMkLst>
        </pc:spChg>
        <pc:spChg chg="mod">
          <ac:chgData name="Nath, Siddhartha" userId="d83df921-9d41-4a0b-95a4-a52fc1507e41" providerId="ADAL" clId="{B25CE662-6D20-46DD-8A43-DF7C4AECE090}" dt="2022-10-07T01:42:44.800" v="2616" actId="20577"/>
          <ac:spMkLst>
            <pc:docMk/>
            <pc:sldMk cId="2788985154" sldId="389"/>
            <ac:spMk id="3" creationId="{EAA35DE5-0F05-4E98-A197-C2468563B354}"/>
          </ac:spMkLst>
        </pc:spChg>
        <pc:picChg chg="add mod">
          <ac:chgData name="Nath, Siddhartha" userId="d83df921-9d41-4a0b-95a4-a52fc1507e41" providerId="ADAL" clId="{B25CE662-6D20-46DD-8A43-DF7C4AECE090}" dt="2022-10-07T01:33:09.410" v="1750" actId="1076"/>
          <ac:picMkLst>
            <pc:docMk/>
            <pc:sldMk cId="2788985154" sldId="389"/>
            <ac:picMk id="6" creationId="{F7DFF108-F214-41BC-BD27-DD41F0F6379D}"/>
          </ac:picMkLst>
        </pc:picChg>
      </pc:sldChg>
      <pc:sldChg chg="modSp new mod">
        <pc:chgData name="Nath, Siddhartha" userId="d83df921-9d41-4a0b-95a4-a52fc1507e41" providerId="ADAL" clId="{B25CE662-6D20-46DD-8A43-DF7C4AECE090}" dt="2022-10-11T03:25:51.584" v="4125" actId="20577"/>
        <pc:sldMkLst>
          <pc:docMk/>
          <pc:sldMk cId="1068152418" sldId="390"/>
        </pc:sldMkLst>
        <pc:spChg chg="mod">
          <ac:chgData name="Nath, Siddhartha" userId="d83df921-9d41-4a0b-95a4-a52fc1507e41" providerId="ADAL" clId="{B25CE662-6D20-46DD-8A43-DF7C4AECE090}" dt="2022-10-07T01:38:33.798" v="2157" actId="20577"/>
          <ac:spMkLst>
            <pc:docMk/>
            <pc:sldMk cId="1068152418" sldId="390"/>
            <ac:spMk id="2" creationId="{928A39EA-9DDE-4615-9314-71A98132A3BE}"/>
          </ac:spMkLst>
        </pc:spChg>
        <pc:spChg chg="mod">
          <ac:chgData name="Nath, Siddhartha" userId="d83df921-9d41-4a0b-95a4-a52fc1507e41" providerId="ADAL" clId="{B25CE662-6D20-46DD-8A43-DF7C4AECE090}" dt="2022-10-11T03:25:51.584" v="4125" actId="20577"/>
          <ac:spMkLst>
            <pc:docMk/>
            <pc:sldMk cId="1068152418" sldId="390"/>
            <ac:spMk id="3" creationId="{4C395FDC-5A77-4197-9487-D39500EB4BB2}"/>
          </ac:spMkLst>
        </pc:spChg>
      </pc:sldChg>
      <pc:sldChg chg="addSp modSp new mod">
        <pc:chgData name="Nath, Siddhartha" userId="d83df921-9d41-4a0b-95a4-a52fc1507e41" providerId="ADAL" clId="{B25CE662-6D20-46DD-8A43-DF7C4AECE090}" dt="2022-10-07T01:49:12.573" v="2950" actId="14100"/>
        <pc:sldMkLst>
          <pc:docMk/>
          <pc:sldMk cId="2667884" sldId="391"/>
        </pc:sldMkLst>
        <pc:spChg chg="mod">
          <ac:chgData name="Nath, Siddhartha" userId="d83df921-9d41-4a0b-95a4-a52fc1507e41" providerId="ADAL" clId="{B25CE662-6D20-46DD-8A43-DF7C4AECE090}" dt="2022-10-07T01:44:59.577" v="2790" actId="20577"/>
          <ac:spMkLst>
            <pc:docMk/>
            <pc:sldMk cId="2667884" sldId="391"/>
            <ac:spMk id="2" creationId="{BCC65038-981B-4E8C-82BA-7DC1DD37C0CC}"/>
          </ac:spMkLst>
        </pc:spChg>
        <pc:spChg chg="mod">
          <ac:chgData name="Nath, Siddhartha" userId="d83df921-9d41-4a0b-95a4-a52fc1507e41" providerId="ADAL" clId="{B25CE662-6D20-46DD-8A43-DF7C4AECE090}" dt="2022-10-07T01:49:12.573" v="2950" actId="14100"/>
          <ac:spMkLst>
            <pc:docMk/>
            <pc:sldMk cId="2667884" sldId="391"/>
            <ac:spMk id="3" creationId="{9E32FF0B-030F-46F5-BAFD-C0A10BE4C642}"/>
          </ac:spMkLst>
        </pc:spChg>
        <pc:picChg chg="add mod">
          <ac:chgData name="Nath, Siddhartha" userId="d83df921-9d41-4a0b-95a4-a52fc1507e41" providerId="ADAL" clId="{B25CE662-6D20-46DD-8A43-DF7C4AECE090}" dt="2022-10-07T01:48:50.024" v="2934" actId="1076"/>
          <ac:picMkLst>
            <pc:docMk/>
            <pc:sldMk cId="2667884" sldId="391"/>
            <ac:picMk id="5" creationId="{07179374-FA75-4244-A9F3-266F888F1C33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1:57:11.478" v="3090" actId="404"/>
        <pc:sldMkLst>
          <pc:docMk/>
          <pc:sldMk cId="3445785892" sldId="392"/>
        </pc:sldMkLst>
        <pc:spChg chg="mod">
          <ac:chgData name="Nath, Siddhartha" userId="d83df921-9d41-4a0b-95a4-a52fc1507e41" providerId="ADAL" clId="{B25CE662-6D20-46DD-8A43-DF7C4AECE090}" dt="2022-10-07T01:50:06.121" v="2971" actId="20577"/>
          <ac:spMkLst>
            <pc:docMk/>
            <pc:sldMk cId="3445785892" sldId="392"/>
            <ac:spMk id="2" creationId="{15D72502-1E6E-4F4B-96B5-6958DC9D4A0F}"/>
          </ac:spMkLst>
        </pc:spChg>
        <pc:spChg chg="del mod">
          <ac:chgData name="Nath, Siddhartha" userId="d83df921-9d41-4a0b-95a4-a52fc1507e41" providerId="ADAL" clId="{B25CE662-6D20-46DD-8A43-DF7C4AECE090}" dt="2022-10-07T01:50:18.842" v="2993" actId="478"/>
          <ac:spMkLst>
            <pc:docMk/>
            <pc:sldMk cId="3445785892" sldId="392"/>
            <ac:spMk id="3" creationId="{2571C3B2-5498-48B5-967B-0E85791AEAA9}"/>
          </ac:spMkLst>
        </pc:spChg>
        <pc:spChg chg="add mod">
          <ac:chgData name="Nath, Siddhartha" userId="d83df921-9d41-4a0b-95a4-a52fc1507e41" providerId="ADAL" clId="{B25CE662-6D20-46DD-8A43-DF7C4AECE090}" dt="2022-10-07T01:53:07.599" v="3027" actId="20577"/>
          <ac:spMkLst>
            <pc:docMk/>
            <pc:sldMk cId="3445785892" sldId="392"/>
            <ac:spMk id="7" creationId="{1EAC07E0-7867-415A-8A31-A60853AE3E86}"/>
          </ac:spMkLst>
        </pc:spChg>
        <pc:spChg chg="add mod">
          <ac:chgData name="Nath, Siddhartha" userId="d83df921-9d41-4a0b-95a4-a52fc1507e41" providerId="ADAL" clId="{B25CE662-6D20-46DD-8A43-DF7C4AECE090}" dt="2022-10-07T01:52:59.171" v="3023" actId="20577"/>
          <ac:spMkLst>
            <pc:docMk/>
            <pc:sldMk cId="3445785892" sldId="392"/>
            <ac:spMk id="8" creationId="{C3E636F3-A853-4B3C-9584-66EE5EF3336E}"/>
          </ac:spMkLst>
        </pc:spChg>
        <pc:spChg chg="add mod">
          <ac:chgData name="Nath, Siddhartha" userId="d83df921-9d41-4a0b-95a4-a52fc1507e41" providerId="ADAL" clId="{B25CE662-6D20-46DD-8A43-DF7C4AECE090}" dt="2022-10-07T01:57:11.478" v="3090" actId="404"/>
          <ac:spMkLst>
            <pc:docMk/>
            <pc:sldMk cId="3445785892" sldId="392"/>
            <ac:spMk id="9" creationId="{75FCEE50-1F03-4A0F-9544-5B5AA93BB650}"/>
          </ac:spMkLst>
        </pc:spChg>
        <pc:picChg chg="add mod">
          <ac:chgData name="Nath, Siddhartha" userId="d83df921-9d41-4a0b-95a4-a52fc1507e41" providerId="ADAL" clId="{B25CE662-6D20-46DD-8A43-DF7C4AECE090}" dt="2022-10-07T01:50:33.912" v="2997" actId="1076"/>
          <ac:picMkLst>
            <pc:docMk/>
            <pc:sldMk cId="3445785892" sldId="392"/>
            <ac:picMk id="5" creationId="{B75783CD-D34D-4802-BDE2-EF8405DED054}"/>
          </ac:picMkLst>
        </pc:picChg>
        <pc:picChg chg="add mod">
          <ac:chgData name="Nath, Siddhartha" userId="d83df921-9d41-4a0b-95a4-a52fc1507e41" providerId="ADAL" clId="{B25CE662-6D20-46DD-8A43-DF7C4AECE090}" dt="2022-10-07T01:51:11.901" v="3000" actId="1076"/>
          <ac:picMkLst>
            <pc:docMk/>
            <pc:sldMk cId="3445785892" sldId="392"/>
            <ac:picMk id="6" creationId="{05E1008C-2A00-465F-8106-C1F0F717DFA6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2:17:14.623" v="3205" actId="1076"/>
        <pc:sldMkLst>
          <pc:docMk/>
          <pc:sldMk cId="1258424795" sldId="393"/>
        </pc:sldMkLst>
        <pc:spChg chg="mod">
          <ac:chgData name="Nath, Siddhartha" userId="d83df921-9d41-4a0b-95a4-a52fc1507e41" providerId="ADAL" clId="{B25CE662-6D20-46DD-8A43-DF7C4AECE090}" dt="2022-10-07T02:11:38.132" v="3164" actId="20577"/>
          <ac:spMkLst>
            <pc:docMk/>
            <pc:sldMk cId="1258424795" sldId="393"/>
            <ac:spMk id="2" creationId="{BBDA406C-2103-4457-877F-74A3DBA31391}"/>
          </ac:spMkLst>
        </pc:spChg>
        <pc:spChg chg="del">
          <ac:chgData name="Nath, Siddhartha" userId="d83df921-9d41-4a0b-95a4-a52fc1507e41" providerId="ADAL" clId="{B25CE662-6D20-46DD-8A43-DF7C4AECE090}" dt="2022-10-07T02:11:45.855" v="3165" actId="478"/>
          <ac:spMkLst>
            <pc:docMk/>
            <pc:sldMk cId="1258424795" sldId="393"/>
            <ac:spMk id="3" creationId="{34BD5A75-90C7-4782-B9C3-20FBC41DF2CC}"/>
          </ac:spMkLst>
        </pc:spChg>
        <pc:spChg chg="add mod">
          <ac:chgData name="Nath, Siddhartha" userId="d83df921-9d41-4a0b-95a4-a52fc1507e41" providerId="ADAL" clId="{B25CE662-6D20-46DD-8A43-DF7C4AECE090}" dt="2022-10-07T02:17:14.623" v="3205" actId="1076"/>
          <ac:spMkLst>
            <pc:docMk/>
            <pc:sldMk cId="1258424795" sldId="393"/>
            <ac:spMk id="11" creationId="{709384A7-9D45-4CBA-956E-0274AAA1D2E9}"/>
          </ac:spMkLst>
        </pc:spChg>
        <pc:picChg chg="add mod">
          <ac:chgData name="Nath, Siddhartha" userId="d83df921-9d41-4a0b-95a4-a52fc1507e41" providerId="ADAL" clId="{B25CE662-6D20-46DD-8A43-DF7C4AECE090}" dt="2022-10-07T02:12:01.877" v="3170" actId="1076"/>
          <ac:picMkLst>
            <pc:docMk/>
            <pc:sldMk cId="1258424795" sldId="393"/>
            <ac:picMk id="5" creationId="{D012DBFD-0916-4941-92E4-B868AD93BD98}"/>
          </ac:picMkLst>
        </pc:picChg>
        <pc:picChg chg="add mod">
          <ac:chgData name="Nath, Siddhartha" userId="d83df921-9d41-4a0b-95a4-a52fc1507e41" providerId="ADAL" clId="{B25CE662-6D20-46DD-8A43-DF7C4AECE090}" dt="2022-10-07T02:13:01.052" v="3173" actId="1076"/>
          <ac:picMkLst>
            <pc:docMk/>
            <pc:sldMk cId="1258424795" sldId="393"/>
            <ac:picMk id="7" creationId="{A1221A8A-0B2E-470C-86D5-1A64F582F048}"/>
          </ac:picMkLst>
        </pc:picChg>
        <pc:picChg chg="add mod">
          <ac:chgData name="Nath, Siddhartha" userId="d83df921-9d41-4a0b-95a4-a52fc1507e41" providerId="ADAL" clId="{B25CE662-6D20-46DD-8A43-DF7C4AECE090}" dt="2022-10-07T02:15:29.943" v="3181" actId="14100"/>
          <ac:picMkLst>
            <pc:docMk/>
            <pc:sldMk cId="1258424795" sldId="393"/>
            <ac:picMk id="9" creationId="{BF48FB6A-FF30-4FCA-B988-3B7D0DBD7B6D}"/>
          </ac:picMkLst>
        </pc:picChg>
      </pc:sldChg>
      <pc:sldChg chg="addSp delSp modSp new del mod">
        <pc:chgData name="Nath, Siddhartha" userId="d83df921-9d41-4a0b-95a4-a52fc1507e41" providerId="ADAL" clId="{B25CE662-6D20-46DD-8A43-DF7C4AECE090}" dt="2022-10-07T01:59:12.085" v="3138" actId="47"/>
        <pc:sldMkLst>
          <pc:docMk/>
          <pc:sldMk cId="4086482118" sldId="393"/>
        </pc:sldMkLst>
        <pc:spChg chg="mod">
          <ac:chgData name="Nath, Siddhartha" userId="d83df921-9d41-4a0b-95a4-a52fc1507e41" providerId="ADAL" clId="{B25CE662-6D20-46DD-8A43-DF7C4AECE090}" dt="2022-10-07T01:57:51.482" v="3111" actId="20577"/>
          <ac:spMkLst>
            <pc:docMk/>
            <pc:sldMk cId="4086482118" sldId="393"/>
            <ac:spMk id="2" creationId="{E999805D-A1E1-4649-AE8F-6B84E3BD88F4}"/>
          </ac:spMkLst>
        </pc:spChg>
        <pc:spChg chg="del">
          <ac:chgData name="Nath, Siddhartha" userId="d83df921-9d41-4a0b-95a4-a52fc1507e41" providerId="ADAL" clId="{B25CE662-6D20-46DD-8A43-DF7C4AECE090}" dt="2022-10-07T01:57:55.479" v="3112" actId="478"/>
          <ac:spMkLst>
            <pc:docMk/>
            <pc:sldMk cId="4086482118" sldId="393"/>
            <ac:spMk id="3" creationId="{368F9474-65BB-4735-9EF4-49C3597D1D8A}"/>
          </ac:spMkLst>
        </pc:spChg>
        <pc:picChg chg="add del mod">
          <ac:chgData name="Nath, Siddhartha" userId="d83df921-9d41-4a0b-95a4-a52fc1507e41" providerId="ADAL" clId="{B25CE662-6D20-46DD-8A43-DF7C4AECE090}" dt="2022-10-07T01:58:13.676" v="3114" actId="478"/>
          <ac:picMkLst>
            <pc:docMk/>
            <pc:sldMk cId="4086482118" sldId="393"/>
            <ac:picMk id="5" creationId="{E901A806-403E-4CE0-AD91-7B7F0567FBBB}"/>
          </ac:picMkLst>
        </pc:picChg>
      </pc:sldChg>
      <pc:sldChg chg="addSp delSp modSp new mod modAnim">
        <pc:chgData name="Nath, Siddhartha" userId="d83df921-9d41-4a0b-95a4-a52fc1507e41" providerId="ADAL" clId="{B25CE662-6D20-46DD-8A43-DF7C4AECE090}" dt="2022-10-07T02:32:32.990" v="3304"/>
        <pc:sldMkLst>
          <pc:docMk/>
          <pc:sldMk cId="2333519482" sldId="394"/>
        </pc:sldMkLst>
        <pc:spChg chg="mod">
          <ac:chgData name="Nath, Siddhartha" userId="d83df921-9d41-4a0b-95a4-a52fc1507e41" providerId="ADAL" clId="{B25CE662-6D20-46DD-8A43-DF7C4AECE090}" dt="2022-10-07T02:26:45.458" v="3230" actId="20577"/>
          <ac:spMkLst>
            <pc:docMk/>
            <pc:sldMk cId="2333519482" sldId="394"/>
            <ac:spMk id="2" creationId="{DF83C0A6-216A-4387-8F36-45E9797B8BA9}"/>
          </ac:spMkLst>
        </pc:spChg>
        <pc:spChg chg="del">
          <ac:chgData name="Nath, Siddhartha" userId="d83df921-9d41-4a0b-95a4-a52fc1507e41" providerId="ADAL" clId="{B25CE662-6D20-46DD-8A43-DF7C4AECE090}" dt="2022-10-07T02:26:58.706" v="3231" actId="478"/>
          <ac:spMkLst>
            <pc:docMk/>
            <pc:sldMk cId="2333519482" sldId="394"/>
            <ac:spMk id="3" creationId="{8341C36A-459F-42F8-80B4-169E48B865E8}"/>
          </ac:spMkLst>
        </pc:spChg>
        <pc:spChg chg="add mod">
          <ac:chgData name="Nath, Siddhartha" userId="d83df921-9d41-4a0b-95a4-a52fc1507e41" providerId="ADAL" clId="{B25CE662-6D20-46DD-8A43-DF7C4AECE090}" dt="2022-10-07T02:27:48.729" v="3243" actId="692"/>
          <ac:spMkLst>
            <pc:docMk/>
            <pc:sldMk cId="2333519482" sldId="394"/>
            <ac:spMk id="9" creationId="{1B3A0E9C-F502-4E37-988E-F0373A597B9B}"/>
          </ac:spMkLst>
        </pc:spChg>
        <pc:spChg chg="add mod">
          <ac:chgData name="Nath, Siddhartha" userId="d83df921-9d41-4a0b-95a4-a52fc1507e41" providerId="ADAL" clId="{B25CE662-6D20-46DD-8A43-DF7C4AECE090}" dt="2022-10-07T02:29:15.292" v="3257" actId="1076"/>
          <ac:spMkLst>
            <pc:docMk/>
            <pc:sldMk cId="2333519482" sldId="394"/>
            <ac:spMk id="16" creationId="{BFA0E8BD-FA83-4C05-8916-342C8DB5D1B1}"/>
          </ac:spMkLst>
        </pc:spChg>
        <pc:spChg chg="add mod">
          <ac:chgData name="Nath, Siddhartha" userId="d83df921-9d41-4a0b-95a4-a52fc1507e41" providerId="ADAL" clId="{B25CE662-6D20-46DD-8A43-DF7C4AECE090}" dt="2022-10-07T02:30:15.773" v="3267" actId="1076"/>
          <ac:spMkLst>
            <pc:docMk/>
            <pc:sldMk cId="2333519482" sldId="394"/>
            <ac:spMk id="21" creationId="{FE1842B0-05F4-469E-BC26-F30E2BD8B8CF}"/>
          </ac:spMkLst>
        </pc:spChg>
        <pc:spChg chg="add mod">
          <ac:chgData name="Nath, Siddhartha" userId="d83df921-9d41-4a0b-95a4-a52fc1507e41" providerId="ADAL" clId="{B25CE662-6D20-46DD-8A43-DF7C4AECE090}" dt="2022-10-07T02:30:55.975" v="3273" actId="1076"/>
          <ac:spMkLst>
            <pc:docMk/>
            <pc:sldMk cId="2333519482" sldId="394"/>
            <ac:spMk id="25" creationId="{6736389F-B10F-4D55-984D-0EDFA5171528}"/>
          </ac:spMkLst>
        </pc:spChg>
        <pc:spChg chg="add mod">
          <ac:chgData name="Nath, Siddhartha" userId="d83df921-9d41-4a0b-95a4-a52fc1507e41" providerId="ADAL" clId="{B25CE662-6D20-46DD-8A43-DF7C4AECE090}" dt="2022-10-07T02:31:13.695" v="3278" actId="1076"/>
          <ac:spMkLst>
            <pc:docMk/>
            <pc:sldMk cId="2333519482" sldId="394"/>
            <ac:spMk id="29" creationId="{9D2C090D-7A4C-47DE-BF56-223F688A1805}"/>
          </ac:spMkLst>
        </pc:spChg>
        <pc:spChg chg="add mod">
          <ac:chgData name="Nath, Siddhartha" userId="d83df921-9d41-4a0b-95a4-a52fc1507e41" providerId="ADAL" clId="{B25CE662-6D20-46DD-8A43-DF7C4AECE090}" dt="2022-10-07T02:31:59.160" v="3299" actId="20577"/>
          <ac:spMkLst>
            <pc:docMk/>
            <pc:sldMk cId="2333519482" sldId="394"/>
            <ac:spMk id="33" creationId="{E0E849EE-BC8A-4C0C-B199-43CB712478C1}"/>
          </ac:spMkLst>
        </pc:spChg>
        <pc:picChg chg="add mod">
          <ac:chgData name="Nath, Siddhartha" userId="d83df921-9d41-4a0b-95a4-a52fc1507e41" providerId="ADAL" clId="{B25CE662-6D20-46DD-8A43-DF7C4AECE090}" dt="2022-10-07T02:27:04.387" v="3234" actId="1076"/>
          <ac:picMkLst>
            <pc:docMk/>
            <pc:sldMk cId="2333519482" sldId="394"/>
            <ac:picMk id="6" creationId="{8B528A72-8233-40AA-8220-E3A54A452A4D}"/>
          </ac:picMkLst>
        </pc:picChg>
        <pc:picChg chg="add mod ord">
          <ac:chgData name="Nath, Siddhartha" userId="d83df921-9d41-4a0b-95a4-a52fc1507e41" providerId="ADAL" clId="{B25CE662-6D20-46DD-8A43-DF7C4AECE090}" dt="2022-10-07T02:29:11.978" v="3256" actId="1076"/>
          <ac:picMkLst>
            <pc:docMk/>
            <pc:sldMk cId="2333519482" sldId="394"/>
            <ac:picMk id="8" creationId="{BC9421E8-6863-4261-A906-A387000D4350}"/>
          </ac:picMkLst>
        </pc:picChg>
        <pc:picChg chg="add mod">
          <ac:chgData name="Nath, Siddhartha" userId="d83df921-9d41-4a0b-95a4-a52fc1507e41" providerId="ADAL" clId="{B25CE662-6D20-46DD-8A43-DF7C4AECE090}" dt="2022-10-07T02:28:14.340" v="3246" actId="1076"/>
          <ac:picMkLst>
            <pc:docMk/>
            <pc:sldMk cId="2333519482" sldId="394"/>
            <ac:picMk id="11" creationId="{07BC0DF7-F635-46D0-A41E-69A081CFB914}"/>
          </ac:picMkLst>
        </pc:picChg>
        <pc:picChg chg="add del mod">
          <ac:chgData name="Nath, Siddhartha" userId="d83df921-9d41-4a0b-95a4-a52fc1507e41" providerId="ADAL" clId="{B25CE662-6D20-46DD-8A43-DF7C4AECE090}" dt="2022-10-07T02:29:00.581" v="3252"/>
          <ac:picMkLst>
            <pc:docMk/>
            <pc:sldMk cId="2333519482" sldId="394"/>
            <ac:picMk id="15" creationId="{509F2B40-05A5-474D-B822-F1431AD67E45}"/>
          </ac:picMkLst>
        </pc:picChg>
        <pc:cxnChg chg="add mod">
          <ac:chgData name="Nath, Siddhartha" userId="d83df921-9d41-4a0b-95a4-a52fc1507e41" providerId="ADAL" clId="{B25CE662-6D20-46DD-8A43-DF7C4AECE090}" dt="2022-10-07T02:28:39.262" v="3250" actId="692"/>
          <ac:cxnSpMkLst>
            <pc:docMk/>
            <pc:sldMk cId="2333519482" sldId="394"/>
            <ac:cxnSpMk id="13" creationId="{EC3B4C74-E5DE-4FA8-9A85-E3C5D20BB988}"/>
          </ac:cxnSpMkLst>
        </pc:cxnChg>
        <pc:cxnChg chg="add mod">
          <ac:chgData name="Nath, Siddhartha" userId="d83df921-9d41-4a0b-95a4-a52fc1507e41" providerId="ADAL" clId="{B25CE662-6D20-46DD-8A43-DF7C4AECE090}" dt="2022-10-07T02:29:28.689" v="3263" actId="1036"/>
          <ac:cxnSpMkLst>
            <pc:docMk/>
            <pc:sldMk cId="2333519482" sldId="394"/>
            <ac:cxnSpMk id="17" creationId="{92A4BDED-4BAA-4926-8F09-2CF811A55E2B}"/>
          </ac:cxnSpMkLst>
        </pc:cxnChg>
        <pc:cxnChg chg="add mod">
          <ac:chgData name="Nath, Siddhartha" userId="d83df921-9d41-4a0b-95a4-a52fc1507e41" providerId="ADAL" clId="{B25CE662-6D20-46DD-8A43-DF7C4AECE090}" dt="2022-10-07T02:30:37.901" v="3271" actId="14100"/>
          <ac:cxnSpMkLst>
            <pc:docMk/>
            <pc:sldMk cId="2333519482" sldId="394"/>
            <ac:cxnSpMk id="22" creationId="{DEE699E1-BB61-4D67-870B-3DD194483B05}"/>
          </ac:cxnSpMkLst>
        </pc:cxnChg>
        <pc:cxnChg chg="add mod">
          <ac:chgData name="Nath, Siddhartha" userId="d83df921-9d41-4a0b-95a4-a52fc1507e41" providerId="ADAL" clId="{B25CE662-6D20-46DD-8A43-DF7C4AECE090}" dt="2022-10-07T02:31:05.101" v="3276" actId="14100"/>
          <ac:cxnSpMkLst>
            <pc:docMk/>
            <pc:sldMk cId="2333519482" sldId="394"/>
            <ac:cxnSpMk id="26" creationId="{68751CAF-4BBA-4CDA-A333-B97BEF7B7810}"/>
          </ac:cxnSpMkLst>
        </pc:cxnChg>
        <pc:cxnChg chg="add mod">
          <ac:chgData name="Nath, Siddhartha" userId="d83df921-9d41-4a0b-95a4-a52fc1507e41" providerId="ADAL" clId="{B25CE662-6D20-46DD-8A43-DF7C4AECE090}" dt="2022-10-07T02:31:21.965" v="3281" actId="14100"/>
          <ac:cxnSpMkLst>
            <pc:docMk/>
            <pc:sldMk cId="2333519482" sldId="394"/>
            <ac:cxnSpMk id="30" creationId="{0EDBE681-7D35-46CD-954F-2D1A00C55604}"/>
          </ac:cxnSpMkLst>
        </pc:cxnChg>
      </pc:sldChg>
    </pc:docChg>
  </pc:docChgLst>
  <pc:docChgLst>
    <pc:chgData name="Nath, Siddhartha" userId="d83df921-9d41-4a0b-95a4-a52fc1507e41" providerId="ADAL" clId="{5124917E-9847-4741-9311-3D58979E534F}"/>
    <pc:docChg chg="undo custSel addSld delSld modSld sldOrd">
      <pc:chgData name="Nath, Siddhartha" userId="d83df921-9d41-4a0b-95a4-a52fc1507e41" providerId="ADAL" clId="{5124917E-9847-4741-9311-3D58979E534F}" dt="2022-10-23T02:43:35.717" v="9513" actId="20577"/>
      <pc:docMkLst>
        <pc:docMk/>
      </pc:docMkLst>
      <pc:sldChg chg="modSp mod">
        <pc:chgData name="Nath, Siddhartha" userId="d83df921-9d41-4a0b-95a4-a52fc1507e41" providerId="ADAL" clId="{5124917E-9847-4741-9311-3D58979E534F}" dt="2022-10-22T19:27:07.044" v="5" actId="20577"/>
        <pc:sldMkLst>
          <pc:docMk/>
          <pc:sldMk cId="0" sldId="284"/>
        </pc:sldMkLst>
        <pc:spChg chg="mod">
          <ac:chgData name="Nath, Siddhartha" userId="d83df921-9d41-4a0b-95a4-a52fc1507e41" providerId="ADAL" clId="{5124917E-9847-4741-9311-3D58979E534F}" dt="2022-10-22T19:27:07.044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124917E-9847-4741-9311-3D58979E534F}" dt="2022-10-22T19:37:52.402" v="400" actId="20577"/>
        <pc:sldMkLst>
          <pc:docMk/>
          <pc:sldMk cId="0" sldId="285"/>
        </pc:sldMkLst>
        <pc:spChg chg="mod">
          <ac:chgData name="Nath, Siddhartha" userId="d83df921-9d41-4a0b-95a4-a52fc1507e41" providerId="ADAL" clId="{5124917E-9847-4741-9311-3D58979E534F}" dt="2022-10-22T19:37:52.402" v="400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124917E-9847-4741-9311-3D58979E534F}" dt="2022-10-23T02:33:11.136" v="8709" actId="20577"/>
        <pc:sldMkLst>
          <pc:docMk/>
          <pc:sldMk cId="0" sldId="287"/>
        </pc:sldMkLst>
        <pc:spChg chg="mod">
          <ac:chgData name="Nath, Siddhartha" userId="d83df921-9d41-4a0b-95a4-a52fc1507e41" providerId="ADAL" clId="{5124917E-9847-4741-9311-3D58979E534F}" dt="2022-10-23T02:33:11.136" v="8709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5124917E-9847-4741-9311-3D58979E534F}" dt="2022-10-22T22:21:38.266" v="8549" actId="404"/>
        <pc:sldMkLst>
          <pc:docMk/>
          <pc:sldMk cId="1254003249" sldId="288"/>
        </pc:sldMkLst>
        <pc:spChg chg="mod">
          <ac:chgData name="Nath, Siddhartha" userId="d83df921-9d41-4a0b-95a4-a52fc1507e41" providerId="ADAL" clId="{5124917E-9847-4741-9311-3D58979E534F}" dt="2022-10-22T19:47:03.487" v="103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5124917E-9847-4741-9311-3D58979E534F}" dt="2022-10-22T22:21:38.266" v="8549" actId="404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07433634" sldId="28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23123853" sldId="29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095645390" sldId="29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299170255" sldId="29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790847039" sldId="29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58439212" sldId="29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457400043" sldId="29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48828673" sldId="29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6796107" sldId="29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064277033" sldId="298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733202100" sldId="29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388456824" sldId="30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9216271" sldId="30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58393971" sldId="30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239028001" sldId="30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563914762" sldId="30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16977717" sldId="30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11959801" sldId="30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577026191" sldId="30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837883655" sldId="308"/>
        </pc:sldMkLst>
      </pc:sldChg>
      <pc:sldChg chg="delSp modSp mod delAnim">
        <pc:chgData name="Nath, Siddhartha" userId="d83df921-9d41-4a0b-95a4-a52fc1507e41" providerId="ADAL" clId="{5124917E-9847-4741-9311-3D58979E534F}" dt="2022-10-22T20:15:20.930" v="2925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5124917E-9847-4741-9311-3D58979E534F}" dt="2022-10-22T19:41:17.345" v="440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5124917E-9847-4741-9311-3D58979E534F}" dt="2022-10-22T20:15:20.930" v="2925" actId="20577"/>
          <ac:spMkLst>
            <pc:docMk/>
            <pc:sldMk cId="1623641362" sldId="309"/>
            <ac:spMk id="3" creationId="{A6324D68-B205-4708-8CC8-83B4152F7CF3}"/>
          </ac:spMkLst>
        </pc:spChg>
        <pc:spChg chg="del">
          <ac:chgData name="Nath, Siddhartha" userId="d83df921-9d41-4a0b-95a4-a52fc1507e41" providerId="ADAL" clId="{5124917E-9847-4741-9311-3D58979E534F}" dt="2022-10-22T19:41:25.951" v="441" actId="478"/>
          <ac:spMkLst>
            <pc:docMk/>
            <pc:sldMk cId="1623641362" sldId="309"/>
            <ac:spMk id="12" creationId="{0DCEC5D3-3506-4932-A754-560AC49926AD}"/>
          </ac:spMkLst>
        </pc:spChg>
        <pc:spChg chg="del">
          <ac:chgData name="Nath, Siddhartha" userId="d83df921-9d41-4a0b-95a4-a52fc1507e41" providerId="ADAL" clId="{5124917E-9847-4741-9311-3D58979E534F}" dt="2022-10-22T19:41:33.948" v="444" actId="478"/>
          <ac:spMkLst>
            <pc:docMk/>
            <pc:sldMk cId="1623641362" sldId="309"/>
            <ac:spMk id="14" creationId="{BBD96C6E-E1FD-4C5D-82EA-07C0C738AD59}"/>
          </ac:spMkLst>
        </pc:spChg>
        <pc:picChg chg="del">
          <ac:chgData name="Nath, Siddhartha" userId="d83df921-9d41-4a0b-95a4-a52fc1507e41" providerId="ADAL" clId="{5124917E-9847-4741-9311-3D58979E534F}" dt="2022-10-22T19:41:25.951" v="441" actId="478"/>
          <ac:picMkLst>
            <pc:docMk/>
            <pc:sldMk cId="1623641362" sldId="309"/>
            <ac:picMk id="6" creationId="{E9A3CFE8-1DD2-4393-B457-92A2C81BA792}"/>
          </ac:picMkLst>
        </pc:picChg>
        <pc:picChg chg="del">
          <ac:chgData name="Nath, Siddhartha" userId="d83df921-9d41-4a0b-95a4-a52fc1507e41" providerId="ADAL" clId="{5124917E-9847-4741-9311-3D58979E534F}" dt="2022-10-22T19:41:27.960" v="442" actId="478"/>
          <ac:picMkLst>
            <pc:docMk/>
            <pc:sldMk cId="1623641362" sldId="309"/>
            <ac:picMk id="8" creationId="{C5508B56-ADDC-4A87-88C9-18702405800C}"/>
          </ac:picMkLst>
        </pc:picChg>
        <pc:picChg chg="del">
          <ac:chgData name="Nath, Siddhartha" userId="d83df921-9d41-4a0b-95a4-a52fc1507e41" providerId="ADAL" clId="{5124917E-9847-4741-9311-3D58979E534F}" dt="2022-10-22T19:41:36.138" v="445" actId="478"/>
          <ac:picMkLst>
            <pc:docMk/>
            <pc:sldMk cId="1623641362" sldId="309"/>
            <ac:picMk id="16" creationId="{38166F60-865F-4325-892F-DCA8F20B8474}"/>
          </ac:picMkLst>
        </pc:picChg>
        <pc:cxnChg chg="del mod">
          <ac:chgData name="Nath, Siddhartha" userId="d83df921-9d41-4a0b-95a4-a52fc1507e41" providerId="ADAL" clId="{5124917E-9847-4741-9311-3D58979E534F}" dt="2022-10-22T19:41:25.951" v="441" actId="478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850098538" sldId="31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603362799" sldId="31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65733291" sldId="31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9227098" sldId="31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22823866" sldId="31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71667363" sldId="31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03312737" sldId="316"/>
        </pc:sldMkLst>
      </pc:sldChg>
      <pc:sldChg chg="modSp mod">
        <pc:chgData name="Nath, Siddhartha" userId="d83df921-9d41-4a0b-95a4-a52fc1507e41" providerId="ADAL" clId="{5124917E-9847-4741-9311-3D58979E534F}" dt="2022-10-23T02:43:35.717" v="9513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5124917E-9847-4741-9311-3D58979E534F}" dt="2022-10-23T02:43:35.717" v="9513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5124917E-9847-4741-9311-3D58979E534F}" dt="2022-10-23T02:42:18.121" v="9505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modAnim">
        <pc:chgData name="Nath, Siddhartha" userId="d83df921-9d41-4a0b-95a4-a52fc1507e41" providerId="ADAL" clId="{5124917E-9847-4741-9311-3D58979E534F}" dt="2022-10-22T19:58:06.221" v="1879" actId="207"/>
        <pc:sldMkLst>
          <pc:docMk/>
          <pc:sldMk cId="1554138754" sldId="318"/>
        </pc:sldMkLst>
        <pc:spChg chg="mod">
          <ac:chgData name="Nath, Siddhartha" userId="d83df921-9d41-4a0b-95a4-a52fc1507e41" providerId="ADAL" clId="{5124917E-9847-4741-9311-3D58979E534F}" dt="2022-10-22T19:47:46.673" v="1088" actId="20577"/>
          <ac:spMkLst>
            <pc:docMk/>
            <pc:sldMk cId="1554138754" sldId="318"/>
            <ac:spMk id="2" creationId="{528CFA67-4632-4ED7-B812-20D2EA5374BE}"/>
          </ac:spMkLst>
        </pc:spChg>
        <pc:spChg chg="mod">
          <ac:chgData name="Nath, Siddhartha" userId="d83df921-9d41-4a0b-95a4-a52fc1507e41" providerId="ADAL" clId="{5124917E-9847-4741-9311-3D58979E534F}" dt="2022-10-22T19:58:06.221" v="1879" actId="207"/>
          <ac:spMkLst>
            <pc:docMk/>
            <pc:sldMk cId="1554138754" sldId="318"/>
            <ac:spMk id="3" creationId="{44E24D5F-2A61-4814-ADC0-2634AA316749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831982293" sldId="318"/>
        </pc:sldMkLst>
      </pc:sldChg>
      <pc:sldChg chg="modSp new mod">
        <pc:chgData name="Nath, Siddhartha" userId="d83df921-9d41-4a0b-95a4-a52fc1507e41" providerId="ADAL" clId="{5124917E-9847-4741-9311-3D58979E534F}" dt="2022-10-22T20:04:17.299" v="2234" actId="20577"/>
        <pc:sldMkLst>
          <pc:docMk/>
          <pc:sldMk cId="2750819298" sldId="319"/>
        </pc:sldMkLst>
        <pc:spChg chg="mod">
          <ac:chgData name="Nath, Siddhartha" userId="d83df921-9d41-4a0b-95a4-a52fc1507e41" providerId="ADAL" clId="{5124917E-9847-4741-9311-3D58979E534F}" dt="2022-10-22T20:04:17.299" v="2234" actId="20577"/>
          <ac:spMkLst>
            <pc:docMk/>
            <pc:sldMk cId="2750819298" sldId="319"/>
            <ac:spMk id="2" creationId="{A30BE7AA-984B-4933-87D3-22EE9BF4D185}"/>
          </ac:spMkLst>
        </pc:spChg>
        <pc:spChg chg="mod">
          <ac:chgData name="Nath, Siddhartha" userId="d83df921-9d41-4a0b-95a4-a52fc1507e41" providerId="ADAL" clId="{5124917E-9847-4741-9311-3D58979E534F}" dt="2022-10-22T20:04:01.035" v="2212" actId="207"/>
          <ac:spMkLst>
            <pc:docMk/>
            <pc:sldMk cId="2750819298" sldId="319"/>
            <ac:spMk id="3" creationId="{F014B190-7B7D-46EB-B5F2-B825CB44E0CD}"/>
          </ac:spMkLst>
        </pc:spChg>
      </pc:sldChg>
      <pc:sldChg chg="modSp new mod">
        <pc:chgData name="Nath, Siddhartha" userId="d83df921-9d41-4a0b-95a4-a52fc1507e41" providerId="ADAL" clId="{5124917E-9847-4741-9311-3D58979E534F}" dt="2022-10-22T20:15:46.546" v="2934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5124917E-9847-4741-9311-3D58979E534F}" dt="2022-10-22T20:15:46.546" v="2934" actId="20577"/>
          <ac:spMkLst>
            <pc:docMk/>
            <pc:sldMk cId="2999671628" sldId="320"/>
            <ac:spMk id="2" creationId="{80871A4C-73E1-42DE-BE03-670CC9A86A6E}"/>
          </ac:spMkLst>
        </pc:spChg>
        <pc:spChg chg="mod">
          <ac:chgData name="Nath, Siddhartha" userId="d83df921-9d41-4a0b-95a4-a52fc1507e41" providerId="ADAL" clId="{5124917E-9847-4741-9311-3D58979E534F}" dt="2022-10-22T20:13:01.721" v="2882" actId="207"/>
          <ac:spMkLst>
            <pc:docMk/>
            <pc:sldMk cId="2999671628" sldId="320"/>
            <ac:spMk id="3" creationId="{135BFF44-0FC9-4B94-9753-13893F278829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16.356" v="6472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5124917E-9847-4741-9311-3D58979E534F}" dt="2022-10-22T20:15:57.514" v="2964" actId="20577"/>
          <ac:spMkLst>
            <pc:docMk/>
            <pc:sldMk cId="3120828977" sldId="321"/>
            <ac:spMk id="2" creationId="{CDA0AA06-B888-4D07-8E12-2BB5E6A5CDA9}"/>
          </ac:spMkLst>
        </pc:spChg>
        <pc:spChg chg="mod">
          <ac:chgData name="Nath, Siddhartha" userId="d83df921-9d41-4a0b-95a4-a52fc1507e41" providerId="ADAL" clId="{5124917E-9847-4741-9311-3D58979E534F}" dt="2022-10-22T21:33:16.356" v="6472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0:29:52.366" v="3620" actId="1076"/>
        <pc:sldMkLst>
          <pc:docMk/>
          <pc:sldMk cId="2095238024" sldId="322"/>
        </pc:sldMkLst>
        <pc:spChg chg="mod">
          <ac:chgData name="Nath, Siddhartha" userId="d83df921-9d41-4a0b-95a4-a52fc1507e41" providerId="ADAL" clId="{5124917E-9847-4741-9311-3D58979E534F}" dt="2022-10-22T20:26:38.859" v="3601" actId="20577"/>
          <ac:spMkLst>
            <pc:docMk/>
            <pc:sldMk cId="2095238024" sldId="322"/>
            <ac:spMk id="2" creationId="{E60170AD-2089-4F2A-B87B-8D206EADFDBD}"/>
          </ac:spMkLst>
        </pc:spChg>
        <pc:spChg chg="del">
          <ac:chgData name="Nath, Siddhartha" userId="d83df921-9d41-4a0b-95a4-a52fc1507e41" providerId="ADAL" clId="{5124917E-9847-4741-9311-3D58979E534F}" dt="2022-10-22T20:24:56.532" v="3530" actId="478"/>
          <ac:spMkLst>
            <pc:docMk/>
            <pc:sldMk cId="2095238024" sldId="322"/>
            <ac:spMk id="3" creationId="{6A04A105-EDE9-4134-BF14-2170ED3777A0}"/>
          </ac:spMkLst>
        </pc:spChg>
        <pc:spChg chg="add mod">
          <ac:chgData name="Nath, Siddhartha" userId="d83df921-9d41-4a0b-95a4-a52fc1507e41" providerId="ADAL" clId="{5124917E-9847-4741-9311-3D58979E534F}" dt="2022-10-22T20:26:58.451" v="3610" actId="2057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5124917E-9847-4741-9311-3D58979E534F}" dt="2022-10-22T20:29:48.383" v="3619" actId="14100"/>
          <ac:picMkLst>
            <pc:docMk/>
            <pc:sldMk cId="2095238024" sldId="322"/>
            <ac:picMk id="6" creationId="{8464B758-C453-4B3D-A79E-89EE4BC51F14}"/>
          </ac:picMkLst>
        </pc:picChg>
        <pc:picChg chg="add mod">
          <ac:chgData name="Nath, Siddhartha" userId="d83df921-9d41-4a0b-95a4-a52fc1507e41" providerId="ADAL" clId="{5124917E-9847-4741-9311-3D58979E534F}" dt="2022-10-22T20:29:52.366" v="3620" actId="1076"/>
          <ac:picMkLst>
            <pc:docMk/>
            <pc:sldMk cId="2095238024" sldId="322"/>
            <ac:picMk id="9" creationId="{9C0E40AE-3191-4087-B7C2-2FFB4F1778A7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0:47:10.467" v="4457" actId="20577"/>
        <pc:sldMkLst>
          <pc:docMk/>
          <pc:sldMk cId="4134484195" sldId="323"/>
        </pc:sldMkLst>
        <pc:spChg chg="mod">
          <ac:chgData name="Nath, Siddhartha" userId="d83df921-9d41-4a0b-95a4-a52fc1507e41" providerId="ADAL" clId="{5124917E-9847-4741-9311-3D58979E534F}" dt="2022-10-22T20:47:10.467" v="4457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5124917E-9847-4741-9311-3D58979E534F}" dt="2022-10-22T20:38:39.434" v="3937" actId="404"/>
          <ac:spMkLst>
            <pc:docMk/>
            <pc:sldMk cId="4134484195" sldId="323"/>
            <ac:spMk id="3" creationId="{88FDB391-7687-477B-99CD-FC78DDABB693}"/>
          </ac:spMkLst>
        </pc:spChg>
        <pc:picChg chg="add mod">
          <ac:chgData name="Nath, Siddhartha" userId="d83df921-9d41-4a0b-95a4-a52fc1507e41" providerId="ADAL" clId="{5124917E-9847-4741-9311-3D58979E534F}" dt="2022-10-22T20:38:42.686" v="3938" actId="1076"/>
          <ac:picMkLst>
            <pc:docMk/>
            <pc:sldMk cId="4134484195" sldId="323"/>
            <ac:picMk id="6" creationId="{03E62FD6-DA48-489C-A2BF-2E5DBE57E98E}"/>
          </ac:picMkLst>
        </pc:picChg>
      </pc:sldChg>
      <pc:sldChg chg="modSp new mod">
        <pc:chgData name="Nath, Siddhartha" userId="d83df921-9d41-4a0b-95a4-a52fc1507e41" providerId="ADAL" clId="{5124917E-9847-4741-9311-3D58979E534F}" dt="2022-10-22T20:46:32.386" v="4414" actId="207"/>
        <pc:sldMkLst>
          <pc:docMk/>
          <pc:sldMk cId="449546623" sldId="324"/>
        </pc:sldMkLst>
        <pc:spChg chg="mod">
          <ac:chgData name="Nath, Siddhartha" userId="d83df921-9d41-4a0b-95a4-a52fc1507e41" providerId="ADAL" clId="{5124917E-9847-4741-9311-3D58979E534F}" dt="2022-10-22T20:38:58.058" v="3950" actId="20577"/>
          <ac:spMkLst>
            <pc:docMk/>
            <pc:sldMk cId="449546623" sldId="324"/>
            <ac:spMk id="2" creationId="{5CAAE4BD-2BE9-447E-8D47-5D783A5E8654}"/>
          </ac:spMkLst>
        </pc:spChg>
        <pc:spChg chg="mod">
          <ac:chgData name="Nath, Siddhartha" userId="d83df921-9d41-4a0b-95a4-a52fc1507e41" providerId="ADAL" clId="{5124917E-9847-4741-9311-3D58979E534F}" dt="2022-10-22T20:46:32.386" v="4414" actId="207"/>
          <ac:spMkLst>
            <pc:docMk/>
            <pc:sldMk cId="449546623" sldId="324"/>
            <ac:spMk id="3" creationId="{FAEE2D37-80BC-4389-B829-98713CF5CD8B}"/>
          </ac:spMkLst>
        </pc:spChg>
      </pc:sldChg>
      <pc:sldChg chg="addSp delSp modSp new mod modAnim">
        <pc:chgData name="Nath, Siddhartha" userId="d83df921-9d41-4a0b-95a4-a52fc1507e41" providerId="ADAL" clId="{5124917E-9847-4741-9311-3D58979E534F}" dt="2022-10-22T20:51:22.229" v="4528"/>
        <pc:sldMkLst>
          <pc:docMk/>
          <pc:sldMk cId="2199778785" sldId="325"/>
        </pc:sldMkLst>
        <pc:spChg chg="mod">
          <ac:chgData name="Nath, Siddhartha" userId="d83df921-9d41-4a0b-95a4-a52fc1507e41" providerId="ADAL" clId="{5124917E-9847-4741-9311-3D58979E534F}" dt="2022-10-22T20:47:29.922" v="4466" actId="20577"/>
          <ac:spMkLst>
            <pc:docMk/>
            <pc:sldMk cId="2199778785" sldId="325"/>
            <ac:spMk id="2" creationId="{7033C040-05E8-4FB9-B86C-76C814DA14EB}"/>
          </ac:spMkLst>
        </pc:spChg>
        <pc:spChg chg="del">
          <ac:chgData name="Nath, Siddhartha" userId="d83df921-9d41-4a0b-95a4-a52fc1507e41" providerId="ADAL" clId="{5124917E-9847-4741-9311-3D58979E534F}" dt="2022-10-22T20:47:33.102" v="4467" actId="478"/>
          <ac:spMkLst>
            <pc:docMk/>
            <pc:sldMk cId="2199778785" sldId="325"/>
            <ac:spMk id="3" creationId="{FBA87EAF-0B8C-422B-952E-8C34583AC2A0}"/>
          </ac:spMkLst>
        </pc:spChg>
        <pc:spChg chg="add mod">
          <ac:chgData name="Nath, Siddhartha" userId="d83df921-9d41-4a0b-95a4-a52fc1507e41" providerId="ADAL" clId="{5124917E-9847-4741-9311-3D58979E534F}" dt="2022-10-22T20:49:51.943" v="4511" actId="1076"/>
          <ac:spMkLst>
            <pc:docMk/>
            <pc:sldMk cId="2199778785" sldId="325"/>
            <ac:spMk id="11" creationId="{022DE44B-A17F-43DA-97AC-5D47481488C5}"/>
          </ac:spMkLst>
        </pc:spChg>
        <pc:spChg chg="add mod">
          <ac:chgData name="Nath, Siddhartha" userId="d83df921-9d41-4a0b-95a4-a52fc1507e41" providerId="ADAL" clId="{5124917E-9847-4741-9311-3D58979E534F}" dt="2022-10-22T20:51:03.121" v="4526" actId="20577"/>
          <ac:spMkLst>
            <pc:docMk/>
            <pc:sldMk cId="2199778785" sldId="325"/>
            <ac:spMk id="16" creationId="{A9B4D876-143D-4CAE-9A93-958CED90E6FA}"/>
          </ac:spMkLst>
        </pc:spChg>
        <pc:picChg chg="add mod">
          <ac:chgData name="Nath, Siddhartha" userId="d83df921-9d41-4a0b-95a4-a52fc1507e41" providerId="ADAL" clId="{5124917E-9847-4741-9311-3D58979E534F}" dt="2022-10-22T20:49:39.826" v="4506" actId="1076"/>
          <ac:picMkLst>
            <pc:docMk/>
            <pc:sldMk cId="2199778785" sldId="325"/>
            <ac:picMk id="6" creationId="{AC8C98D5-6C9A-4168-ABE0-8DE3779A5BC9}"/>
          </ac:picMkLst>
        </pc:picChg>
        <pc:picChg chg="add mod">
          <ac:chgData name="Nath, Siddhartha" userId="d83df921-9d41-4a0b-95a4-a52fc1507e41" providerId="ADAL" clId="{5124917E-9847-4741-9311-3D58979E534F}" dt="2022-10-22T20:50:31.725" v="4517" actId="1076"/>
          <ac:picMkLst>
            <pc:docMk/>
            <pc:sldMk cId="2199778785" sldId="325"/>
            <ac:picMk id="8" creationId="{BC0629B9-81C4-432F-8984-49F1C5A752AF}"/>
          </ac:picMkLst>
        </pc:picChg>
        <pc:picChg chg="add mod">
          <ac:chgData name="Nath, Siddhartha" userId="d83df921-9d41-4a0b-95a4-a52fc1507e41" providerId="ADAL" clId="{5124917E-9847-4741-9311-3D58979E534F}" dt="2022-10-22T20:49:49.458" v="4510" actId="14100"/>
          <ac:picMkLst>
            <pc:docMk/>
            <pc:sldMk cId="2199778785" sldId="325"/>
            <ac:picMk id="10" creationId="{812872CA-4E32-444B-A1A8-6C40A3B37699}"/>
          </ac:picMkLst>
        </pc:picChg>
        <pc:picChg chg="add mod">
          <ac:chgData name="Nath, Siddhartha" userId="d83df921-9d41-4a0b-95a4-a52fc1507e41" providerId="ADAL" clId="{5124917E-9847-4741-9311-3D58979E534F}" dt="2022-10-22T20:50:13.029" v="4515" actId="1076"/>
          <ac:picMkLst>
            <pc:docMk/>
            <pc:sldMk cId="2199778785" sldId="325"/>
            <ac:picMk id="13" creationId="{8B7611B5-D552-4B5F-BDD7-347B6E3268CB}"/>
          </ac:picMkLst>
        </pc:picChg>
        <pc:picChg chg="add mod">
          <ac:chgData name="Nath, Siddhartha" userId="d83df921-9d41-4a0b-95a4-a52fc1507e41" providerId="ADAL" clId="{5124917E-9847-4741-9311-3D58979E534F}" dt="2022-10-22T20:50:53.891" v="4522" actId="14100"/>
          <ac:picMkLst>
            <pc:docMk/>
            <pc:sldMk cId="2199778785" sldId="325"/>
            <ac:picMk id="15" creationId="{7EA99921-96C9-4623-81E5-33BFC8029425}"/>
          </ac:picMkLst>
        </pc:picChg>
      </pc:sldChg>
      <pc:sldChg chg="addSp modSp new mod modAnim">
        <pc:chgData name="Nath, Siddhartha" userId="d83df921-9d41-4a0b-95a4-a52fc1507e41" providerId="ADAL" clId="{5124917E-9847-4741-9311-3D58979E534F}" dt="2022-10-22T20:58:23.383" v="4839" actId="1076"/>
        <pc:sldMkLst>
          <pc:docMk/>
          <pc:sldMk cId="1209222670" sldId="326"/>
        </pc:sldMkLst>
        <pc:spChg chg="mod">
          <ac:chgData name="Nath, Siddhartha" userId="d83df921-9d41-4a0b-95a4-a52fc1507e41" providerId="ADAL" clId="{5124917E-9847-4741-9311-3D58979E534F}" dt="2022-10-22T20:51:42.368" v="4541" actId="20577"/>
          <ac:spMkLst>
            <pc:docMk/>
            <pc:sldMk cId="1209222670" sldId="326"/>
            <ac:spMk id="2" creationId="{70789A5B-244F-4552-900C-4AB4C6FAB243}"/>
          </ac:spMkLst>
        </pc:spChg>
        <pc:spChg chg="mod">
          <ac:chgData name="Nath, Siddhartha" userId="d83df921-9d41-4a0b-95a4-a52fc1507e41" providerId="ADAL" clId="{5124917E-9847-4741-9311-3D58979E534F}" dt="2022-10-22T20:58:01.753" v="4835" actId="1076"/>
          <ac:spMkLst>
            <pc:docMk/>
            <pc:sldMk cId="1209222670" sldId="326"/>
            <ac:spMk id="3" creationId="{52350AD3-1895-4D03-B845-2AF806A66439}"/>
          </ac:spMkLst>
        </pc:spChg>
        <pc:picChg chg="add mod">
          <ac:chgData name="Nath, Siddhartha" userId="d83df921-9d41-4a0b-95a4-a52fc1507e41" providerId="ADAL" clId="{5124917E-9847-4741-9311-3D58979E534F}" dt="2022-10-22T20:57:47.090" v="4831" actId="1076"/>
          <ac:picMkLst>
            <pc:docMk/>
            <pc:sldMk cId="1209222670" sldId="326"/>
            <ac:picMk id="5" creationId="{1E579675-AAFB-4E7F-8FFD-8279C7F56FB9}"/>
          </ac:picMkLst>
        </pc:picChg>
        <pc:picChg chg="add mod">
          <ac:chgData name="Nath, Siddhartha" userId="d83df921-9d41-4a0b-95a4-a52fc1507e41" providerId="ADAL" clId="{5124917E-9847-4741-9311-3D58979E534F}" dt="2022-10-22T20:58:08.904" v="4836" actId="1076"/>
          <ac:picMkLst>
            <pc:docMk/>
            <pc:sldMk cId="1209222670" sldId="326"/>
            <ac:picMk id="6" creationId="{ACB914BB-C0AC-4A3B-BEF8-77D5C81DBCF7}"/>
          </ac:picMkLst>
        </pc:picChg>
        <pc:picChg chg="add mod">
          <ac:chgData name="Nath, Siddhartha" userId="d83df921-9d41-4a0b-95a4-a52fc1507e41" providerId="ADAL" clId="{5124917E-9847-4741-9311-3D58979E534F}" dt="2022-10-22T20:58:23.383" v="4839" actId="1076"/>
          <ac:picMkLst>
            <pc:docMk/>
            <pc:sldMk cId="1209222670" sldId="326"/>
            <ac:picMk id="7" creationId="{386EFBB3-8DCB-45BD-9E1E-E5822BCFEEF2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09:59.557" v="4842" actId="20577"/>
        <pc:sldMkLst>
          <pc:docMk/>
          <pc:sldMk cId="3335828950" sldId="327"/>
        </pc:sldMkLst>
        <pc:spChg chg="mod">
          <ac:chgData name="Nath, Siddhartha" userId="d83df921-9d41-4a0b-95a4-a52fc1507e41" providerId="ADAL" clId="{5124917E-9847-4741-9311-3D58979E534F}" dt="2022-10-22T20:55:47.306" v="4688" actId="20577"/>
          <ac:spMkLst>
            <pc:docMk/>
            <pc:sldMk cId="3335828950" sldId="327"/>
            <ac:spMk id="2" creationId="{2985D6AD-2DD2-4CC9-A9CC-5794C0B45D9E}"/>
          </ac:spMkLst>
        </pc:spChg>
        <pc:spChg chg="mod">
          <ac:chgData name="Nath, Siddhartha" userId="d83df921-9d41-4a0b-95a4-a52fc1507e41" providerId="ADAL" clId="{5124917E-9847-4741-9311-3D58979E534F}" dt="2022-10-22T21:09:59.557" v="4842" actId="20577"/>
          <ac:spMkLst>
            <pc:docMk/>
            <pc:sldMk cId="3335828950" sldId="327"/>
            <ac:spMk id="3" creationId="{651EC47A-6481-4D21-9918-F04E26701221}"/>
          </ac:spMkLst>
        </pc:spChg>
      </pc:sldChg>
      <pc:sldChg chg="modSp new mod">
        <pc:chgData name="Nath, Siddhartha" userId="d83df921-9d41-4a0b-95a4-a52fc1507e41" providerId="ADAL" clId="{5124917E-9847-4741-9311-3D58979E534F}" dt="2022-10-22T21:17:19.188" v="5383"/>
        <pc:sldMkLst>
          <pc:docMk/>
          <pc:sldMk cId="2333116052" sldId="328"/>
        </pc:sldMkLst>
        <pc:spChg chg="mod">
          <ac:chgData name="Nath, Siddhartha" userId="d83df921-9d41-4a0b-95a4-a52fc1507e41" providerId="ADAL" clId="{5124917E-9847-4741-9311-3D58979E534F}" dt="2022-10-22T21:10:21.265" v="4850"/>
          <ac:spMkLst>
            <pc:docMk/>
            <pc:sldMk cId="2333116052" sldId="328"/>
            <ac:spMk id="2" creationId="{E898ED6E-6CFE-4E64-822E-D8FF2E364296}"/>
          </ac:spMkLst>
        </pc:spChg>
        <pc:spChg chg="mod">
          <ac:chgData name="Nath, Siddhartha" userId="d83df921-9d41-4a0b-95a4-a52fc1507e41" providerId="ADAL" clId="{5124917E-9847-4741-9311-3D58979E534F}" dt="2022-10-22T21:17:19.188" v="5383"/>
          <ac:spMkLst>
            <pc:docMk/>
            <pc:sldMk cId="2333116052" sldId="328"/>
            <ac:spMk id="3" creationId="{61810C21-77EB-474E-9306-9367BFDCCA42}"/>
          </ac:spMkLst>
        </pc:spChg>
      </pc:sldChg>
      <pc:sldChg chg="modSp new mod">
        <pc:chgData name="Nath, Siddhartha" userId="d83df921-9d41-4a0b-95a4-a52fc1507e41" providerId="ADAL" clId="{5124917E-9847-4741-9311-3D58979E534F}" dt="2022-10-22T21:26:08.482" v="5981" actId="20577"/>
        <pc:sldMkLst>
          <pc:docMk/>
          <pc:sldMk cId="2359201276" sldId="329"/>
        </pc:sldMkLst>
        <pc:spChg chg="mod">
          <ac:chgData name="Nath, Siddhartha" userId="d83df921-9d41-4a0b-95a4-a52fc1507e41" providerId="ADAL" clId="{5124917E-9847-4741-9311-3D58979E534F}" dt="2022-10-22T21:18:30.503" v="5422" actId="20577"/>
          <ac:spMkLst>
            <pc:docMk/>
            <pc:sldMk cId="2359201276" sldId="329"/>
            <ac:spMk id="2" creationId="{3CAA6E9C-8C78-4E55-B05E-6C98E07D0450}"/>
          </ac:spMkLst>
        </pc:spChg>
        <pc:spChg chg="mod">
          <ac:chgData name="Nath, Siddhartha" userId="d83df921-9d41-4a0b-95a4-a52fc1507e41" providerId="ADAL" clId="{5124917E-9847-4741-9311-3D58979E534F}" dt="2022-10-22T21:26:08.482" v="5981" actId="20577"/>
          <ac:spMkLst>
            <pc:docMk/>
            <pc:sldMk cId="2359201276" sldId="329"/>
            <ac:spMk id="3" creationId="{BF2B051B-BC7D-47D2-9167-787F4C562413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27.495" v="6473" actId="207"/>
        <pc:sldMkLst>
          <pc:docMk/>
          <pc:sldMk cId="2263932554" sldId="330"/>
        </pc:sldMkLst>
        <pc:spChg chg="mod">
          <ac:chgData name="Nath, Siddhartha" userId="d83df921-9d41-4a0b-95a4-a52fc1507e41" providerId="ADAL" clId="{5124917E-9847-4741-9311-3D58979E534F}" dt="2022-10-22T21:26:23.008" v="6006" actId="20577"/>
          <ac:spMkLst>
            <pc:docMk/>
            <pc:sldMk cId="2263932554" sldId="330"/>
            <ac:spMk id="2" creationId="{CBC1A899-8BDE-47DC-BF65-E4B1CAF2DA4A}"/>
          </ac:spMkLst>
        </pc:spChg>
        <pc:spChg chg="mod">
          <ac:chgData name="Nath, Siddhartha" userId="d83df921-9d41-4a0b-95a4-a52fc1507e41" providerId="ADAL" clId="{5124917E-9847-4741-9311-3D58979E534F}" dt="2022-10-22T21:33:27.495" v="6473" actId="207"/>
          <ac:spMkLst>
            <pc:docMk/>
            <pc:sldMk cId="2263932554" sldId="330"/>
            <ac:spMk id="3" creationId="{1F54C637-890C-4944-A634-C816D88E148F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1:35:40.147" v="6528" actId="20577"/>
        <pc:sldMkLst>
          <pc:docMk/>
          <pc:sldMk cId="1830261495" sldId="331"/>
        </pc:sldMkLst>
        <pc:spChg chg="mod">
          <ac:chgData name="Nath, Siddhartha" userId="d83df921-9d41-4a0b-95a4-a52fc1507e41" providerId="ADAL" clId="{5124917E-9847-4741-9311-3D58979E534F}" dt="2022-10-22T21:34:58.340" v="6519" actId="20577"/>
          <ac:spMkLst>
            <pc:docMk/>
            <pc:sldMk cId="1830261495" sldId="331"/>
            <ac:spMk id="2" creationId="{BB929140-7013-4B8E-815F-5DD56F7BEA97}"/>
          </ac:spMkLst>
        </pc:spChg>
        <pc:spChg chg="del">
          <ac:chgData name="Nath, Siddhartha" userId="d83df921-9d41-4a0b-95a4-a52fc1507e41" providerId="ADAL" clId="{5124917E-9847-4741-9311-3D58979E534F}" dt="2022-10-22T21:34:31.548" v="6495" actId="478"/>
          <ac:spMkLst>
            <pc:docMk/>
            <pc:sldMk cId="1830261495" sldId="331"/>
            <ac:spMk id="3" creationId="{8AE1397C-B678-404D-BDE2-7E186FD842C3}"/>
          </ac:spMkLst>
        </pc:spChg>
        <pc:spChg chg="add mod">
          <ac:chgData name="Nath, Siddhartha" userId="d83df921-9d41-4a0b-95a4-a52fc1507e41" providerId="ADAL" clId="{5124917E-9847-4741-9311-3D58979E534F}" dt="2022-10-22T21:35:40.147" v="6528" actId="20577"/>
          <ac:spMkLst>
            <pc:docMk/>
            <pc:sldMk cId="1830261495" sldId="331"/>
            <ac:spMk id="7" creationId="{52F68C60-34CF-4B20-8546-D27D2A6BF3C9}"/>
          </ac:spMkLst>
        </pc:spChg>
        <pc:picChg chg="add mod">
          <ac:chgData name="Nath, Siddhartha" userId="d83df921-9d41-4a0b-95a4-a52fc1507e41" providerId="ADAL" clId="{5124917E-9847-4741-9311-3D58979E534F}" dt="2022-10-22T21:35:31.165" v="6525" actId="1076"/>
          <ac:picMkLst>
            <pc:docMk/>
            <pc:sldMk cId="1830261495" sldId="331"/>
            <ac:picMk id="6" creationId="{0BE6597F-FF8C-4518-BAB2-6CDB0CE97466}"/>
          </ac:picMkLst>
        </pc:picChg>
      </pc:sldChg>
      <pc:sldChg chg="addSp delSp modSp new mod ord">
        <pc:chgData name="Nath, Siddhartha" userId="d83df921-9d41-4a0b-95a4-a52fc1507e41" providerId="ADAL" clId="{5124917E-9847-4741-9311-3D58979E534F}" dt="2022-10-22T21:49:28.893" v="7186"/>
        <pc:sldMkLst>
          <pc:docMk/>
          <pc:sldMk cId="3888673658" sldId="332"/>
        </pc:sldMkLst>
        <pc:spChg chg="mod">
          <ac:chgData name="Nath, Siddhartha" userId="d83df921-9d41-4a0b-95a4-a52fc1507e41" providerId="ADAL" clId="{5124917E-9847-4741-9311-3D58979E534F}" dt="2022-10-22T21:37:31.618" v="6591" actId="20577"/>
          <ac:spMkLst>
            <pc:docMk/>
            <pc:sldMk cId="3888673658" sldId="332"/>
            <ac:spMk id="2" creationId="{10E953D0-F93E-455B-8FAF-239D6DE9DEEE}"/>
          </ac:spMkLst>
        </pc:spChg>
        <pc:spChg chg="del">
          <ac:chgData name="Nath, Siddhartha" userId="d83df921-9d41-4a0b-95a4-a52fc1507e41" providerId="ADAL" clId="{5124917E-9847-4741-9311-3D58979E534F}" dt="2022-10-22T21:36:17.609" v="6537" actId="478"/>
          <ac:spMkLst>
            <pc:docMk/>
            <pc:sldMk cId="3888673658" sldId="332"/>
            <ac:spMk id="3" creationId="{A436F6AC-879D-4C0A-A778-F17B78CBD509}"/>
          </ac:spMkLst>
        </pc:spChg>
        <pc:picChg chg="add del mod">
          <ac:chgData name="Nath, Siddhartha" userId="d83df921-9d41-4a0b-95a4-a52fc1507e41" providerId="ADAL" clId="{5124917E-9847-4741-9311-3D58979E534F}" dt="2022-10-22T21:36:56.382" v="6542" actId="478"/>
          <ac:picMkLst>
            <pc:docMk/>
            <pc:sldMk cId="3888673658" sldId="332"/>
            <ac:picMk id="5" creationId="{69995EF9-379C-4D2E-A92E-0554CC34A80F}"/>
          </ac:picMkLst>
        </pc:picChg>
        <pc:picChg chg="add del mod">
          <ac:chgData name="Nath, Siddhartha" userId="d83df921-9d41-4a0b-95a4-a52fc1507e41" providerId="ADAL" clId="{5124917E-9847-4741-9311-3D58979E534F}" dt="2022-10-22T21:36:55.466" v="6541" actId="478"/>
          <ac:picMkLst>
            <pc:docMk/>
            <pc:sldMk cId="3888673658" sldId="332"/>
            <ac:picMk id="7" creationId="{1FD4779E-7E69-4947-920F-C0192A1A9A4B}"/>
          </ac:picMkLst>
        </pc:picChg>
        <pc:picChg chg="add mod">
          <ac:chgData name="Nath, Siddhartha" userId="d83df921-9d41-4a0b-95a4-a52fc1507e41" providerId="ADAL" clId="{5124917E-9847-4741-9311-3D58979E534F}" dt="2022-10-22T21:37:25.316" v="6575" actId="1076"/>
          <ac:picMkLst>
            <pc:docMk/>
            <pc:sldMk cId="3888673658" sldId="332"/>
            <ac:picMk id="9" creationId="{2A2D1E9C-034B-4CDB-9310-9BD5F7FA5AED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44:57.735" v="7008" actId="207"/>
        <pc:sldMkLst>
          <pc:docMk/>
          <pc:sldMk cId="1380156713" sldId="333"/>
        </pc:sldMkLst>
        <pc:spChg chg="mod">
          <ac:chgData name="Nath, Siddhartha" userId="d83df921-9d41-4a0b-95a4-a52fc1507e41" providerId="ADAL" clId="{5124917E-9847-4741-9311-3D58979E534F}" dt="2022-10-22T21:39:26.804" v="6627" actId="20577"/>
          <ac:spMkLst>
            <pc:docMk/>
            <pc:sldMk cId="1380156713" sldId="333"/>
            <ac:spMk id="2" creationId="{F560B01C-EBC0-4007-9DC6-412C1D43F96B}"/>
          </ac:spMkLst>
        </pc:spChg>
        <pc:spChg chg="mod">
          <ac:chgData name="Nath, Siddhartha" userId="d83df921-9d41-4a0b-95a4-a52fc1507e41" providerId="ADAL" clId="{5124917E-9847-4741-9311-3D58979E534F}" dt="2022-10-22T21:44:57.735" v="7008" actId="207"/>
          <ac:spMkLst>
            <pc:docMk/>
            <pc:sldMk cId="1380156713" sldId="333"/>
            <ac:spMk id="3" creationId="{D28FBBF9-6803-4D44-AA28-2A7328A19487}"/>
          </ac:spMkLst>
        </pc:spChg>
      </pc:sldChg>
      <pc:sldChg chg="modSp new mod">
        <pc:chgData name="Nath, Siddhartha" userId="d83df921-9d41-4a0b-95a4-a52fc1507e41" providerId="ADAL" clId="{5124917E-9847-4741-9311-3D58979E534F}" dt="2022-10-22T21:46:58.136" v="7184" actId="207"/>
        <pc:sldMkLst>
          <pc:docMk/>
          <pc:sldMk cId="3275160801" sldId="334"/>
        </pc:sldMkLst>
        <pc:spChg chg="mod">
          <ac:chgData name="Nath, Siddhartha" userId="d83df921-9d41-4a0b-95a4-a52fc1507e41" providerId="ADAL" clId="{5124917E-9847-4741-9311-3D58979E534F}" dt="2022-10-22T21:45:36.204" v="7029" actId="20577"/>
          <ac:spMkLst>
            <pc:docMk/>
            <pc:sldMk cId="3275160801" sldId="334"/>
            <ac:spMk id="2" creationId="{4FDE2C4F-BB63-445F-949A-8B61E3F102DB}"/>
          </ac:spMkLst>
        </pc:spChg>
        <pc:spChg chg="mod">
          <ac:chgData name="Nath, Siddhartha" userId="d83df921-9d41-4a0b-95a4-a52fc1507e41" providerId="ADAL" clId="{5124917E-9847-4741-9311-3D58979E534F}" dt="2022-10-22T21:46:58.136" v="7184" actId="207"/>
          <ac:spMkLst>
            <pc:docMk/>
            <pc:sldMk cId="3275160801" sldId="334"/>
            <ac:spMk id="3" creationId="{9FAB9469-09F3-457F-A0CE-6575FC3F2C26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2:13:57.009" v="8107" actId="21"/>
        <pc:sldMkLst>
          <pc:docMk/>
          <pc:sldMk cId="2247751704" sldId="335"/>
        </pc:sldMkLst>
        <pc:spChg chg="mod">
          <ac:chgData name="Nath, Siddhartha" userId="d83df921-9d41-4a0b-95a4-a52fc1507e41" providerId="ADAL" clId="{5124917E-9847-4741-9311-3D58979E534F}" dt="2022-10-22T21:49:54.429" v="7205"/>
          <ac:spMkLst>
            <pc:docMk/>
            <pc:sldMk cId="2247751704" sldId="335"/>
            <ac:spMk id="2" creationId="{A04271C1-60A4-43EC-BEA8-07E2745B93C8}"/>
          </ac:spMkLst>
        </pc:spChg>
        <pc:spChg chg="mod">
          <ac:chgData name="Nath, Siddhartha" userId="d83df921-9d41-4a0b-95a4-a52fc1507e41" providerId="ADAL" clId="{5124917E-9847-4741-9311-3D58979E534F}" dt="2022-10-22T21:59:59.780" v="7817" actId="20577"/>
          <ac:spMkLst>
            <pc:docMk/>
            <pc:sldMk cId="2247751704" sldId="335"/>
            <ac:spMk id="3" creationId="{27B89974-5BEB-4323-A8B4-2791C563BA7A}"/>
          </ac:spMkLst>
        </pc:spChg>
        <pc:picChg chg="add del mod">
          <ac:chgData name="Nath, Siddhartha" userId="d83df921-9d41-4a0b-95a4-a52fc1507e41" providerId="ADAL" clId="{5124917E-9847-4741-9311-3D58979E534F}" dt="2022-10-22T22:13:57.009" v="8107" actId="21"/>
          <ac:picMkLst>
            <pc:docMk/>
            <pc:sldMk cId="2247751704" sldId="335"/>
            <ac:picMk id="6" creationId="{FDF9F61C-37DB-491A-914F-21627B5AE6CA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2:15:15.389" v="8171" actId="207"/>
        <pc:sldMkLst>
          <pc:docMk/>
          <pc:sldMk cId="3750070387" sldId="336"/>
        </pc:sldMkLst>
        <pc:spChg chg="mod">
          <ac:chgData name="Nath, Siddhartha" userId="d83df921-9d41-4a0b-95a4-a52fc1507e41" providerId="ADAL" clId="{5124917E-9847-4741-9311-3D58979E534F}" dt="2022-10-22T22:00:11.186" v="7847" actId="20577"/>
          <ac:spMkLst>
            <pc:docMk/>
            <pc:sldMk cId="3750070387" sldId="336"/>
            <ac:spMk id="2" creationId="{C299E25F-8D70-4D93-904D-253F74BE9A88}"/>
          </ac:spMkLst>
        </pc:spChg>
        <pc:spChg chg="mod">
          <ac:chgData name="Nath, Siddhartha" userId="d83df921-9d41-4a0b-95a4-a52fc1507e41" providerId="ADAL" clId="{5124917E-9847-4741-9311-3D58979E534F}" dt="2022-10-22T22:15:15.389" v="8171" actId="207"/>
          <ac:spMkLst>
            <pc:docMk/>
            <pc:sldMk cId="3750070387" sldId="336"/>
            <ac:spMk id="3" creationId="{D79ABF33-914B-45D5-8286-DED0F662A4AD}"/>
          </ac:spMkLst>
        </pc:spChg>
        <pc:picChg chg="add mod">
          <ac:chgData name="Nath, Siddhartha" userId="d83df921-9d41-4a0b-95a4-a52fc1507e41" providerId="ADAL" clId="{5124917E-9847-4741-9311-3D58979E534F}" dt="2022-10-22T22:14:26.718" v="8120" actId="14100"/>
          <ac:picMkLst>
            <pc:docMk/>
            <pc:sldMk cId="3750070387" sldId="336"/>
            <ac:picMk id="5" creationId="{843F14B9-ECB8-4CFF-91D3-2A8BAA2F31A1}"/>
          </ac:picMkLst>
        </pc:picChg>
      </pc:sldChg>
      <pc:sldChg chg="addSp delSp modSp new mod">
        <pc:chgData name="Nath, Siddhartha" userId="d83df921-9d41-4a0b-95a4-a52fc1507e41" providerId="ADAL" clId="{5124917E-9847-4741-9311-3D58979E534F}" dt="2022-10-22T22:16:46.524" v="8199" actId="20577"/>
        <pc:sldMkLst>
          <pc:docMk/>
          <pc:sldMk cId="2482935435" sldId="337"/>
        </pc:sldMkLst>
        <pc:spChg chg="mod">
          <ac:chgData name="Nath, Siddhartha" userId="d83df921-9d41-4a0b-95a4-a52fc1507e41" providerId="ADAL" clId="{5124917E-9847-4741-9311-3D58979E534F}" dt="2022-10-22T22:16:02.628" v="8190" actId="20577"/>
          <ac:spMkLst>
            <pc:docMk/>
            <pc:sldMk cId="2482935435" sldId="337"/>
            <ac:spMk id="2" creationId="{E7E49627-38E4-4A34-B91D-F6C64EF9DC98}"/>
          </ac:spMkLst>
        </pc:spChg>
        <pc:spChg chg="del">
          <ac:chgData name="Nath, Siddhartha" userId="d83df921-9d41-4a0b-95a4-a52fc1507e41" providerId="ADAL" clId="{5124917E-9847-4741-9311-3D58979E534F}" dt="2022-10-22T22:16:17.361" v="8191" actId="478"/>
          <ac:spMkLst>
            <pc:docMk/>
            <pc:sldMk cId="2482935435" sldId="337"/>
            <ac:spMk id="3" creationId="{6707E247-5E5D-49FB-B6BA-F0AE12264AB0}"/>
          </ac:spMkLst>
        </pc:spChg>
        <pc:spChg chg="add mod">
          <ac:chgData name="Nath, Siddhartha" userId="d83df921-9d41-4a0b-95a4-a52fc1507e41" providerId="ADAL" clId="{5124917E-9847-4741-9311-3D58979E534F}" dt="2022-10-22T22:16:46.524" v="8199" actId="20577"/>
          <ac:spMkLst>
            <pc:docMk/>
            <pc:sldMk cId="2482935435" sldId="337"/>
            <ac:spMk id="7" creationId="{19716E85-6D34-406F-8126-1567B412B2C6}"/>
          </ac:spMkLst>
        </pc:spChg>
        <pc:picChg chg="add mod">
          <ac:chgData name="Nath, Siddhartha" userId="d83df921-9d41-4a0b-95a4-a52fc1507e41" providerId="ADAL" clId="{5124917E-9847-4741-9311-3D58979E534F}" dt="2022-10-22T22:16:24.828" v="8195" actId="14100"/>
          <ac:picMkLst>
            <pc:docMk/>
            <pc:sldMk cId="2482935435" sldId="337"/>
            <ac:picMk id="6" creationId="{9F2D90AE-E30D-4ABA-80AA-626AD6AD4F6B}"/>
          </ac:picMkLst>
        </pc:picChg>
      </pc:sldChg>
      <pc:sldChg chg="modSp new mod">
        <pc:chgData name="Nath, Siddhartha" userId="d83df921-9d41-4a0b-95a4-a52fc1507e41" providerId="ADAL" clId="{5124917E-9847-4741-9311-3D58979E534F}" dt="2022-10-22T22:19:57.213" v="8484" actId="20577"/>
        <pc:sldMkLst>
          <pc:docMk/>
          <pc:sldMk cId="818790160" sldId="338"/>
        </pc:sldMkLst>
        <pc:spChg chg="mod">
          <ac:chgData name="Nath, Siddhartha" userId="d83df921-9d41-4a0b-95a4-a52fc1507e41" providerId="ADAL" clId="{5124917E-9847-4741-9311-3D58979E534F}" dt="2022-10-22T22:17:18.875" v="8258" actId="20577"/>
          <ac:spMkLst>
            <pc:docMk/>
            <pc:sldMk cId="818790160" sldId="338"/>
            <ac:spMk id="2" creationId="{5514A69A-3C09-4E91-9B89-E206E508D775}"/>
          </ac:spMkLst>
        </pc:spChg>
        <pc:spChg chg="mod">
          <ac:chgData name="Nath, Siddhartha" userId="d83df921-9d41-4a0b-95a4-a52fc1507e41" providerId="ADAL" clId="{5124917E-9847-4741-9311-3D58979E534F}" dt="2022-10-22T22:19:57.213" v="8484" actId="20577"/>
          <ac:spMkLst>
            <pc:docMk/>
            <pc:sldMk cId="818790160" sldId="338"/>
            <ac:spMk id="3" creationId="{2E65AF3D-DF9C-4C1C-83D1-3CB33DC10FC7}"/>
          </ac:spMkLst>
        </pc:spChg>
      </pc:sldChg>
    </pc:docChg>
  </pc:docChgLst>
  <pc:docChgLst>
    <pc:chgData name="Nath, Siddhartha" userId="d83df921-9d41-4a0b-95a4-a52fc1507e41" providerId="ADAL" clId="{41B0142D-FA8E-4F4F-9612-8DDA64EAF9D3}"/>
    <pc:docChg chg="undo custSel addSld delSld modSld sldOrd">
      <pc:chgData name="Nath, Siddhartha" userId="d83df921-9d41-4a0b-95a4-a52fc1507e41" providerId="ADAL" clId="{41B0142D-FA8E-4F4F-9612-8DDA64EAF9D3}" dt="2022-10-20T03:16:56.704" v="10235" actId="20577"/>
      <pc:docMkLst>
        <pc:docMk/>
      </pc:docMkLst>
      <pc:sldChg chg="modSp mod">
        <pc:chgData name="Nath, Siddhartha" userId="d83df921-9d41-4a0b-95a4-a52fc1507e41" providerId="ADAL" clId="{41B0142D-FA8E-4F4F-9612-8DDA64EAF9D3}" dt="2022-10-18T18:54:19.440" v="10" actId="20577"/>
        <pc:sldMkLst>
          <pc:docMk/>
          <pc:sldMk cId="0" sldId="284"/>
        </pc:sldMkLst>
        <pc:spChg chg="mod">
          <ac:chgData name="Nath, Siddhartha" userId="d83df921-9d41-4a0b-95a4-a52fc1507e41" providerId="ADAL" clId="{41B0142D-FA8E-4F4F-9612-8DDA64EAF9D3}" dt="2022-10-18T18:54:19.440" v="10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41B0142D-FA8E-4F4F-9612-8DDA64EAF9D3}" dt="2022-10-18T18:54:48.411" v="47" actId="20577"/>
        <pc:sldMkLst>
          <pc:docMk/>
          <pc:sldMk cId="0" sldId="285"/>
        </pc:sldMkLst>
        <pc:spChg chg="mod">
          <ac:chgData name="Nath, Siddhartha" userId="d83df921-9d41-4a0b-95a4-a52fc1507e41" providerId="ADAL" clId="{41B0142D-FA8E-4F4F-9612-8DDA64EAF9D3}" dt="2022-10-18T18:54:48.411" v="47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41B0142D-FA8E-4F4F-9612-8DDA64EAF9D3}" dt="2022-10-20T03:16:56.704" v="10235" actId="20577"/>
        <pc:sldMkLst>
          <pc:docMk/>
          <pc:sldMk cId="0" sldId="287"/>
        </pc:sldMkLst>
        <pc:spChg chg="mod">
          <ac:chgData name="Nath, Siddhartha" userId="d83df921-9d41-4a0b-95a4-a52fc1507e41" providerId="ADAL" clId="{41B0142D-FA8E-4F4F-9612-8DDA64EAF9D3}" dt="2022-10-20T03:16:56.704" v="10235" actId="20577"/>
          <ac:spMkLst>
            <pc:docMk/>
            <pc:sldMk cId="0" sldId="287"/>
            <ac:spMk id="6147" creationId="{73F818DB-3984-47D9-9F92-47F2BB30F17C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541616402" sldId="288"/>
        </pc:sldMkLst>
      </pc:sldChg>
      <pc:sldChg chg="modSp new mod">
        <pc:chgData name="Nath, Siddhartha" userId="d83df921-9d41-4a0b-95a4-a52fc1507e41" providerId="ADAL" clId="{41B0142D-FA8E-4F4F-9612-8DDA64EAF9D3}" dt="2022-10-18T23:10:04.973" v="9339" actId="6549"/>
        <pc:sldMkLst>
          <pc:docMk/>
          <pc:sldMk cId="1254003249" sldId="288"/>
        </pc:sldMkLst>
        <pc:spChg chg="mod">
          <ac:chgData name="Nath, Siddhartha" userId="d83df921-9d41-4a0b-95a4-a52fc1507e41" providerId="ADAL" clId="{41B0142D-FA8E-4F4F-9612-8DDA64EAF9D3}" dt="2022-10-18T19:00:59.935" v="243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41B0142D-FA8E-4F4F-9612-8DDA64EAF9D3}" dt="2022-10-18T23:10:04.973" v="9339" actId="6549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41B0142D-FA8E-4F4F-9612-8DDA64EAF9D3}" dt="2022-10-18T19:04:09.419" v="698" actId="20577"/>
        <pc:sldMkLst>
          <pc:docMk/>
          <pc:sldMk cId="2007433634" sldId="289"/>
        </pc:sldMkLst>
        <pc:spChg chg="mod">
          <ac:chgData name="Nath, Siddhartha" userId="d83df921-9d41-4a0b-95a4-a52fc1507e41" providerId="ADAL" clId="{41B0142D-FA8E-4F4F-9612-8DDA64EAF9D3}" dt="2022-10-18T19:01:12.045" v="265" actId="20577"/>
          <ac:spMkLst>
            <pc:docMk/>
            <pc:sldMk cId="2007433634" sldId="289"/>
            <ac:spMk id="2" creationId="{9E3FE4B9-E7D7-4026-A15B-C70D6FBF73A0}"/>
          </ac:spMkLst>
        </pc:spChg>
        <pc:spChg chg="mod">
          <ac:chgData name="Nath, Siddhartha" userId="d83df921-9d41-4a0b-95a4-a52fc1507e41" providerId="ADAL" clId="{41B0142D-FA8E-4F4F-9612-8DDA64EAF9D3}" dt="2022-10-18T19:04:09.419" v="698" actId="20577"/>
          <ac:spMkLst>
            <pc:docMk/>
            <pc:sldMk cId="2007433634" sldId="289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293354119" sldId="289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1369960150" sldId="290"/>
        </pc:sldMkLst>
      </pc:sldChg>
      <pc:sldChg chg="modSp add mod">
        <pc:chgData name="Nath, Siddhartha" userId="d83df921-9d41-4a0b-95a4-a52fc1507e41" providerId="ADAL" clId="{41B0142D-FA8E-4F4F-9612-8DDA64EAF9D3}" dt="2022-10-18T19:05:11.262" v="851" actId="113"/>
        <pc:sldMkLst>
          <pc:docMk/>
          <pc:sldMk cId="2023123853" sldId="290"/>
        </pc:sldMkLst>
        <pc:spChg chg="mod">
          <ac:chgData name="Nath, Siddhartha" userId="d83df921-9d41-4a0b-95a4-a52fc1507e41" providerId="ADAL" clId="{41B0142D-FA8E-4F4F-9612-8DDA64EAF9D3}" dt="2022-10-18T19:05:11.262" v="851" actId="113"/>
          <ac:spMkLst>
            <pc:docMk/>
            <pc:sldMk cId="2023123853" sldId="290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18252114" sldId="291"/>
        </pc:sldMkLst>
      </pc:sldChg>
      <pc:sldChg chg="modSp new mod">
        <pc:chgData name="Nath, Siddhartha" userId="d83df921-9d41-4a0b-95a4-a52fc1507e41" providerId="ADAL" clId="{41B0142D-FA8E-4F4F-9612-8DDA64EAF9D3}" dt="2022-10-18T19:09:51.665" v="1388" actId="207"/>
        <pc:sldMkLst>
          <pc:docMk/>
          <pc:sldMk cId="1095645390" sldId="291"/>
        </pc:sldMkLst>
        <pc:spChg chg="mod">
          <ac:chgData name="Nath, Siddhartha" userId="d83df921-9d41-4a0b-95a4-a52fc1507e41" providerId="ADAL" clId="{41B0142D-FA8E-4F4F-9612-8DDA64EAF9D3}" dt="2022-10-18T19:06:43.309" v="1035" actId="20577"/>
          <ac:spMkLst>
            <pc:docMk/>
            <pc:sldMk cId="1095645390" sldId="291"/>
            <ac:spMk id="2" creationId="{FDB7B570-557C-4D21-B08B-927DB382F598}"/>
          </ac:spMkLst>
        </pc:spChg>
        <pc:spChg chg="mod">
          <ac:chgData name="Nath, Siddhartha" userId="d83df921-9d41-4a0b-95a4-a52fc1507e41" providerId="ADAL" clId="{41B0142D-FA8E-4F4F-9612-8DDA64EAF9D3}" dt="2022-10-18T19:09:51.665" v="1388" actId="207"/>
          <ac:spMkLst>
            <pc:docMk/>
            <pc:sldMk cId="1095645390" sldId="291"/>
            <ac:spMk id="3" creationId="{3DDC1DB2-A89F-4706-A4D0-80F198405593}"/>
          </ac:spMkLst>
        </pc:spChg>
      </pc:sldChg>
      <pc:sldChg chg="modSp new mod">
        <pc:chgData name="Nath, Siddhartha" userId="d83df921-9d41-4a0b-95a4-a52fc1507e41" providerId="ADAL" clId="{41B0142D-FA8E-4F4F-9612-8DDA64EAF9D3}" dt="2022-10-18T19:14:47.830" v="1980" actId="207"/>
        <pc:sldMkLst>
          <pc:docMk/>
          <pc:sldMk cId="2299170255" sldId="292"/>
        </pc:sldMkLst>
        <pc:spChg chg="mod">
          <ac:chgData name="Nath, Siddhartha" userId="d83df921-9d41-4a0b-95a4-a52fc1507e41" providerId="ADAL" clId="{41B0142D-FA8E-4F4F-9612-8DDA64EAF9D3}" dt="2022-10-18T19:10:17.823" v="1428" actId="20577"/>
          <ac:spMkLst>
            <pc:docMk/>
            <pc:sldMk cId="2299170255" sldId="292"/>
            <ac:spMk id="2" creationId="{FA105678-C08E-49AF-AFE6-9C2BB9A92190}"/>
          </ac:spMkLst>
        </pc:spChg>
        <pc:spChg chg="mod">
          <ac:chgData name="Nath, Siddhartha" userId="d83df921-9d41-4a0b-95a4-a52fc1507e41" providerId="ADAL" clId="{41B0142D-FA8E-4F4F-9612-8DDA64EAF9D3}" dt="2022-10-18T19:14:47.830" v="1980" actId="207"/>
          <ac:spMkLst>
            <pc:docMk/>
            <pc:sldMk cId="2299170255" sldId="292"/>
            <ac:spMk id="3" creationId="{C447B8CE-5216-4581-A3A8-C92B5F266FDE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4044469337" sldId="292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46627708" sldId="293"/>
        </pc:sldMkLst>
      </pc:sldChg>
      <pc:sldChg chg="modSp new mod">
        <pc:chgData name="Nath, Siddhartha" userId="d83df921-9d41-4a0b-95a4-a52fc1507e41" providerId="ADAL" clId="{41B0142D-FA8E-4F4F-9612-8DDA64EAF9D3}" dt="2022-10-18T19:17:00.267" v="2404" actId="207"/>
        <pc:sldMkLst>
          <pc:docMk/>
          <pc:sldMk cId="3790847039" sldId="293"/>
        </pc:sldMkLst>
        <pc:spChg chg="mod">
          <ac:chgData name="Nath, Siddhartha" userId="d83df921-9d41-4a0b-95a4-a52fc1507e41" providerId="ADAL" clId="{41B0142D-FA8E-4F4F-9612-8DDA64EAF9D3}" dt="2022-10-18T19:15:12.708" v="2017" actId="20577"/>
          <ac:spMkLst>
            <pc:docMk/>
            <pc:sldMk cId="3790847039" sldId="293"/>
            <ac:spMk id="2" creationId="{238FBA61-B3B3-4D81-AC96-08FBCCFB64B6}"/>
          </ac:spMkLst>
        </pc:spChg>
        <pc:spChg chg="mod">
          <ac:chgData name="Nath, Siddhartha" userId="d83df921-9d41-4a0b-95a4-a52fc1507e41" providerId="ADAL" clId="{41B0142D-FA8E-4F4F-9612-8DDA64EAF9D3}" dt="2022-10-18T19:17:00.267" v="2404" actId="207"/>
          <ac:spMkLst>
            <pc:docMk/>
            <pc:sldMk cId="3790847039" sldId="293"/>
            <ac:spMk id="3" creationId="{0BC665B3-EF8A-4908-BD7E-B0291FE0249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18:13.936" v="2509" actId="14100"/>
        <pc:sldMkLst>
          <pc:docMk/>
          <pc:sldMk cId="2458439212" sldId="294"/>
        </pc:sldMkLst>
        <pc:spChg chg="mod">
          <ac:chgData name="Nath, Siddhartha" userId="d83df921-9d41-4a0b-95a4-a52fc1507e41" providerId="ADAL" clId="{41B0142D-FA8E-4F4F-9612-8DDA64EAF9D3}" dt="2022-10-18T19:17:08.995" v="2414" actId="20577"/>
          <ac:spMkLst>
            <pc:docMk/>
            <pc:sldMk cId="2458439212" sldId="294"/>
            <ac:spMk id="2" creationId="{C4043650-332F-4CF3-B4E2-70F710C1C3D4}"/>
          </ac:spMkLst>
        </pc:spChg>
        <pc:spChg chg="mod">
          <ac:chgData name="Nath, Siddhartha" userId="d83df921-9d41-4a0b-95a4-a52fc1507e41" providerId="ADAL" clId="{41B0142D-FA8E-4F4F-9612-8DDA64EAF9D3}" dt="2022-10-18T19:17:58.673" v="2504" actId="14100"/>
          <ac:spMkLst>
            <pc:docMk/>
            <pc:sldMk cId="2458439212" sldId="294"/>
            <ac:spMk id="3" creationId="{FC3973B1-2FD0-4FB4-B1BA-705D0FD74736}"/>
          </ac:spMkLst>
        </pc:spChg>
        <pc:picChg chg="add mod">
          <ac:chgData name="Nath, Siddhartha" userId="d83df921-9d41-4a0b-95a4-a52fc1507e41" providerId="ADAL" clId="{41B0142D-FA8E-4F4F-9612-8DDA64EAF9D3}" dt="2022-10-18T19:18:13.936" v="2509" actId="14100"/>
          <ac:picMkLst>
            <pc:docMk/>
            <pc:sldMk cId="2458439212" sldId="294"/>
            <ac:picMk id="6" creationId="{6146C94A-3E86-4579-8939-90D95C788D04}"/>
          </ac:picMkLst>
        </pc:pic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620052668" sldId="294"/>
        </pc:sldMkLst>
      </pc:sldChg>
      <pc:sldChg chg="modSp new mod">
        <pc:chgData name="Nath, Siddhartha" userId="d83df921-9d41-4a0b-95a4-a52fc1507e41" providerId="ADAL" clId="{41B0142D-FA8E-4F4F-9612-8DDA64EAF9D3}" dt="2022-10-18T19:27:01.886" v="3094" actId="20577"/>
        <pc:sldMkLst>
          <pc:docMk/>
          <pc:sldMk cId="1457400043" sldId="295"/>
        </pc:sldMkLst>
        <pc:spChg chg="mod">
          <ac:chgData name="Nath, Siddhartha" userId="d83df921-9d41-4a0b-95a4-a52fc1507e41" providerId="ADAL" clId="{41B0142D-FA8E-4F4F-9612-8DDA64EAF9D3}" dt="2022-10-18T19:23:03.474" v="2542" actId="20577"/>
          <ac:spMkLst>
            <pc:docMk/>
            <pc:sldMk cId="1457400043" sldId="295"/>
            <ac:spMk id="2" creationId="{ADFEC708-5F4A-47C5-AEDB-DA35323B83FE}"/>
          </ac:spMkLst>
        </pc:spChg>
        <pc:spChg chg="mod">
          <ac:chgData name="Nath, Siddhartha" userId="d83df921-9d41-4a0b-95a4-a52fc1507e41" providerId="ADAL" clId="{41B0142D-FA8E-4F4F-9612-8DDA64EAF9D3}" dt="2022-10-18T19:27:01.886" v="3094" actId="20577"/>
          <ac:spMkLst>
            <pc:docMk/>
            <pc:sldMk cId="1457400043" sldId="295"/>
            <ac:spMk id="3" creationId="{07B80453-E99D-47D8-ABB3-9E17D5002C65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33:35.630" v="3325" actId="1076"/>
        <pc:sldMkLst>
          <pc:docMk/>
          <pc:sldMk cId="448828673" sldId="296"/>
        </pc:sldMkLst>
        <pc:spChg chg="mod">
          <ac:chgData name="Nath, Siddhartha" userId="d83df921-9d41-4a0b-95a4-a52fc1507e41" providerId="ADAL" clId="{41B0142D-FA8E-4F4F-9612-8DDA64EAF9D3}" dt="2022-10-18T19:28:40.014" v="3102" actId="20577"/>
          <ac:spMkLst>
            <pc:docMk/>
            <pc:sldMk cId="448828673" sldId="296"/>
            <ac:spMk id="2" creationId="{ECD2EEAA-1B7E-4CC8-AFFB-012CA6F54396}"/>
          </ac:spMkLst>
        </pc:spChg>
        <pc:spChg chg="mod">
          <ac:chgData name="Nath, Siddhartha" userId="d83df921-9d41-4a0b-95a4-a52fc1507e41" providerId="ADAL" clId="{41B0142D-FA8E-4F4F-9612-8DDA64EAF9D3}" dt="2022-10-18T19:33:31.898" v="3324" actId="403"/>
          <ac:spMkLst>
            <pc:docMk/>
            <pc:sldMk cId="448828673" sldId="296"/>
            <ac:spMk id="3" creationId="{EAF7473E-2B43-49E4-B5CA-8FC3FFE4C880}"/>
          </ac:spMkLst>
        </pc:spChg>
        <pc:picChg chg="add mod">
          <ac:chgData name="Nath, Siddhartha" userId="d83df921-9d41-4a0b-95a4-a52fc1507e41" providerId="ADAL" clId="{41B0142D-FA8E-4F4F-9612-8DDA64EAF9D3}" dt="2022-10-18T19:31:24.465" v="3192" actId="1076"/>
          <ac:picMkLst>
            <pc:docMk/>
            <pc:sldMk cId="448828673" sldId="296"/>
            <ac:picMk id="6" creationId="{963FC8E1-6AC4-4837-9E67-3467EF7B923A}"/>
          </ac:picMkLst>
        </pc:picChg>
        <pc:picChg chg="add mod">
          <ac:chgData name="Nath, Siddhartha" userId="d83df921-9d41-4a0b-95a4-a52fc1507e41" providerId="ADAL" clId="{41B0142D-FA8E-4F4F-9612-8DDA64EAF9D3}" dt="2022-10-18T19:33:35.630" v="3325" actId="1076"/>
          <ac:picMkLst>
            <pc:docMk/>
            <pc:sldMk cId="448828673" sldId="296"/>
            <ac:picMk id="8" creationId="{BC652A23-9513-492A-938C-303C16496D9E}"/>
          </ac:picMkLst>
        </pc:picChg>
      </pc:sldChg>
      <pc:sldChg chg="addSp delSp modSp new mod">
        <pc:chgData name="Nath, Siddhartha" userId="d83df921-9d41-4a0b-95a4-a52fc1507e41" providerId="ADAL" clId="{41B0142D-FA8E-4F4F-9612-8DDA64EAF9D3}" dt="2022-10-18T19:45:51.833" v="3916" actId="1076"/>
        <pc:sldMkLst>
          <pc:docMk/>
          <pc:sldMk cId="2946796107" sldId="297"/>
        </pc:sldMkLst>
        <pc:spChg chg="mod">
          <ac:chgData name="Nath, Siddhartha" userId="d83df921-9d41-4a0b-95a4-a52fc1507e41" providerId="ADAL" clId="{41B0142D-FA8E-4F4F-9612-8DDA64EAF9D3}" dt="2022-10-18T19:34:54.898" v="3337" actId="20577"/>
          <ac:spMkLst>
            <pc:docMk/>
            <pc:sldMk cId="2946796107" sldId="297"/>
            <ac:spMk id="2" creationId="{22FCD2F8-08F3-424C-A14B-7CB5FD1D6B27}"/>
          </ac:spMkLst>
        </pc:spChg>
        <pc:spChg chg="mod">
          <ac:chgData name="Nath, Siddhartha" userId="d83df921-9d41-4a0b-95a4-a52fc1507e41" providerId="ADAL" clId="{41B0142D-FA8E-4F4F-9612-8DDA64EAF9D3}" dt="2022-10-18T19:45:46.624" v="3915" actId="14100"/>
          <ac:spMkLst>
            <pc:docMk/>
            <pc:sldMk cId="2946796107" sldId="297"/>
            <ac:spMk id="3" creationId="{59F30E51-7C26-41FB-BF3F-2127DB4BA025}"/>
          </ac:spMkLst>
        </pc:spChg>
        <pc:spChg chg="add mod">
          <ac:chgData name="Nath, Siddhartha" userId="d83df921-9d41-4a0b-95a4-a52fc1507e41" providerId="ADAL" clId="{41B0142D-FA8E-4F4F-9612-8DDA64EAF9D3}" dt="2022-10-18T19:45:51.833" v="3916" actId="1076"/>
          <ac:spMkLst>
            <pc:docMk/>
            <pc:sldMk cId="2946796107" sldId="297"/>
            <ac:spMk id="7" creationId="{D21AABEF-4F28-474D-B14A-956829034DEF}"/>
          </ac:spMkLst>
        </pc:spChg>
        <pc:spChg chg="add del mod">
          <ac:chgData name="Nath, Siddhartha" userId="d83df921-9d41-4a0b-95a4-a52fc1507e41" providerId="ADAL" clId="{41B0142D-FA8E-4F4F-9612-8DDA64EAF9D3}" dt="2022-10-18T19:38:44.422" v="3513"/>
          <ac:spMkLst>
            <pc:docMk/>
            <pc:sldMk cId="2946796107" sldId="297"/>
            <ac:spMk id="8" creationId="{0E8824F8-75C3-4402-A02D-5F385AD3280C}"/>
          </ac:spMkLst>
        </pc:spChg>
        <pc:picChg chg="add mod">
          <ac:chgData name="Nath, Siddhartha" userId="d83df921-9d41-4a0b-95a4-a52fc1507e41" providerId="ADAL" clId="{41B0142D-FA8E-4F4F-9612-8DDA64EAF9D3}" dt="2022-10-18T19:45:43.868" v="3914" actId="1076"/>
          <ac:picMkLst>
            <pc:docMk/>
            <pc:sldMk cId="2946796107" sldId="297"/>
            <ac:picMk id="6" creationId="{3BC82B46-E7DC-41F4-A4F0-20BB86B51212}"/>
          </ac:picMkLst>
        </pc:picChg>
      </pc:sldChg>
      <pc:sldChg chg="modSp new mod">
        <pc:chgData name="Nath, Siddhartha" userId="d83df921-9d41-4a0b-95a4-a52fc1507e41" providerId="ADAL" clId="{41B0142D-FA8E-4F4F-9612-8DDA64EAF9D3}" dt="2022-10-18T19:53:03.994" v="4564" actId="6549"/>
        <pc:sldMkLst>
          <pc:docMk/>
          <pc:sldMk cId="4064277033" sldId="298"/>
        </pc:sldMkLst>
        <pc:spChg chg="mod">
          <ac:chgData name="Nath, Siddhartha" userId="d83df921-9d41-4a0b-95a4-a52fc1507e41" providerId="ADAL" clId="{41B0142D-FA8E-4F4F-9612-8DDA64EAF9D3}" dt="2022-10-18T19:46:14.347" v="3930" actId="20577"/>
          <ac:spMkLst>
            <pc:docMk/>
            <pc:sldMk cId="4064277033" sldId="298"/>
            <ac:spMk id="2" creationId="{B78A9CF1-F7B8-4DBE-BB1A-DC89D025AED2}"/>
          </ac:spMkLst>
        </pc:spChg>
        <pc:spChg chg="mod">
          <ac:chgData name="Nath, Siddhartha" userId="d83df921-9d41-4a0b-95a4-a52fc1507e41" providerId="ADAL" clId="{41B0142D-FA8E-4F4F-9612-8DDA64EAF9D3}" dt="2022-10-18T19:53:03.994" v="4564" actId="6549"/>
          <ac:spMkLst>
            <pc:docMk/>
            <pc:sldMk cId="4064277033" sldId="298"/>
            <ac:spMk id="3" creationId="{F27A214F-6FD4-45C6-92FD-DC48A1D2801E}"/>
          </ac:spMkLst>
        </pc:spChg>
      </pc:sldChg>
      <pc:sldChg chg="addSp delSp modSp new mod">
        <pc:chgData name="Nath, Siddhartha" userId="d83df921-9d41-4a0b-95a4-a52fc1507e41" providerId="ADAL" clId="{41B0142D-FA8E-4F4F-9612-8DDA64EAF9D3}" dt="2022-10-18T20:01:29.602" v="4969" actId="5793"/>
        <pc:sldMkLst>
          <pc:docMk/>
          <pc:sldMk cId="733202100" sldId="299"/>
        </pc:sldMkLst>
        <pc:spChg chg="mod">
          <ac:chgData name="Nath, Siddhartha" userId="d83df921-9d41-4a0b-95a4-a52fc1507e41" providerId="ADAL" clId="{41B0142D-FA8E-4F4F-9612-8DDA64EAF9D3}" dt="2022-10-18T20:01:29.602" v="4969" actId="5793"/>
          <ac:spMkLst>
            <pc:docMk/>
            <pc:sldMk cId="733202100" sldId="299"/>
            <ac:spMk id="2" creationId="{733FC683-6CF4-4F7D-BB46-C5F7EED79D93}"/>
          </ac:spMkLst>
        </pc:spChg>
        <pc:spChg chg="del mod">
          <ac:chgData name="Nath, Siddhartha" userId="d83df921-9d41-4a0b-95a4-a52fc1507e41" providerId="ADAL" clId="{41B0142D-FA8E-4F4F-9612-8DDA64EAF9D3}" dt="2022-10-18T19:54:12.720" v="4596" actId="22"/>
          <ac:spMkLst>
            <pc:docMk/>
            <pc:sldMk cId="733202100" sldId="299"/>
            <ac:spMk id="3" creationId="{3DFBD402-A806-4118-BF10-9BB682B4A0DD}"/>
          </ac:spMkLst>
        </pc:spChg>
        <pc:spChg chg="add mod">
          <ac:chgData name="Nath, Siddhartha" userId="d83df921-9d41-4a0b-95a4-a52fc1507e41" providerId="ADAL" clId="{41B0142D-FA8E-4F4F-9612-8DDA64EAF9D3}" dt="2022-10-18T20:01:06.985" v="4961" actId="207"/>
          <ac:spMkLst>
            <pc:docMk/>
            <pc:sldMk cId="733202100" sldId="299"/>
            <ac:spMk id="7" creationId="{8336D339-CCBC-41B6-9421-D7CFF24BFD95}"/>
          </ac:spMkLst>
        </pc:spChg>
        <pc:picChg chg="add mod ord">
          <ac:chgData name="Nath, Siddhartha" userId="d83df921-9d41-4a0b-95a4-a52fc1507e41" providerId="ADAL" clId="{41B0142D-FA8E-4F4F-9612-8DDA64EAF9D3}" dt="2022-10-18T19:56:15.179" v="4693" actId="1076"/>
          <ac:picMkLst>
            <pc:docMk/>
            <pc:sldMk cId="733202100" sldId="299"/>
            <ac:picMk id="6" creationId="{036447A4-78C3-4647-ADA1-64AE330EE7B8}"/>
          </ac:picMkLst>
        </pc:picChg>
        <pc:picChg chg="add mod">
          <ac:chgData name="Nath, Siddhartha" userId="d83df921-9d41-4a0b-95a4-a52fc1507e41" providerId="ADAL" clId="{41B0142D-FA8E-4F4F-9612-8DDA64EAF9D3}" dt="2022-10-18T20:01:14.772" v="4962" actId="14100"/>
          <ac:picMkLst>
            <pc:docMk/>
            <pc:sldMk cId="733202100" sldId="299"/>
            <ac:picMk id="9" creationId="{9CE1A421-0D10-478D-A639-D26B7A64EF43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07:13.279" v="5360" actId="20577"/>
        <pc:sldMkLst>
          <pc:docMk/>
          <pc:sldMk cId="2388456824" sldId="300"/>
        </pc:sldMkLst>
        <pc:spChg chg="mod">
          <ac:chgData name="Nath, Siddhartha" userId="d83df921-9d41-4a0b-95a4-a52fc1507e41" providerId="ADAL" clId="{41B0142D-FA8E-4F4F-9612-8DDA64EAF9D3}" dt="2022-10-18T20:05:20.359" v="5003" actId="20577"/>
          <ac:spMkLst>
            <pc:docMk/>
            <pc:sldMk cId="2388456824" sldId="300"/>
            <ac:spMk id="2" creationId="{185FE3E0-4190-46EF-8446-1F0FC956D9B0}"/>
          </ac:spMkLst>
        </pc:spChg>
        <pc:spChg chg="mod">
          <ac:chgData name="Nath, Siddhartha" userId="d83df921-9d41-4a0b-95a4-a52fc1507e41" providerId="ADAL" clId="{41B0142D-FA8E-4F4F-9612-8DDA64EAF9D3}" dt="2022-10-18T20:07:13.279" v="5360" actId="20577"/>
          <ac:spMkLst>
            <pc:docMk/>
            <pc:sldMk cId="2388456824" sldId="300"/>
            <ac:spMk id="3" creationId="{0C93127E-B460-4F71-8090-EEBC8ADD69E2}"/>
          </ac:spMkLst>
        </pc:spChg>
      </pc:sldChg>
      <pc:sldChg chg="modSp new mod">
        <pc:chgData name="Nath, Siddhartha" userId="d83df921-9d41-4a0b-95a4-a52fc1507e41" providerId="ADAL" clId="{41B0142D-FA8E-4F4F-9612-8DDA64EAF9D3}" dt="2022-10-18T20:10:37.631" v="5733" actId="207"/>
        <pc:sldMkLst>
          <pc:docMk/>
          <pc:sldMk cId="2949216271" sldId="301"/>
        </pc:sldMkLst>
        <pc:spChg chg="mod">
          <ac:chgData name="Nath, Siddhartha" userId="d83df921-9d41-4a0b-95a4-a52fc1507e41" providerId="ADAL" clId="{41B0142D-FA8E-4F4F-9612-8DDA64EAF9D3}" dt="2022-10-18T20:07:45.736" v="5372" actId="20577"/>
          <ac:spMkLst>
            <pc:docMk/>
            <pc:sldMk cId="2949216271" sldId="301"/>
            <ac:spMk id="2" creationId="{3601036B-1C6B-4E7E-95CA-A49E54BB2C83}"/>
          </ac:spMkLst>
        </pc:spChg>
        <pc:spChg chg="mod">
          <ac:chgData name="Nath, Siddhartha" userId="d83df921-9d41-4a0b-95a4-a52fc1507e41" providerId="ADAL" clId="{41B0142D-FA8E-4F4F-9612-8DDA64EAF9D3}" dt="2022-10-18T20:10:37.631" v="5733" actId="207"/>
          <ac:spMkLst>
            <pc:docMk/>
            <pc:sldMk cId="2949216271" sldId="301"/>
            <ac:spMk id="3" creationId="{C46F0D3C-BD73-4F6F-B268-08A687A99CC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20:13:12.609" v="5860" actId="20577"/>
        <pc:sldMkLst>
          <pc:docMk/>
          <pc:sldMk cId="3058393971" sldId="302"/>
        </pc:sldMkLst>
        <pc:spChg chg="mod">
          <ac:chgData name="Nath, Siddhartha" userId="d83df921-9d41-4a0b-95a4-a52fc1507e41" providerId="ADAL" clId="{41B0142D-FA8E-4F4F-9612-8DDA64EAF9D3}" dt="2022-10-18T20:13:12.609" v="5860" actId="20577"/>
          <ac:spMkLst>
            <pc:docMk/>
            <pc:sldMk cId="3058393971" sldId="302"/>
            <ac:spMk id="2" creationId="{61015F4B-4D8A-4EAD-835C-7F8E82D9ADBE}"/>
          </ac:spMkLst>
        </pc:spChg>
        <pc:spChg chg="mod">
          <ac:chgData name="Nath, Siddhartha" userId="d83df921-9d41-4a0b-95a4-a52fc1507e41" providerId="ADAL" clId="{41B0142D-FA8E-4F4F-9612-8DDA64EAF9D3}" dt="2022-10-18T20:11:54.049" v="5853" actId="14100"/>
          <ac:spMkLst>
            <pc:docMk/>
            <pc:sldMk cId="3058393971" sldId="302"/>
            <ac:spMk id="3" creationId="{DADD3706-B9D0-49D0-A66F-A5A8D2CEA7FE}"/>
          </ac:spMkLst>
        </pc:spChg>
        <pc:picChg chg="add mod">
          <ac:chgData name="Nath, Siddhartha" userId="d83df921-9d41-4a0b-95a4-a52fc1507e41" providerId="ADAL" clId="{41B0142D-FA8E-4F4F-9612-8DDA64EAF9D3}" dt="2022-10-18T20:12:10.768" v="5855" actId="1076"/>
          <ac:picMkLst>
            <pc:docMk/>
            <pc:sldMk cId="3058393971" sldId="302"/>
            <ac:picMk id="6" creationId="{0150847E-29E2-4B79-88E5-0EE7980B3890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7:23.705" v="6309" actId="207"/>
        <pc:sldMkLst>
          <pc:docMk/>
          <pc:sldMk cId="3239028001" sldId="303"/>
        </pc:sldMkLst>
        <pc:spChg chg="mod">
          <ac:chgData name="Nath, Siddhartha" userId="d83df921-9d41-4a0b-95a4-a52fc1507e41" providerId="ADAL" clId="{41B0142D-FA8E-4F4F-9612-8DDA64EAF9D3}" dt="2022-10-18T20:14:06.950" v="5878" actId="20577"/>
          <ac:spMkLst>
            <pc:docMk/>
            <pc:sldMk cId="3239028001" sldId="303"/>
            <ac:spMk id="2" creationId="{208D747D-9D84-442A-B68C-3F1095E4FC5F}"/>
          </ac:spMkLst>
        </pc:spChg>
        <pc:spChg chg="mod">
          <ac:chgData name="Nath, Siddhartha" userId="d83df921-9d41-4a0b-95a4-a52fc1507e41" providerId="ADAL" clId="{41B0142D-FA8E-4F4F-9612-8DDA64EAF9D3}" dt="2022-10-18T20:17:23.705" v="6309" actId="207"/>
          <ac:spMkLst>
            <pc:docMk/>
            <pc:sldMk cId="3239028001" sldId="303"/>
            <ac:spMk id="3" creationId="{039B716A-D5AD-4E46-B069-15AA19135233}"/>
          </ac:spMkLst>
        </pc:spChg>
        <pc:picChg chg="add mod">
          <ac:chgData name="Nath, Siddhartha" userId="d83df921-9d41-4a0b-95a4-a52fc1507e41" providerId="ADAL" clId="{41B0142D-FA8E-4F4F-9612-8DDA64EAF9D3}" dt="2022-10-18T20:17:18.904" v="6308" actId="14100"/>
          <ac:picMkLst>
            <pc:docMk/>
            <pc:sldMk cId="3239028001" sldId="303"/>
            <ac:picMk id="6" creationId="{FA7188F2-9386-4854-820F-F04054F428C6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8:28.597" v="6384" actId="1076"/>
        <pc:sldMkLst>
          <pc:docMk/>
          <pc:sldMk cId="3563914762" sldId="304"/>
        </pc:sldMkLst>
        <pc:spChg chg="mod">
          <ac:chgData name="Nath, Siddhartha" userId="d83df921-9d41-4a0b-95a4-a52fc1507e41" providerId="ADAL" clId="{41B0142D-FA8E-4F4F-9612-8DDA64EAF9D3}" dt="2022-10-18T20:17:48.743" v="6319" actId="20577"/>
          <ac:spMkLst>
            <pc:docMk/>
            <pc:sldMk cId="3563914762" sldId="304"/>
            <ac:spMk id="2" creationId="{A476FAE8-E520-4B90-B990-5754005DDEDE}"/>
          </ac:spMkLst>
        </pc:spChg>
        <pc:spChg chg="mod">
          <ac:chgData name="Nath, Siddhartha" userId="d83df921-9d41-4a0b-95a4-a52fc1507e41" providerId="ADAL" clId="{41B0142D-FA8E-4F4F-9612-8DDA64EAF9D3}" dt="2022-10-18T20:18:09.912" v="6382" actId="14100"/>
          <ac:spMkLst>
            <pc:docMk/>
            <pc:sldMk cId="3563914762" sldId="304"/>
            <ac:spMk id="3" creationId="{614FBAA1-F7AA-4663-A488-183020B8908A}"/>
          </ac:spMkLst>
        </pc:spChg>
        <pc:picChg chg="add mod">
          <ac:chgData name="Nath, Siddhartha" userId="d83df921-9d41-4a0b-95a4-a52fc1507e41" providerId="ADAL" clId="{41B0142D-FA8E-4F4F-9612-8DDA64EAF9D3}" dt="2022-10-18T20:18:28.597" v="6384" actId="1076"/>
          <ac:picMkLst>
            <pc:docMk/>
            <pc:sldMk cId="3563914762" sldId="304"/>
            <ac:picMk id="6" creationId="{BA3EF1AE-1889-4786-908D-C9F6E7F2F6BC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0:40.151" v="6545" actId="1076"/>
        <pc:sldMkLst>
          <pc:docMk/>
          <pc:sldMk cId="2016977717" sldId="305"/>
        </pc:sldMkLst>
        <pc:spChg chg="mod">
          <ac:chgData name="Nath, Siddhartha" userId="d83df921-9d41-4a0b-95a4-a52fc1507e41" providerId="ADAL" clId="{41B0142D-FA8E-4F4F-9612-8DDA64EAF9D3}" dt="2022-10-18T20:38:29.260" v="6415" actId="20577"/>
          <ac:spMkLst>
            <pc:docMk/>
            <pc:sldMk cId="2016977717" sldId="305"/>
            <ac:spMk id="2" creationId="{E0444D55-4DB4-4739-919B-8065163B6706}"/>
          </ac:spMkLst>
        </pc:spChg>
        <pc:spChg chg="mod">
          <ac:chgData name="Nath, Siddhartha" userId="d83df921-9d41-4a0b-95a4-a52fc1507e41" providerId="ADAL" clId="{41B0142D-FA8E-4F4F-9612-8DDA64EAF9D3}" dt="2022-10-18T20:39:51.747" v="6537" actId="14100"/>
          <ac:spMkLst>
            <pc:docMk/>
            <pc:sldMk cId="2016977717" sldId="305"/>
            <ac:spMk id="3" creationId="{E9142FEE-ABBE-4B42-A5DD-7C31F98D1142}"/>
          </ac:spMkLst>
        </pc:spChg>
        <pc:picChg chg="add mod">
          <ac:chgData name="Nath, Siddhartha" userId="d83df921-9d41-4a0b-95a4-a52fc1507e41" providerId="ADAL" clId="{41B0142D-FA8E-4F4F-9612-8DDA64EAF9D3}" dt="2022-10-18T20:40:18.301" v="6541" actId="1076"/>
          <ac:picMkLst>
            <pc:docMk/>
            <pc:sldMk cId="2016977717" sldId="305"/>
            <ac:picMk id="6" creationId="{56785670-3E9B-4940-8F1E-F36336700588}"/>
          </ac:picMkLst>
        </pc:picChg>
        <pc:picChg chg="add mod">
          <ac:chgData name="Nath, Siddhartha" userId="d83df921-9d41-4a0b-95a4-a52fc1507e41" providerId="ADAL" clId="{41B0142D-FA8E-4F4F-9612-8DDA64EAF9D3}" dt="2022-10-18T20:40:40.151" v="6545" actId="1076"/>
          <ac:picMkLst>
            <pc:docMk/>
            <pc:sldMk cId="2016977717" sldId="305"/>
            <ac:picMk id="8" creationId="{4DB466D3-ECBF-40BB-AAC6-9118039FCD7D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5:58.537" v="6623" actId="1038"/>
        <pc:sldMkLst>
          <pc:docMk/>
          <pc:sldMk cId="3011959801" sldId="306"/>
        </pc:sldMkLst>
        <pc:spChg chg="mod">
          <ac:chgData name="Nath, Siddhartha" userId="d83df921-9d41-4a0b-95a4-a52fc1507e41" providerId="ADAL" clId="{41B0142D-FA8E-4F4F-9612-8DDA64EAF9D3}" dt="2022-10-18T20:41:43.914" v="6567" actId="20577"/>
          <ac:spMkLst>
            <pc:docMk/>
            <pc:sldMk cId="3011959801" sldId="306"/>
            <ac:spMk id="2" creationId="{F51E325D-D5E5-41FC-BAB2-6A892B2E4F8F}"/>
          </ac:spMkLst>
        </pc:spChg>
        <pc:spChg chg="mod">
          <ac:chgData name="Nath, Siddhartha" userId="d83df921-9d41-4a0b-95a4-a52fc1507e41" providerId="ADAL" clId="{41B0142D-FA8E-4F4F-9612-8DDA64EAF9D3}" dt="2022-10-18T20:42:38.657" v="6612" actId="20577"/>
          <ac:spMkLst>
            <pc:docMk/>
            <pc:sldMk cId="3011959801" sldId="306"/>
            <ac:spMk id="3" creationId="{18F103FE-C131-4FEA-82DE-0CDD292928B2}"/>
          </ac:spMkLst>
        </pc:spChg>
        <pc:picChg chg="add mod">
          <ac:chgData name="Nath, Siddhartha" userId="d83df921-9d41-4a0b-95a4-a52fc1507e41" providerId="ADAL" clId="{41B0142D-FA8E-4F4F-9612-8DDA64EAF9D3}" dt="2022-10-18T20:45:58.537" v="6623" actId="1038"/>
          <ac:picMkLst>
            <pc:docMk/>
            <pc:sldMk cId="3011959801" sldId="306"/>
            <ac:picMk id="6" creationId="{564C1921-D9C4-4A65-9E30-2A54226A21D7}"/>
          </ac:picMkLst>
        </pc:picChg>
        <pc:picChg chg="add mod">
          <ac:chgData name="Nath, Siddhartha" userId="d83df921-9d41-4a0b-95a4-a52fc1507e41" providerId="ADAL" clId="{41B0142D-FA8E-4F4F-9612-8DDA64EAF9D3}" dt="2022-10-18T20:45:51.359" v="6617" actId="14100"/>
          <ac:picMkLst>
            <pc:docMk/>
            <pc:sldMk cId="3011959801" sldId="306"/>
            <ac:picMk id="7" creationId="{1BD154E7-716B-4AC9-A5CF-39F731C8B044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50:08.973" v="6923" actId="20577"/>
        <pc:sldMkLst>
          <pc:docMk/>
          <pc:sldMk cId="577026191" sldId="307"/>
        </pc:sldMkLst>
        <pc:spChg chg="mod">
          <ac:chgData name="Nath, Siddhartha" userId="d83df921-9d41-4a0b-95a4-a52fc1507e41" providerId="ADAL" clId="{41B0142D-FA8E-4F4F-9612-8DDA64EAF9D3}" dt="2022-10-18T20:47:36.460" v="6652" actId="20577"/>
          <ac:spMkLst>
            <pc:docMk/>
            <pc:sldMk cId="577026191" sldId="307"/>
            <ac:spMk id="2" creationId="{3D87D139-787E-488C-A7C7-DE02106A9772}"/>
          </ac:spMkLst>
        </pc:spChg>
        <pc:spChg chg="mod">
          <ac:chgData name="Nath, Siddhartha" userId="d83df921-9d41-4a0b-95a4-a52fc1507e41" providerId="ADAL" clId="{41B0142D-FA8E-4F4F-9612-8DDA64EAF9D3}" dt="2022-10-18T20:50:08.973" v="6923" actId="20577"/>
          <ac:spMkLst>
            <pc:docMk/>
            <pc:sldMk cId="577026191" sldId="307"/>
            <ac:spMk id="3" creationId="{FFCBD668-927D-4098-BDBA-5D339D8CF626}"/>
          </ac:spMkLst>
        </pc:spChg>
      </pc:sldChg>
      <pc:sldChg chg="modSp new mod">
        <pc:chgData name="Nath, Siddhartha" userId="d83df921-9d41-4a0b-95a4-a52fc1507e41" providerId="ADAL" clId="{41B0142D-FA8E-4F4F-9612-8DDA64EAF9D3}" dt="2022-10-18T21:16:07.956" v="7657" actId="20577"/>
        <pc:sldMkLst>
          <pc:docMk/>
          <pc:sldMk cId="837883655" sldId="308"/>
        </pc:sldMkLst>
        <pc:spChg chg="mod">
          <ac:chgData name="Nath, Siddhartha" userId="d83df921-9d41-4a0b-95a4-a52fc1507e41" providerId="ADAL" clId="{41B0142D-FA8E-4F4F-9612-8DDA64EAF9D3}" dt="2022-10-18T21:13:09.045" v="7350" actId="20577"/>
          <ac:spMkLst>
            <pc:docMk/>
            <pc:sldMk cId="837883655" sldId="308"/>
            <ac:spMk id="2" creationId="{FAD540ED-1BF2-48FA-AD28-F7D59447E904}"/>
          </ac:spMkLst>
        </pc:spChg>
        <pc:spChg chg="mod">
          <ac:chgData name="Nath, Siddhartha" userId="d83df921-9d41-4a0b-95a4-a52fc1507e41" providerId="ADAL" clId="{41B0142D-FA8E-4F4F-9612-8DDA64EAF9D3}" dt="2022-10-18T21:16:07.956" v="7657" actId="20577"/>
          <ac:spMkLst>
            <pc:docMk/>
            <pc:sldMk cId="837883655" sldId="308"/>
            <ac:spMk id="3" creationId="{03AEE853-F423-4BB0-A581-7D3ACA956607}"/>
          </ac:spMkLst>
        </pc:spChg>
      </pc:sldChg>
      <pc:sldChg chg="addSp modSp new mod modAnim">
        <pc:chgData name="Nath, Siddhartha" userId="d83df921-9d41-4a0b-95a4-a52fc1507e41" providerId="ADAL" clId="{41B0142D-FA8E-4F4F-9612-8DDA64EAF9D3}" dt="2022-10-18T21:10:48.622" v="7309"/>
        <pc:sldMkLst>
          <pc:docMk/>
          <pc:sldMk cId="1623641362" sldId="309"/>
        </pc:sldMkLst>
        <pc:spChg chg="mod">
          <ac:chgData name="Nath, Siddhartha" userId="d83df921-9d41-4a0b-95a4-a52fc1507e41" providerId="ADAL" clId="{41B0142D-FA8E-4F4F-9612-8DDA64EAF9D3}" dt="2022-10-18T21:05:27.561" v="7067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41B0142D-FA8E-4F4F-9612-8DDA64EAF9D3}" dt="2022-10-18T21:10:30.863" v="7306" actId="14100"/>
          <ac:spMkLst>
            <pc:docMk/>
            <pc:sldMk cId="1623641362" sldId="309"/>
            <ac:spMk id="3" creationId="{A6324D68-B205-4708-8CC8-83B4152F7CF3}"/>
          </ac:spMkLst>
        </pc:spChg>
        <pc:spChg chg="add mod">
          <ac:chgData name="Nath, Siddhartha" userId="d83df921-9d41-4a0b-95a4-a52fc1507e41" providerId="ADAL" clId="{41B0142D-FA8E-4F4F-9612-8DDA64EAF9D3}" dt="2022-10-18T21:07:34.917" v="7225" actId="1076"/>
          <ac:spMkLst>
            <pc:docMk/>
            <pc:sldMk cId="1623641362" sldId="309"/>
            <ac:spMk id="12" creationId="{0DCEC5D3-3506-4932-A754-560AC49926AD}"/>
          </ac:spMkLst>
        </pc:spChg>
        <pc:spChg chg="add mod">
          <ac:chgData name="Nath, Siddhartha" userId="d83df921-9d41-4a0b-95a4-a52fc1507e41" providerId="ADAL" clId="{41B0142D-FA8E-4F4F-9612-8DDA64EAF9D3}" dt="2022-10-18T21:08:27.251" v="7269" actId="1076"/>
          <ac:spMkLst>
            <pc:docMk/>
            <pc:sldMk cId="1623641362" sldId="309"/>
            <ac:spMk id="14" creationId="{BBD96C6E-E1FD-4C5D-82EA-07C0C738AD59}"/>
          </ac:spMkLst>
        </pc:spChg>
        <pc:picChg chg="add mod">
          <ac:chgData name="Nath, Siddhartha" userId="d83df921-9d41-4a0b-95a4-a52fc1507e41" providerId="ADAL" clId="{41B0142D-FA8E-4F4F-9612-8DDA64EAF9D3}" dt="2022-10-18T21:06:53.201" v="7199" actId="1076"/>
          <ac:picMkLst>
            <pc:docMk/>
            <pc:sldMk cId="1623641362" sldId="309"/>
            <ac:picMk id="6" creationId="{E9A3CFE8-1DD2-4393-B457-92A2C81BA792}"/>
          </ac:picMkLst>
        </pc:picChg>
        <pc:picChg chg="add mod">
          <ac:chgData name="Nath, Siddhartha" userId="d83df921-9d41-4a0b-95a4-a52fc1507e41" providerId="ADAL" clId="{41B0142D-FA8E-4F4F-9612-8DDA64EAF9D3}" dt="2022-10-18T21:07:21.634" v="7219" actId="1076"/>
          <ac:picMkLst>
            <pc:docMk/>
            <pc:sldMk cId="1623641362" sldId="309"/>
            <ac:picMk id="8" creationId="{C5508B56-ADDC-4A87-88C9-18702405800C}"/>
          </ac:picMkLst>
        </pc:picChg>
        <pc:picChg chg="add mod">
          <ac:chgData name="Nath, Siddhartha" userId="d83df921-9d41-4a0b-95a4-a52fc1507e41" providerId="ADAL" clId="{41B0142D-FA8E-4F4F-9612-8DDA64EAF9D3}" dt="2022-10-18T21:10:45.732" v="7308" actId="1076"/>
          <ac:picMkLst>
            <pc:docMk/>
            <pc:sldMk cId="1623641362" sldId="309"/>
            <ac:picMk id="16" creationId="{38166F60-865F-4325-892F-DCA8F20B8474}"/>
          </ac:picMkLst>
        </pc:picChg>
        <pc:cxnChg chg="add mod">
          <ac:chgData name="Nath, Siddhartha" userId="d83df921-9d41-4a0b-95a4-a52fc1507e41" providerId="ADAL" clId="{41B0142D-FA8E-4F4F-9612-8DDA64EAF9D3}" dt="2022-10-18T21:07:21.634" v="7219" actId="1076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addSp delSp modSp new mod">
        <pc:chgData name="Nath, Siddhartha" userId="d83df921-9d41-4a0b-95a4-a52fc1507e41" providerId="ADAL" clId="{41B0142D-FA8E-4F4F-9612-8DDA64EAF9D3}" dt="2022-10-18T21:17:02.560" v="7671" actId="20577"/>
        <pc:sldMkLst>
          <pc:docMk/>
          <pc:sldMk cId="1850098538" sldId="310"/>
        </pc:sldMkLst>
        <pc:spChg chg="mod">
          <ac:chgData name="Nath, Siddhartha" userId="d83df921-9d41-4a0b-95a4-a52fc1507e41" providerId="ADAL" clId="{41B0142D-FA8E-4F4F-9612-8DDA64EAF9D3}" dt="2022-10-18T21:17:02.560" v="7671" actId="20577"/>
          <ac:spMkLst>
            <pc:docMk/>
            <pc:sldMk cId="1850098538" sldId="310"/>
            <ac:spMk id="2" creationId="{4B78C1DE-0CCE-4ACF-AC56-DEE0CBA5BA74}"/>
          </ac:spMkLst>
        </pc:spChg>
        <pc:spChg chg="del">
          <ac:chgData name="Nath, Siddhartha" userId="d83df921-9d41-4a0b-95a4-a52fc1507e41" providerId="ADAL" clId="{41B0142D-FA8E-4F4F-9612-8DDA64EAF9D3}" dt="2022-10-18T21:16:19.667" v="7666" actId="478"/>
          <ac:spMkLst>
            <pc:docMk/>
            <pc:sldMk cId="1850098538" sldId="310"/>
            <ac:spMk id="3" creationId="{851B99F8-3E40-4708-86BD-E195CF51E5A6}"/>
          </ac:spMkLst>
        </pc:spChg>
        <pc:picChg chg="add mod">
          <ac:chgData name="Nath, Siddhartha" userId="d83df921-9d41-4a0b-95a4-a52fc1507e41" providerId="ADAL" clId="{41B0142D-FA8E-4F4F-9612-8DDA64EAF9D3}" dt="2022-10-18T21:16:49.592" v="7670" actId="1076"/>
          <ac:picMkLst>
            <pc:docMk/>
            <pc:sldMk cId="1850098538" sldId="310"/>
            <ac:picMk id="6" creationId="{24F8A59D-9E41-437B-A40A-B088320DD5D0}"/>
          </ac:picMkLst>
        </pc:picChg>
      </pc:sldChg>
      <pc:sldChg chg="modSp new mod">
        <pc:chgData name="Nath, Siddhartha" userId="d83df921-9d41-4a0b-95a4-a52fc1507e41" providerId="ADAL" clId="{41B0142D-FA8E-4F4F-9612-8DDA64EAF9D3}" dt="2022-10-18T21:19:17.910" v="7912" actId="20577"/>
        <pc:sldMkLst>
          <pc:docMk/>
          <pc:sldMk cId="2603362799" sldId="311"/>
        </pc:sldMkLst>
        <pc:spChg chg="mod">
          <ac:chgData name="Nath, Siddhartha" userId="d83df921-9d41-4a0b-95a4-a52fc1507e41" providerId="ADAL" clId="{41B0142D-FA8E-4F4F-9612-8DDA64EAF9D3}" dt="2022-10-18T21:17:24.877" v="7704" actId="20577"/>
          <ac:spMkLst>
            <pc:docMk/>
            <pc:sldMk cId="2603362799" sldId="311"/>
            <ac:spMk id="2" creationId="{3029FBB7-F684-4E32-AB68-C5FD675BEAD2}"/>
          </ac:spMkLst>
        </pc:spChg>
        <pc:spChg chg="mod">
          <ac:chgData name="Nath, Siddhartha" userId="d83df921-9d41-4a0b-95a4-a52fc1507e41" providerId="ADAL" clId="{41B0142D-FA8E-4F4F-9612-8DDA64EAF9D3}" dt="2022-10-18T21:19:17.910" v="7912" actId="20577"/>
          <ac:spMkLst>
            <pc:docMk/>
            <pc:sldMk cId="2603362799" sldId="311"/>
            <ac:spMk id="3" creationId="{B335AC05-ADCF-4289-8DD0-D5F86192674C}"/>
          </ac:spMkLst>
        </pc:spChg>
      </pc:sldChg>
      <pc:sldChg chg="modSp new mod">
        <pc:chgData name="Nath, Siddhartha" userId="d83df921-9d41-4a0b-95a4-a52fc1507e41" providerId="ADAL" clId="{41B0142D-FA8E-4F4F-9612-8DDA64EAF9D3}" dt="2022-10-18T22:58:40.010" v="8706" actId="20577"/>
        <pc:sldMkLst>
          <pc:docMk/>
          <pc:sldMk cId="1565733291" sldId="312"/>
        </pc:sldMkLst>
        <pc:spChg chg="mod">
          <ac:chgData name="Nath, Siddhartha" userId="d83df921-9d41-4a0b-95a4-a52fc1507e41" providerId="ADAL" clId="{41B0142D-FA8E-4F4F-9612-8DDA64EAF9D3}" dt="2022-10-18T21:19:33.712" v="7944" actId="20577"/>
          <ac:spMkLst>
            <pc:docMk/>
            <pc:sldMk cId="1565733291" sldId="312"/>
            <ac:spMk id="2" creationId="{B11486AF-D711-48CF-AB40-BC77CAF53F30}"/>
          </ac:spMkLst>
        </pc:spChg>
        <pc:spChg chg="mod">
          <ac:chgData name="Nath, Siddhartha" userId="d83df921-9d41-4a0b-95a4-a52fc1507e41" providerId="ADAL" clId="{41B0142D-FA8E-4F4F-9612-8DDA64EAF9D3}" dt="2022-10-18T22:58:40.010" v="8706" actId="20577"/>
          <ac:spMkLst>
            <pc:docMk/>
            <pc:sldMk cId="1565733291" sldId="312"/>
            <ac:spMk id="3" creationId="{DA5B3CBB-0999-48EB-8A7C-44A7E4D98E43}"/>
          </ac:spMkLst>
        </pc:spChg>
      </pc:sldChg>
      <pc:sldChg chg="modSp new mod">
        <pc:chgData name="Nath, Siddhartha" userId="d83df921-9d41-4a0b-95a4-a52fc1507e41" providerId="ADAL" clId="{41B0142D-FA8E-4F4F-9612-8DDA64EAF9D3}" dt="2022-10-18T23:03:22.279" v="9058" actId="113"/>
        <pc:sldMkLst>
          <pc:docMk/>
          <pc:sldMk cId="159227098" sldId="313"/>
        </pc:sldMkLst>
        <pc:spChg chg="mod">
          <ac:chgData name="Nath, Siddhartha" userId="d83df921-9d41-4a0b-95a4-a52fc1507e41" providerId="ADAL" clId="{41B0142D-FA8E-4F4F-9612-8DDA64EAF9D3}" dt="2022-10-18T21:29:48.762" v="8610" actId="20577"/>
          <ac:spMkLst>
            <pc:docMk/>
            <pc:sldMk cId="159227098" sldId="313"/>
            <ac:spMk id="2" creationId="{0142568B-82DC-4B67-BDF3-58A30BA8BD31}"/>
          </ac:spMkLst>
        </pc:spChg>
        <pc:spChg chg="mod">
          <ac:chgData name="Nath, Siddhartha" userId="d83df921-9d41-4a0b-95a4-a52fc1507e41" providerId="ADAL" clId="{41B0142D-FA8E-4F4F-9612-8DDA64EAF9D3}" dt="2022-10-18T23:03:22.279" v="9058" actId="113"/>
          <ac:spMkLst>
            <pc:docMk/>
            <pc:sldMk cId="159227098" sldId="313"/>
            <ac:spMk id="3" creationId="{5C5E4F79-FF10-4875-B53B-3FD9973FE35A}"/>
          </ac:spMkLst>
        </pc:spChg>
      </pc:sldChg>
      <pc:sldChg chg="addSp delSp modSp new mod chgLayout">
        <pc:chgData name="Nath, Siddhartha" userId="d83df921-9d41-4a0b-95a4-a52fc1507e41" providerId="ADAL" clId="{41B0142D-FA8E-4F4F-9612-8DDA64EAF9D3}" dt="2022-10-18T23:06:16.727" v="9149" actId="478"/>
        <pc:sldMkLst>
          <pc:docMk/>
          <pc:sldMk cId="2122823866" sldId="314"/>
        </pc:sldMkLst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2" creationId="{4C012D2A-B3F5-4FBD-8EA7-2BDE56845A1F}"/>
          </ac:spMkLst>
        </pc:spChg>
        <pc:spChg chg="del">
          <ac:chgData name="Nath, Siddhartha" userId="d83df921-9d41-4a0b-95a4-a52fc1507e41" providerId="ADAL" clId="{41B0142D-FA8E-4F4F-9612-8DDA64EAF9D3}" dt="2022-10-18T23:03:40.946" v="9069" actId="478"/>
          <ac:spMkLst>
            <pc:docMk/>
            <pc:sldMk cId="2122823866" sldId="314"/>
            <ac:spMk id="3" creationId="{7AC26359-9902-463A-B4B5-4C7C6FA5B126}"/>
          </ac:spMkLst>
        </pc:spChg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4" creationId="{FC593599-7920-44B5-8E08-3D33C9A424CD}"/>
          </ac:spMkLst>
        </pc:spChg>
        <pc:spChg chg="add del mod ord">
          <ac:chgData name="Nath, Siddhartha" userId="d83df921-9d41-4a0b-95a4-a52fc1507e41" providerId="ADAL" clId="{41B0142D-FA8E-4F4F-9612-8DDA64EAF9D3}" dt="2022-10-18T23:06:13.444" v="9148" actId="478"/>
          <ac:spMkLst>
            <pc:docMk/>
            <pc:sldMk cId="2122823866" sldId="314"/>
            <ac:spMk id="9" creationId="{4B586309-EBDB-485B-B56E-7C5EA1F3BF1B}"/>
          </ac:spMkLst>
        </pc:spChg>
        <pc:spChg chg="add del mod">
          <ac:chgData name="Nath, Siddhartha" userId="d83df921-9d41-4a0b-95a4-a52fc1507e41" providerId="ADAL" clId="{41B0142D-FA8E-4F4F-9612-8DDA64EAF9D3}" dt="2022-10-18T23:06:16.727" v="9149" actId="478"/>
          <ac:spMkLst>
            <pc:docMk/>
            <pc:sldMk cId="2122823866" sldId="314"/>
            <ac:spMk id="10" creationId="{E47F38B4-482A-4316-AE4B-3B5DE15F9E8A}"/>
          </ac:spMkLst>
        </pc:spChg>
        <pc:picChg chg="add mod ord">
          <ac:chgData name="Nath, Siddhartha" userId="d83df921-9d41-4a0b-95a4-a52fc1507e41" providerId="ADAL" clId="{41B0142D-FA8E-4F4F-9612-8DDA64EAF9D3}" dt="2022-10-18T23:05:09.833" v="9086" actId="167"/>
          <ac:picMkLst>
            <pc:docMk/>
            <pc:sldMk cId="2122823866" sldId="314"/>
            <ac:picMk id="6" creationId="{D4F5875A-6356-44D7-9767-62D0BADCC084}"/>
          </ac:picMkLst>
        </pc:picChg>
        <pc:picChg chg="add mod">
          <ac:chgData name="Nath, Siddhartha" userId="d83df921-9d41-4a0b-95a4-a52fc1507e41" providerId="ADAL" clId="{41B0142D-FA8E-4F4F-9612-8DDA64EAF9D3}" dt="2022-10-18T23:04:25.780" v="9078" actId="1076"/>
          <ac:picMkLst>
            <pc:docMk/>
            <pc:sldMk cId="2122823866" sldId="314"/>
            <ac:picMk id="8" creationId="{D4D08522-E41A-4A9A-A899-C828BBEA3EBA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3:07:57.402" v="9229" actId="14100"/>
        <pc:sldMkLst>
          <pc:docMk/>
          <pc:sldMk cId="2171667363" sldId="315"/>
        </pc:sldMkLst>
        <pc:spChg chg="mod">
          <ac:chgData name="Nath, Siddhartha" userId="d83df921-9d41-4a0b-95a4-a52fc1507e41" providerId="ADAL" clId="{41B0142D-FA8E-4F4F-9612-8DDA64EAF9D3}" dt="2022-10-18T23:06:31.099" v="9157" actId="20577"/>
          <ac:spMkLst>
            <pc:docMk/>
            <pc:sldMk cId="2171667363" sldId="315"/>
            <ac:spMk id="2" creationId="{1E714E72-41F9-4A7F-8558-8981AFB25FB0}"/>
          </ac:spMkLst>
        </pc:spChg>
        <pc:spChg chg="mod">
          <ac:chgData name="Nath, Siddhartha" userId="d83df921-9d41-4a0b-95a4-a52fc1507e41" providerId="ADAL" clId="{41B0142D-FA8E-4F4F-9612-8DDA64EAF9D3}" dt="2022-10-18T23:07:27.394" v="9224" actId="14100"/>
          <ac:spMkLst>
            <pc:docMk/>
            <pc:sldMk cId="2171667363" sldId="315"/>
            <ac:spMk id="3" creationId="{90F1D5F4-02F0-451E-B1FE-77BCFD9E3494}"/>
          </ac:spMkLst>
        </pc:spChg>
        <pc:picChg chg="add mod">
          <ac:chgData name="Nath, Siddhartha" userId="d83df921-9d41-4a0b-95a4-a52fc1507e41" providerId="ADAL" clId="{41B0142D-FA8E-4F4F-9612-8DDA64EAF9D3}" dt="2022-10-18T23:07:57.402" v="9229" actId="14100"/>
          <ac:picMkLst>
            <pc:docMk/>
            <pc:sldMk cId="2171667363" sldId="315"/>
            <ac:picMk id="6" creationId="{0B3C1ED7-A70F-4E86-B827-348E6FE834CF}"/>
          </ac:picMkLst>
        </pc:picChg>
      </pc:sldChg>
      <pc:sldChg chg="modSp new mod">
        <pc:chgData name="Nath, Siddhartha" userId="d83df921-9d41-4a0b-95a4-a52fc1507e41" providerId="ADAL" clId="{41B0142D-FA8E-4F4F-9612-8DDA64EAF9D3}" dt="2022-10-18T23:09:20.448" v="9291" actId="403"/>
        <pc:sldMkLst>
          <pc:docMk/>
          <pc:sldMk cId="2403312737" sldId="316"/>
        </pc:sldMkLst>
        <pc:spChg chg="mod">
          <ac:chgData name="Nath, Siddhartha" userId="d83df921-9d41-4a0b-95a4-a52fc1507e41" providerId="ADAL" clId="{41B0142D-FA8E-4F4F-9612-8DDA64EAF9D3}" dt="2022-10-18T23:08:47.707" v="9271" actId="20577"/>
          <ac:spMkLst>
            <pc:docMk/>
            <pc:sldMk cId="2403312737" sldId="316"/>
            <ac:spMk id="2" creationId="{71C16D27-3783-45CD-A890-C4C8A1957317}"/>
          </ac:spMkLst>
        </pc:spChg>
        <pc:spChg chg="mod">
          <ac:chgData name="Nath, Siddhartha" userId="d83df921-9d41-4a0b-95a4-a52fc1507e41" providerId="ADAL" clId="{41B0142D-FA8E-4F4F-9612-8DDA64EAF9D3}" dt="2022-10-18T23:09:20.448" v="9291" actId="403"/>
          <ac:spMkLst>
            <pc:docMk/>
            <pc:sldMk cId="2403312737" sldId="316"/>
            <ac:spMk id="3" creationId="{787B8795-E2D5-49CC-BA5F-91A35C6F49CE}"/>
          </ac:spMkLst>
        </pc:spChg>
      </pc:sldChg>
      <pc:sldChg chg="modSp new mod">
        <pc:chgData name="Nath, Siddhartha" userId="d83df921-9d41-4a0b-95a4-a52fc1507e41" providerId="ADAL" clId="{41B0142D-FA8E-4F4F-9612-8DDA64EAF9D3}" dt="2022-10-19T23:20:46.880" v="10218" actId="207"/>
        <pc:sldMkLst>
          <pc:docMk/>
          <pc:sldMk cId="761533375" sldId="317"/>
        </pc:sldMkLst>
        <pc:spChg chg="mod">
          <ac:chgData name="Nath, Siddhartha" userId="d83df921-9d41-4a0b-95a4-a52fc1507e41" providerId="ADAL" clId="{41B0142D-FA8E-4F4F-9612-8DDA64EAF9D3}" dt="2022-10-19T03:41:57.356" v="9479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41B0142D-FA8E-4F4F-9612-8DDA64EAF9D3}" dt="2022-10-19T23:20:46.880" v="10218" actId="20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ord">
        <pc:chgData name="Nath, Siddhartha" userId="d83df921-9d41-4a0b-95a4-a52fc1507e41" providerId="ADAL" clId="{41B0142D-FA8E-4F4F-9612-8DDA64EAF9D3}" dt="2022-10-19T04:46:47.491" v="10061" actId="403"/>
        <pc:sldMkLst>
          <pc:docMk/>
          <pc:sldMk cId="3831982293" sldId="318"/>
        </pc:sldMkLst>
        <pc:spChg chg="mod">
          <ac:chgData name="Nath, Siddhartha" userId="d83df921-9d41-4a0b-95a4-a52fc1507e41" providerId="ADAL" clId="{41B0142D-FA8E-4F4F-9612-8DDA64EAF9D3}" dt="2022-10-19T03:49:56.420" v="9506" actId="20577"/>
          <ac:spMkLst>
            <pc:docMk/>
            <pc:sldMk cId="3831982293" sldId="318"/>
            <ac:spMk id="2" creationId="{34679962-4FDB-411B-A3BD-64F4240B4B59}"/>
          </ac:spMkLst>
        </pc:spChg>
        <pc:spChg chg="mod">
          <ac:chgData name="Nath, Siddhartha" userId="d83df921-9d41-4a0b-95a4-a52fc1507e41" providerId="ADAL" clId="{41B0142D-FA8E-4F4F-9612-8DDA64EAF9D3}" dt="2022-10-19T04:46:47.491" v="10061" actId="403"/>
          <ac:spMkLst>
            <pc:docMk/>
            <pc:sldMk cId="3831982293" sldId="318"/>
            <ac:spMk id="3" creationId="{FB74E8ED-E2E1-4C8F-8525-1FB3149FFE83}"/>
          </ac:spMkLst>
        </pc:spChg>
      </pc:sldChg>
    </pc:docChg>
  </pc:docChgLst>
  <pc:docChgLst>
    <pc:chgData name="Nath, Siddhartha" userId="d83df921-9d41-4a0b-95a4-a52fc1507e41" providerId="ADAL" clId="{56BC9A8F-F004-4A9B-B3E5-B0DA93F31C79}"/>
    <pc:docChg chg="custSel addSld delSld modSld">
      <pc:chgData name="Nath, Siddhartha" userId="d83df921-9d41-4a0b-95a4-a52fc1507e41" providerId="ADAL" clId="{56BC9A8F-F004-4A9B-B3E5-B0DA93F31C79}" dt="2022-10-13T05:14:42.498" v="3310" actId="207"/>
      <pc:docMkLst>
        <pc:docMk/>
      </pc:docMkLst>
      <pc:sldChg chg="del">
        <pc:chgData name="Nath, Siddhartha" userId="d83df921-9d41-4a0b-95a4-a52fc1507e41" providerId="ADAL" clId="{56BC9A8F-F004-4A9B-B3E5-B0DA93F31C79}" dt="2022-10-12T00:17:14.170" v="127" actId="47"/>
        <pc:sldMkLst>
          <pc:docMk/>
          <pc:sldMk cId="0" sldId="278"/>
        </pc:sldMkLst>
      </pc:sldChg>
      <pc:sldChg chg="modSp mod">
        <pc:chgData name="Nath, Siddhartha" userId="d83df921-9d41-4a0b-95a4-a52fc1507e41" providerId="ADAL" clId="{56BC9A8F-F004-4A9B-B3E5-B0DA93F31C79}" dt="2022-10-12T00:15:46.410" v="15" actId="20577"/>
        <pc:sldMkLst>
          <pc:docMk/>
          <pc:sldMk cId="0" sldId="284"/>
        </pc:sldMkLst>
        <pc:spChg chg="mod">
          <ac:chgData name="Nath, Siddhartha" userId="d83df921-9d41-4a0b-95a4-a52fc1507e41" providerId="ADAL" clId="{56BC9A8F-F004-4A9B-B3E5-B0DA93F31C79}" dt="2022-10-12T00:15:46.410" v="1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6BC9A8F-F004-4A9B-B3E5-B0DA93F31C79}" dt="2022-10-12T00:16:28.711" v="122" actId="20577"/>
        <pc:sldMkLst>
          <pc:docMk/>
          <pc:sldMk cId="0" sldId="285"/>
        </pc:sldMkLst>
        <pc:spChg chg="mod">
          <ac:chgData name="Nath, Siddhartha" userId="d83df921-9d41-4a0b-95a4-a52fc1507e41" providerId="ADAL" clId="{56BC9A8F-F004-4A9B-B3E5-B0DA93F31C79}" dt="2022-10-12T00:16:28.711" v="122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6BC9A8F-F004-4A9B-B3E5-B0DA93F31C79}" dt="2022-10-12T03:56:19.234" v="2992" actId="20577"/>
        <pc:sldMkLst>
          <pc:docMk/>
          <pc:sldMk cId="0" sldId="287"/>
        </pc:sldMkLst>
        <pc:spChg chg="mod">
          <ac:chgData name="Nath, Siddhartha" userId="d83df921-9d41-4a0b-95a4-a52fc1507e41" providerId="ADAL" clId="{56BC9A8F-F004-4A9B-B3E5-B0DA93F31C79}" dt="2022-10-12T03:56:19.234" v="2992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new mod">
        <pc:chgData name="Nath, Siddhartha" userId="d83df921-9d41-4a0b-95a4-a52fc1507e41" providerId="ADAL" clId="{56BC9A8F-F004-4A9B-B3E5-B0DA93F31C79}" dt="2022-10-12T00:29:32.745" v="516" actId="20577"/>
        <pc:sldMkLst>
          <pc:docMk/>
          <pc:sldMk cId="541616402" sldId="288"/>
        </pc:sldMkLst>
        <pc:spChg chg="mod">
          <ac:chgData name="Nath, Siddhartha" userId="d83df921-9d41-4a0b-95a4-a52fc1507e41" providerId="ADAL" clId="{56BC9A8F-F004-4A9B-B3E5-B0DA93F31C79}" dt="2022-10-12T00:17:25.800" v="138" actId="20577"/>
          <ac:spMkLst>
            <pc:docMk/>
            <pc:sldMk cId="541616402" sldId="288"/>
            <ac:spMk id="2" creationId="{DBB76AA2-BE99-4E95-870B-9A9687388F35}"/>
          </ac:spMkLst>
        </pc:spChg>
        <pc:spChg chg="mod">
          <ac:chgData name="Nath, Siddhartha" userId="d83df921-9d41-4a0b-95a4-a52fc1507e41" providerId="ADAL" clId="{56BC9A8F-F004-4A9B-B3E5-B0DA93F31C79}" dt="2022-10-12T00:29:32.745" v="516" actId="20577"/>
          <ac:spMkLst>
            <pc:docMk/>
            <pc:sldMk cId="541616402" sldId="288"/>
            <ac:spMk id="3" creationId="{10A86E43-6CFD-4B7A-BB40-01E381289C05}"/>
          </ac:spMkLst>
        </pc:spChg>
      </pc:sldChg>
      <pc:sldChg chg="modSp new mod">
        <pc:chgData name="Nath, Siddhartha" userId="d83df921-9d41-4a0b-95a4-a52fc1507e41" providerId="ADAL" clId="{56BC9A8F-F004-4A9B-B3E5-B0DA93F31C79}" dt="2022-10-12T00:28:16.876" v="446" actId="20577"/>
        <pc:sldMkLst>
          <pc:docMk/>
          <pc:sldMk cId="3293354119" sldId="289"/>
        </pc:sldMkLst>
        <pc:spChg chg="mod">
          <ac:chgData name="Nath, Siddhartha" userId="d83df921-9d41-4a0b-95a4-a52fc1507e41" providerId="ADAL" clId="{56BC9A8F-F004-4A9B-B3E5-B0DA93F31C79}" dt="2022-10-12T00:20:21.351" v="341" actId="20577"/>
          <ac:spMkLst>
            <pc:docMk/>
            <pc:sldMk cId="3293354119" sldId="289"/>
            <ac:spMk id="2" creationId="{6C805122-5BEC-45EF-BA61-3C51A1372EE8}"/>
          </ac:spMkLst>
        </pc:spChg>
        <pc:spChg chg="mod">
          <ac:chgData name="Nath, Siddhartha" userId="d83df921-9d41-4a0b-95a4-a52fc1507e41" providerId="ADAL" clId="{56BC9A8F-F004-4A9B-B3E5-B0DA93F31C79}" dt="2022-10-12T00:28:16.876" v="446" actId="20577"/>
          <ac:spMkLst>
            <pc:docMk/>
            <pc:sldMk cId="3293354119" sldId="289"/>
            <ac:spMk id="3" creationId="{DB882191-0997-4658-B774-992B27A714A0}"/>
          </ac:spMkLst>
        </pc:spChg>
      </pc:sldChg>
      <pc:sldChg chg="modSp new mod">
        <pc:chgData name="Nath, Siddhartha" userId="d83df921-9d41-4a0b-95a4-a52fc1507e41" providerId="ADAL" clId="{56BC9A8F-F004-4A9B-B3E5-B0DA93F31C79}" dt="2022-10-12T00:32:09.056" v="729" actId="20577"/>
        <pc:sldMkLst>
          <pc:docMk/>
          <pc:sldMk cId="1369960150" sldId="290"/>
        </pc:sldMkLst>
        <pc:spChg chg="mod">
          <ac:chgData name="Nath, Siddhartha" userId="d83df921-9d41-4a0b-95a4-a52fc1507e41" providerId="ADAL" clId="{56BC9A8F-F004-4A9B-B3E5-B0DA93F31C79}" dt="2022-10-12T00:30:29.490" v="550" actId="20577"/>
          <ac:spMkLst>
            <pc:docMk/>
            <pc:sldMk cId="1369960150" sldId="290"/>
            <ac:spMk id="2" creationId="{F52A3A28-EA02-43DB-B4E4-BCA0733BD648}"/>
          </ac:spMkLst>
        </pc:spChg>
        <pc:spChg chg="mod">
          <ac:chgData name="Nath, Siddhartha" userId="d83df921-9d41-4a0b-95a4-a52fc1507e41" providerId="ADAL" clId="{56BC9A8F-F004-4A9B-B3E5-B0DA93F31C79}" dt="2022-10-12T00:32:09.056" v="729" actId="20577"/>
          <ac:spMkLst>
            <pc:docMk/>
            <pc:sldMk cId="1369960150" sldId="290"/>
            <ac:spMk id="3" creationId="{4AD640EA-5CE2-4031-B7E5-E715A23B0046}"/>
          </ac:spMkLst>
        </pc:spChg>
      </pc:sldChg>
      <pc:sldChg chg="addSp modSp new mod">
        <pc:chgData name="Nath, Siddhartha" userId="d83df921-9d41-4a0b-95a4-a52fc1507e41" providerId="ADAL" clId="{56BC9A8F-F004-4A9B-B3E5-B0DA93F31C79}" dt="2022-10-12T00:37:56.087" v="1267" actId="20577"/>
        <pc:sldMkLst>
          <pc:docMk/>
          <pc:sldMk cId="218252114" sldId="291"/>
        </pc:sldMkLst>
        <pc:spChg chg="mod">
          <ac:chgData name="Nath, Siddhartha" userId="d83df921-9d41-4a0b-95a4-a52fc1507e41" providerId="ADAL" clId="{56BC9A8F-F004-4A9B-B3E5-B0DA93F31C79}" dt="2022-10-12T00:31:15.571" v="637" actId="20577"/>
          <ac:spMkLst>
            <pc:docMk/>
            <pc:sldMk cId="218252114" sldId="291"/>
            <ac:spMk id="2" creationId="{F79D5F19-EDD9-4E9A-BB01-1933A0A0CEBB}"/>
          </ac:spMkLst>
        </pc:spChg>
        <pc:spChg chg="mod">
          <ac:chgData name="Nath, Siddhartha" userId="d83df921-9d41-4a0b-95a4-a52fc1507e41" providerId="ADAL" clId="{56BC9A8F-F004-4A9B-B3E5-B0DA93F31C79}" dt="2022-10-12T00:31:34.202" v="687" actId="14100"/>
          <ac:spMkLst>
            <pc:docMk/>
            <pc:sldMk cId="218252114" sldId="291"/>
            <ac:spMk id="3" creationId="{A384CF91-4B42-4FBC-8EE7-FBAB7D215AB6}"/>
          </ac:spMkLst>
        </pc:spChg>
        <pc:graphicFrameChg chg="add mod modGraphic">
          <ac:chgData name="Nath, Siddhartha" userId="d83df921-9d41-4a0b-95a4-a52fc1507e41" providerId="ADAL" clId="{56BC9A8F-F004-4A9B-B3E5-B0DA93F31C79}" dt="2022-10-12T00:37:56.087" v="1267" actId="20577"/>
          <ac:graphicFrameMkLst>
            <pc:docMk/>
            <pc:sldMk cId="218252114" sldId="291"/>
            <ac:graphicFrameMk id="5" creationId="{EEEAD574-130C-4662-A51A-99BAA395CBF7}"/>
          </ac:graphicFrameMkLst>
        </pc:graphicFrameChg>
      </pc:sldChg>
      <pc:sldChg chg="modSp new mod">
        <pc:chgData name="Nath, Siddhartha" userId="d83df921-9d41-4a0b-95a4-a52fc1507e41" providerId="ADAL" clId="{56BC9A8F-F004-4A9B-B3E5-B0DA93F31C79}" dt="2022-10-13T05:13:01.609" v="3077" actId="207"/>
        <pc:sldMkLst>
          <pc:docMk/>
          <pc:sldMk cId="4044469337" sldId="292"/>
        </pc:sldMkLst>
        <pc:spChg chg="mod">
          <ac:chgData name="Nath, Siddhartha" userId="d83df921-9d41-4a0b-95a4-a52fc1507e41" providerId="ADAL" clId="{56BC9A8F-F004-4A9B-B3E5-B0DA93F31C79}" dt="2022-10-12T00:39:29.396" v="1276" actId="20577"/>
          <ac:spMkLst>
            <pc:docMk/>
            <pc:sldMk cId="4044469337" sldId="292"/>
            <ac:spMk id="2" creationId="{6F4E284A-95E9-46CD-B2F1-D2655C01B3DC}"/>
          </ac:spMkLst>
        </pc:spChg>
        <pc:spChg chg="mod">
          <ac:chgData name="Nath, Siddhartha" userId="d83df921-9d41-4a0b-95a4-a52fc1507e41" providerId="ADAL" clId="{56BC9A8F-F004-4A9B-B3E5-B0DA93F31C79}" dt="2022-10-13T05:13:01.609" v="3077" actId="207"/>
          <ac:spMkLst>
            <pc:docMk/>
            <pc:sldMk cId="4044469337" sldId="292"/>
            <ac:spMk id="3" creationId="{DF6F6D3B-7162-4320-91ED-BFCA0A591F23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05.528" v="3246" actId="207"/>
        <pc:sldMkLst>
          <pc:docMk/>
          <pc:sldMk cId="246627708" sldId="293"/>
        </pc:sldMkLst>
        <pc:spChg chg="mod">
          <ac:chgData name="Nath, Siddhartha" userId="d83df921-9d41-4a0b-95a4-a52fc1507e41" providerId="ADAL" clId="{56BC9A8F-F004-4A9B-B3E5-B0DA93F31C79}" dt="2022-10-12T03:05:57.176" v="1477" actId="20577"/>
          <ac:spMkLst>
            <pc:docMk/>
            <pc:sldMk cId="246627708" sldId="293"/>
            <ac:spMk id="2" creationId="{6EFB2DAF-F0B4-49D3-B1B8-D7E9B6BD55C6}"/>
          </ac:spMkLst>
        </pc:spChg>
        <pc:spChg chg="mod">
          <ac:chgData name="Nath, Siddhartha" userId="d83df921-9d41-4a0b-95a4-a52fc1507e41" providerId="ADAL" clId="{56BC9A8F-F004-4A9B-B3E5-B0DA93F31C79}" dt="2022-10-13T05:14:05.528" v="3246" actId="207"/>
          <ac:spMkLst>
            <pc:docMk/>
            <pc:sldMk cId="246627708" sldId="293"/>
            <ac:spMk id="3" creationId="{712AC69D-B2EB-43EF-BBEA-927998E4D914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42.498" v="3310" actId="207"/>
        <pc:sldMkLst>
          <pc:docMk/>
          <pc:sldMk cId="3620052668" sldId="294"/>
        </pc:sldMkLst>
        <pc:spChg chg="mod">
          <ac:chgData name="Nath, Siddhartha" userId="d83df921-9d41-4a0b-95a4-a52fc1507e41" providerId="ADAL" clId="{56BC9A8F-F004-4A9B-B3E5-B0DA93F31C79}" dt="2022-10-12T03:15:01.772" v="1832" actId="20577"/>
          <ac:spMkLst>
            <pc:docMk/>
            <pc:sldMk cId="3620052668" sldId="294"/>
            <ac:spMk id="2" creationId="{C2194D36-8E54-4378-8272-02CDA20AD3B3}"/>
          </ac:spMkLst>
        </pc:spChg>
        <pc:spChg chg="mod">
          <ac:chgData name="Nath, Siddhartha" userId="d83df921-9d41-4a0b-95a4-a52fc1507e41" providerId="ADAL" clId="{56BC9A8F-F004-4A9B-B3E5-B0DA93F31C79}" dt="2022-10-13T05:14:42.498" v="3310" actId="207"/>
          <ac:spMkLst>
            <pc:docMk/>
            <pc:sldMk cId="3620052668" sldId="294"/>
            <ac:spMk id="3" creationId="{EB5D75F0-FF14-4DDB-94F1-5F95B52FC203}"/>
          </ac:spMkLst>
        </pc:spChg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889235517" sldId="338"/>
        </pc:sldMkLst>
      </pc:sldChg>
      <pc:sldChg chg="del">
        <pc:chgData name="Nath, Siddhartha" userId="d83df921-9d41-4a0b-95a4-a52fc1507e41" providerId="ADAL" clId="{56BC9A8F-F004-4A9B-B3E5-B0DA93F31C79}" dt="2022-10-12T00:17:15.322" v="128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141400802" sldId="37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44984613" sldId="37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567074522" sldId="37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643635489" sldId="37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167521225" sldId="38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858383736" sldId="38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785845683" sldId="38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7846857" sldId="38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342305449" sldId="384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519037610" sldId="385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742152824" sldId="38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261479286" sldId="38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937570831" sldId="38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788985154" sldId="38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068152418" sldId="39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667884" sldId="39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445785892" sldId="39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258424795" sldId="39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33519482" sldId="394"/>
        </pc:sldMkLst>
      </pc:sldChg>
    </pc:docChg>
  </pc:docChgLst>
  <pc:docChgLst>
    <pc:chgData name="Nath, Siddhartha" userId="d83df921-9d41-4a0b-95a4-a52fc1507e41" providerId="ADAL" clId="{080C0567-FE3A-4C98-8816-9F02FCEE8285}"/>
    <pc:docChg chg="undo custSel addSld delSld modSld sldOrd">
      <pc:chgData name="Nath, Siddhartha" userId="d83df921-9d41-4a0b-95a4-a52fc1507e41" providerId="ADAL" clId="{080C0567-FE3A-4C98-8816-9F02FCEE8285}" dt="2022-10-27T18:18:35.839" v="3656" actId="47"/>
      <pc:docMkLst>
        <pc:docMk/>
      </pc:docMkLst>
      <pc:sldChg chg="modSp mod">
        <pc:chgData name="Nath, Siddhartha" userId="d83df921-9d41-4a0b-95a4-a52fc1507e41" providerId="ADAL" clId="{080C0567-FE3A-4C98-8816-9F02FCEE8285}" dt="2022-10-24T19:28:32.33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080C0567-FE3A-4C98-8816-9F02FCEE8285}" dt="2022-10-24T19:28:32.33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080C0567-FE3A-4C98-8816-9F02FCEE8285}" dt="2022-10-24T19:29:23.500" v="41" actId="20577"/>
        <pc:sldMkLst>
          <pc:docMk/>
          <pc:sldMk cId="0" sldId="285"/>
        </pc:sldMkLst>
        <pc:spChg chg="mod">
          <ac:chgData name="Nath, Siddhartha" userId="d83df921-9d41-4a0b-95a4-a52fc1507e41" providerId="ADAL" clId="{080C0567-FE3A-4C98-8816-9F02FCEE8285}" dt="2022-10-24T19:29:23.500" v="41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080C0567-FE3A-4C98-8816-9F02FCEE8285}" dt="2022-10-26T19:53:13.189" v="3617" actId="20577"/>
        <pc:sldMkLst>
          <pc:docMk/>
          <pc:sldMk cId="0" sldId="287"/>
        </pc:sldMkLst>
        <pc:spChg chg="mod">
          <ac:chgData name="Nath, Siddhartha" userId="d83df921-9d41-4a0b-95a4-a52fc1507e41" providerId="ADAL" clId="{080C0567-FE3A-4C98-8816-9F02FCEE8285}" dt="2022-10-26T19:53:13.189" v="361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080C0567-FE3A-4C98-8816-9F02FCEE8285}" dt="2022-10-26T18:25:20.802" v="3166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080C0567-FE3A-4C98-8816-9F02FCEE8285}" dt="2022-10-24T19:28:58.533" v="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080C0567-FE3A-4C98-8816-9F02FCEE8285}" dt="2022-10-26T18:25:20.802" v="3166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mod">
        <pc:chgData name="Nath, Siddhartha" userId="d83df921-9d41-4a0b-95a4-a52fc1507e41" providerId="ADAL" clId="{080C0567-FE3A-4C98-8816-9F02FCEE8285}" dt="2022-10-27T02:24:25.920" v="3619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080C0567-FE3A-4C98-8816-9F02FCEE8285}" dt="2022-10-24T19:30:44.611" v="69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080C0567-FE3A-4C98-8816-9F02FCEE8285}" dt="2022-10-27T02:24:25.920" v="3619" actId="20577"/>
          <ac:spMkLst>
            <pc:docMk/>
            <pc:sldMk cId="1623641362" sldId="309"/>
            <ac:spMk id="3" creationId="{A6324D68-B205-4708-8CC8-83B4152F7CF3}"/>
          </ac:spMkLst>
        </pc:spChg>
      </pc:sldChg>
      <pc:sldChg chg="del">
        <pc:chgData name="Nath, Siddhartha" userId="d83df921-9d41-4a0b-95a4-a52fc1507e41" providerId="ADAL" clId="{080C0567-FE3A-4C98-8816-9F02FCEE8285}" dt="2022-10-27T18:18:35.839" v="3656" actId="47"/>
        <pc:sldMkLst>
          <pc:docMk/>
          <pc:sldMk cId="761533375" sldId="317"/>
        </pc:sldMkLst>
      </pc:sldChg>
      <pc:sldChg chg="addSp modSp mod">
        <pc:chgData name="Nath, Siddhartha" userId="d83df921-9d41-4a0b-95a4-a52fc1507e41" providerId="ADAL" clId="{080C0567-FE3A-4C98-8816-9F02FCEE8285}" dt="2022-10-27T02:28:52.775" v="3646" actId="20577"/>
        <pc:sldMkLst>
          <pc:docMk/>
          <pc:sldMk cId="1554138754" sldId="318"/>
        </pc:sldMkLst>
        <pc:spChg chg="mod">
          <ac:chgData name="Nath, Siddhartha" userId="d83df921-9d41-4a0b-95a4-a52fc1507e41" providerId="ADAL" clId="{080C0567-FE3A-4C98-8816-9F02FCEE8285}" dt="2022-10-27T02:28:52.775" v="3646" actId="20577"/>
          <ac:spMkLst>
            <pc:docMk/>
            <pc:sldMk cId="1554138754" sldId="318"/>
            <ac:spMk id="3" creationId="{44E24D5F-2A61-4814-ADC0-2634AA316749}"/>
          </ac:spMkLst>
        </pc:spChg>
        <pc:spChg chg="add mod">
          <ac:chgData name="Nath, Siddhartha" userId="d83df921-9d41-4a0b-95a4-a52fc1507e41" providerId="ADAL" clId="{080C0567-FE3A-4C98-8816-9F02FCEE8285}" dt="2022-10-24T19:48:20.774" v="680" actId="20577"/>
          <ac:spMkLst>
            <pc:docMk/>
            <pc:sldMk cId="1554138754" sldId="318"/>
            <ac:spMk id="6" creationId="{3ACE376F-6D04-40FF-B73E-E925AF4D371D}"/>
          </ac:spMkLst>
        </pc:spChg>
        <pc:graphicFrameChg chg="add mod modGraphic">
          <ac:chgData name="Nath, Siddhartha" userId="d83df921-9d41-4a0b-95a4-a52fc1507e41" providerId="ADAL" clId="{080C0567-FE3A-4C98-8816-9F02FCEE8285}" dt="2022-10-24T19:43:24.498" v="465" actId="20577"/>
          <ac:graphicFrameMkLst>
            <pc:docMk/>
            <pc:sldMk cId="1554138754" sldId="318"/>
            <ac:graphicFrameMk id="5" creationId="{BA080544-45DA-4AAD-9E63-08D80C764A75}"/>
          </ac:graphicFrameMkLst>
        </pc:graphicFrameChg>
      </pc:sldChg>
      <pc:sldChg chg="modSp mod">
        <pc:chgData name="Nath, Siddhartha" userId="d83df921-9d41-4a0b-95a4-a52fc1507e41" providerId="ADAL" clId="{080C0567-FE3A-4C98-8816-9F02FCEE8285}" dt="2022-10-24T19:52:48.072" v="967" actId="6549"/>
        <pc:sldMkLst>
          <pc:docMk/>
          <pc:sldMk cId="2750819298" sldId="319"/>
        </pc:sldMkLst>
        <pc:spChg chg="mod">
          <ac:chgData name="Nath, Siddhartha" userId="d83df921-9d41-4a0b-95a4-a52fc1507e41" providerId="ADAL" clId="{080C0567-FE3A-4C98-8816-9F02FCEE8285}" dt="2022-10-24T19:52:48.072" v="967" actId="6549"/>
          <ac:spMkLst>
            <pc:docMk/>
            <pc:sldMk cId="2750819298" sldId="319"/>
            <ac:spMk id="3" creationId="{F014B190-7B7D-46EB-B5F2-B825CB44E0CD}"/>
          </ac:spMkLst>
        </pc:spChg>
      </pc:sldChg>
      <pc:sldChg chg="modSp mod">
        <pc:chgData name="Nath, Siddhartha" userId="d83df921-9d41-4a0b-95a4-a52fc1507e41" providerId="ADAL" clId="{080C0567-FE3A-4C98-8816-9F02FCEE8285}" dt="2022-10-24T20:24:58.244" v="1537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080C0567-FE3A-4C98-8816-9F02FCEE8285}" dt="2022-10-24T20:24:58.244" v="1537" actId="20577"/>
          <ac:spMkLst>
            <pc:docMk/>
            <pc:sldMk cId="2999671628" sldId="320"/>
            <ac:spMk id="3" creationId="{135BFF44-0FC9-4B94-9753-13893F278829}"/>
          </ac:spMkLst>
        </pc:spChg>
      </pc:sldChg>
      <pc:sldChg chg="modSp mod">
        <pc:chgData name="Nath, Siddhartha" userId="d83df921-9d41-4a0b-95a4-a52fc1507e41" providerId="ADAL" clId="{080C0567-FE3A-4C98-8816-9F02FCEE8285}" dt="2022-10-24T20:28:17.695" v="1679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080C0567-FE3A-4C98-8816-9F02FCEE8285}" dt="2022-10-24T20:28:17.695" v="1679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mod">
        <pc:chgData name="Nath, Siddhartha" userId="d83df921-9d41-4a0b-95a4-a52fc1507e41" providerId="ADAL" clId="{080C0567-FE3A-4C98-8816-9F02FCEE8285}" dt="2022-10-24T20:30:23.146" v="1824" actId="207"/>
        <pc:sldMkLst>
          <pc:docMk/>
          <pc:sldMk cId="2095238024" sldId="322"/>
        </pc:sldMkLst>
        <pc:spChg chg="mod">
          <ac:chgData name="Nath, Siddhartha" userId="d83df921-9d41-4a0b-95a4-a52fc1507e41" providerId="ADAL" clId="{080C0567-FE3A-4C98-8816-9F02FCEE8285}" dt="2022-10-24T20:30:23.146" v="1824" actId="20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080C0567-FE3A-4C98-8816-9F02FCEE8285}" dt="2022-10-24T20:28:51.803" v="1684" actId="14100"/>
          <ac:picMkLst>
            <pc:docMk/>
            <pc:sldMk cId="2095238024" sldId="322"/>
            <ac:picMk id="5" creationId="{9298A077-E76D-42AA-BFEC-9C69681A7F8B}"/>
          </ac:picMkLst>
        </pc:picChg>
        <pc:picChg chg="del">
          <ac:chgData name="Nath, Siddhartha" userId="d83df921-9d41-4a0b-95a4-a52fc1507e41" providerId="ADAL" clId="{080C0567-FE3A-4C98-8816-9F02FCEE8285}" dt="2022-10-24T20:28:37.133" v="1680" actId="478"/>
          <ac:picMkLst>
            <pc:docMk/>
            <pc:sldMk cId="2095238024" sldId="322"/>
            <ac:picMk id="6" creationId="{8464B758-C453-4B3D-A79E-89EE4BC51F14}"/>
          </ac:picMkLst>
        </pc:picChg>
        <pc:picChg chg="del">
          <ac:chgData name="Nath, Siddhartha" userId="d83df921-9d41-4a0b-95a4-a52fc1507e41" providerId="ADAL" clId="{080C0567-FE3A-4C98-8816-9F02FCEE8285}" dt="2022-10-24T20:28:37.829" v="1681" actId="478"/>
          <ac:picMkLst>
            <pc:docMk/>
            <pc:sldMk cId="2095238024" sldId="322"/>
            <ac:picMk id="9" creationId="{9C0E40AE-3191-4087-B7C2-2FFB4F1778A7}"/>
          </ac:picMkLst>
        </pc:picChg>
      </pc:sldChg>
      <pc:sldChg chg="delSp modSp mod">
        <pc:chgData name="Nath, Siddhartha" userId="d83df921-9d41-4a0b-95a4-a52fc1507e41" providerId="ADAL" clId="{080C0567-FE3A-4C98-8816-9F02FCEE8285}" dt="2022-10-27T18:18:04.486" v="3649"/>
        <pc:sldMkLst>
          <pc:docMk/>
          <pc:sldMk cId="4134484195" sldId="323"/>
        </pc:sldMkLst>
        <pc:spChg chg="mod">
          <ac:chgData name="Nath, Siddhartha" userId="d83df921-9d41-4a0b-95a4-a52fc1507e41" providerId="ADAL" clId="{080C0567-FE3A-4C98-8816-9F02FCEE8285}" dt="2022-10-24T20:33:54.256" v="1915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080C0567-FE3A-4C98-8816-9F02FCEE8285}" dt="2022-10-27T18:18:04.486" v="3649"/>
          <ac:spMkLst>
            <pc:docMk/>
            <pc:sldMk cId="4134484195" sldId="323"/>
            <ac:spMk id="3" creationId="{88FDB391-7687-477B-99CD-FC78DDABB693}"/>
          </ac:spMkLst>
        </pc:spChg>
        <pc:picChg chg="del">
          <ac:chgData name="Nath, Siddhartha" userId="d83df921-9d41-4a0b-95a4-a52fc1507e41" providerId="ADAL" clId="{080C0567-FE3A-4C98-8816-9F02FCEE8285}" dt="2022-10-24T20:33:17.613" v="1862" actId="478"/>
          <ac:picMkLst>
            <pc:docMk/>
            <pc:sldMk cId="4134484195" sldId="323"/>
            <ac:picMk id="6" creationId="{03E62FD6-DA48-489C-A2BF-2E5DBE57E98E}"/>
          </ac:picMkLst>
        </pc:picChg>
      </pc:sldChg>
      <pc:sldChg chg="del">
        <pc:chgData name="Nath, Siddhartha" userId="d83df921-9d41-4a0b-95a4-a52fc1507e41" providerId="ADAL" clId="{080C0567-FE3A-4C98-8816-9F02FCEE8285}" dt="2022-10-24T20:40:41.090" v="2524" actId="47"/>
        <pc:sldMkLst>
          <pc:docMk/>
          <pc:sldMk cId="449546623" sldId="324"/>
        </pc:sldMkLst>
      </pc:sldChg>
      <pc:sldChg chg="del">
        <pc:chgData name="Nath, Siddhartha" userId="d83df921-9d41-4a0b-95a4-a52fc1507e41" providerId="ADAL" clId="{080C0567-FE3A-4C98-8816-9F02FCEE8285}" dt="2022-10-24T20:40:41.902" v="2525" actId="47"/>
        <pc:sldMkLst>
          <pc:docMk/>
          <pc:sldMk cId="2199778785" sldId="325"/>
        </pc:sldMkLst>
      </pc:sldChg>
      <pc:sldChg chg="del">
        <pc:chgData name="Nath, Siddhartha" userId="d83df921-9d41-4a0b-95a4-a52fc1507e41" providerId="ADAL" clId="{080C0567-FE3A-4C98-8816-9F02FCEE8285}" dt="2022-10-24T20:40:42.409" v="2526" actId="47"/>
        <pc:sldMkLst>
          <pc:docMk/>
          <pc:sldMk cId="1209222670" sldId="326"/>
        </pc:sldMkLst>
      </pc:sldChg>
      <pc:sldChg chg="del">
        <pc:chgData name="Nath, Siddhartha" userId="d83df921-9d41-4a0b-95a4-a52fc1507e41" providerId="ADAL" clId="{080C0567-FE3A-4C98-8816-9F02FCEE8285}" dt="2022-10-24T20:40:42.833" v="2527" actId="47"/>
        <pc:sldMkLst>
          <pc:docMk/>
          <pc:sldMk cId="3335828950" sldId="327"/>
        </pc:sldMkLst>
      </pc:sldChg>
      <pc:sldChg chg="del">
        <pc:chgData name="Nath, Siddhartha" userId="d83df921-9d41-4a0b-95a4-a52fc1507e41" providerId="ADAL" clId="{080C0567-FE3A-4C98-8816-9F02FCEE8285}" dt="2022-10-24T20:40:43.653" v="2528" actId="47"/>
        <pc:sldMkLst>
          <pc:docMk/>
          <pc:sldMk cId="2333116052" sldId="328"/>
        </pc:sldMkLst>
      </pc:sldChg>
      <pc:sldChg chg="del">
        <pc:chgData name="Nath, Siddhartha" userId="d83df921-9d41-4a0b-95a4-a52fc1507e41" providerId="ADAL" clId="{080C0567-FE3A-4C98-8816-9F02FCEE8285}" dt="2022-10-24T20:40:44.503" v="2529" actId="47"/>
        <pc:sldMkLst>
          <pc:docMk/>
          <pc:sldMk cId="2359201276" sldId="329"/>
        </pc:sldMkLst>
      </pc:sldChg>
      <pc:sldChg chg="del">
        <pc:chgData name="Nath, Siddhartha" userId="d83df921-9d41-4a0b-95a4-a52fc1507e41" providerId="ADAL" clId="{080C0567-FE3A-4C98-8816-9F02FCEE8285}" dt="2022-10-24T20:40:45.640" v="2530" actId="47"/>
        <pc:sldMkLst>
          <pc:docMk/>
          <pc:sldMk cId="2263932554" sldId="330"/>
        </pc:sldMkLst>
      </pc:sldChg>
      <pc:sldChg chg="del">
        <pc:chgData name="Nath, Siddhartha" userId="d83df921-9d41-4a0b-95a4-a52fc1507e41" providerId="ADAL" clId="{080C0567-FE3A-4C98-8816-9F02FCEE8285}" dt="2022-10-24T20:40:46.635" v="2531" actId="47"/>
        <pc:sldMkLst>
          <pc:docMk/>
          <pc:sldMk cId="1830261495" sldId="331"/>
        </pc:sldMkLst>
      </pc:sldChg>
      <pc:sldChg chg="del">
        <pc:chgData name="Nath, Siddhartha" userId="d83df921-9d41-4a0b-95a4-a52fc1507e41" providerId="ADAL" clId="{080C0567-FE3A-4C98-8816-9F02FCEE8285}" dt="2022-10-24T20:40:47.348" v="2532" actId="47"/>
        <pc:sldMkLst>
          <pc:docMk/>
          <pc:sldMk cId="3888673658" sldId="332"/>
        </pc:sldMkLst>
      </pc:sldChg>
      <pc:sldChg chg="del">
        <pc:chgData name="Nath, Siddhartha" userId="d83df921-9d41-4a0b-95a4-a52fc1507e41" providerId="ADAL" clId="{080C0567-FE3A-4C98-8816-9F02FCEE8285}" dt="2022-10-24T20:40:48.547" v="2533" actId="47"/>
        <pc:sldMkLst>
          <pc:docMk/>
          <pc:sldMk cId="1380156713" sldId="333"/>
        </pc:sldMkLst>
      </pc:sldChg>
      <pc:sldChg chg="del">
        <pc:chgData name="Nath, Siddhartha" userId="d83df921-9d41-4a0b-95a4-a52fc1507e41" providerId="ADAL" clId="{080C0567-FE3A-4C98-8816-9F02FCEE8285}" dt="2022-10-24T20:40:49.084" v="2534" actId="47"/>
        <pc:sldMkLst>
          <pc:docMk/>
          <pc:sldMk cId="3275160801" sldId="334"/>
        </pc:sldMkLst>
      </pc:sldChg>
      <pc:sldChg chg="del">
        <pc:chgData name="Nath, Siddhartha" userId="d83df921-9d41-4a0b-95a4-a52fc1507e41" providerId="ADAL" clId="{080C0567-FE3A-4C98-8816-9F02FCEE8285}" dt="2022-10-24T20:40:49.910" v="2535" actId="47"/>
        <pc:sldMkLst>
          <pc:docMk/>
          <pc:sldMk cId="2247751704" sldId="335"/>
        </pc:sldMkLst>
      </pc:sldChg>
      <pc:sldChg chg="del">
        <pc:chgData name="Nath, Siddhartha" userId="d83df921-9d41-4a0b-95a4-a52fc1507e41" providerId="ADAL" clId="{080C0567-FE3A-4C98-8816-9F02FCEE8285}" dt="2022-10-24T20:40:50.294" v="2536" actId="47"/>
        <pc:sldMkLst>
          <pc:docMk/>
          <pc:sldMk cId="3750070387" sldId="336"/>
        </pc:sldMkLst>
      </pc:sldChg>
      <pc:sldChg chg="del">
        <pc:chgData name="Nath, Siddhartha" userId="d83df921-9d41-4a0b-95a4-a52fc1507e41" providerId="ADAL" clId="{080C0567-FE3A-4C98-8816-9F02FCEE8285}" dt="2022-10-24T20:40:50.768" v="2537" actId="47"/>
        <pc:sldMkLst>
          <pc:docMk/>
          <pc:sldMk cId="2482935435" sldId="337"/>
        </pc:sldMkLst>
      </pc:sldChg>
      <pc:sldChg chg="del">
        <pc:chgData name="Nath, Siddhartha" userId="d83df921-9d41-4a0b-95a4-a52fc1507e41" providerId="ADAL" clId="{080C0567-FE3A-4C98-8816-9F02FCEE8285}" dt="2022-10-24T20:40:51.848" v="2538" actId="47"/>
        <pc:sldMkLst>
          <pc:docMk/>
          <pc:sldMk cId="818790160" sldId="338"/>
        </pc:sldMkLst>
      </pc:sldChg>
      <pc:sldChg chg="addSp delSp modSp new mod modClrScheme chgLayout">
        <pc:chgData name="Nath, Siddhartha" userId="d83df921-9d41-4a0b-95a4-a52fc1507e41" providerId="ADAL" clId="{080C0567-FE3A-4C98-8816-9F02FCEE8285}" dt="2022-10-26T18:25:40.630" v="3168" actId="478"/>
        <pc:sldMkLst>
          <pc:docMk/>
          <pc:sldMk cId="2098085495" sldId="339"/>
        </pc:sldMkLst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2" creationId="{85466496-B717-4D94-B34F-27DD3B4D2D1E}"/>
          </ac:spMkLst>
        </pc:spChg>
        <pc:spChg chg="del 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3" creationId="{D36CEDA3-218E-4FDE-BB8A-197E08760C13}"/>
          </ac:spMkLst>
        </pc:spChg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4" creationId="{1A44864D-2E84-4485-839B-F29F03FC6F8D}"/>
          </ac:spMkLst>
        </pc:spChg>
        <pc:spChg chg="add del mod ord">
          <ac:chgData name="Nath, Siddhartha" userId="d83df921-9d41-4a0b-95a4-a52fc1507e41" providerId="ADAL" clId="{080C0567-FE3A-4C98-8816-9F02FCEE8285}" dt="2022-10-26T18:25:40.630" v="3168" actId="478"/>
          <ac:spMkLst>
            <pc:docMk/>
            <pc:sldMk cId="2098085495" sldId="339"/>
            <ac:spMk id="5" creationId="{080E5762-0E44-49B5-9668-AB8CB089B9F4}"/>
          </ac:spMkLst>
        </pc:spChg>
      </pc:sldChg>
      <pc:sldChg chg="addSp modSp new mod">
        <pc:chgData name="Nath, Siddhartha" userId="d83df921-9d41-4a0b-95a4-a52fc1507e41" providerId="ADAL" clId="{080C0567-FE3A-4C98-8816-9F02FCEE8285}" dt="2022-10-26T18:25:13.440" v="3156" actId="20577"/>
        <pc:sldMkLst>
          <pc:docMk/>
          <pc:sldMk cId="2395944268" sldId="340"/>
        </pc:sldMkLst>
        <pc:spChg chg="mod">
          <ac:chgData name="Nath, Siddhartha" userId="d83df921-9d41-4a0b-95a4-a52fc1507e41" providerId="ADAL" clId="{080C0567-FE3A-4C98-8816-9F02FCEE8285}" dt="2022-10-26T18:25:13.440" v="3156" actId="20577"/>
          <ac:spMkLst>
            <pc:docMk/>
            <pc:sldMk cId="2395944268" sldId="340"/>
            <ac:spMk id="2" creationId="{4A5B1E6C-62C5-4A6D-82BD-A9A27DD46AAC}"/>
          </ac:spMkLst>
        </pc:spChg>
        <pc:spChg chg="mod">
          <ac:chgData name="Nath, Siddhartha" userId="d83df921-9d41-4a0b-95a4-a52fc1507e41" providerId="ADAL" clId="{080C0567-FE3A-4C98-8816-9F02FCEE8285}" dt="2022-10-24T20:40:30.149" v="2522" actId="404"/>
          <ac:spMkLst>
            <pc:docMk/>
            <pc:sldMk cId="2395944268" sldId="340"/>
            <ac:spMk id="3" creationId="{17BC18C4-ECA6-4051-A35A-28824EA6C9F8}"/>
          </ac:spMkLst>
        </pc:spChg>
        <pc:picChg chg="add mod">
          <ac:chgData name="Nath, Siddhartha" userId="d83df921-9d41-4a0b-95a4-a52fc1507e41" providerId="ADAL" clId="{080C0567-FE3A-4C98-8816-9F02FCEE8285}" dt="2022-10-24T20:40:33.079" v="2523" actId="1076"/>
          <ac:picMkLst>
            <pc:docMk/>
            <pc:sldMk cId="2395944268" sldId="340"/>
            <ac:picMk id="6" creationId="{BE26C093-7DDE-4077-A59E-5AF5676C29D6}"/>
          </ac:picMkLst>
        </pc:picChg>
      </pc:sldChg>
      <pc:sldChg chg="modSp new mod ord">
        <pc:chgData name="Nath, Siddhartha" userId="d83df921-9d41-4a0b-95a4-a52fc1507e41" providerId="ADAL" clId="{080C0567-FE3A-4C98-8816-9F02FCEE8285}" dt="2022-10-27T18:18:21.475" v="3655" actId="404"/>
        <pc:sldMkLst>
          <pc:docMk/>
          <pc:sldMk cId="666336920" sldId="341"/>
        </pc:sldMkLst>
        <pc:spChg chg="mod">
          <ac:chgData name="Nath, Siddhartha" userId="d83df921-9d41-4a0b-95a4-a52fc1507e41" providerId="ADAL" clId="{080C0567-FE3A-4C98-8816-9F02FCEE8285}" dt="2022-10-26T18:25:10.189" v="3154" actId="20577"/>
          <ac:spMkLst>
            <pc:docMk/>
            <pc:sldMk cId="666336920" sldId="341"/>
            <ac:spMk id="2" creationId="{54B8CA2B-8046-4AB5-9A1D-F134FFCECE68}"/>
          </ac:spMkLst>
        </pc:spChg>
        <pc:spChg chg="mod">
          <ac:chgData name="Nath, Siddhartha" userId="d83df921-9d41-4a0b-95a4-a52fc1507e41" providerId="ADAL" clId="{080C0567-FE3A-4C98-8816-9F02FCEE8285}" dt="2022-10-27T18:18:21.475" v="3655" actId="404"/>
          <ac:spMkLst>
            <pc:docMk/>
            <pc:sldMk cId="666336920" sldId="341"/>
            <ac:spMk id="3" creationId="{CCBE3D93-A877-4A17-BAAC-93BA615A683A}"/>
          </ac:spMkLst>
        </pc:spChg>
      </pc:sldChg>
      <pc:sldChg chg="modSp new mod">
        <pc:chgData name="Nath, Siddhartha" userId="d83df921-9d41-4a0b-95a4-a52fc1507e41" providerId="ADAL" clId="{080C0567-FE3A-4C98-8816-9F02FCEE8285}" dt="2022-10-26T18:31:26.885" v="3523" actId="20577"/>
        <pc:sldMkLst>
          <pc:docMk/>
          <pc:sldMk cId="3440213869" sldId="342"/>
        </pc:sldMkLst>
        <pc:spChg chg="mod">
          <ac:chgData name="Nath, Siddhartha" userId="d83df921-9d41-4a0b-95a4-a52fc1507e41" providerId="ADAL" clId="{080C0567-FE3A-4C98-8816-9F02FCEE8285}" dt="2022-10-26T18:27:02.892" v="3221" actId="20577"/>
          <ac:spMkLst>
            <pc:docMk/>
            <pc:sldMk cId="3440213869" sldId="342"/>
            <ac:spMk id="2" creationId="{A9F3477F-2581-418F-9CF6-C4FEE3F8EA1D}"/>
          </ac:spMkLst>
        </pc:spChg>
        <pc:spChg chg="mod">
          <ac:chgData name="Nath, Siddhartha" userId="d83df921-9d41-4a0b-95a4-a52fc1507e41" providerId="ADAL" clId="{080C0567-FE3A-4C98-8816-9F02FCEE8285}" dt="2022-10-26T18:31:26.885" v="3523" actId="20577"/>
          <ac:spMkLst>
            <pc:docMk/>
            <pc:sldMk cId="3440213869" sldId="342"/>
            <ac:spMk id="3" creationId="{365CA92D-0328-4D87-B913-1AFDD43C9E7C}"/>
          </ac:spMkLst>
        </pc:spChg>
      </pc:sldChg>
    </pc:docChg>
  </pc:docChgLst>
  <pc:docChgLst>
    <pc:chgData name="Nath, Siddhartha" userId="d83df921-9d41-4a0b-95a4-a52fc1507e41" providerId="ADAL" clId="{FB8F09F1-EF75-41DA-AFE0-31C132163694}"/>
    <pc:docChg chg="undo custSel addSld delSld modSld sldOrd modMainMaster">
      <pc:chgData name="Nath, Siddhartha" userId="d83df921-9d41-4a0b-95a4-a52fc1507e41" providerId="ADAL" clId="{FB8F09F1-EF75-41DA-AFE0-31C132163694}" dt="2022-11-03T03:48:32.477" v="8884" actId="6549"/>
      <pc:docMkLst>
        <pc:docMk/>
      </pc:docMkLst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8" creationId="{7E1167D0-C001-412F-8C88-222CAE024A1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9" creationId="{88DBAF29-A395-41CB-A68E-0BEB58BF880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100" creationId="{FA0084D6-3B1C-46EF-82AE-32AA50497999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2" creationId="{1526FF2B-513E-41FB-8955-4845012E401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3" creationId="{9FE8292E-48A1-44DE-8A4F-EB6AF7A3FBC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4" creationId="{E0E5A5D1-D78F-49A2-9E17-F7D1A10B062F}"/>
          </ac:spMkLst>
        </pc:spChg>
      </pc:sldChg>
      <pc:sldChg chg="modSp mod">
        <pc:chgData name="Nath, Siddhartha" userId="d83df921-9d41-4a0b-95a4-a52fc1507e41" providerId="ADAL" clId="{FB8F09F1-EF75-41DA-AFE0-31C132163694}" dt="2022-11-02T18:46:07.917" v="8772" actId="20577"/>
        <pc:sldMkLst>
          <pc:docMk/>
          <pc:sldMk cId="0" sldId="2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6" creationId="{CD9F7DFF-DA97-46F2-B54F-727FD0596F13}"/>
          </ac:spMkLst>
        </pc:spChg>
        <pc:spChg chg="mod">
          <ac:chgData name="Nath, Siddhartha" userId="d83df921-9d41-4a0b-95a4-a52fc1507e41" providerId="ADAL" clId="{FB8F09F1-EF75-41DA-AFE0-31C132163694}" dt="2022-11-02T18:46:07.917" v="8772" actId="20577"/>
          <ac:spMkLst>
            <pc:docMk/>
            <pc:sldMk cId="0" sldId="287"/>
            <ac:spMk id="6147" creationId="{73F818DB-3984-47D9-9F92-47F2BB30F17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8" creationId="{81614CDF-7963-413B-980E-A9A01B5DEEDE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1254003249" sldId="28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3" creationId="{39403EA4-72EF-44C6-B9C1-4BB7C0605EC3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4" creationId="{C58429B9-2923-4465-AE9D-39FB145AA244}"/>
          </ac:spMkLst>
        </pc:spChg>
      </pc:sldChg>
      <pc:sldChg chg="modSp del mod">
        <pc:chgData name="Nath, Siddhartha" userId="d83df921-9d41-4a0b-95a4-a52fc1507e41" providerId="ADAL" clId="{FB8F09F1-EF75-41DA-AFE0-31C132163694}" dt="2022-11-02T02:47:25.385" v="7822" actId="47"/>
        <pc:sldMkLst>
          <pc:docMk/>
          <pc:sldMk cId="761533375" sldId="31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3" creationId="{E0163D10-EDE4-4FE4-93EE-C6C144BED28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4" creationId="{321A9104-8B35-43F5-A80C-E2EACC0F5857}"/>
          </ac:spMkLst>
        </pc:spChg>
      </pc:sldChg>
      <pc:sldChg chg="del">
        <pc:chgData name="Nath, Siddhartha" userId="d83df921-9d41-4a0b-95a4-a52fc1507e41" providerId="ADAL" clId="{FB8F09F1-EF75-41DA-AFE0-31C132163694}" dt="2022-11-01T23:28:29.778" v="145" actId="47"/>
        <pc:sldMkLst>
          <pc:docMk/>
          <pc:sldMk cId="1884938486" sldId="34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40471172" sldId="34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11653093" sldId="34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737634903" sldId="34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61930808" sldId="34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63106944" sldId="34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5248686" sldId="35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21380830" sldId="35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54873755" sldId="35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67734199" sldId="35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148570348" sldId="35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979590893" sldId="35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0814480" sldId="35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086155223" sldId="35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273019642" sldId="35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48412653" sldId="36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795521515" sldId="36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586516449" sldId="36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62286376" sldId="36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038526123" sldId="36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641766691" sldId="36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41373500" sldId="36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554640075" sldId="36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543940848" sldId="36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92105182" sldId="370"/>
        </pc:sldMkLst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2610295750" sldId="37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3" creationId="{A62B6EE2-BDB3-4D3B-B5D7-A50D00A72AD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4" creationId="{C7492B20-5358-4BB6-ABA8-18A9D6240031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229374915" sldId="37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2" creationId="{015F2E4E-F21E-460E-9939-FFA2150BB12A}"/>
          </ac:spMkLst>
        </pc:spChg>
        <pc:spChg chg="mod">
          <ac:chgData name="Nath, Siddhartha" userId="d83df921-9d41-4a0b-95a4-a52fc1507e41" providerId="ADAL" clId="{FB8F09F1-EF75-41DA-AFE0-31C132163694}" dt="2022-11-02T00:29:26.949" v="3188" actId="115"/>
          <ac:spMkLst>
            <pc:docMk/>
            <pc:sldMk cId="2229374915" sldId="372"/>
            <ac:spMk id="3" creationId="{6A662D6E-8544-4CD5-AC88-E15912741E3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4" creationId="{DEFB263D-9D2C-40D1-93A6-4B41ADAFAE49}"/>
          </ac:spMkLst>
        </pc:sp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6" creationId="{0A38B7B6-F69A-4DED-8F27-66E7A6D00E0B}"/>
          </ac:picMkLst>
        </pc:pic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8" creationId="{A76F64F5-1ABF-4A88-A855-014F80DB2EE4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3547113351" sldId="37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2" creationId="{DCCC8F17-06E5-466A-91CD-8F4EC99C63E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3" creationId="{656B080A-A560-4689-9C7F-67C4E8F8DBD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4" creationId="{5C5463C0-1E30-48CC-B9DE-5F2C18B74BE1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416168611" sldId="37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2" creationId="{C04C556D-47E7-4B76-8552-48C512BB51E8}"/>
          </ac:spMkLst>
        </pc:spChg>
        <pc:spChg chg="add del">
          <ac:chgData name="Nath, Siddhartha" userId="d83df921-9d41-4a0b-95a4-a52fc1507e41" providerId="ADAL" clId="{FB8F09F1-EF75-41DA-AFE0-31C132163694}" dt="2022-11-01T23:48:19.489" v="1282" actId="478"/>
          <ac:spMkLst>
            <pc:docMk/>
            <pc:sldMk cId="1416168611" sldId="374"/>
            <ac:spMk id="3" creationId="{05F1E78C-9820-4EA2-803F-4E093F430949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4" creationId="{865B1C17-9C0C-4EF0-964A-00AD023C309F}"/>
          </ac:spMkLst>
        </pc:spChg>
        <pc:picChg chg="add del">
          <ac:chgData name="Nath, Siddhartha" userId="d83df921-9d41-4a0b-95a4-a52fc1507e41" providerId="ADAL" clId="{FB8F09F1-EF75-41DA-AFE0-31C132163694}" dt="2022-11-01T23:48:03.180" v="1281" actId="22"/>
          <ac:picMkLst>
            <pc:docMk/>
            <pc:sldMk cId="1416168611" sldId="374"/>
            <ac:picMk id="6" creationId="{39517D59-B961-4C98-B881-0E3CB1C4F036}"/>
          </ac:picMkLst>
        </pc:picChg>
        <pc:picChg chg="add mod">
          <ac:chgData name="Nath, Siddhartha" userId="d83df921-9d41-4a0b-95a4-a52fc1507e41" providerId="ADAL" clId="{FB8F09F1-EF75-41DA-AFE0-31C132163694}" dt="2022-11-01T23:48:24.196" v="1284" actId="1076"/>
          <ac:picMkLst>
            <pc:docMk/>
            <pc:sldMk cId="1416168611" sldId="374"/>
            <ac:picMk id="8" creationId="{FF5C2E1B-2AD4-4C10-A9D2-FAB5BADB6BCD}"/>
          </ac:picMkLst>
        </pc:picChg>
        <pc:picChg chg="add mod">
          <ac:chgData name="Nath, Siddhartha" userId="d83df921-9d41-4a0b-95a4-a52fc1507e41" providerId="ADAL" clId="{FB8F09F1-EF75-41DA-AFE0-31C132163694}" dt="2022-11-01T23:48:38.211" v="1286" actId="1076"/>
          <ac:picMkLst>
            <pc:docMk/>
            <pc:sldMk cId="1416168611" sldId="374"/>
            <ac:picMk id="10" creationId="{AB1048BF-092D-4828-AE4F-59F7D15BC44C}"/>
          </ac:picMkLst>
        </pc:picChg>
        <pc:picChg chg="add mod">
          <ac:chgData name="Nath, Siddhartha" userId="d83df921-9d41-4a0b-95a4-a52fc1507e41" providerId="ADAL" clId="{FB8F09F1-EF75-41DA-AFE0-31C132163694}" dt="2022-11-01T23:48:51.247" v="1288" actId="1076"/>
          <ac:picMkLst>
            <pc:docMk/>
            <pc:sldMk cId="1416168611" sldId="374"/>
            <ac:picMk id="12" creationId="{80F38DEF-61CB-44FD-BEDE-96A4E759F747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98607532" sldId="37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2" creationId="{3E86AE25-BF5A-473E-9A55-343765A6308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3" creationId="{AA930BBF-E6A1-4571-ADDB-8393464D3C7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4" creationId="{3D12F682-55CA-4881-B045-FD0AC22671ED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58366733" sldId="37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2" creationId="{E3C8806A-793F-4FAA-9F33-808A61163422}"/>
          </ac:spMkLst>
        </pc:spChg>
        <pc:spChg chg="del">
          <ac:chgData name="Nath, Siddhartha" userId="d83df921-9d41-4a0b-95a4-a52fc1507e41" providerId="ADAL" clId="{FB8F09F1-EF75-41DA-AFE0-31C132163694}" dt="2022-11-01T23:53:40" v="1584" actId="478"/>
          <ac:spMkLst>
            <pc:docMk/>
            <pc:sldMk cId="2658366733" sldId="376"/>
            <ac:spMk id="3" creationId="{1B3BABBA-1CC3-4915-9D41-2577F9CC5E5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4" creationId="{7D792332-9E29-406E-92CC-FE846F8EFC8E}"/>
          </ac:spMkLst>
        </pc:spChg>
        <pc:spChg chg="add mod">
          <ac:chgData name="Nath, Siddhartha" userId="d83df921-9d41-4a0b-95a4-a52fc1507e41" providerId="ADAL" clId="{FB8F09F1-EF75-41DA-AFE0-31C132163694}" dt="2022-11-01T23:58:02.513" v="1722" actId="1076"/>
          <ac:spMkLst>
            <pc:docMk/>
            <pc:sldMk cId="2658366733" sldId="376"/>
            <ac:spMk id="11" creationId="{987B29EB-D77F-4599-B6E6-2D8BAF4BC1E5}"/>
          </ac:spMkLst>
        </pc:spChg>
        <pc:picChg chg="add del mod">
          <ac:chgData name="Nath, Siddhartha" userId="d83df921-9d41-4a0b-95a4-a52fc1507e41" providerId="ADAL" clId="{FB8F09F1-EF75-41DA-AFE0-31C132163694}" dt="2022-11-01T23:57:27.062" v="1713" actId="478"/>
          <ac:picMkLst>
            <pc:docMk/>
            <pc:sldMk cId="2658366733" sldId="376"/>
            <ac:picMk id="6" creationId="{B3B99480-CCB9-4DEC-86B3-4FD713464E68}"/>
          </ac:picMkLst>
        </pc:picChg>
        <pc:picChg chg="add del mod">
          <ac:chgData name="Nath, Siddhartha" userId="d83df921-9d41-4a0b-95a4-a52fc1507e41" providerId="ADAL" clId="{FB8F09F1-EF75-41DA-AFE0-31C132163694}" dt="2022-11-01T23:57:27.652" v="1714" actId="478"/>
          <ac:picMkLst>
            <pc:docMk/>
            <pc:sldMk cId="2658366733" sldId="376"/>
            <ac:picMk id="8" creationId="{951B932A-53AE-4727-A0F4-1EBDDC050A5D}"/>
          </ac:picMkLst>
        </pc:picChg>
        <pc:picChg chg="add del mod">
          <ac:chgData name="Nath, Siddhartha" userId="d83df921-9d41-4a0b-95a4-a52fc1507e41" providerId="ADAL" clId="{FB8F09F1-EF75-41DA-AFE0-31C132163694}" dt="2022-11-01T23:56:22.889" v="1648" actId="478"/>
          <ac:picMkLst>
            <pc:docMk/>
            <pc:sldMk cId="2658366733" sldId="376"/>
            <ac:picMk id="10" creationId="{7DD1406C-B73B-41D1-9F68-598D5FB716AB}"/>
          </ac:picMkLst>
        </pc:picChg>
        <pc:picChg chg="add mod">
          <ac:chgData name="Nath, Siddhartha" userId="d83df921-9d41-4a0b-95a4-a52fc1507e41" providerId="ADAL" clId="{FB8F09F1-EF75-41DA-AFE0-31C132163694}" dt="2022-11-01T23:57:42.346" v="1717" actId="1076"/>
          <ac:picMkLst>
            <pc:docMk/>
            <pc:sldMk cId="2658366733" sldId="376"/>
            <ac:picMk id="13" creationId="{1C2A80AB-B110-4091-9EA6-1804DA638B56}"/>
          </ac:picMkLst>
        </pc:picChg>
        <pc:picChg chg="add mod">
          <ac:chgData name="Nath, Siddhartha" userId="d83df921-9d41-4a0b-95a4-a52fc1507e41" providerId="ADAL" clId="{FB8F09F1-EF75-41DA-AFE0-31C132163694}" dt="2022-11-01T23:57:57.866" v="1721" actId="14100"/>
          <ac:picMkLst>
            <pc:docMk/>
            <pc:sldMk cId="2658366733" sldId="376"/>
            <ac:picMk id="15" creationId="{02CA8193-6DEC-42FB-96A8-97ED03D0DD29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73860425" sldId="37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2" creationId="{DAE39528-9B29-43C7-B4ED-06B7E1D92C4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3" creationId="{77F1ED1F-3D26-42AF-AC9B-4E42E22C902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4" creationId="{8FCB8504-BEB4-4240-A46B-267397CBDC83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4812973" sldId="37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2" creationId="{51016FC1-D11F-4F46-AD9E-5D0E43EAFF83}"/>
          </ac:spMkLst>
        </pc:spChg>
        <pc:spChg chg="del">
          <ac:chgData name="Nath, Siddhartha" userId="d83df921-9d41-4a0b-95a4-a52fc1507e41" providerId="ADAL" clId="{FB8F09F1-EF75-41DA-AFE0-31C132163694}" dt="2022-11-02T00:00:13.546" v="1990" actId="478"/>
          <ac:spMkLst>
            <pc:docMk/>
            <pc:sldMk cId="1344812973" sldId="378"/>
            <ac:spMk id="3" creationId="{9C057B2F-CE8D-406C-9510-A61617517BF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4" creationId="{8F7831E1-329A-4D94-9EFB-BC2F3277404D}"/>
          </ac:spMkLst>
        </pc:spChg>
        <pc:picChg chg="add mod">
          <ac:chgData name="Nath, Siddhartha" userId="d83df921-9d41-4a0b-95a4-a52fc1507e41" providerId="ADAL" clId="{FB8F09F1-EF75-41DA-AFE0-31C132163694}" dt="2022-11-02T00:00:29.316" v="1993" actId="1076"/>
          <ac:picMkLst>
            <pc:docMk/>
            <pc:sldMk cId="1344812973" sldId="378"/>
            <ac:picMk id="6" creationId="{1B223699-B707-4779-820E-E02727DDBD94}"/>
          </ac:picMkLst>
        </pc:picChg>
        <pc:picChg chg="add mod">
          <ac:chgData name="Nath, Siddhartha" userId="d83df921-9d41-4a0b-95a4-a52fc1507e41" providerId="ADAL" clId="{FB8F09F1-EF75-41DA-AFE0-31C132163694}" dt="2022-11-02T00:00:45.107" v="1997" actId="1076"/>
          <ac:picMkLst>
            <pc:docMk/>
            <pc:sldMk cId="1344812973" sldId="378"/>
            <ac:picMk id="8" creationId="{B1EC2A18-8EB8-4905-A3CC-7BCB7BB70B00}"/>
          </ac:picMkLst>
        </pc:picChg>
        <pc:picChg chg="add mod">
          <ac:chgData name="Nath, Siddhartha" userId="d83df921-9d41-4a0b-95a4-a52fc1507e41" providerId="ADAL" clId="{FB8F09F1-EF75-41DA-AFE0-31C132163694}" dt="2022-11-02T00:01:02.784" v="1999" actId="1076"/>
          <ac:picMkLst>
            <pc:docMk/>
            <pc:sldMk cId="1344812973" sldId="378"/>
            <ac:picMk id="10" creationId="{C38E3AE7-1E63-4124-BE77-8F55BBFAE419}"/>
          </ac:picMkLst>
        </pc:picChg>
      </pc:sldChg>
      <pc:sldChg chg="addSp delSp modSp new mod modAnim">
        <pc:chgData name="Nath, Siddhartha" userId="d83df921-9d41-4a0b-95a4-a52fc1507e41" providerId="ADAL" clId="{FB8F09F1-EF75-41DA-AFE0-31C132163694}" dt="2022-11-02T01:14:02.375" v="3696"/>
        <pc:sldMkLst>
          <pc:docMk/>
          <pc:sldMk cId="3478580259" sldId="379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2" creationId="{DB6786CB-76DB-4B93-86D5-32AC67AC3FB2}"/>
          </ac:spMkLst>
        </pc:spChg>
        <pc:spChg chg="mod">
          <ac:chgData name="Nath, Siddhartha" userId="d83df921-9d41-4a0b-95a4-a52fc1507e41" providerId="ADAL" clId="{FB8F09F1-EF75-41DA-AFE0-31C132163694}" dt="2022-11-02T00:06:22.830" v="2233" actId="207"/>
          <ac:spMkLst>
            <pc:docMk/>
            <pc:sldMk cId="3478580259" sldId="379"/>
            <ac:spMk id="3" creationId="{E214205C-29C7-4DE7-99C1-96E6AD24972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4" creationId="{8A453B2F-A95D-4A09-9D29-92C9AE58C1F1}"/>
          </ac:spMkLst>
        </pc:spChg>
        <pc:spChg chg="add del mod">
          <ac:chgData name="Nath, Siddhartha" userId="d83df921-9d41-4a0b-95a4-a52fc1507e41" providerId="ADAL" clId="{FB8F09F1-EF75-41DA-AFE0-31C132163694}" dt="2022-11-02T00:04:09.284" v="2221"/>
          <ac:spMkLst>
            <pc:docMk/>
            <pc:sldMk cId="3478580259" sldId="379"/>
            <ac:spMk id="7" creationId="{7BFACB88-F778-42D7-887E-34C678857B57}"/>
          </ac:spMkLst>
        </pc:spChg>
        <pc:spChg chg="add mod">
          <ac:chgData name="Nath, Siddhartha" userId="d83df921-9d41-4a0b-95a4-a52fc1507e41" providerId="ADAL" clId="{FB8F09F1-EF75-41DA-AFE0-31C132163694}" dt="2022-11-02T00:06:56.035" v="2275" actId="207"/>
          <ac:spMkLst>
            <pc:docMk/>
            <pc:sldMk cId="3478580259" sldId="379"/>
            <ac:spMk id="10" creationId="{D46A98FC-B686-4448-A0F6-0A937480EA51}"/>
          </ac:spMkLst>
        </pc:sp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6" creationId="{8768F8D9-7DC8-4D83-B213-F22797A4E68C}"/>
          </ac:picMkLst>
        </pc:pic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9" creationId="{4782300C-9450-4193-8A74-84480FC6DE09}"/>
          </ac:picMkLst>
        </pc:picChg>
      </pc:sldChg>
      <pc:sldChg chg="modSp new mod ord">
        <pc:chgData name="Nath, Siddhartha" userId="d83df921-9d41-4a0b-95a4-a52fc1507e41" providerId="ADAL" clId="{FB8F09F1-EF75-41DA-AFE0-31C132163694}" dt="2022-11-02T03:09:16.856" v="8259" actId="20577"/>
        <pc:sldMkLst>
          <pc:docMk/>
          <pc:sldMk cId="2447004683" sldId="380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2" creationId="{7A6E8978-0742-4801-8A0B-0F80E695E2CB}"/>
          </ac:spMkLst>
        </pc:spChg>
        <pc:spChg chg="mod">
          <ac:chgData name="Nath, Siddhartha" userId="d83df921-9d41-4a0b-95a4-a52fc1507e41" providerId="ADAL" clId="{FB8F09F1-EF75-41DA-AFE0-31C132163694}" dt="2022-11-02T03:09:16.856" v="8259" actId="20577"/>
          <ac:spMkLst>
            <pc:docMk/>
            <pc:sldMk cId="2447004683" sldId="380"/>
            <ac:spMk id="3" creationId="{574C7422-819D-44D3-AF9B-5C2A6015F5E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4" creationId="{EABDC8C5-B105-4C92-B777-800964E68708}"/>
          </ac:spMkLst>
        </pc:spChg>
      </pc:sldChg>
      <pc:sldChg chg="addSp modSp new mod ord">
        <pc:chgData name="Nath, Siddhartha" userId="d83df921-9d41-4a0b-95a4-a52fc1507e41" providerId="ADAL" clId="{FB8F09F1-EF75-41DA-AFE0-31C132163694}" dt="2022-11-02T03:14:24.611" v="8733"/>
        <pc:sldMkLst>
          <pc:docMk/>
          <pc:sldMk cId="398775218" sldId="38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2" creationId="{08A25800-C29B-4A35-9CB6-9EC9C09A9AC5}"/>
          </ac:spMkLst>
        </pc:spChg>
        <pc:spChg chg="mod">
          <ac:chgData name="Nath, Siddhartha" userId="d83df921-9d41-4a0b-95a4-a52fc1507e41" providerId="ADAL" clId="{FB8F09F1-EF75-41DA-AFE0-31C132163694}" dt="2022-11-02T00:16:03.302" v="2583" actId="20577"/>
          <ac:spMkLst>
            <pc:docMk/>
            <pc:sldMk cId="398775218" sldId="381"/>
            <ac:spMk id="3" creationId="{8F9F93B7-EE0A-4C65-A5CD-746D1579B95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4" creationId="{A632F935-D4E2-4B70-AD3A-71D65169C0FC}"/>
          </ac:spMkLst>
        </pc:spChg>
        <pc:picChg chg="add mod">
          <ac:chgData name="Nath, Siddhartha" userId="d83df921-9d41-4a0b-95a4-a52fc1507e41" providerId="ADAL" clId="{FB8F09F1-EF75-41DA-AFE0-31C132163694}" dt="2022-11-02T00:15:29.448" v="2485" actId="1076"/>
          <ac:picMkLst>
            <pc:docMk/>
            <pc:sldMk cId="398775218" sldId="381"/>
            <ac:picMk id="6" creationId="{6FE5CAE3-0049-4790-80BF-21856B95B34D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868737049" sldId="38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2" creationId="{65B2EAEE-02AA-4632-877D-97409090C2C0}"/>
          </ac:spMkLst>
        </pc:spChg>
        <pc:spChg chg="del">
          <ac:chgData name="Nath, Siddhartha" userId="d83df921-9d41-4a0b-95a4-a52fc1507e41" providerId="ADAL" clId="{FB8F09F1-EF75-41DA-AFE0-31C132163694}" dt="2022-11-02T00:19:44.329" v="2653" actId="478"/>
          <ac:spMkLst>
            <pc:docMk/>
            <pc:sldMk cId="868737049" sldId="382"/>
            <ac:spMk id="3" creationId="{0F47F25F-07BA-45B9-B354-2169308CA39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4" creationId="{DED0F94F-F6BD-4120-B811-0779271317A9}"/>
          </ac:spMkLst>
        </pc:spChg>
        <pc:spChg chg="add mod">
          <ac:chgData name="Nath, Siddhartha" userId="d83df921-9d41-4a0b-95a4-a52fc1507e41" providerId="ADAL" clId="{FB8F09F1-EF75-41DA-AFE0-31C132163694}" dt="2022-11-02T00:21:21.890" v="2684" actId="404"/>
          <ac:spMkLst>
            <pc:docMk/>
            <pc:sldMk cId="868737049" sldId="382"/>
            <ac:spMk id="5" creationId="{9AEC4E64-19A2-4AB1-A4B5-C5731B5BD60D}"/>
          </ac:spMkLst>
        </pc:spChg>
        <pc:spChg chg="add mod">
          <ac:chgData name="Nath, Siddhartha" userId="d83df921-9d41-4a0b-95a4-a52fc1507e41" providerId="ADAL" clId="{FB8F09F1-EF75-41DA-AFE0-31C132163694}" dt="2022-11-02T00:21:40.431" v="2690" actId="404"/>
          <ac:spMkLst>
            <pc:docMk/>
            <pc:sldMk cId="868737049" sldId="382"/>
            <ac:spMk id="6" creationId="{CB4209A8-A661-4755-9C71-BBE58361FC5C}"/>
          </ac:spMkLst>
        </pc:spChg>
        <pc:spChg chg="add mod">
          <ac:chgData name="Nath, Siddhartha" userId="d83df921-9d41-4a0b-95a4-a52fc1507e41" providerId="ADAL" clId="{FB8F09F1-EF75-41DA-AFE0-31C132163694}" dt="2022-11-02T00:21:30.454" v="2687" actId="404"/>
          <ac:spMkLst>
            <pc:docMk/>
            <pc:sldMk cId="868737049" sldId="382"/>
            <ac:spMk id="7" creationId="{9C481026-8DE7-4D5A-9877-AFA41B9E45A2}"/>
          </ac:spMkLst>
        </pc:spChg>
        <pc:spChg chg="add mod">
          <ac:chgData name="Nath, Siddhartha" userId="d83df921-9d41-4a0b-95a4-a52fc1507e41" providerId="ADAL" clId="{FB8F09F1-EF75-41DA-AFE0-31C132163694}" dt="2022-11-02T00:21:46.975" v="2693" actId="404"/>
          <ac:spMkLst>
            <pc:docMk/>
            <pc:sldMk cId="868737049" sldId="382"/>
            <ac:spMk id="8" creationId="{4AC88F97-E1F2-427F-B3AD-5E7B29718555}"/>
          </ac:spMkLst>
        </pc:spChg>
        <pc:spChg chg="add mod">
          <ac:chgData name="Nath, Siddhartha" userId="d83df921-9d41-4a0b-95a4-a52fc1507e41" providerId="ADAL" clId="{FB8F09F1-EF75-41DA-AFE0-31C132163694}" dt="2022-11-02T00:22:00.916" v="2700" actId="1076"/>
          <ac:spMkLst>
            <pc:docMk/>
            <pc:sldMk cId="868737049" sldId="382"/>
            <ac:spMk id="18" creationId="{9C9918A1-5A56-42FA-B444-5E5F0291F061}"/>
          </ac:spMkLst>
        </pc:spChg>
        <pc:spChg chg="add mod">
          <ac:chgData name="Nath, Siddhartha" userId="d83df921-9d41-4a0b-95a4-a52fc1507e41" providerId="ADAL" clId="{FB8F09F1-EF75-41DA-AFE0-31C132163694}" dt="2022-11-02T00:22:14.260" v="2703" actId="1076"/>
          <ac:spMkLst>
            <pc:docMk/>
            <pc:sldMk cId="868737049" sldId="382"/>
            <ac:spMk id="19" creationId="{D5BCE6CF-8D5C-4AB4-AD9C-63690E2A80D2}"/>
          </ac:spMkLst>
        </pc:spChg>
        <pc:spChg chg="add mod">
          <ac:chgData name="Nath, Siddhartha" userId="d83df921-9d41-4a0b-95a4-a52fc1507e41" providerId="ADAL" clId="{FB8F09F1-EF75-41DA-AFE0-31C132163694}" dt="2022-11-02T00:22:20.177" v="2707" actId="20577"/>
          <ac:spMkLst>
            <pc:docMk/>
            <pc:sldMk cId="868737049" sldId="382"/>
            <ac:spMk id="20" creationId="{5E8EFF07-8730-49F8-9E33-5F65B5912412}"/>
          </ac:spMkLst>
        </pc:spChg>
        <pc:spChg chg="add mod">
          <ac:chgData name="Nath, Siddhartha" userId="d83df921-9d41-4a0b-95a4-a52fc1507e41" providerId="ADAL" clId="{FB8F09F1-EF75-41DA-AFE0-31C132163694}" dt="2022-11-02T00:22:36.644" v="2711" actId="1076"/>
          <ac:spMkLst>
            <pc:docMk/>
            <pc:sldMk cId="868737049" sldId="382"/>
            <ac:spMk id="21" creationId="{20735EF9-6ED8-4B01-8C6A-85291E55430D}"/>
          </ac:spMkLst>
        </pc:spChg>
        <pc:spChg chg="add mod">
          <ac:chgData name="Nath, Siddhartha" userId="d83df921-9d41-4a0b-95a4-a52fc1507e41" providerId="ADAL" clId="{FB8F09F1-EF75-41DA-AFE0-31C132163694}" dt="2022-11-02T00:23:41.495" v="2769"/>
          <ac:spMkLst>
            <pc:docMk/>
            <pc:sldMk cId="868737049" sldId="382"/>
            <ac:spMk id="22" creationId="{F94B05E9-2086-43B3-B13A-68A17FD52A2E}"/>
          </ac:spMkLst>
        </pc:spChg>
        <pc:cxnChg chg="add mod">
          <ac:chgData name="Nath, Siddhartha" userId="d83df921-9d41-4a0b-95a4-a52fc1507e41" providerId="ADAL" clId="{FB8F09F1-EF75-41DA-AFE0-31C132163694}" dt="2022-11-02T00:22:08.265" v="2701" actId="1076"/>
          <ac:cxnSpMkLst>
            <pc:docMk/>
            <pc:sldMk cId="868737049" sldId="382"/>
            <ac:cxnSpMk id="10" creationId="{CD52AFCF-19E8-448D-B0B0-D254B698E540}"/>
          </ac:cxnSpMkLst>
        </pc:cxnChg>
        <pc:cxnChg chg="add">
          <ac:chgData name="Nath, Siddhartha" userId="d83df921-9d41-4a0b-95a4-a52fc1507e41" providerId="ADAL" clId="{FB8F09F1-EF75-41DA-AFE0-31C132163694}" dt="2022-11-02T00:20:23.035" v="2662" actId="11529"/>
          <ac:cxnSpMkLst>
            <pc:docMk/>
            <pc:sldMk cId="868737049" sldId="382"/>
            <ac:cxnSpMk id="13" creationId="{D9DD50A3-B986-4296-941B-409B3592B134}"/>
          </ac:cxnSpMkLst>
        </pc:cxnChg>
        <pc:cxnChg chg="add mod">
          <ac:chgData name="Nath, Siddhartha" userId="d83df921-9d41-4a0b-95a4-a52fc1507e41" providerId="ADAL" clId="{FB8F09F1-EF75-41DA-AFE0-31C132163694}" dt="2022-11-02T00:20:27.217" v="2663" actId="11529"/>
          <ac:cxnSpMkLst>
            <pc:docMk/>
            <pc:sldMk cId="868737049" sldId="382"/>
            <ac:cxnSpMk id="15" creationId="{25F044C6-8E90-4912-A216-B147FAF14785}"/>
          </ac:cxnSpMkLst>
        </pc:cxnChg>
        <pc:cxnChg chg="add mod">
          <ac:chgData name="Nath, Siddhartha" userId="d83df921-9d41-4a0b-95a4-a52fc1507e41" providerId="ADAL" clId="{FB8F09F1-EF75-41DA-AFE0-31C132163694}" dt="2022-11-02T00:20:41.226" v="2678" actId="11529"/>
          <ac:cxnSpMkLst>
            <pc:docMk/>
            <pc:sldMk cId="868737049" sldId="382"/>
            <ac:cxnSpMk id="17" creationId="{F0416E0D-969D-4C06-AD0A-DF794E3400D9}"/>
          </ac:cxnSpMkLst>
        </pc:cxn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718302217" sldId="38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2" creationId="{5314EA04-EB2B-4B23-A62B-8122538334F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3" creationId="{02D3F9D0-01AF-4D4D-A3ED-3B1B4B1996D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4" creationId="{515953DC-26F5-4E4F-A39A-B48FE29780A5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8277540" sldId="3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2" creationId="{A77EBD29-85E7-49AC-A3D1-C0070835BA7D}"/>
          </ac:spMkLst>
        </pc:spChg>
        <pc:spChg chg="mod">
          <ac:chgData name="Nath, Siddhartha" userId="d83df921-9d41-4a0b-95a4-a52fc1507e41" providerId="ADAL" clId="{FB8F09F1-EF75-41DA-AFE0-31C132163694}" dt="2022-11-02T00:35:40.647" v="3393" actId="14100"/>
          <ac:spMkLst>
            <pc:docMk/>
            <pc:sldMk cId="1348277540" sldId="384"/>
            <ac:spMk id="3" creationId="{7AC361C9-8B43-4F2B-8758-E3A1588C56B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4" creationId="{48C68985-CF70-4A4A-AAA2-5DF316C0D49D}"/>
          </ac:spMkLst>
        </pc:spChg>
        <pc:picChg chg="add del mod">
          <ac:chgData name="Nath, Siddhartha" userId="d83df921-9d41-4a0b-95a4-a52fc1507e41" providerId="ADAL" clId="{FB8F09F1-EF75-41DA-AFE0-31C132163694}" dt="2022-11-02T00:36:28.387" v="3397" actId="478"/>
          <ac:picMkLst>
            <pc:docMk/>
            <pc:sldMk cId="1348277540" sldId="384"/>
            <ac:picMk id="6" creationId="{D4E120D6-6224-4614-983B-811285D59011}"/>
          </ac:picMkLst>
        </pc:picChg>
        <pc:picChg chg="add mod">
          <ac:chgData name="Nath, Siddhartha" userId="d83df921-9d41-4a0b-95a4-a52fc1507e41" providerId="ADAL" clId="{FB8F09F1-EF75-41DA-AFE0-31C132163694}" dt="2022-11-02T00:36:39.917" v="3401" actId="14100"/>
          <ac:picMkLst>
            <pc:docMk/>
            <pc:sldMk cId="1348277540" sldId="384"/>
            <ac:picMk id="8" creationId="{4CDAE95C-043C-4E70-9FA8-DA7F5B9C70CA}"/>
          </ac:picMkLst>
        </pc:pic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042588308" sldId="3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2" creationId="{AC72731F-D04F-40D2-8367-CFEB376D7EDA}"/>
          </ac:spMkLst>
        </pc:spChg>
        <pc:spChg chg="mod">
          <ac:chgData name="Nath, Siddhartha" userId="d83df921-9d41-4a0b-95a4-a52fc1507e41" providerId="ADAL" clId="{FB8F09F1-EF75-41DA-AFE0-31C132163694}" dt="2022-11-02T00:43:20.938" v="3534" actId="20577"/>
          <ac:spMkLst>
            <pc:docMk/>
            <pc:sldMk cId="2042588308" sldId="385"/>
            <ac:spMk id="3" creationId="{E94E94D9-BF5B-48D9-920C-56D67155956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4" creationId="{071FCA97-0A4C-4652-A143-C044E642189C}"/>
          </ac:spMkLst>
        </pc:spChg>
        <pc:picChg chg="add mod">
          <ac:chgData name="Nath, Siddhartha" userId="d83df921-9d41-4a0b-95a4-a52fc1507e41" providerId="ADAL" clId="{FB8F09F1-EF75-41DA-AFE0-31C132163694}" dt="2022-11-02T00:39:14.251" v="3420" actId="1076"/>
          <ac:picMkLst>
            <pc:docMk/>
            <pc:sldMk cId="2042588308" sldId="385"/>
            <ac:picMk id="5" creationId="{93A61D36-AA7C-4538-89CE-64EEF07B0CCE}"/>
          </ac:picMkLst>
        </pc:picChg>
        <pc:picChg chg="add mod">
          <ac:chgData name="Nath, Siddhartha" userId="d83df921-9d41-4a0b-95a4-a52fc1507e41" providerId="ADAL" clId="{FB8F09F1-EF75-41DA-AFE0-31C132163694}" dt="2022-11-02T00:39:12.868" v="3419" actId="1076"/>
          <ac:picMkLst>
            <pc:docMk/>
            <pc:sldMk cId="2042588308" sldId="385"/>
            <ac:picMk id="6" creationId="{1060A728-37E2-437D-AC3C-D12288933A3E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039595212" sldId="38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2" creationId="{B5710C94-509F-4B79-AB2A-DE8038F35A3D}"/>
          </ac:spMkLst>
        </pc:spChg>
        <pc:spChg chg="del">
          <ac:chgData name="Nath, Siddhartha" userId="d83df921-9d41-4a0b-95a4-a52fc1507e41" providerId="ADAL" clId="{FB8F09F1-EF75-41DA-AFE0-31C132163694}" dt="2022-11-02T00:41:05.753" v="3461" actId="3680"/>
          <ac:spMkLst>
            <pc:docMk/>
            <pc:sldMk cId="1039595212" sldId="386"/>
            <ac:spMk id="3" creationId="{59E9CFC9-C9D6-4AC6-9061-B5E52DF9A61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4" creationId="{18E0C023-155A-40CE-A957-B456FA8540CD}"/>
          </ac:spMkLst>
        </pc:spChg>
        <pc:spChg chg="add mod">
          <ac:chgData name="Nath, Siddhartha" userId="d83df921-9d41-4a0b-95a4-a52fc1507e41" providerId="ADAL" clId="{FB8F09F1-EF75-41DA-AFE0-31C132163694}" dt="2022-11-02T00:46:32.660" v="3629" actId="207"/>
          <ac:spMkLst>
            <pc:docMk/>
            <pc:sldMk cId="1039595212" sldId="386"/>
            <ac:spMk id="6" creationId="{1EEDC75C-C579-47F8-8CAE-86CA812EFCC1}"/>
          </ac:spMkLst>
        </pc:spChg>
        <pc:graphicFrameChg chg="add mod ord modGraphic">
          <ac:chgData name="Nath, Siddhartha" userId="d83df921-9d41-4a0b-95a4-a52fc1507e41" providerId="ADAL" clId="{FB8F09F1-EF75-41DA-AFE0-31C132163694}" dt="2022-11-02T00:44:22.737" v="3561" actId="1076"/>
          <ac:graphicFrameMkLst>
            <pc:docMk/>
            <pc:sldMk cId="1039595212" sldId="386"/>
            <ac:graphicFrameMk id="5" creationId="{14843E9D-7932-4472-8FDB-D14BB8AA528C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0:45:27.971" v="3598" actId="20577"/>
          <ac:graphicFrameMkLst>
            <pc:docMk/>
            <pc:sldMk cId="1039595212" sldId="386"/>
            <ac:graphicFrameMk id="7" creationId="{87EA2EA5-1E85-44DE-950E-85BA7435EC93}"/>
          </ac:graphicFrameMkLst>
        </pc:graphicFrameChg>
      </pc:sldChg>
      <pc:sldChg chg="addSp delSp modSp new mod">
        <pc:chgData name="Nath, Siddhartha" userId="d83df921-9d41-4a0b-95a4-a52fc1507e41" providerId="ADAL" clId="{FB8F09F1-EF75-41DA-AFE0-31C132163694}" dt="2022-11-02T01:20:37.006" v="3786" actId="207"/>
        <pc:sldMkLst>
          <pc:docMk/>
          <pc:sldMk cId="3972752577" sldId="3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2" creationId="{50345DDC-8870-43E6-8CC3-67244BDDCBB9}"/>
          </ac:spMkLst>
        </pc:spChg>
        <pc:spChg chg="del mod">
          <ac:chgData name="Nath, Siddhartha" userId="d83df921-9d41-4a0b-95a4-a52fc1507e41" providerId="ADAL" clId="{FB8F09F1-EF75-41DA-AFE0-31C132163694}" dt="2022-11-02T01:12:02.239" v="3640" actId="478"/>
          <ac:spMkLst>
            <pc:docMk/>
            <pc:sldMk cId="3972752577" sldId="387"/>
            <ac:spMk id="3" creationId="{2582EA82-3E5D-4817-A102-74B723CC222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4" creationId="{8E737F29-369A-449D-9F2C-AF6C5FD52B5D}"/>
          </ac:spMkLst>
        </pc:spChg>
        <pc:spChg chg="add mod">
          <ac:chgData name="Nath, Siddhartha" userId="d83df921-9d41-4a0b-95a4-a52fc1507e41" providerId="ADAL" clId="{FB8F09F1-EF75-41DA-AFE0-31C132163694}" dt="2022-11-02T01:16:18.639" v="3759" actId="1076"/>
          <ac:spMkLst>
            <pc:docMk/>
            <pc:sldMk cId="3972752577" sldId="387"/>
            <ac:spMk id="9" creationId="{9965D72C-F3ED-40C4-86B2-9166F98CBF98}"/>
          </ac:spMkLst>
        </pc:spChg>
        <pc:graphicFrameChg chg="add mod modGraphic">
          <ac:chgData name="Nath, Siddhartha" userId="d83df921-9d41-4a0b-95a4-a52fc1507e41" providerId="ADAL" clId="{FB8F09F1-EF75-41DA-AFE0-31C132163694}" dt="2022-11-02T01:15:00.204" v="3717" actId="404"/>
          <ac:graphicFrameMkLst>
            <pc:docMk/>
            <pc:sldMk cId="3972752577" sldId="387"/>
            <ac:graphicFrameMk id="5" creationId="{27FBC4A4-AA55-4C31-9D59-402052F1488A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08.708" v="3721" actId="404"/>
          <ac:graphicFrameMkLst>
            <pc:docMk/>
            <pc:sldMk cId="3972752577" sldId="387"/>
            <ac:graphicFrameMk id="6" creationId="{C9F0EC61-3C19-4D1C-9098-A0C359EE94B3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20:37.006" v="3786" actId="207"/>
          <ac:graphicFrameMkLst>
            <pc:docMk/>
            <pc:sldMk cId="3972752577" sldId="387"/>
            <ac:graphicFrameMk id="7" creationId="{AD1ACB43-9754-45D7-BFB1-842058926E04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25.045" v="3725" actId="1076"/>
          <ac:graphicFrameMkLst>
            <pc:docMk/>
            <pc:sldMk cId="3972752577" sldId="387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2:23.251" v="3820" actId="113"/>
        <pc:sldMkLst>
          <pc:docMk/>
          <pc:sldMk cId="2785643798" sldId="388"/>
        </pc:sldMkLst>
        <pc:graphicFrameChg chg="modGraphic">
          <ac:chgData name="Nath, Siddhartha" userId="d83df921-9d41-4a0b-95a4-a52fc1507e41" providerId="ADAL" clId="{FB8F09F1-EF75-41DA-AFE0-31C132163694}" dt="2022-11-02T01:22:23.251" v="3820" actId="113"/>
          <ac:graphicFrameMkLst>
            <pc:docMk/>
            <pc:sldMk cId="2785643798" sldId="388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1:16.893" v="3801" actId="14100"/>
          <ac:graphicFrameMkLst>
            <pc:docMk/>
            <pc:sldMk cId="2785643798" sldId="388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5:02.559" v="3887" actId="20577"/>
        <pc:sldMkLst>
          <pc:docMk/>
          <pc:sldMk cId="980515065" sldId="389"/>
        </pc:sldMkLst>
        <pc:graphicFrameChg chg="modGraphic">
          <ac:chgData name="Nath, Siddhartha" userId="d83df921-9d41-4a0b-95a4-a52fc1507e41" providerId="ADAL" clId="{FB8F09F1-EF75-41DA-AFE0-31C132163694}" dt="2022-11-02T01:24:57.699" v="3886" actId="20577"/>
          <ac:graphicFrameMkLst>
            <pc:docMk/>
            <pc:sldMk cId="980515065" sldId="389"/>
            <ac:graphicFrameMk id="7" creationId="{AD1ACB43-9754-45D7-BFB1-842058926E04}"/>
          </ac:graphicFrameMkLst>
        </pc:graphicFrameChg>
        <pc:graphicFrameChg chg="mod modGraphic">
          <ac:chgData name="Nath, Siddhartha" userId="d83df921-9d41-4a0b-95a4-a52fc1507e41" providerId="ADAL" clId="{FB8F09F1-EF75-41DA-AFE0-31C132163694}" dt="2022-11-02T01:25:02.559" v="3887" actId="20577"/>
          <ac:graphicFrameMkLst>
            <pc:docMk/>
            <pc:sldMk cId="980515065" sldId="389"/>
            <ac:graphicFrameMk id="8" creationId="{368DFC21-5619-4398-8AD8-B68A71DD2C46}"/>
          </ac:graphicFrameMkLst>
        </pc:graphicFrameChg>
      </pc:sldChg>
      <pc:sldChg chg="addSp delSp modSp add mod">
        <pc:chgData name="Nath, Siddhartha" userId="d83df921-9d41-4a0b-95a4-a52fc1507e41" providerId="ADAL" clId="{FB8F09F1-EF75-41DA-AFE0-31C132163694}" dt="2022-11-02T01:44:57.824" v="4462" actId="478"/>
        <pc:sldMkLst>
          <pc:docMk/>
          <pc:sldMk cId="2324085333" sldId="390"/>
        </pc:sldMkLst>
        <pc:spChg chg="add del mod">
          <ac:chgData name="Nath, Siddhartha" userId="d83df921-9d41-4a0b-95a4-a52fc1507e41" providerId="ADAL" clId="{FB8F09F1-EF75-41DA-AFE0-31C132163694}" dt="2022-11-02T01:44:57.824" v="4462" actId="478"/>
          <ac:spMkLst>
            <pc:docMk/>
            <pc:sldMk cId="2324085333" sldId="390"/>
            <ac:spMk id="10" creationId="{5095B6FE-C768-4ACA-B0F0-4F8B36EB0C61}"/>
          </ac:spMkLst>
        </pc:spChg>
        <pc:graphicFrameChg chg="modGraphic">
          <ac:chgData name="Nath, Siddhartha" userId="d83df921-9d41-4a0b-95a4-a52fc1507e41" providerId="ADAL" clId="{FB8F09F1-EF75-41DA-AFE0-31C132163694}" dt="2022-11-02T01:25:28.622" v="3907" actId="20577"/>
          <ac:graphicFrameMkLst>
            <pc:docMk/>
            <pc:sldMk cId="2324085333" sldId="390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5:11.223" v="3889" actId="20577"/>
          <ac:graphicFrameMkLst>
            <pc:docMk/>
            <pc:sldMk cId="2324085333" sldId="390"/>
            <ac:graphicFrameMk id="8" creationId="{368DFC21-5619-4398-8AD8-B68A71DD2C46}"/>
          </ac:graphicFrameMkLst>
        </pc:graphicFrameChg>
      </pc:sldChg>
      <pc:sldChg chg="modSp new mod">
        <pc:chgData name="Nath, Siddhartha" userId="d83df921-9d41-4a0b-95a4-a52fc1507e41" providerId="ADAL" clId="{FB8F09F1-EF75-41DA-AFE0-31C132163694}" dt="2022-11-02T01:49:12.784" v="4623" actId="20577"/>
        <pc:sldMkLst>
          <pc:docMk/>
          <pc:sldMk cId="3470453059" sldId="391"/>
        </pc:sldMkLst>
        <pc:spChg chg="mod">
          <ac:chgData name="Nath, Siddhartha" userId="d83df921-9d41-4a0b-95a4-a52fc1507e41" providerId="ADAL" clId="{FB8F09F1-EF75-41DA-AFE0-31C132163694}" dt="2022-11-02T01:27:38.648" v="4023" actId="20577"/>
          <ac:spMkLst>
            <pc:docMk/>
            <pc:sldMk cId="3470453059" sldId="391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49:12.784" v="4623" actId="20577"/>
          <ac:spMkLst>
            <pc:docMk/>
            <pc:sldMk cId="3470453059" sldId="391"/>
            <ac:spMk id="3" creationId="{D1F759B9-CCD2-4D4E-B16F-076202855495}"/>
          </ac:spMkLst>
        </pc:spChg>
      </pc:sldChg>
      <pc:sldChg chg="modSp new mod">
        <pc:chgData name="Nath, Siddhartha" userId="d83df921-9d41-4a0b-95a4-a52fc1507e41" providerId="ADAL" clId="{FB8F09F1-EF75-41DA-AFE0-31C132163694}" dt="2022-11-02T01:49:36.450" v="4624" actId="20577"/>
        <pc:sldMkLst>
          <pc:docMk/>
          <pc:sldMk cId="2135711982" sldId="392"/>
        </pc:sldMkLst>
        <pc:spChg chg="mod">
          <ac:chgData name="Nath, Siddhartha" userId="d83df921-9d41-4a0b-95a4-a52fc1507e41" providerId="ADAL" clId="{FB8F09F1-EF75-41DA-AFE0-31C132163694}" dt="2022-11-02T01:49:36.450" v="4624" actId="20577"/>
          <ac:spMkLst>
            <pc:docMk/>
            <pc:sldMk cId="2135711982" sldId="392"/>
            <ac:spMk id="2" creationId="{E75F8886-DBBE-44A1-8762-EFF7029D653A}"/>
          </ac:spMkLst>
        </pc:spChg>
        <pc:spChg chg="mod">
          <ac:chgData name="Nath, Siddhartha" userId="d83df921-9d41-4a0b-95a4-a52fc1507e41" providerId="ADAL" clId="{FB8F09F1-EF75-41DA-AFE0-31C132163694}" dt="2022-11-02T01:46:09.644" v="4584" actId="20577"/>
          <ac:spMkLst>
            <pc:docMk/>
            <pc:sldMk cId="2135711982" sldId="392"/>
            <ac:spMk id="3" creationId="{F6BD5BAE-42AC-4A16-B8B0-9F19B6BCAD41}"/>
          </ac:spMkLst>
        </pc:spChg>
      </pc:sldChg>
      <pc:sldChg chg="delSp modSp add mod">
        <pc:chgData name="Nath, Siddhartha" userId="d83df921-9d41-4a0b-95a4-a52fc1507e41" providerId="ADAL" clId="{FB8F09F1-EF75-41DA-AFE0-31C132163694}" dt="2022-11-02T01:45:11.563" v="4465" actId="1076"/>
        <pc:sldMkLst>
          <pc:docMk/>
          <pc:sldMk cId="1532384444" sldId="393"/>
        </pc:sldMkLst>
        <pc:spChg chg="mod">
          <ac:chgData name="Nath, Siddhartha" userId="d83df921-9d41-4a0b-95a4-a52fc1507e41" providerId="ADAL" clId="{FB8F09F1-EF75-41DA-AFE0-31C132163694}" dt="2022-11-02T01:44:45.907" v="4461" actId="20577"/>
          <ac:spMkLst>
            <pc:docMk/>
            <pc:sldMk cId="1532384444" sldId="393"/>
            <ac:spMk id="9" creationId="{9965D72C-F3ED-40C4-86B2-9166F98CBF98}"/>
          </ac:spMkLst>
        </pc:spChg>
        <pc:spChg chg="mod">
          <ac:chgData name="Nath, Siddhartha" userId="d83df921-9d41-4a0b-95a4-a52fc1507e41" providerId="ADAL" clId="{FB8F09F1-EF75-41DA-AFE0-31C132163694}" dt="2022-11-02T01:45:11.563" v="4465" actId="1076"/>
          <ac:spMkLst>
            <pc:docMk/>
            <pc:sldMk cId="1532384444" sldId="393"/>
            <ac:spMk id="10" creationId="{5095B6FE-C768-4ACA-B0F0-4F8B36EB0C61}"/>
          </ac:spMkLst>
        </pc:spChg>
        <pc:graphicFrameChg chg="del">
          <ac:chgData name="Nath, Siddhartha" userId="d83df921-9d41-4a0b-95a4-a52fc1507e41" providerId="ADAL" clId="{FB8F09F1-EF75-41DA-AFE0-31C132163694}" dt="2022-11-02T01:43:10.127" v="4410" actId="478"/>
          <ac:graphicFrameMkLst>
            <pc:docMk/>
            <pc:sldMk cId="1532384444" sldId="393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58:45.062" v="5371" actId="6549"/>
        <pc:sldMkLst>
          <pc:docMk/>
          <pc:sldMk cId="2814428632" sldId="394"/>
        </pc:sldMkLst>
        <pc:spChg chg="mod">
          <ac:chgData name="Nath, Siddhartha" userId="d83df921-9d41-4a0b-95a4-a52fc1507e41" providerId="ADAL" clId="{FB8F09F1-EF75-41DA-AFE0-31C132163694}" dt="2022-11-02T01:46:37.666" v="4601" actId="20577"/>
          <ac:spMkLst>
            <pc:docMk/>
            <pc:sldMk cId="2814428632" sldId="394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58:45.062" v="5371" actId="6549"/>
          <ac:spMkLst>
            <pc:docMk/>
            <pc:sldMk cId="2814428632" sldId="394"/>
            <ac:spMk id="3" creationId="{D1F759B9-CCD2-4D4E-B16F-076202855495}"/>
          </ac:spMkLst>
        </pc:spChg>
      </pc:sldChg>
      <pc:sldChg chg="modSp add mod">
        <pc:chgData name="Nath, Siddhartha" userId="d83df921-9d41-4a0b-95a4-a52fc1507e41" providerId="ADAL" clId="{FB8F09F1-EF75-41DA-AFE0-31C132163694}" dt="2022-11-03T03:48:32.477" v="8884" actId="6549"/>
        <pc:sldMkLst>
          <pc:docMk/>
          <pc:sldMk cId="3536544504" sldId="395"/>
        </pc:sldMkLst>
        <pc:spChg chg="mod">
          <ac:chgData name="Nath, Siddhartha" userId="d83df921-9d41-4a0b-95a4-a52fc1507e41" providerId="ADAL" clId="{FB8F09F1-EF75-41DA-AFE0-31C132163694}" dt="2022-11-02T01:59:17.170" v="5378" actId="20577"/>
          <ac:spMkLst>
            <pc:docMk/>
            <pc:sldMk cId="3536544504" sldId="395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3T03:48:32.477" v="8884" actId="6549"/>
          <ac:spMkLst>
            <pc:docMk/>
            <pc:sldMk cId="3536544504" sldId="395"/>
            <ac:spMk id="3" creationId="{D1F759B9-CCD2-4D4E-B16F-076202855495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2:17:05.059" v="6089" actId="20577"/>
        <pc:sldMkLst>
          <pc:docMk/>
          <pc:sldMk cId="4178369808" sldId="396"/>
        </pc:sldMkLst>
        <pc:spChg chg="mod">
          <ac:chgData name="Nath, Siddhartha" userId="d83df921-9d41-4a0b-95a4-a52fc1507e41" providerId="ADAL" clId="{FB8F09F1-EF75-41DA-AFE0-31C132163694}" dt="2022-11-02T02:11:32.899" v="5760" actId="20577"/>
          <ac:spMkLst>
            <pc:docMk/>
            <pc:sldMk cId="4178369808" sldId="396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17:05.059" v="6089" actId="20577"/>
          <ac:spMkLst>
            <pc:docMk/>
            <pc:sldMk cId="4178369808" sldId="396"/>
            <ac:spMk id="3" creationId="{B6DBA298-9C5D-4ECD-999F-A13DE36CF3B7}"/>
          </ac:spMkLst>
        </pc:spChg>
        <pc:spChg chg="add mod">
          <ac:chgData name="Nath, Siddhartha" userId="d83df921-9d41-4a0b-95a4-a52fc1507e41" providerId="ADAL" clId="{FB8F09F1-EF75-41DA-AFE0-31C132163694}" dt="2022-11-02T02:15:08.627" v="5893" actId="20577"/>
          <ac:spMkLst>
            <pc:docMk/>
            <pc:sldMk cId="4178369808" sldId="396"/>
            <ac:spMk id="9" creationId="{397CA212-706E-4913-BD15-B30536CC6AC2}"/>
          </ac:spMkLst>
        </pc:spChg>
        <pc:picChg chg="add mod">
          <ac:chgData name="Nath, Siddhartha" userId="d83df921-9d41-4a0b-95a4-a52fc1507e41" providerId="ADAL" clId="{FB8F09F1-EF75-41DA-AFE0-31C132163694}" dt="2022-11-02T02:13:56.472" v="5849" actId="1076"/>
          <ac:picMkLst>
            <pc:docMk/>
            <pc:sldMk cId="4178369808" sldId="396"/>
            <ac:picMk id="6" creationId="{CFAFDEB2-A22E-4842-91D0-8A8D86DD3331}"/>
          </ac:picMkLst>
        </pc:picChg>
        <pc:picChg chg="add mod">
          <ac:chgData name="Nath, Siddhartha" userId="d83df921-9d41-4a0b-95a4-a52fc1507e41" providerId="ADAL" clId="{FB8F09F1-EF75-41DA-AFE0-31C132163694}" dt="2022-11-02T02:14:13.921" v="5853" actId="14100"/>
          <ac:picMkLst>
            <pc:docMk/>
            <pc:sldMk cId="4178369808" sldId="396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17:46.539" v="6170" actId="404"/>
        <pc:sldMkLst>
          <pc:docMk/>
          <pc:sldMk cId="1491634625" sldId="397"/>
        </pc:sldMkLst>
        <pc:spChg chg="mod">
          <ac:chgData name="Nath, Siddhartha" userId="d83df921-9d41-4a0b-95a4-a52fc1507e41" providerId="ADAL" clId="{FB8F09F1-EF75-41DA-AFE0-31C132163694}" dt="2022-11-02T02:17:46.539" v="6170" actId="404"/>
          <ac:spMkLst>
            <pc:docMk/>
            <pc:sldMk cId="1491634625" sldId="397"/>
            <ac:spMk id="3" creationId="{B6DBA298-9C5D-4ECD-999F-A13DE36CF3B7}"/>
          </ac:spMkLst>
        </pc:spChg>
        <pc:spChg chg="mod">
          <ac:chgData name="Nath, Siddhartha" userId="d83df921-9d41-4a0b-95a4-a52fc1507e41" providerId="ADAL" clId="{FB8F09F1-EF75-41DA-AFE0-31C132163694}" dt="2022-11-02T02:15:31.500" v="5910" actId="1036"/>
          <ac:spMkLst>
            <pc:docMk/>
            <pc:sldMk cId="1491634625" sldId="397"/>
            <ac:spMk id="9" creationId="{397CA212-706E-4913-BD15-B30536CC6AC2}"/>
          </ac:spMkLst>
        </pc:spChg>
        <pc:picChg chg="mod">
          <ac:chgData name="Nath, Siddhartha" userId="d83df921-9d41-4a0b-95a4-a52fc1507e41" providerId="ADAL" clId="{FB8F09F1-EF75-41DA-AFE0-31C132163694}" dt="2022-11-02T02:15:35.208" v="5911" actId="1076"/>
          <ac:picMkLst>
            <pc:docMk/>
            <pc:sldMk cId="1491634625" sldId="397"/>
            <ac:picMk id="6" creationId="{CFAFDEB2-A22E-4842-91D0-8A8D86DD3331}"/>
          </ac:picMkLst>
        </pc:picChg>
        <pc:picChg chg="mod">
          <ac:chgData name="Nath, Siddhartha" userId="d83df921-9d41-4a0b-95a4-a52fc1507e41" providerId="ADAL" clId="{FB8F09F1-EF75-41DA-AFE0-31C132163694}" dt="2022-11-02T02:15:37.113" v="5912" actId="1076"/>
          <ac:picMkLst>
            <pc:docMk/>
            <pc:sldMk cId="1491634625" sldId="397"/>
            <ac:picMk id="8" creationId="{AE3D2F5F-A38C-47E1-90A4-C58CE24BE2A2}"/>
          </ac:picMkLst>
        </pc:picChg>
      </pc:sldChg>
      <pc:sldChg chg="delSp modSp add mod">
        <pc:chgData name="Nath, Siddhartha" userId="d83df921-9d41-4a0b-95a4-a52fc1507e41" providerId="ADAL" clId="{FB8F09F1-EF75-41DA-AFE0-31C132163694}" dt="2022-11-02T02:20:29.301" v="6467" actId="14100"/>
        <pc:sldMkLst>
          <pc:docMk/>
          <pc:sldMk cId="88107520" sldId="398"/>
        </pc:sldMkLst>
        <pc:spChg chg="mod">
          <ac:chgData name="Nath, Siddhartha" userId="d83df921-9d41-4a0b-95a4-a52fc1507e41" providerId="ADAL" clId="{FB8F09F1-EF75-41DA-AFE0-31C132163694}" dt="2022-11-02T02:20:29.301" v="6467" actId="14100"/>
          <ac:spMkLst>
            <pc:docMk/>
            <pc:sldMk cId="88107520" sldId="398"/>
            <ac:spMk id="3" creationId="{B6DBA298-9C5D-4ECD-999F-A13DE36CF3B7}"/>
          </ac:spMkLst>
        </pc:spChg>
        <pc:spChg chg="del">
          <ac:chgData name="Nath, Siddhartha" userId="d83df921-9d41-4a0b-95a4-a52fc1507e41" providerId="ADAL" clId="{FB8F09F1-EF75-41DA-AFE0-31C132163694}" dt="2022-11-02T02:19:24.654" v="6306" actId="478"/>
          <ac:spMkLst>
            <pc:docMk/>
            <pc:sldMk cId="88107520" sldId="398"/>
            <ac:spMk id="9" creationId="{397CA212-706E-4913-BD15-B30536CC6AC2}"/>
          </ac:spMkLst>
        </pc:sp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6" creationId="{CFAFDEB2-A22E-4842-91D0-8A8D86DD3331}"/>
          </ac:picMkLst>
        </pc:pic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31:06.371" v="7446" actId="20577"/>
        <pc:sldMkLst>
          <pc:docMk/>
          <pc:sldMk cId="3738409006" sldId="399"/>
        </pc:sldMkLst>
        <pc:spChg chg="mod">
          <ac:chgData name="Nath, Siddhartha" userId="d83df921-9d41-4a0b-95a4-a52fc1507e41" providerId="ADAL" clId="{FB8F09F1-EF75-41DA-AFE0-31C132163694}" dt="2022-11-02T02:20:46.227" v="6489" actId="20577"/>
          <ac:spMkLst>
            <pc:docMk/>
            <pc:sldMk cId="3738409006" sldId="399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31:06.371" v="7446" actId="20577"/>
          <ac:spMkLst>
            <pc:docMk/>
            <pc:sldMk cId="3738409006" sldId="399"/>
            <ac:spMk id="3" creationId="{B6DBA298-9C5D-4ECD-999F-A13DE36CF3B7}"/>
          </ac:spMkLst>
        </pc:spChg>
      </pc:sldChg>
      <pc:sldChg chg="modSp add mod">
        <pc:chgData name="Nath, Siddhartha" userId="d83df921-9d41-4a0b-95a4-a52fc1507e41" providerId="ADAL" clId="{FB8F09F1-EF75-41DA-AFE0-31C132163694}" dt="2022-11-02T02:44:19.883" v="7821" actId="20577"/>
        <pc:sldMkLst>
          <pc:docMk/>
          <pc:sldMk cId="2603888527" sldId="400"/>
        </pc:sldMkLst>
        <pc:spChg chg="mod">
          <ac:chgData name="Nath, Siddhartha" userId="d83df921-9d41-4a0b-95a4-a52fc1507e41" providerId="ADAL" clId="{FB8F09F1-EF75-41DA-AFE0-31C132163694}" dt="2022-11-02T02:39:02.685" v="7465" actId="20577"/>
          <ac:spMkLst>
            <pc:docMk/>
            <pc:sldMk cId="2603888527" sldId="400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44:19.883" v="7821" actId="20577"/>
          <ac:spMkLst>
            <pc:docMk/>
            <pc:sldMk cId="2603888527" sldId="400"/>
            <ac:spMk id="3" creationId="{B6DBA298-9C5D-4ECD-999F-A13DE36CF3B7}"/>
          </ac:spMkLst>
        </pc:spChg>
      </pc:sldChg>
      <pc:sldChg chg="modSp new del mod">
        <pc:chgData name="Nath, Siddhartha" userId="d83df921-9d41-4a0b-95a4-a52fc1507e41" providerId="ADAL" clId="{FB8F09F1-EF75-41DA-AFE0-31C132163694}" dt="2022-11-03T02:08:17.559" v="8878" actId="2696"/>
        <pc:sldMkLst>
          <pc:docMk/>
          <pc:sldMk cId="1229015416" sldId="401"/>
        </pc:sldMkLst>
        <pc:spChg chg="mod">
          <ac:chgData name="Nath, Siddhartha" userId="d83df921-9d41-4a0b-95a4-a52fc1507e41" providerId="ADAL" clId="{FB8F09F1-EF75-41DA-AFE0-31C132163694}" dt="2022-11-02T03:01:31.374" v="7879" actId="20577"/>
          <ac:spMkLst>
            <pc:docMk/>
            <pc:sldMk cId="1229015416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FB8F09F1-EF75-41DA-AFE0-31C132163694}" dt="2022-11-02T18:48:33.568" v="8877" actId="115"/>
          <ac:spMkLst>
            <pc:docMk/>
            <pc:sldMk cId="1229015416" sldId="401"/>
            <ac:spMk id="3" creationId="{9BBB932F-4FB7-400B-AD67-EB0526D6CAE7}"/>
          </ac:spMkLst>
        </pc:spChg>
      </pc:sldChg>
      <pc:sldChg chg="add">
        <pc:chgData name="Nath, Siddhartha" userId="d83df921-9d41-4a0b-95a4-a52fc1507e41" providerId="ADAL" clId="{FB8F09F1-EF75-41DA-AFE0-31C132163694}" dt="2022-11-03T02:08:33.684" v="8879"/>
        <pc:sldMkLst>
          <pc:docMk/>
          <pc:sldMk cId="3344997523" sldId="401"/>
        </pc:sldMkLst>
      </pc:sldChg>
      <pc:sldChg chg="modSp add mod">
        <pc:chgData name="Nath, Siddhartha" userId="d83df921-9d41-4a0b-95a4-a52fc1507e41" providerId="ADAL" clId="{FB8F09F1-EF75-41DA-AFE0-31C132163694}" dt="2022-11-02T03:13:38.284" v="8731" actId="20577"/>
        <pc:sldMkLst>
          <pc:docMk/>
          <pc:sldMk cId="3837781903" sldId="402"/>
        </pc:sldMkLst>
        <pc:spChg chg="mod">
          <ac:chgData name="Nath, Siddhartha" userId="d83df921-9d41-4a0b-95a4-a52fc1507e41" providerId="ADAL" clId="{FB8F09F1-EF75-41DA-AFE0-31C132163694}" dt="2022-11-02T03:13:38.284" v="8731" actId="20577"/>
          <ac:spMkLst>
            <pc:docMk/>
            <pc:sldMk cId="3837781903" sldId="402"/>
            <ac:spMk id="3" creationId="{574C7422-819D-44D3-AF9B-5C2A6015F5EA}"/>
          </ac:spMkLst>
        </pc:spChg>
      </pc:sldChg>
      <pc:sldMasterChg chg="modAnim">
        <pc:chgData name="Nath, Siddhartha" userId="d83df921-9d41-4a0b-95a4-a52fc1507e41" providerId="ADAL" clId="{FB8F09F1-EF75-41DA-AFE0-31C132163694}" dt="2022-11-02T01:14:02.375" v="3696"/>
        <pc:sldMasterMkLst>
          <pc:docMk/>
          <pc:sldMasterMk cId="1140465763" sldId="2147483779"/>
        </pc:sldMasterMkLst>
      </pc:sldMasterChg>
    </pc:docChg>
  </pc:docChgLst>
  <pc:docChgLst>
    <pc:chgData name="Nath, Siddhartha" userId="d83df921-9d41-4a0b-95a4-a52fc1507e41" providerId="ADAL" clId="{B07B280C-E32B-4383-A68A-5A9B8EE1E972}"/>
    <pc:docChg chg="undo custSel addSld delSld modSld">
      <pc:chgData name="Nath, Siddhartha" userId="d83df921-9d41-4a0b-95a4-a52fc1507e41" providerId="ADAL" clId="{B07B280C-E32B-4383-A68A-5A9B8EE1E972}" dt="2022-11-01T05:34:39.096" v="6300" actId="207"/>
      <pc:docMkLst>
        <pc:docMk/>
      </pc:docMkLst>
      <pc:sldChg chg="modSp mod">
        <pc:chgData name="Nath, Siddhartha" userId="d83df921-9d41-4a0b-95a4-a52fc1507e41" providerId="ADAL" clId="{B07B280C-E32B-4383-A68A-5A9B8EE1E972}" dt="2022-10-28T19:44:25.338" v="5" actId="20577"/>
        <pc:sldMkLst>
          <pc:docMk/>
          <pc:sldMk cId="0" sldId="284"/>
        </pc:sldMkLst>
        <pc:spChg chg="mod">
          <ac:chgData name="Nath, Siddhartha" userId="d83df921-9d41-4a0b-95a4-a52fc1507e41" providerId="ADAL" clId="{B07B280C-E32B-4383-A68A-5A9B8EE1E972}" dt="2022-10-28T19:44:25.338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07B280C-E32B-4383-A68A-5A9B8EE1E972}" dt="2022-10-28T19:45:14.466" v="143" actId="20577"/>
        <pc:sldMkLst>
          <pc:docMk/>
          <pc:sldMk cId="0" sldId="285"/>
        </pc:sldMkLst>
        <pc:spChg chg="mod">
          <ac:chgData name="Nath, Siddhartha" userId="d83df921-9d41-4a0b-95a4-a52fc1507e41" providerId="ADAL" clId="{B07B280C-E32B-4383-A68A-5A9B8EE1E972}" dt="2022-10-28T19:45:14.466" v="14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07B280C-E32B-4383-A68A-5A9B8EE1E972}" dt="2022-10-31T19:44:22.710" v="6267" actId="20577"/>
        <pc:sldMkLst>
          <pc:docMk/>
          <pc:sldMk cId="0" sldId="287"/>
        </pc:sldMkLst>
        <pc:spChg chg="mod">
          <ac:chgData name="Nath, Siddhartha" userId="d83df921-9d41-4a0b-95a4-a52fc1507e41" providerId="ADAL" clId="{B07B280C-E32B-4383-A68A-5A9B8EE1E972}" dt="2022-10-31T19:44:22.710" v="626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B07B280C-E32B-4383-A68A-5A9B8EE1E972}" dt="2022-10-28T23:13:41.721" v="5286"/>
        <pc:sldMkLst>
          <pc:docMk/>
          <pc:sldMk cId="1254003249" sldId="288"/>
        </pc:sldMkLst>
        <pc:spChg chg="mod">
          <ac:chgData name="Nath, Siddhartha" userId="d83df921-9d41-4a0b-95a4-a52fc1507e41" providerId="ADAL" clId="{B07B280C-E32B-4383-A68A-5A9B8EE1E972}" dt="2022-10-28T19:51:49.286" v="191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B07B280C-E32B-4383-A68A-5A9B8EE1E972}" dt="2022-10-28T23:13:41.721" v="5286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623641362" sldId="309"/>
        </pc:sldMkLst>
      </pc:sldChg>
      <pc:sldChg chg="modSp add mod">
        <pc:chgData name="Nath, Siddhartha" userId="d83df921-9d41-4a0b-95a4-a52fc1507e41" providerId="ADAL" clId="{B07B280C-E32B-4383-A68A-5A9B8EE1E972}" dt="2022-10-30T03:13:46.621" v="6089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B07B280C-E32B-4383-A68A-5A9B8EE1E972}" dt="2022-10-30T03:11:47.042" v="5798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B07B280C-E32B-4383-A68A-5A9B8EE1E972}" dt="2022-10-30T03:13:46.621" v="6089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554138754" sldId="318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750819298" sldId="31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999671628" sldId="32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120828977" sldId="32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5238024" sldId="322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4134484195" sldId="323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8085495" sldId="33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395944268" sldId="34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666336920" sldId="34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440213869" sldId="342"/>
        </pc:sldMkLst>
      </pc:sldChg>
      <pc:sldChg chg="modSp new del mod">
        <pc:chgData name="Nath, Siddhartha" userId="d83df921-9d41-4a0b-95a4-a52fc1507e41" providerId="ADAL" clId="{B07B280C-E32B-4383-A68A-5A9B8EE1E972}" dt="2022-10-28T19:51:27.955" v="188" actId="47"/>
        <pc:sldMkLst>
          <pc:docMk/>
          <pc:sldMk cId="1447084495" sldId="343"/>
        </pc:sldMkLst>
        <pc:spChg chg="mod">
          <ac:chgData name="Nath, Siddhartha" userId="d83df921-9d41-4a0b-95a4-a52fc1507e41" providerId="ADAL" clId="{B07B280C-E32B-4383-A68A-5A9B8EE1E972}" dt="2022-10-28T19:51:10.724" v="186" actId="20577"/>
          <ac:spMkLst>
            <pc:docMk/>
            <pc:sldMk cId="1447084495" sldId="343"/>
            <ac:spMk id="2" creationId="{E29543C3-D2BE-4F14-925C-3FEAD22C4358}"/>
          </ac:spMkLst>
        </pc:spChg>
      </pc:sldChg>
      <pc:sldChg chg="add">
        <pc:chgData name="Nath, Siddhartha" userId="d83df921-9d41-4a0b-95a4-a52fc1507e41" providerId="ADAL" clId="{B07B280C-E32B-4383-A68A-5A9B8EE1E972}" dt="2022-10-28T19:51:25.542" v="187"/>
        <pc:sldMkLst>
          <pc:docMk/>
          <pc:sldMk cId="1884938486" sldId="344"/>
        </pc:sldMkLst>
      </pc:sldChg>
      <pc:sldChg chg="modSp new mod">
        <pc:chgData name="Nath, Siddhartha" userId="d83df921-9d41-4a0b-95a4-a52fc1507e41" providerId="ADAL" clId="{B07B280C-E32B-4383-A68A-5A9B8EE1E972}" dt="2022-10-28T22:13:41.327" v="3079" actId="207"/>
        <pc:sldMkLst>
          <pc:docMk/>
          <pc:sldMk cId="2340471172" sldId="345"/>
        </pc:sldMkLst>
        <pc:spChg chg="mod">
          <ac:chgData name="Nath, Siddhartha" userId="d83df921-9d41-4a0b-95a4-a52fc1507e41" providerId="ADAL" clId="{B07B280C-E32B-4383-A68A-5A9B8EE1E972}" dt="2022-10-28T19:55:44.472" v="283" actId="20577"/>
          <ac:spMkLst>
            <pc:docMk/>
            <pc:sldMk cId="2340471172" sldId="345"/>
            <ac:spMk id="2" creationId="{4A28E680-BD93-4B5B-8B8E-2C295E06F09C}"/>
          </ac:spMkLst>
        </pc:spChg>
        <pc:spChg chg="mod">
          <ac:chgData name="Nath, Siddhartha" userId="d83df921-9d41-4a0b-95a4-a52fc1507e41" providerId="ADAL" clId="{B07B280C-E32B-4383-A68A-5A9B8EE1E972}" dt="2022-10-28T22:13:41.327" v="3079" actId="207"/>
          <ac:spMkLst>
            <pc:docMk/>
            <pc:sldMk cId="2340471172" sldId="345"/>
            <ac:spMk id="3" creationId="{06FE5CFD-0086-4A07-AA07-466CBE677E48}"/>
          </ac:spMkLst>
        </pc:spChg>
      </pc:sldChg>
      <pc:sldChg chg="addSp delSp modSp new mod">
        <pc:chgData name="Nath, Siddhartha" userId="d83df921-9d41-4a0b-95a4-a52fc1507e41" providerId="ADAL" clId="{B07B280C-E32B-4383-A68A-5A9B8EE1E972}" dt="2022-10-28T20:58:37.114" v="836" actId="14100"/>
        <pc:sldMkLst>
          <pc:docMk/>
          <pc:sldMk cId="4111653093" sldId="346"/>
        </pc:sldMkLst>
        <pc:spChg chg="mod">
          <ac:chgData name="Nath, Siddhartha" userId="d83df921-9d41-4a0b-95a4-a52fc1507e41" providerId="ADAL" clId="{B07B280C-E32B-4383-A68A-5A9B8EE1E972}" dt="2022-10-28T20:58:05.522" v="832" actId="20577"/>
          <ac:spMkLst>
            <pc:docMk/>
            <pc:sldMk cId="4111653093" sldId="346"/>
            <ac:spMk id="2" creationId="{B64D1DF8-DCA3-467A-8A0C-AB31242AE9FE}"/>
          </ac:spMkLst>
        </pc:spChg>
        <pc:spChg chg="del">
          <ac:chgData name="Nath, Siddhartha" userId="d83df921-9d41-4a0b-95a4-a52fc1507e41" providerId="ADAL" clId="{B07B280C-E32B-4383-A68A-5A9B8EE1E972}" dt="2022-10-28T20:58:31.537" v="834" actId="478"/>
          <ac:spMkLst>
            <pc:docMk/>
            <pc:sldMk cId="4111653093" sldId="346"/>
            <ac:spMk id="3" creationId="{A3FAF455-03CF-426C-B42A-3603B1665AB5}"/>
          </ac:spMkLst>
        </pc:spChg>
        <pc:picChg chg="add mod">
          <ac:chgData name="Nath, Siddhartha" userId="d83df921-9d41-4a0b-95a4-a52fc1507e41" providerId="ADAL" clId="{B07B280C-E32B-4383-A68A-5A9B8EE1E972}" dt="2022-10-28T20:58:37.114" v="836" actId="14100"/>
          <ac:picMkLst>
            <pc:docMk/>
            <pc:sldMk cId="4111653093" sldId="346"/>
            <ac:picMk id="6" creationId="{5E65828D-61B3-45B9-891D-DE5E25345E0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52.182" v="1858" actId="113"/>
        <pc:sldMkLst>
          <pc:docMk/>
          <pc:sldMk cId="737634903" sldId="347"/>
        </pc:sldMkLst>
        <pc:spChg chg="mod">
          <ac:chgData name="Nath, Siddhartha" userId="d83df921-9d41-4a0b-95a4-a52fc1507e41" providerId="ADAL" clId="{B07B280C-E32B-4383-A68A-5A9B8EE1E972}" dt="2022-10-28T20:59:23.053" v="862" actId="20577"/>
          <ac:spMkLst>
            <pc:docMk/>
            <pc:sldMk cId="737634903" sldId="347"/>
            <ac:spMk id="2" creationId="{5BEB1B9F-D190-4276-B2B1-4D799C3097CA}"/>
          </ac:spMkLst>
        </pc:spChg>
        <pc:spChg chg="mod">
          <ac:chgData name="Nath, Siddhartha" userId="d83df921-9d41-4a0b-95a4-a52fc1507e41" providerId="ADAL" clId="{B07B280C-E32B-4383-A68A-5A9B8EE1E972}" dt="2022-10-28T21:27:52.182" v="1858" actId="113"/>
          <ac:spMkLst>
            <pc:docMk/>
            <pc:sldMk cId="737634903" sldId="347"/>
            <ac:spMk id="3" creationId="{3BE7A63C-F21B-48A2-98ED-A7C209C43F5A}"/>
          </ac:spMkLst>
        </pc:spChg>
        <pc:picChg chg="add del mod">
          <ac:chgData name="Nath, Siddhartha" userId="d83df921-9d41-4a0b-95a4-a52fc1507e41" providerId="ADAL" clId="{B07B280C-E32B-4383-A68A-5A9B8EE1E972}" dt="2022-10-28T21:10:42.021" v="1202" actId="21"/>
          <ac:picMkLst>
            <pc:docMk/>
            <pc:sldMk cId="737634903" sldId="347"/>
            <ac:picMk id="6" creationId="{B7F54DC9-1E35-450F-AAF3-6AABCABAD005}"/>
          </ac:picMkLst>
        </pc:picChg>
        <pc:picChg chg="add del mod">
          <ac:chgData name="Nath, Siddhartha" userId="d83df921-9d41-4a0b-95a4-a52fc1507e41" providerId="ADAL" clId="{B07B280C-E32B-4383-A68A-5A9B8EE1E972}" dt="2022-10-28T21:10:55.082" v="1208" actId="21"/>
          <ac:picMkLst>
            <pc:docMk/>
            <pc:sldMk cId="737634903" sldId="347"/>
            <ac:picMk id="8" creationId="{D0EBF49A-697B-4D52-B951-F175F370CF6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14:44.167" v="1323" actId="14100"/>
        <pc:sldMkLst>
          <pc:docMk/>
          <pc:sldMk cId="961930808" sldId="348"/>
        </pc:sldMkLst>
        <pc:spChg chg="mod">
          <ac:chgData name="Nath, Siddhartha" userId="d83df921-9d41-4a0b-95a4-a52fc1507e41" providerId="ADAL" clId="{B07B280C-E32B-4383-A68A-5A9B8EE1E972}" dt="2022-10-28T21:10:36.878" v="1201" actId="20577"/>
          <ac:spMkLst>
            <pc:docMk/>
            <pc:sldMk cId="961930808" sldId="348"/>
            <ac:spMk id="2" creationId="{1E5AAF70-12C8-45FE-80BC-8946C2A7F9A6}"/>
          </ac:spMkLst>
        </pc:spChg>
        <pc:spChg chg="del">
          <ac:chgData name="Nath, Siddhartha" userId="d83df921-9d41-4a0b-95a4-a52fc1507e41" providerId="ADAL" clId="{B07B280C-E32B-4383-A68A-5A9B8EE1E972}" dt="2022-10-28T21:10:45.563" v="1203" actId="478"/>
          <ac:spMkLst>
            <pc:docMk/>
            <pc:sldMk cId="961930808" sldId="348"/>
            <ac:spMk id="3" creationId="{E9FD4AA0-D716-48F6-8204-9CCB25AEE39A}"/>
          </ac:spMkLst>
        </pc:spChg>
        <pc:spChg chg="add del">
          <ac:chgData name="Nath, Siddhartha" userId="d83df921-9d41-4a0b-95a4-a52fc1507e41" providerId="ADAL" clId="{B07B280C-E32B-4383-A68A-5A9B8EE1E972}" dt="2022-10-28T21:11:19.999" v="1214" actId="478"/>
          <ac:spMkLst>
            <pc:docMk/>
            <pc:sldMk cId="961930808" sldId="348"/>
            <ac:spMk id="7" creationId="{EA158377-95E2-459E-9E1B-1FD438CCD358}"/>
          </ac:spMkLst>
        </pc:spChg>
        <pc:spChg chg="add del">
          <ac:chgData name="Nath, Siddhartha" userId="d83df921-9d41-4a0b-95a4-a52fc1507e41" providerId="ADAL" clId="{B07B280C-E32B-4383-A68A-5A9B8EE1E972}" dt="2022-10-28T21:11:36.170" v="1216" actId="11529"/>
          <ac:spMkLst>
            <pc:docMk/>
            <pc:sldMk cId="961930808" sldId="348"/>
            <ac:spMk id="8" creationId="{7ED2091E-2EDC-4063-B13D-A9F34235D1B8}"/>
          </ac:spMkLst>
        </pc:spChg>
        <pc:spChg chg="add del">
          <ac:chgData name="Nath, Siddhartha" userId="d83df921-9d41-4a0b-95a4-a52fc1507e41" providerId="ADAL" clId="{B07B280C-E32B-4383-A68A-5A9B8EE1E972}" dt="2022-10-28T21:11:45.780" v="1218" actId="478"/>
          <ac:spMkLst>
            <pc:docMk/>
            <pc:sldMk cId="961930808" sldId="348"/>
            <ac:spMk id="9" creationId="{AE15F7D8-DF4A-4BE0-BCD4-4221794A2A8E}"/>
          </ac:spMkLst>
        </pc:spChg>
        <pc:spChg chg="add del mod">
          <ac:chgData name="Nath, Siddhartha" userId="d83df921-9d41-4a0b-95a4-a52fc1507e41" providerId="ADAL" clId="{B07B280C-E32B-4383-A68A-5A9B8EE1E972}" dt="2022-10-28T21:12:08.285" v="1227" actId="1038"/>
          <ac:spMkLst>
            <pc:docMk/>
            <pc:sldMk cId="961930808" sldId="348"/>
            <ac:spMk id="10" creationId="{F2A01552-6E8C-455B-9B61-8F1367C3B330}"/>
          </ac:spMkLst>
        </pc:spChg>
        <pc:spChg chg="add mod">
          <ac:chgData name="Nath, Siddhartha" userId="d83df921-9d41-4a0b-95a4-a52fc1507e41" providerId="ADAL" clId="{B07B280C-E32B-4383-A68A-5A9B8EE1E972}" dt="2022-10-28T21:14:44.167" v="1323" actId="14100"/>
          <ac:spMkLst>
            <pc:docMk/>
            <pc:sldMk cId="961930808" sldId="348"/>
            <ac:spMk id="11" creationId="{CED90F47-C563-4E56-B921-162F8ABE01B4}"/>
          </ac:spMkLst>
        </pc:spChg>
        <pc:picChg chg="add mod">
          <ac:chgData name="Nath, Siddhartha" userId="d83df921-9d41-4a0b-95a4-a52fc1507e41" providerId="ADAL" clId="{B07B280C-E32B-4383-A68A-5A9B8EE1E972}" dt="2022-10-28T21:10:52.537" v="1207" actId="1076"/>
          <ac:picMkLst>
            <pc:docMk/>
            <pc:sldMk cId="961930808" sldId="348"/>
            <ac:picMk id="5" creationId="{1F231AA2-96F8-4DA0-A5AA-6471C15F61A2}"/>
          </ac:picMkLst>
        </pc:picChg>
        <pc:picChg chg="add mod">
          <ac:chgData name="Nath, Siddhartha" userId="d83df921-9d41-4a0b-95a4-a52fc1507e41" providerId="ADAL" clId="{B07B280C-E32B-4383-A68A-5A9B8EE1E972}" dt="2022-10-28T21:11:04.536" v="1212" actId="1076"/>
          <ac:picMkLst>
            <pc:docMk/>
            <pc:sldMk cId="961930808" sldId="348"/>
            <ac:picMk id="6" creationId="{35130956-1F6A-4DA6-90BF-1689F2271666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46.935" v="1857" actId="115"/>
        <pc:sldMkLst>
          <pc:docMk/>
          <pc:sldMk cId="1363106944" sldId="349"/>
        </pc:sldMkLst>
        <pc:spChg chg="mod">
          <ac:chgData name="Nath, Siddhartha" userId="d83df921-9d41-4a0b-95a4-a52fc1507e41" providerId="ADAL" clId="{B07B280C-E32B-4383-A68A-5A9B8EE1E972}" dt="2022-10-28T21:21:39.692" v="1637" actId="20577"/>
          <ac:spMkLst>
            <pc:docMk/>
            <pc:sldMk cId="1363106944" sldId="349"/>
            <ac:spMk id="2" creationId="{F3CB04A6-69FC-43AE-9979-A9871B2ED78D}"/>
          </ac:spMkLst>
        </pc:spChg>
        <pc:spChg chg="mod">
          <ac:chgData name="Nath, Siddhartha" userId="d83df921-9d41-4a0b-95a4-a52fc1507e41" providerId="ADAL" clId="{B07B280C-E32B-4383-A68A-5A9B8EE1E972}" dt="2022-10-28T21:27:46.935" v="1857" actId="115"/>
          <ac:spMkLst>
            <pc:docMk/>
            <pc:sldMk cId="1363106944" sldId="349"/>
            <ac:spMk id="3" creationId="{C6688E0E-A857-4CE8-8CA1-8F7F19B8FD3D}"/>
          </ac:spMkLst>
        </pc:spChg>
        <pc:picChg chg="add del mod">
          <ac:chgData name="Nath, Siddhartha" userId="d83df921-9d41-4a0b-95a4-a52fc1507e41" providerId="ADAL" clId="{B07B280C-E32B-4383-A68A-5A9B8EE1E972}" dt="2022-10-28T21:21:42.627" v="1638" actId="21"/>
          <ac:picMkLst>
            <pc:docMk/>
            <pc:sldMk cId="1363106944" sldId="349"/>
            <ac:picMk id="6" creationId="{4E0E841B-06EE-4238-94EB-94D575627AAF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5:20.363" v="1733" actId="1076"/>
        <pc:sldMkLst>
          <pc:docMk/>
          <pc:sldMk cId="435248686" sldId="350"/>
        </pc:sldMkLst>
        <pc:spChg chg="mod">
          <ac:chgData name="Nath, Siddhartha" userId="d83df921-9d41-4a0b-95a4-a52fc1507e41" providerId="ADAL" clId="{B07B280C-E32B-4383-A68A-5A9B8EE1E972}" dt="2022-10-28T21:21:32.234" v="1636" actId="20577"/>
          <ac:spMkLst>
            <pc:docMk/>
            <pc:sldMk cId="435248686" sldId="350"/>
            <ac:spMk id="2" creationId="{E2B975EA-C40B-4969-8C4E-3E165850819E}"/>
          </ac:spMkLst>
        </pc:spChg>
        <pc:spChg chg="del">
          <ac:chgData name="Nath, Siddhartha" userId="d83df921-9d41-4a0b-95a4-a52fc1507e41" providerId="ADAL" clId="{B07B280C-E32B-4383-A68A-5A9B8EE1E972}" dt="2022-10-28T21:21:47.699" v="1640" actId="478"/>
          <ac:spMkLst>
            <pc:docMk/>
            <pc:sldMk cId="435248686" sldId="350"/>
            <ac:spMk id="3" creationId="{173BB512-3DE8-44A7-B401-014C8D4D4022}"/>
          </ac:spMkLst>
        </pc:spChg>
        <pc:picChg chg="add mod">
          <ac:chgData name="Nath, Siddhartha" userId="d83df921-9d41-4a0b-95a4-a52fc1507e41" providerId="ADAL" clId="{B07B280C-E32B-4383-A68A-5A9B8EE1E972}" dt="2022-10-28T21:21:52.534" v="1643" actId="1076"/>
          <ac:picMkLst>
            <pc:docMk/>
            <pc:sldMk cId="435248686" sldId="350"/>
            <ac:picMk id="5" creationId="{92936837-8EA3-414D-908A-D1877211B96F}"/>
          </ac:picMkLst>
        </pc:picChg>
        <pc:picChg chg="add mod">
          <ac:chgData name="Nath, Siddhartha" userId="d83df921-9d41-4a0b-95a4-a52fc1507e41" providerId="ADAL" clId="{B07B280C-E32B-4383-A68A-5A9B8EE1E972}" dt="2022-10-28T21:25:20.363" v="1733" actId="1076"/>
          <ac:picMkLst>
            <pc:docMk/>
            <pc:sldMk cId="435248686" sldId="350"/>
            <ac:picMk id="7" creationId="{7764DC91-C780-4595-AD70-44E6218E1CE6}"/>
          </ac:picMkLst>
        </pc:picChg>
      </pc:sldChg>
      <pc:sldChg chg="modSp new mod">
        <pc:chgData name="Nath, Siddhartha" userId="d83df921-9d41-4a0b-95a4-a52fc1507e41" providerId="ADAL" clId="{B07B280C-E32B-4383-A68A-5A9B8EE1E972}" dt="2022-10-28T21:36:58.499" v="2154" actId="20577"/>
        <pc:sldMkLst>
          <pc:docMk/>
          <pc:sldMk cId="921380830" sldId="351"/>
        </pc:sldMkLst>
        <pc:spChg chg="mod">
          <ac:chgData name="Nath, Siddhartha" userId="d83df921-9d41-4a0b-95a4-a52fc1507e41" providerId="ADAL" clId="{B07B280C-E32B-4383-A68A-5A9B8EE1E972}" dt="2022-10-28T21:29:29.535" v="1885" actId="20577"/>
          <ac:spMkLst>
            <pc:docMk/>
            <pc:sldMk cId="921380830" sldId="351"/>
            <ac:spMk id="2" creationId="{A32BAB30-BAAD-40F7-BF75-B59F4A2E44B3}"/>
          </ac:spMkLst>
        </pc:spChg>
        <pc:spChg chg="mod">
          <ac:chgData name="Nath, Siddhartha" userId="d83df921-9d41-4a0b-95a4-a52fc1507e41" providerId="ADAL" clId="{B07B280C-E32B-4383-A68A-5A9B8EE1E972}" dt="2022-10-28T21:36:58.499" v="2154" actId="20577"/>
          <ac:spMkLst>
            <pc:docMk/>
            <pc:sldMk cId="921380830" sldId="351"/>
            <ac:spMk id="3" creationId="{B3A629FD-1339-4B34-BB02-224FE0D23A81}"/>
          </ac:spMkLst>
        </pc:spChg>
      </pc:sldChg>
      <pc:sldChg chg="addSp modSp new mod">
        <pc:chgData name="Nath, Siddhartha" userId="d83df921-9d41-4a0b-95a4-a52fc1507e41" providerId="ADAL" clId="{B07B280C-E32B-4383-A68A-5A9B8EE1E972}" dt="2022-10-28T21:43:38.903" v="2313" actId="207"/>
        <pc:sldMkLst>
          <pc:docMk/>
          <pc:sldMk cId="2354873755" sldId="352"/>
        </pc:sldMkLst>
        <pc:spChg chg="mod">
          <ac:chgData name="Nath, Siddhartha" userId="d83df921-9d41-4a0b-95a4-a52fc1507e41" providerId="ADAL" clId="{B07B280C-E32B-4383-A68A-5A9B8EE1E972}" dt="2022-10-28T21:39:34.097" v="2183" actId="20577"/>
          <ac:spMkLst>
            <pc:docMk/>
            <pc:sldMk cId="2354873755" sldId="352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43:38.903" v="2313" actId="207"/>
          <ac:spMkLst>
            <pc:docMk/>
            <pc:sldMk cId="2354873755" sldId="352"/>
            <ac:spMk id="3" creationId="{E79D1F46-8AD8-49B4-BBC3-BCB6C9EC28B1}"/>
          </ac:spMkLst>
        </pc:spChg>
        <pc:picChg chg="add mod">
          <ac:chgData name="Nath, Siddhartha" userId="d83df921-9d41-4a0b-95a4-a52fc1507e41" providerId="ADAL" clId="{B07B280C-E32B-4383-A68A-5A9B8EE1E972}" dt="2022-10-28T21:40:44.792" v="2233" actId="1076"/>
          <ac:picMkLst>
            <pc:docMk/>
            <pc:sldMk cId="2354873755" sldId="352"/>
            <ac:picMk id="6" creationId="{04E4CDC8-8557-41C2-AC83-5C0BD53A70D0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4:23.449" v="2322" actId="14100"/>
        <pc:sldMkLst>
          <pc:docMk/>
          <pc:sldMk cId="1735052890" sldId="353"/>
        </pc:sldMkLst>
        <pc:spChg chg="mod">
          <ac:chgData name="Nath, Siddhartha" userId="d83df921-9d41-4a0b-95a4-a52fc1507e41" providerId="ADAL" clId="{B07B280C-E32B-4383-A68A-5A9B8EE1E972}" dt="2022-10-28T21:43:57.860" v="2318" actId="207"/>
          <ac:spMkLst>
            <pc:docMk/>
            <pc:sldMk cId="1735052890" sldId="353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4:01.704" v="2319" actId="478"/>
          <ac:picMkLst>
            <pc:docMk/>
            <pc:sldMk cId="1735052890" sldId="353"/>
            <ac:picMk id="6" creationId="{04E4CDC8-8557-41C2-AC83-5C0BD53A70D0}"/>
          </ac:picMkLst>
        </pc:picChg>
        <pc:picChg chg="add mod">
          <ac:chgData name="Nath, Siddhartha" userId="d83df921-9d41-4a0b-95a4-a52fc1507e41" providerId="ADAL" clId="{B07B280C-E32B-4383-A68A-5A9B8EE1E972}" dt="2022-10-28T21:44:23.449" v="2322" actId="14100"/>
          <ac:picMkLst>
            <pc:docMk/>
            <pc:sldMk cId="1735052890" sldId="353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6:23.265" v="2379" actId="22"/>
        <pc:sldMkLst>
          <pc:docMk/>
          <pc:sldMk cId="4167734199" sldId="354"/>
        </pc:sldMkLst>
        <pc:spChg chg="mod">
          <ac:chgData name="Nath, Siddhartha" userId="d83df921-9d41-4a0b-95a4-a52fc1507e41" providerId="ADAL" clId="{B07B280C-E32B-4383-A68A-5A9B8EE1E972}" dt="2022-10-28T21:46:02.561" v="2377" actId="6549"/>
          <ac:spMkLst>
            <pc:docMk/>
            <pc:sldMk cId="4167734199" sldId="354"/>
            <ac:spMk id="3" creationId="{E79D1F46-8AD8-49B4-BBC3-BCB6C9EC28B1}"/>
          </ac:spMkLst>
        </pc:spChg>
        <pc:picChg chg="add">
          <ac:chgData name="Nath, Siddhartha" userId="d83df921-9d41-4a0b-95a4-a52fc1507e41" providerId="ADAL" clId="{B07B280C-E32B-4383-A68A-5A9B8EE1E972}" dt="2022-10-28T21:46:23.265" v="2379" actId="22"/>
          <ac:picMkLst>
            <pc:docMk/>
            <pc:sldMk cId="4167734199" sldId="354"/>
            <ac:picMk id="6" creationId="{34F7A45C-8AE7-4DBB-909E-99F4E00A5D03}"/>
          </ac:picMkLst>
        </pc:picChg>
        <pc:picChg chg="del">
          <ac:chgData name="Nath, Siddhartha" userId="d83df921-9d41-4a0b-95a4-a52fc1507e41" providerId="ADAL" clId="{B07B280C-E32B-4383-A68A-5A9B8EE1E972}" dt="2022-10-28T21:46:07.998" v="2378" actId="478"/>
          <ac:picMkLst>
            <pc:docMk/>
            <pc:sldMk cId="4167734199" sldId="354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8:44.384" v="2414" actId="22"/>
        <pc:sldMkLst>
          <pc:docMk/>
          <pc:sldMk cId="2148570348" sldId="355"/>
        </pc:sldMkLst>
        <pc:spChg chg="mod">
          <ac:chgData name="Nath, Siddhartha" userId="d83df921-9d41-4a0b-95a4-a52fc1507e41" providerId="ADAL" clId="{B07B280C-E32B-4383-A68A-5A9B8EE1E972}" dt="2022-10-28T21:48:21.245" v="2412" actId="20577"/>
          <ac:spMkLst>
            <pc:docMk/>
            <pc:sldMk cId="2148570348" sldId="355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8:23.217" v="2413" actId="478"/>
          <ac:picMkLst>
            <pc:docMk/>
            <pc:sldMk cId="2148570348" sldId="355"/>
            <ac:picMk id="6" creationId="{34F7A45C-8AE7-4DBB-909E-99F4E00A5D03}"/>
          </ac:picMkLst>
        </pc:picChg>
        <pc:picChg chg="add">
          <ac:chgData name="Nath, Siddhartha" userId="d83df921-9d41-4a0b-95a4-a52fc1507e41" providerId="ADAL" clId="{B07B280C-E32B-4383-A68A-5A9B8EE1E972}" dt="2022-10-28T21:48:44.384" v="2414" actId="22"/>
          <ac:picMkLst>
            <pc:docMk/>
            <pc:sldMk cId="2148570348" sldId="355"/>
            <ac:picMk id="7" creationId="{A58D7976-4D45-42DC-A1F8-69C7F09AB757}"/>
          </ac:picMkLst>
        </pc:picChg>
      </pc:sldChg>
      <pc:sldChg chg="addSp delSp add mod">
        <pc:chgData name="Nath, Siddhartha" userId="d83df921-9d41-4a0b-95a4-a52fc1507e41" providerId="ADAL" clId="{B07B280C-E32B-4383-A68A-5A9B8EE1E972}" dt="2022-10-28T21:49:22.790" v="2417" actId="22"/>
        <pc:sldMkLst>
          <pc:docMk/>
          <pc:sldMk cId="3979590893" sldId="356"/>
        </pc:sldMkLst>
        <pc:picChg chg="add">
          <ac:chgData name="Nath, Siddhartha" userId="d83df921-9d41-4a0b-95a4-a52fc1507e41" providerId="ADAL" clId="{B07B280C-E32B-4383-A68A-5A9B8EE1E972}" dt="2022-10-28T21:49:22.790" v="2417" actId="22"/>
          <ac:picMkLst>
            <pc:docMk/>
            <pc:sldMk cId="3979590893" sldId="356"/>
            <ac:picMk id="6" creationId="{253AD162-4D96-4D67-8BFC-A552449AA539}"/>
          </ac:picMkLst>
        </pc:picChg>
        <pc:picChg chg="del">
          <ac:chgData name="Nath, Siddhartha" userId="d83df921-9d41-4a0b-95a4-a52fc1507e41" providerId="ADAL" clId="{B07B280C-E32B-4383-A68A-5A9B8EE1E972}" dt="2022-10-28T21:48:52.632" v="2416" actId="478"/>
          <ac:picMkLst>
            <pc:docMk/>
            <pc:sldMk cId="3979590893" sldId="356"/>
            <ac:picMk id="7" creationId="{A58D7976-4D45-42DC-A1F8-69C7F09AB757}"/>
          </ac:picMkLst>
        </pc:picChg>
      </pc:sldChg>
      <pc:sldChg chg="add">
        <pc:chgData name="Nath, Siddhartha" userId="d83df921-9d41-4a0b-95a4-a52fc1507e41" providerId="ADAL" clId="{B07B280C-E32B-4383-A68A-5A9B8EE1E972}" dt="2022-10-28T21:49:27.007" v="2418" actId="2890"/>
        <pc:sldMkLst>
          <pc:docMk/>
          <pc:sldMk cId="430814480" sldId="357"/>
        </pc:sldMkLst>
      </pc:sldChg>
      <pc:sldChg chg="addSp delSp modSp add mod">
        <pc:chgData name="Nath, Siddhartha" userId="d83df921-9d41-4a0b-95a4-a52fc1507e41" providerId="ADAL" clId="{B07B280C-E32B-4383-A68A-5A9B8EE1E972}" dt="2022-10-28T21:51:54.239" v="2467" actId="20577"/>
        <pc:sldMkLst>
          <pc:docMk/>
          <pc:sldMk cId="1086155223" sldId="358"/>
        </pc:sldMkLst>
        <pc:spChg chg="mod">
          <ac:chgData name="Nath, Siddhartha" userId="d83df921-9d41-4a0b-95a4-a52fc1507e41" providerId="ADAL" clId="{B07B280C-E32B-4383-A68A-5A9B8EE1E972}" dt="2022-10-28T21:50:51.531" v="2435" actId="20577"/>
          <ac:spMkLst>
            <pc:docMk/>
            <pc:sldMk cId="1086155223" sldId="358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51:54.239" v="2467" actId="20577"/>
          <ac:spMkLst>
            <pc:docMk/>
            <pc:sldMk cId="1086155223" sldId="358"/>
            <ac:spMk id="3" creationId="{E79D1F46-8AD8-49B4-BBC3-BCB6C9EC28B1}"/>
          </ac:spMkLst>
        </pc:spChg>
        <pc:picChg chg="del mod">
          <ac:chgData name="Nath, Siddhartha" userId="d83df921-9d41-4a0b-95a4-a52fc1507e41" providerId="ADAL" clId="{B07B280C-E32B-4383-A68A-5A9B8EE1E972}" dt="2022-10-28T21:50:09.196" v="2421" actId="478"/>
          <ac:picMkLst>
            <pc:docMk/>
            <pc:sldMk cId="1086155223" sldId="358"/>
            <ac:picMk id="6" creationId="{253AD162-4D96-4D67-8BFC-A552449AA539}"/>
          </ac:picMkLst>
        </pc:picChg>
        <pc:picChg chg="add mod">
          <ac:chgData name="Nath, Siddhartha" userId="d83df921-9d41-4a0b-95a4-a52fc1507e41" providerId="ADAL" clId="{B07B280C-E32B-4383-A68A-5A9B8EE1E972}" dt="2022-10-28T21:50:25.460" v="2423" actId="1076"/>
          <ac:picMkLst>
            <pc:docMk/>
            <pc:sldMk cId="1086155223" sldId="358"/>
            <ac:picMk id="7" creationId="{F27D0638-6978-40DD-A46F-FD514B21F19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53:16.841" v="2485" actId="1076"/>
        <pc:sldMkLst>
          <pc:docMk/>
          <pc:sldMk cId="4273019642" sldId="359"/>
        </pc:sldMkLst>
        <pc:spChg chg="mod">
          <ac:chgData name="Nath, Siddhartha" userId="d83df921-9d41-4a0b-95a4-a52fc1507e41" providerId="ADAL" clId="{B07B280C-E32B-4383-A68A-5A9B8EE1E972}" dt="2022-10-28T21:52:26.878" v="2477" actId="20577"/>
          <ac:spMkLst>
            <pc:docMk/>
            <pc:sldMk cId="4273019642" sldId="359"/>
            <ac:spMk id="2" creationId="{6AA4626C-3728-44E2-8B39-6E655FD9E56C}"/>
          </ac:spMkLst>
        </pc:spChg>
        <pc:spChg chg="del">
          <ac:chgData name="Nath, Siddhartha" userId="d83df921-9d41-4a0b-95a4-a52fc1507e41" providerId="ADAL" clId="{B07B280C-E32B-4383-A68A-5A9B8EE1E972}" dt="2022-10-28T21:52:29.805" v="2478" actId="478"/>
          <ac:spMkLst>
            <pc:docMk/>
            <pc:sldMk cId="4273019642" sldId="359"/>
            <ac:spMk id="3" creationId="{E79D1F46-8AD8-49B4-BBC3-BCB6C9EC28B1}"/>
          </ac:spMkLst>
        </pc:spChg>
        <pc:spChg chg="add del mod">
          <ac:chgData name="Nath, Siddhartha" userId="d83df921-9d41-4a0b-95a4-a52fc1507e41" providerId="ADAL" clId="{B07B280C-E32B-4383-A68A-5A9B8EE1E972}" dt="2022-10-28T21:52:33.846" v="2479" actId="478"/>
          <ac:spMkLst>
            <pc:docMk/>
            <pc:sldMk cId="4273019642" sldId="359"/>
            <ac:spMk id="5" creationId="{AAEB5266-6484-49FA-B4AC-8CD2385C95CD}"/>
          </ac:spMkLst>
        </pc:spChg>
        <pc:picChg chg="mod">
          <ac:chgData name="Nath, Siddhartha" userId="d83df921-9d41-4a0b-95a4-a52fc1507e41" providerId="ADAL" clId="{B07B280C-E32B-4383-A68A-5A9B8EE1E972}" dt="2022-10-28T21:53:14.903" v="2484" actId="1076"/>
          <ac:picMkLst>
            <pc:docMk/>
            <pc:sldMk cId="4273019642" sldId="359"/>
            <ac:picMk id="7" creationId="{F27D0638-6978-40DD-A46F-FD514B21F196}"/>
          </ac:picMkLst>
        </pc:picChg>
        <pc:picChg chg="add mod">
          <ac:chgData name="Nath, Siddhartha" userId="d83df921-9d41-4a0b-95a4-a52fc1507e41" providerId="ADAL" clId="{B07B280C-E32B-4383-A68A-5A9B8EE1E972}" dt="2022-10-28T21:53:16.841" v="2485" actId="1076"/>
          <ac:picMkLst>
            <pc:docMk/>
            <pc:sldMk cId="4273019642" sldId="359"/>
            <ac:picMk id="8" creationId="{7DA25109-9F9C-417E-8A1C-652748B2AD3C}"/>
          </ac:picMkLst>
        </pc:picChg>
      </pc:sldChg>
      <pc:sldChg chg="addSp delSp modSp new mod modAnim chgLayout">
        <pc:chgData name="Nath, Siddhartha" userId="d83df921-9d41-4a0b-95a4-a52fc1507e41" providerId="ADAL" clId="{B07B280C-E32B-4383-A68A-5A9B8EE1E972}" dt="2022-10-28T22:05:49.350" v="2707"/>
        <pc:sldMkLst>
          <pc:docMk/>
          <pc:sldMk cId="1348412653" sldId="360"/>
        </pc:sldMkLst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2" creationId="{EC195445-2AFF-423A-BD77-D1148293E889}"/>
          </ac:spMkLst>
        </pc:spChg>
        <pc:spChg chg="del mod">
          <ac:chgData name="Nath, Siddhartha" userId="d83df921-9d41-4a0b-95a4-a52fc1507e41" providerId="ADAL" clId="{B07B280C-E32B-4383-A68A-5A9B8EE1E972}" dt="2022-10-28T21:57:24.809" v="2505" actId="22"/>
          <ac:spMkLst>
            <pc:docMk/>
            <pc:sldMk cId="1348412653" sldId="360"/>
            <ac:spMk id="3" creationId="{733F4649-73C4-4359-8F5E-4E77ACD6AD5A}"/>
          </ac:spMkLst>
        </pc:spChg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4" creationId="{29D6FCE6-6D99-42F2-9BA4-DABEABC9D18B}"/>
          </ac:spMkLst>
        </pc:spChg>
        <pc:spChg chg="add mod">
          <ac:chgData name="Nath, Siddhartha" userId="d83df921-9d41-4a0b-95a4-a52fc1507e41" providerId="ADAL" clId="{B07B280C-E32B-4383-A68A-5A9B8EE1E972}" dt="2022-10-28T21:59:46.811" v="2537" actId="1076"/>
          <ac:spMkLst>
            <pc:docMk/>
            <pc:sldMk cId="1348412653" sldId="360"/>
            <ac:spMk id="14" creationId="{0F97AB8D-2BBF-47C8-9C1E-ACF489EF0F29}"/>
          </ac:spMkLst>
        </pc:spChg>
        <pc:spChg chg="add mod">
          <ac:chgData name="Nath, Siddhartha" userId="d83df921-9d41-4a0b-95a4-a52fc1507e41" providerId="ADAL" clId="{B07B280C-E32B-4383-A68A-5A9B8EE1E972}" dt="2022-10-28T22:01:40.164" v="2554" actId="1076"/>
          <ac:spMkLst>
            <pc:docMk/>
            <pc:sldMk cId="1348412653" sldId="360"/>
            <ac:spMk id="20" creationId="{0CE99251-B978-4D55-BA09-46E99BE82BD1}"/>
          </ac:spMkLst>
        </pc:spChg>
        <pc:spChg chg="add mod">
          <ac:chgData name="Nath, Siddhartha" userId="d83df921-9d41-4a0b-95a4-a52fc1507e41" providerId="ADAL" clId="{B07B280C-E32B-4383-A68A-5A9B8EE1E972}" dt="2022-10-28T22:05:30.225" v="2706" actId="1076"/>
          <ac:spMkLst>
            <pc:docMk/>
            <pc:sldMk cId="1348412653" sldId="360"/>
            <ac:spMk id="21" creationId="{4BA01D6B-CACF-4EAE-B9F2-3F1E53BBC6AA}"/>
          </ac:spMkLst>
        </pc:spChg>
        <pc:picChg chg="add mod ord">
          <ac:chgData name="Nath, Siddhartha" userId="d83df921-9d41-4a0b-95a4-a52fc1507e41" providerId="ADAL" clId="{B07B280C-E32B-4383-A68A-5A9B8EE1E972}" dt="2022-10-28T22:01:50.466" v="2556" actId="700"/>
          <ac:picMkLst>
            <pc:docMk/>
            <pc:sldMk cId="1348412653" sldId="360"/>
            <ac:picMk id="6" creationId="{562437EA-5CF9-4C9E-B72D-50BE98380B91}"/>
          </ac:picMkLst>
        </pc:picChg>
        <pc:picChg chg="add mod">
          <ac:chgData name="Nath, Siddhartha" userId="d83df921-9d41-4a0b-95a4-a52fc1507e41" providerId="ADAL" clId="{B07B280C-E32B-4383-A68A-5A9B8EE1E972}" dt="2022-10-28T21:59:00.391" v="2518" actId="1076"/>
          <ac:picMkLst>
            <pc:docMk/>
            <pc:sldMk cId="1348412653" sldId="360"/>
            <ac:picMk id="8" creationId="{EDEBAB84-2C5D-499F-9B83-4ACCC110ABF4}"/>
          </ac:picMkLst>
        </pc:picChg>
        <pc:picChg chg="add mod">
          <ac:chgData name="Nath, Siddhartha" userId="d83df921-9d41-4a0b-95a4-a52fc1507e41" providerId="ADAL" clId="{B07B280C-E32B-4383-A68A-5A9B8EE1E972}" dt="2022-10-28T22:01:11.671" v="2545" actId="1076"/>
          <ac:picMkLst>
            <pc:docMk/>
            <pc:sldMk cId="1348412653" sldId="360"/>
            <ac:picMk id="16" creationId="{F73DA18C-A983-471A-A940-7AB98CE37606}"/>
          </ac:picMkLst>
        </pc:picChg>
        <pc:cxnChg chg="add del">
          <ac:chgData name="Nath, Siddhartha" userId="d83df921-9d41-4a0b-95a4-a52fc1507e41" providerId="ADAL" clId="{B07B280C-E32B-4383-A68A-5A9B8EE1E972}" dt="2022-10-28T21:58:49.673" v="2516" actId="11529"/>
          <ac:cxnSpMkLst>
            <pc:docMk/>
            <pc:sldMk cId="1348412653" sldId="360"/>
            <ac:cxnSpMk id="10" creationId="{B6106380-D745-4735-AAEB-E79541CFA305}"/>
          </ac:cxnSpMkLst>
        </pc:cxnChg>
        <pc:cxnChg chg="add mod">
          <ac:chgData name="Nath, Siddhartha" userId="d83df921-9d41-4a0b-95a4-a52fc1507e41" providerId="ADAL" clId="{B07B280C-E32B-4383-A68A-5A9B8EE1E972}" dt="2022-10-28T21:59:23.178" v="2521" actId="692"/>
          <ac:cxnSpMkLst>
            <pc:docMk/>
            <pc:sldMk cId="1348412653" sldId="360"/>
            <ac:cxnSpMk id="12" creationId="{3FF541DA-209F-489C-BD78-DD0EC2713AFD}"/>
          </ac:cxnSpMkLst>
        </pc:cxnChg>
        <pc:cxnChg chg="add mod">
          <ac:chgData name="Nath, Siddhartha" userId="d83df921-9d41-4a0b-95a4-a52fc1507e41" providerId="ADAL" clId="{B07B280C-E32B-4383-A68A-5A9B8EE1E972}" dt="2022-10-28T22:01:15.672" v="2546" actId="1076"/>
          <ac:cxnSpMkLst>
            <pc:docMk/>
            <pc:sldMk cId="1348412653" sldId="360"/>
            <ac:cxnSpMk id="17" creationId="{0192AC0F-BBC1-4B15-816F-6F8C124B7818}"/>
          </ac:cxnSpMkLst>
        </pc:cxnChg>
      </pc:sldChg>
      <pc:sldChg chg="addSp modSp new mod">
        <pc:chgData name="Nath, Siddhartha" userId="d83df921-9d41-4a0b-95a4-a52fc1507e41" providerId="ADAL" clId="{B07B280C-E32B-4383-A68A-5A9B8EE1E972}" dt="2022-10-28T22:25:54.457" v="3790" actId="20577"/>
        <pc:sldMkLst>
          <pc:docMk/>
          <pc:sldMk cId="2217212844" sldId="361"/>
        </pc:sldMkLst>
        <pc:spChg chg="mod">
          <ac:chgData name="Nath, Siddhartha" userId="d83df921-9d41-4a0b-95a4-a52fc1507e41" providerId="ADAL" clId="{B07B280C-E32B-4383-A68A-5A9B8EE1E972}" dt="2022-10-28T22:06:22.240" v="2726" actId="20577"/>
          <ac:spMkLst>
            <pc:docMk/>
            <pc:sldMk cId="2217212844" sldId="361"/>
            <ac:spMk id="2" creationId="{0CED6D7B-8615-4766-9480-D8B0C17D90EE}"/>
          </ac:spMkLst>
        </pc:spChg>
        <pc:spChg chg="mod">
          <ac:chgData name="Nath, Siddhartha" userId="d83df921-9d41-4a0b-95a4-a52fc1507e41" providerId="ADAL" clId="{B07B280C-E32B-4383-A68A-5A9B8EE1E972}" dt="2022-10-28T22:25:54.457" v="3790" actId="20577"/>
          <ac:spMkLst>
            <pc:docMk/>
            <pc:sldMk cId="2217212844" sldId="361"/>
            <ac:spMk id="3" creationId="{4370BF3A-2E91-4BB1-A685-7D111B430BE3}"/>
          </ac:spMkLst>
        </pc:spChg>
        <pc:picChg chg="add mod">
          <ac:chgData name="Nath, Siddhartha" userId="d83df921-9d41-4a0b-95a4-a52fc1507e41" providerId="ADAL" clId="{B07B280C-E32B-4383-A68A-5A9B8EE1E972}" dt="2022-10-28T22:10:50.544" v="2924" actId="14100"/>
          <ac:picMkLst>
            <pc:docMk/>
            <pc:sldMk cId="2217212844" sldId="361"/>
            <ac:picMk id="6" creationId="{0786DAD0-5B37-4BCF-82EF-FD2E42196DBA}"/>
          </ac:picMkLst>
        </pc:picChg>
        <pc:picChg chg="add mod">
          <ac:chgData name="Nath, Siddhartha" userId="d83df921-9d41-4a0b-95a4-a52fc1507e41" providerId="ADAL" clId="{B07B280C-E32B-4383-A68A-5A9B8EE1E972}" dt="2022-10-28T22:11:12.912" v="2927" actId="1076"/>
          <ac:picMkLst>
            <pc:docMk/>
            <pc:sldMk cId="2217212844" sldId="361"/>
            <ac:picMk id="8" creationId="{A84B3B95-F989-4052-A5DF-E56E6561DF7F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25:12.876" v="3761" actId="1076"/>
        <pc:sldMkLst>
          <pc:docMk/>
          <pc:sldMk cId="2795521515" sldId="362"/>
        </pc:sldMkLst>
        <pc:spChg chg="mod">
          <ac:chgData name="Nath, Siddhartha" userId="d83df921-9d41-4a0b-95a4-a52fc1507e41" providerId="ADAL" clId="{B07B280C-E32B-4383-A68A-5A9B8EE1E972}" dt="2022-10-28T22:18:55.722" v="3301" actId="20577"/>
          <ac:spMkLst>
            <pc:docMk/>
            <pc:sldMk cId="2795521515" sldId="362"/>
            <ac:spMk id="2" creationId="{DE7CEE08-6A75-4170-958F-2908AFDEA07F}"/>
          </ac:spMkLst>
        </pc:spChg>
        <pc:spChg chg="mod">
          <ac:chgData name="Nath, Siddhartha" userId="d83df921-9d41-4a0b-95a4-a52fc1507e41" providerId="ADAL" clId="{B07B280C-E32B-4383-A68A-5A9B8EE1E972}" dt="2022-10-28T22:24:56.829" v="3759" actId="404"/>
          <ac:spMkLst>
            <pc:docMk/>
            <pc:sldMk cId="2795521515" sldId="362"/>
            <ac:spMk id="3" creationId="{192BC420-0826-48D7-BE98-427741014A83}"/>
          </ac:spMkLst>
        </pc:spChg>
        <pc:picChg chg="add mod">
          <ac:chgData name="Nath, Siddhartha" userId="d83df921-9d41-4a0b-95a4-a52fc1507e41" providerId="ADAL" clId="{B07B280C-E32B-4383-A68A-5A9B8EE1E972}" dt="2022-10-28T22:25:12.876" v="3761" actId="1076"/>
          <ac:picMkLst>
            <pc:docMk/>
            <pc:sldMk cId="2795521515" sldId="362"/>
            <ac:picMk id="6" creationId="{EEB3E667-4CFA-411A-9B35-DB5BE50739B0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40:25.426" v="3974" actId="20577"/>
        <pc:sldMkLst>
          <pc:docMk/>
          <pc:sldMk cId="1586516449" sldId="363"/>
        </pc:sldMkLst>
        <pc:spChg chg="mod">
          <ac:chgData name="Nath, Siddhartha" userId="d83df921-9d41-4a0b-95a4-a52fc1507e41" providerId="ADAL" clId="{B07B280C-E32B-4383-A68A-5A9B8EE1E972}" dt="2022-10-28T22:26:35.515" v="3815" actId="20577"/>
          <ac:spMkLst>
            <pc:docMk/>
            <pc:sldMk cId="1586516449" sldId="363"/>
            <ac:spMk id="2" creationId="{BABE5CF0-EBB7-45BA-8343-EBF74B5525C9}"/>
          </ac:spMkLst>
        </pc:spChg>
        <pc:spChg chg="mod">
          <ac:chgData name="Nath, Siddhartha" userId="d83df921-9d41-4a0b-95a4-a52fc1507e41" providerId="ADAL" clId="{B07B280C-E32B-4383-A68A-5A9B8EE1E972}" dt="2022-10-28T22:27:56.619" v="3877" actId="14100"/>
          <ac:spMkLst>
            <pc:docMk/>
            <pc:sldMk cId="1586516449" sldId="363"/>
            <ac:spMk id="3" creationId="{9C2382B2-1A24-410E-AA9F-F910F8666B01}"/>
          </ac:spMkLst>
        </pc:spChg>
        <pc:spChg chg="add mod">
          <ac:chgData name="Nath, Siddhartha" userId="d83df921-9d41-4a0b-95a4-a52fc1507e41" providerId="ADAL" clId="{B07B280C-E32B-4383-A68A-5A9B8EE1E972}" dt="2022-10-28T22:40:25.426" v="3974" actId="20577"/>
          <ac:spMkLst>
            <pc:docMk/>
            <pc:sldMk cId="1586516449" sldId="363"/>
            <ac:spMk id="7" creationId="{B64FA990-8F48-434C-9C0B-84B9080D3F9F}"/>
          </ac:spMkLst>
        </pc:spChg>
        <pc:picChg chg="add mod">
          <ac:chgData name="Nath, Siddhartha" userId="d83df921-9d41-4a0b-95a4-a52fc1507e41" providerId="ADAL" clId="{B07B280C-E32B-4383-A68A-5A9B8EE1E972}" dt="2022-10-28T22:28:15.231" v="3879" actId="1076"/>
          <ac:picMkLst>
            <pc:docMk/>
            <pc:sldMk cId="1586516449" sldId="363"/>
            <ac:picMk id="6" creationId="{55FE8C5C-87F1-4730-A42D-CD7EF1D8A009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2:31:55.535" v="3917" actId="14100"/>
        <pc:sldMkLst>
          <pc:docMk/>
          <pc:sldMk cId="462286376" sldId="364"/>
        </pc:sldMkLst>
        <pc:spChg chg="mod">
          <ac:chgData name="Nath, Siddhartha" userId="d83df921-9d41-4a0b-95a4-a52fc1507e41" providerId="ADAL" clId="{B07B280C-E32B-4383-A68A-5A9B8EE1E972}" dt="2022-10-28T22:28:40.878" v="3887" actId="20577"/>
          <ac:spMkLst>
            <pc:docMk/>
            <pc:sldMk cId="462286376" sldId="364"/>
            <ac:spMk id="2" creationId="{AA4FF9DF-AEAB-4C42-8EE9-DDF3A074E58C}"/>
          </ac:spMkLst>
        </pc:spChg>
        <pc:spChg chg="del">
          <ac:chgData name="Nath, Siddhartha" userId="d83df921-9d41-4a0b-95a4-a52fc1507e41" providerId="ADAL" clId="{B07B280C-E32B-4383-A68A-5A9B8EE1E972}" dt="2022-10-28T22:28:46.121" v="3888" actId="478"/>
          <ac:spMkLst>
            <pc:docMk/>
            <pc:sldMk cId="462286376" sldId="364"/>
            <ac:spMk id="3" creationId="{824F4E62-5C0B-43E6-97D9-EFD57EDF2364}"/>
          </ac:spMkLst>
        </pc:spChg>
        <pc:spChg chg="add mod">
          <ac:chgData name="Nath, Siddhartha" userId="d83df921-9d41-4a0b-95a4-a52fc1507e41" providerId="ADAL" clId="{B07B280C-E32B-4383-A68A-5A9B8EE1E972}" dt="2022-10-28T22:30:41.337" v="3904" actId="207"/>
          <ac:spMkLst>
            <pc:docMk/>
            <pc:sldMk cId="462286376" sldId="364"/>
            <ac:spMk id="9" creationId="{485A57DB-6ABB-4421-8800-DE051E772A44}"/>
          </ac:spMkLst>
        </pc:spChg>
        <pc:spChg chg="add mod">
          <ac:chgData name="Nath, Siddhartha" userId="d83df921-9d41-4a0b-95a4-a52fc1507e41" providerId="ADAL" clId="{B07B280C-E32B-4383-A68A-5A9B8EE1E972}" dt="2022-10-28T22:30:50.575" v="3909" actId="20577"/>
          <ac:spMkLst>
            <pc:docMk/>
            <pc:sldMk cId="462286376" sldId="364"/>
            <ac:spMk id="10" creationId="{F3FB7F92-5155-4F87-8035-1B2AE9022AAF}"/>
          </ac:spMkLst>
        </pc:spChg>
        <pc:picChg chg="add mod">
          <ac:chgData name="Nath, Siddhartha" userId="d83df921-9d41-4a0b-95a4-a52fc1507e41" providerId="ADAL" clId="{B07B280C-E32B-4383-A68A-5A9B8EE1E972}" dt="2022-10-28T22:30:58.274" v="3911" actId="1076"/>
          <ac:picMkLst>
            <pc:docMk/>
            <pc:sldMk cId="462286376" sldId="364"/>
            <ac:picMk id="6" creationId="{6024A437-94E6-4747-9197-C8F8E8367F46}"/>
          </ac:picMkLst>
        </pc:picChg>
        <pc:picChg chg="add mod">
          <ac:chgData name="Nath, Siddhartha" userId="d83df921-9d41-4a0b-95a4-a52fc1507e41" providerId="ADAL" clId="{B07B280C-E32B-4383-A68A-5A9B8EE1E972}" dt="2022-10-28T22:30:54.202" v="3910" actId="1076"/>
          <ac:picMkLst>
            <pc:docMk/>
            <pc:sldMk cId="462286376" sldId="364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1:55.535" v="3917" actId="14100"/>
          <ac:picMkLst>
            <pc:docMk/>
            <pc:sldMk cId="462286376" sldId="364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33:11.834" v="3927" actId="1076"/>
        <pc:sldMkLst>
          <pc:docMk/>
          <pc:sldMk cId="3038526123" sldId="365"/>
        </pc:sldMkLst>
        <pc:picChg chg="add mod">
          <ac:chgData name="Nath, Siddhartha" userId="d83df921-9d41-4a0b-95a4-a52fc1507e41" providerId="ADAL" clId="{B07B280C-E32B-4383-A68A-5A9B8EE1E972}" dt="2022-10-28T22:32:49.333" v="3923" actId="1076"/>
          <ac:picMkLst>
            <pc:docMk/>
            <pc:sldMk cId="3038526123" sldId="365"/>
            <ac:picMk id="5" creationId="{7DE5069A-08E5-4D17-9F25-68788C228F4F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6" creationId="{6024A437-94E6-4747-9197-C8F8E8367F46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3:11.834" v="3927" actId="1076"/>
          <ac:picMkLst>
            <pc:docMk/>
            <pc:sldMk cId="3038526123" sldId="365"/>
            <ac:picMk id="11" creationId="{AC42C16F-FA24-4231-B51F-ADA3D852B437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43:56.882" v="3978" actId="1076"/>
        <pc:sldMkLst>
          <pc:docMk/>
          <pc:sldMk cId="1641766691" sldId="366"/>
        </pc:sldMkLst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5" creationId="{7DE5069A-08E5-4D17-9F25-68788C228F4F}"/>
          </ac:picMkLst>
        </pc:picChg>
        <pc:picChg chg="add mod">
          <ac:chgData name="Nath, Siddhartha" userId="d83df921-9d41-4a0b-95a4-a52fc1507e41" providerId="ADAL" clId="{B07B280C-E32B-4383-A68A-5A9B8EE1E972}" dt="2022-10-28T22:33:47.418" v="3933" actId="1076"/>
          <ac:picMkLst>
            <pc:docMk/>
            <pc:sldMk cId="1641766691" sldId="366"/>
            <ac:picMk id="6" creationId="{2C83FE60-32F2-4189-BB38-C74316C9EF6D}"/>
          </ac:picMkLst>
        </pc:picChg>
        <pc:picChg chg="add mod">
          <ac:chgData name="Nath, Siddhartha" userId="d83df921-9d41-4a0b-95a4-a52fc1507e41" providerId="ADAL" clId="{B07B280C-E32B-4383-A68A-5A9B8EE1E972}" dt="2022-10-28T22:43:56.882" v="3978" actId="1076"/>
          <ac:picMkLst>
            <pc:docMk/>
            <pc:sldMk cId="1641766691" sldId="366"/>
            <ac:picMk id="8" creationId="{80710C4D-B304-4AB3-B416-4557B2AA689A}"/>
          </ac:picMkLst>
        </pc:picChg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11" creationId="{AC42C16F-FA24-4231-B51F-ADA3D852B437}"/>
          </ac:picMkLst>
        </pc:picChg>
      </pc:sldChg>
      <pc:sldChg chg="modSp new mod">
        <pc:chgData name="Nath, Siddhartha" userId="d83df921-9d41-4a0b-95a4-a52fc1507e41" providerId="ADAL" clId="{B07B280C-E32B-4383-A68A-5A9B8EE1E972}" dt="2022-10-28T22:58:27.162" v="4651" actId="20577"/>
        <pc:sldMkLst>
          <pc:docMk/>
          <pc:sldMk cId="3341373500" sldId="367"/>
        </pc:sldMkLst>
        <pc:spChg chg="mod">
          <ac:chgData name="Nath, Siddhartha" userId="d83df921-9d41-4a0b-95a4-a52fc1507e41" providerId="ADAL" clId="{B07B280C-E32B-4383-A68A-5A9B8EE1E972}" dt="2022-10-28T22:45:52.180" v="4018" actId="20577"/>
          <ac:spMkLst>
            <pc:docMk/>
            <pc:sldMk cId="3341373500" sldId="367"/>
            <ac:spMk id="2" creationId="{286E7CF1-D618-4320-BD77-2FB4FC110C7E}"/>
          </ac:spMkLst>
        </pc:spChg>
        <pc:spChg chg="mod">
          <ac:chgData name="Nath, Siddhartha" userId="d83df921-9d41-4a0b-95a4-a52fc1507e41" providerId="ADAL" clId="{B07B280C-E32B-4383-A68A-5A9B8EE1E972}" dt="2022-10-28T22:58:27.162" v="4651" actId="20577"/>
          <ac:spMkLst>
            <pc:docMk/>
            <pc:sldMk cId="3341373500" sldId="367"/>
            <ac:spMk id="3" creationId="{60ABF58A-1822-40E7-90CF-A4BF02C3A12B}"/>
          </ac:spMkLst>
        </pc:spChg>
      </pc:sldChg>
      <pc:sldChg chg="modSp new mod">
        <pc:chgData name="Nath, Siddhartha" userId="d83df921-9d41-4a0b-95a4-a52fc1507e41" providerId="ADAL" clId="{B07B280C-E32B-4383-A68A-5A9B8EE1E972}" dt="2022-10-28T23:13:01.527" v="5283" actId="20577"/>
        <pc:sldMkLst>
          <pc:docMk/>
          <pc:sldMk cId="3554640075" sldId="368"/>
        </pc:sldMkLst>
        <pc:spChg chg="mod">
          <ac:chgData name="Nath, Siddhartha" userId="d83df921-9d41-4a0b-95a4-a52fc1507e41" providerId="ADAL" clId="{B07B280C-E32B-4383-A68A-5A9B8EE1E972}" dt="2022-10-28T22:56:50.362" v="4474" actId="20577"/>
          <ac:spMkLst>
            <pc:docMk/>
            <pc:sldMk cId="3554640075" sldId="368"/>
            <ac:spMk id="2" creationId="{CCC5AF5E-0F49-4ED4-8A7B-54C33770605C}"/>
          </ac:spMkLst>
        </pc:spChg>
        <pc:spChg chg="mod">
          <ac:chgData name="Nath, Siddhartha" userId="d83df921-9d41-4a0b-95a4-a52fc1507e41" providerId="ADAL" clId="{B07B280C-E32B-4383-A68A-5A9B8EE1E972}" dt="2022-10-28T23:13:01.527" v="5283" actId="20577"/>
          <ac:spMkLst>
            <pc:docMk/>
            <pc:sldMk cId="3554640075" sldId="368"/>
            <ac:spMk id="3" creationId="{A05471ED-7BFF-4CBC-9463-3D6A771377D3}"/>
          </ac:spMkLst>
        </pc:spChg>
      </pc:sldChg>
      <pc:sldChg chg="addSp modSp new mod modAnim">
        <pc:chgData name="Nath, Siddhartha" userId="d83df921-9d41-4a0b-95a4-a52fc1507e41" providerId="ADAL" clId="{B07B280C-E32B-4383-A68A-5A9B8EE1E972}" dt="2022-10-28T23:12:15.674" v="5281" actId="20577"/>
        <pc:sldMkLst>
          <pc:docMk/>
          <pc:sldMk cId="2543940848" sldId="369"/>
        </pc:sldMkLst>
        <pc:spChg chg="mod">
          <ac:chgData name="Nath, Siddhartha" userId="d83df921-9d41-4a0b-95a4-a52fc1507e41" providerId="ADAL" clId="{B07B280C-E32B-4383-A68A-5A9B8EE1E972}" dt="2022-10-28T23:05:51.265" v="4938" actId="20577"/>
          <ac:spMkLst>
            <pc:docMk/>
            <pc:sldMk cId="2543940848" sldId="369"/>
            <ac:spMk id="2" creationId="{1F702574-9EE5-4C21-B9B2-7E505989BB1E}"/>
          </ac:spMkLst>
        </pc:spChg>
        <pc:spChg chg="mod">
          <ac:chgData name="Nath, Siddhartha" userId="d83df921-9d41-4a0b-95a4-a52fc1507e41" providerId="ADAL" clId="{B07B280C-E32B-4383-A68A-5A9B8EE1E972}" dt="2022-10-28T23:11:34.656" v="5253" actId="14100"/>
          <ac:spMkLst>
            <pc:docMk/>
            <pc:sldMk cId="2543940848" sldId="369"/>
            <ac:spMk id="3" creationId="{4E0FA15A-96D9-4B10-A1D2-48E98150E558}"/>
          </ac:spMkLst>
        </pc:spChg>
        <pc:spChg chg="add mod">
          <ac:chgData name="Nath, Siddhartha" userId="d83df921-9d41-4a0b-95a4-a52fc1507e41" providerId="ADAL" clId="{B07B280C-E32B-4383-A68A-5A9B8EE1E972}" dt="2022-10-28T23:12:15.674" v="5281" actId="20577"/>
          <ac:spMkLst>
            <pc:docMk/>
            <pc:sldMk cId="2543940848" sldId="369"/>
            <ac:spMk id="7" creationId="{064A112E-C950-49B8-8077-19FC53D0FA6F}"/>
          </ac:spMkLst>
        </pc:spChg>
        <pc:picChg chg="add mod">
          <ac:chgData name="Nath, Siddhartha" userId="d83df921-9d41-4a0b-95a4-a52fc1507e41" providerId="ADAL" clId="{B07B280C-E32B-4383-A68A-5A9B8EE1E972}" dt="2022-10-28T23:11:08.122" v="5251" actId="14100"/>
          <ac:picMkLst>
            <pc:docMk/>
            <pc:sldMk cId="2543940848" sldId="369"/>
            <ac:picMk id="6" creationId="{9F32BB85-9FDB-4330-B70F-884EEFA50EFC}"/>
          </ac:picMkLst>
        </pc:picChg>
      </pc:sldChg>
      <pc:sldChg chg="new del">
        <pc:chgData name="Nath, Siddhartha" userId="d83df921-9d41-4a0b-95a4-a52fc1507e41" providerId="ADAL" clId="{B07B280C-E32B-4383-A68A-5A9B8EE1E972}" dt="2022-10-28T23:13:48.262" v="5288" actId="47"/>
        <pc:sldMkLst>
          <pc:docMk/>
          <pc:sldMk cId="2117261062" sldId="370"/>
        </pc:sldMkLst>
      </pc:sldChg>
      <pc:sldChg chg="modSp new mod">
        <pc:chgData name="Nath, Siddhartha" userId="d83df921-9d41-4a0b-95a4-a52fc1507e41" providerId="ADAL" clId="{B07B280C-E32B-4383-A68A-5A9B8EE1E972}" dt="2022-10-28T23:28:32.247" v="5796" actId="6549"/>
        <pc:sldMkLst>
          <pc:docMk/>
          <pc:sldMk cId="3392105182" sldId="370"/>
        </pc:sldMkLst>
        <pc:spChg chg="mod">
          <ac:chgData name="Nath, Siddhartha" userId="d83df921-9d41-4a0b-95a4-a52fc1507e41" providerId="ADAL" clId="{B07B280C-E32B-4383-A68A-5A9B8EE1E972}" dt="2022-10-28T23:23:44.607" v="5355" actId="20577"/>
          <ac:spMkLst>
            <pc:docMk/>
            <pc:sldMk cId="3392105182" sldId="370"/>
            <ac:spMk id="2" creationId="{0FEF92A9-9674-45BD-B2E9-448FB12F42A0}"/>
          </ac:spMkLst>
        </pc:spChg>
        <pc:spChg chg="mod">
          <ac:chgData name="Nath, Siddhartha" userId="d83df921-9d41-4a0b-95a4-a52fc1507e41" providerId="ADAL" clId="{B07B280C-E32B-4383-A68A-5A9B8EE1E972}" dt="2022-10-28T23:28:32.247" v="5796" actId="6549"/>
          <ac:spMkLst>
            <pc:docMk/>
            <pc:sldMk cId="3392105182" sldId="370"/>
            <ac:spMk id="3" creationId="{FE211CD7-8CBF-4E3C-9E72-08BB7BB8314D}"/>
          </ac:spMkLst>
        </pc:spChg>
      </pc:sldChg>
      <pc:sldChg chg="modSp new mod">
        <pc:chgData name="Nath, Siddhartha" userId="d83df921-9d41-4a0b-95a4-a52fc1507e41" providerId="ADAL" clId="{B07B280C-E32B-4383-A68A-5A9B8EE1E972}" dt="2022-11-01T05:34:39.096" v="6300" actId="207"/>
        <pc:sldMkLst>
          <pc:docMk/>
          <pc:sldMk cId="2610295750" sldId="371"/>
        </pc:sldMkLst>
        <pc:spChg chg="mod">
          <ac:chgData name="Nath, Siddhartha" userId="d83df921-9d41-4a0b-95a4-a52fc1507e41" providerId="ADAL" clId="{B07B280C-E32B-4383-A68A-5A9B8EE1E972}" dt="2022-11-01T05:33:26.409" v="6285" actId="20577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B07B280C-E32B-4383-A68A-5A9B8EE1E972}" dt="2022-11-01T05:34:39.096" v="6300" actId="207"/>
          <ac:spMkLst>
            <pc:docMk/>
            <pc:sldMk cId="2610295750" sldId="371"/>
            <ac:spMk id="3" creationId="{A62B6EE2-BDB3-4D3B-B5D7-A50D00A72A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450"/>
              </a:spcAft>
              <a:buNone/>
              <a:defRPr/>
            </a:lvl1pPr>
            <a:lvl2pPr>
              <a:defRPr/>
            </a:lvl2pPr>
            <a:lvl3pPr marL="857261" indent="-171452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76965"/>
            <a:ext cx="3943351" cy="541337"/>
          </a:xfrm>
        </p:spPr>
        <p:txBody>
          <a:bodyPr anchor="b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5" indent="0">
              <a:buNone/>
              <a:defRPr sz="900"/>
            </a:lvl2pPr>
            <a:lvl3pPr marL="685808" indent="0">
              <a:buNone/>
              <a:defRPr sz="900"/>
            </a:lvl3pPr>
            <a:lvl4pPr marL="1028713" indent="0">
              <a:buNone/>
              <a:defRPr sz="900"/>
            </a:lvl4pPr>
            <a:lvl5pPr marL="1371617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hyperlink" Target="mailto:snath@scu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13</a:t>
            </a:r>
          </a:p>
          <a:p>
            <a:r>
              <a:rPr lang="en-US" altLang="en-US" dirty="0"/>
              <a:t>Nov 7,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2249-9A88-4CBA-985D-7C12DDA1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Geometry: Concave, Convex,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31CC-8F16-4113-B974-CA5EE457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209800"/>
          </a:xfrm>
        </p:spPr>
        <p:txBody>
          <a:bodyPr/>
          <a:lstStyle/>
          <a:p>
            <a:r>
              <a:rPr lang="en-US" dirty="0"/>
              <a:t>Inequalities include </a:t>
            </a:r>
            <a:r>
              <a:rPr lang="en-US" dirty="0" err="1"/>
              <a:t>halfspaces</a:t>
            </a:r>
            <a:r>
              <a:rPr lang="en-US" dirty="0"/>
              <a:t> with respect to hyperplanes</a:t>
            </a:r>
          </a:p>
          <a:p>
            <a:r>
              <a:rPr lang="en-US" dirty="0"/>
              <a:t>Bounded feasible region: convex polygon (or, polytope)</a:t>
            </a:r>
          </a:p>
          <a:p>
            <a:r>
              <a:rPr lang="en-US" dirty="0"/>
              <a:t>Feasible region = convex set: if a, b feasible, so is (</a:t>
            </a:r>
            <a:r>
              <a:rPr lang="en-US" dirty="0" err="1"/>
              <a:t>a+b</a:t>
            </a:r>
            <a:r>
              <a:rPr lang="en-US" dirty="0"/>
              <a:t>)/2</a:t>
            </a:r>
          </a:p>
          <a:p>
            <a:r>
              <a:rPr lang="en-US" dirty="0"/>
              <a:t>Extreme point: feasible solution x that cannot be written as (</a:t>
            </a:r>
            <a:r>
              <a:rPr lang="en-US" dirty="0" err="1"/>
              <a:t>a+b</a:t>
            </a:r>
            <a:r>
              <a:rPr lang="en-US" dirty="0"/>
              <a:t>)/2 for two distinct feasible solutions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F5236-D6D3-4ECC-8BB6-B5CBE6B2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26789-3F4F-4C5D-B301-1D414B8B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86200"/>
            <a:ext cx="3572111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1355E-EE6C-4683-962C-68E2111A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810000"/>
            <a:ext cx="2911017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8C5F-852A-47A4-A1A2-4BF56A59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Convex, Concave,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E0924-71D9-4EE4-AC51-AB6DC9E10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convex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defined over a convex domain</a:t>
                </a:r>
              </a:p>
              <a:p>
                <a:pPr marL="0" indent="0">
                  <a:buNone/>
                </a:pPr>
                <a:r>
                  <a:rPr lang="en-US" dirty="0"/>
                  <a:t>If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convex, then a local minimum is a global minimum</a:t>
                </a:r>
              </a:p>
              <a:p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concave, if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convex</a:t>
                </a:r>
              </a:p>
              <a:p>
                <a:endParaRPr lang="en-US" dirty="0"/>
              </a:p>
              <a:p>
                <a:r>
                  <a:rPr lang="en-US" dirty="0"/>
                  <a:t>A linear function is both convex and concave</a:t>
                </a:r>
              </a:p>
              <a:p>
                <a:pPr lvl="1"/>
                <a:r>
                  <a:rPr lang="en-US" dirty="0"/>
                  <a:t>Local minima occur only at extreme points (from concavity)</a:t>
                </a:r>
              </a:p>
              <a:p>
                <a:pPr lvl="1"/>
                <a:r>
                  <a:rPr lang="en-US" dirty="0"/>
                  <a:t>Any local minimum is a global minimum (from convexity)</a:t>
                </a:r>
              </a:p>
              <a:p>
                <a:pPr lvl="1"/>
                <a:r>
                  <a:rPr lang="en-US" dirty="0"/>
                  <a:t>To find a global minimum, only need to look at extreme points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E0924-71D9-4EE4-AC51-AB6DC9E10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03C0-1706-4E6B-AB98-AF505606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00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7E33-A058-4382-9771-A3579C07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8B90-DB65-4A9A-B949-17968AC0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42FDA-2091-458F-9DE4-5CF3C22F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70068"/>
            <a:ext cx="7696200" cy="45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D8AE-0D5C-469A-A229-B11DE502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CE953-196A-4751-AE4C-F86342F9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A9D50-7CF0-410C-BA96-0A2FE086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066800"/>
            <a:ext cx="6743295" cy="434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74D24B-BBCF-4232-8A89-4D941F55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5410200"/>
            <a:ext cx="6743296" cy="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B07C-0236-45A2-ADF3-5243441E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7F33-EEF2-4EC9-AEC8-380F2CA1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657600"/>
          </a:xfrm>
        </p:spPr>
        <p:txBody>
          <a:bodyPr/>
          <a:lstStyle/>
          <a:p>
            <a:r>
              <a:rPr lang="en-US" sz="2000" dirty="0"/>
              <a:t>Invented by George Dantzig in 1947</a:t>
            </a:r>
          </a:p>
          <a:p>
            <a:pPr lvl="1"/>
            <a:r>
              <a:rPr lang="en-US" sz="1800" dirty="0"/>
              <a:t>Developed shortly after WWII in response to logistics challenges</a:t>
            </a:r>
          </a:p>
          <a:p>
            <a:pPr lvl="1"/>
            <a:r>
              <a:rPr lang="en-US" sz="1800" dirty="0"/>
              <a:t>User for 1948 Berlin airlift</a:t>
            </a:r>
          </a:p>
          <a:p>
            <a:r>
              <a:rPr lang="en-US" sz="2000" dirty="0"/>
              <a:t>Objective function is linear, and feasible region is convex </a:t>
            </a:r>
            <a:r>
              <a:rPr lang="en-US" sz="2000" dirty="0">
                <a:sym typeface="Wingdings" panose="05000000000000000000" pitchFamily="2" charset="2"/>
              </a:rPr>
              <a:t> use a greedy strategy (hill-climbing)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Start at an extreme point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“Pivot” from one extreme point to a neighboring one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Never worsen the objective function in doing so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Stop when the current extreme point is a local optimum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0649-B37F-439F-9A47-6BB8C3A7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1124A-FABB-4591-A09D-5A563C7A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41032"/>
            <a:ext cx="2371848" cy="21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B07C-0236-45A2-ADF3-5243441E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7F33-EEF2-4EC9-AEC8-380F2CA1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166937"/>
          </a:xfrm>
        </p:spPr>
        <p:txBody>
          <a:bodyPr/>
          <a:lstStyle/>
          <a:p>
            <a:r>
              <a:rPr lang="en-US" sz="2000" dirty="0"/>
              <a:t>Objective function is linear, and feasible region is convex </a:t>
            </a:r>
            <a:r>
              <a:rPr lang="en-US" sz="2000" dirty="0">
                <a:sym typeface="Wingdings" panose="05000000000000000000" pitchFamily="2" charset="2"/>
              </a:rPr>
              <a:t> use a greedy strategy (hill-climbing)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Start at an extreme point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“Pivot” from one extreme point to a neighboring one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Never worsen the objective function in doing so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Stop when the current extreme point is a local optimum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0649-B37F-439F-9A47-6BB8C3A7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D3D69-BDCA-4F08-9530-D1297A4B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191000"/>
            <a:ext cx="3133724" cy="1382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E57D3-765B-4BD1-931A-06AC1EB7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429000"/>
            <a:ext cx="2286000" cy="26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3F83-FCDB-499B-8957-AC6EE3E3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4CC4-BA0F-4FEC-A905-653453B9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Company A adds new product </a:t>
            </a:r>
            <a:r>
              <a:rPr lang="en-US" dirty="0" err="1"/>
              <a:t>pqr</a:t>
            </a:r>
            <a:r>
              <a:rPr lang="en-US" dirty="0"/>
              <a:t> that will bring a profit of $13 per unit sold.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96F5D-C6CA-4C0A-A9FB-08A591AB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870F6-9A3A-46CD-927E-D723DB16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" y="2438400"/>
            <a:ext cx="2657475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8CE03-65A0-4763-86A4-004B424D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35692"/>
            <a:ext cx="3174642" cy="3729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3FA31B-397B-4BD6-A3D1-FBCE0745E14A}"/>
              </a:ext>
            </a:extLst>
          </p:cNvPr>
          <p:cNvSpPr txBox="1"/>
          <p:nvPr/>
        </p:nvSpPr>
        <p:spPr>
          <a:xfrm>
            <a:off x="4724400" y="1912170"/>
            <a:ext cx="349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Feasible region = polyhedron, 7 half-spaces</a:t>
            </a:r>
          </a:p>
        </p:txBody>
      </p:sp>
    </p:spTree>
    <p:extLst>
      <p:ext uri="{BB962C8B-B14F-4D97-AF65-F5344CB8AC3E}">
        <p14:creationId xmlns:p14="http://schemas.microsoft.com/office/powerpoint/2010/main" val="403181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35B4-01AA-414E-A162-3FBCA3F0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C5E2-97AD-4F17-9165-DC63D599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Optimal vertex (0, 300, 100) with total profit $3100</a:t>
            </a:r>
          </a:p>
          <a:p>
            <a:pPr marL="0" indent="0">
              <a:buNone/>
            </a:pPr>
            <a:r>
              <a:rPr lang="en-US" dirty="0"/>
              <a:t>Simplex: moves along edges of polyhedron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Possible trajectory</a:t>
            </a:r>
          </a:p>
          <a:p>
            <a:pPr marL="0" indent="0">
              <a:buNone/>
            </a:pPr>
            <a:r>
              <a:rPr lang="en-US" dirty="0"/>
              <a:t>(0, 0, 0) </a:t>
            </a:r>
            <a:r>
              <a:rPr lang="en-US" dirty="0">
                <a:sym typeface="Wingdings" panose="05000000000000000000" pitchFamily="2" charset="2"/>
              </a:rPr>
              <a:t> $0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(200, 0, 0)  $200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(200, 200, 0)  $1400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(200, 0, 200)  $2800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(0, 300, 100)  $3100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311C7-1E44-4107-96FD-30DFA6B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4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213-8416-43A3-A1D9-A7CD2B1B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3DCE-D3C7-43CB-B0F3-BF4CF6E7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100 more products? </a:t>
            </a:r>
            <a:r>
              <a:rPr lang="en-US" dirty="0">
                <a:sym typeface="Wingdings" panose="05000000000000000000" pitchFamily="2" charset="2"/>
              </a:rPr>
              <a:t> high-dimensional and hard to visualize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Simplex  quadratic, worst-case exponential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Others (polynomial time):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Ellipsoid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Interior-point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0B58-F3EF-4647-B4F2-ADAD514C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016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85FC-AD93-4BA2-BC22-B03C6666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D98A-C053-473E-A327-2D3E7358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Subroutine for a computational task may be general that it can be used to solve a variety of other tasks (may be unrelated)</a:t>
            </a:r>
          </a:p>
          <a:p>
            <a:pPr marL="0" indent="0">
              <a:buNone/>
            </a:pPr>
            <a:r>
              <a:rPr lang="en-US" sz="2000" dirty="0"/>
              <a:t>If any subroutine for task Q can also be used to solve task P, we say </a:t>
            </a:r>
            <a:r>
              <a:rPr lang="en-US" sz="2000" b="1" dirty="0">
                <a:solidFill>
                  <a:srgbClr val="C00000"/>
                </a:solidFill>
              </a:rPr>
              <a:t>P reduces to Q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>
                <a:sym typeface="Wingdings" panose="05000000000000000000" pitchFamily="2" charset="2"/>
              </a:rPr>
              <a:t>any instance x of P can be transformed into an instance y of Q such that P(x) can be deduced from Q(y)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 can use transformations of different types of LPs to reduce it to the standard / general form of LP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8574F-B094-4E04-A816-3F5C182E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F1534-59E3-496B-8DC6-F8B18B35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71800"/>
            <a:ext cx="5638800" cy="12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1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</a:t>
            </a:r>
          </a:p>
          <a:p>
            <a:endParaRPr lang="en-US" altLang="en-US" dirty="0"/>
          </a:p>
          <a:p>
            <a:r>
              <a:rPr lang="en-US" altLang="en-US" dirty="0"/>
              <a:t>Linear programming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1162-24C2-43A7-9499-2A888433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254DF-D077-4923-9DEF-DC6D7F68D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maximization problem to a minimization problem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Multiply coefficients of the objection function by -1</a:t>
                </a:r>
              </a:p>
              <a:p>
                <a:r>
                  <a:rPr lang="en-US" dirty="0"/>
                  <a:t>An inequality constraint to an equality constraint / equation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a slack variable</a:t>
                </a:r>
              </a:p>
              <a:p>
                <a:r>
                  <a:rPr lang="en-US" dirty="0"/>
                  <a:t>An equality constraint into inequalities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Unrestricted sign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254DF-D077-4923-9DEF-DC6D7F68D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7377A-CD93-4094-9DE8-7BA91C0C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60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BC9F-9366-4FDA-BCD8-10440267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2B89-A16F-48A3-822B-84C7C961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98062-75DE-47EC-BFB6-08F37974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4" y="2057400"/>
            <a:ext cx="7486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6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FB34-69DB-4F10-9FAD-026AEB2E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LP: Network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FE047-812F-49F1-9C84-2F54DC393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698623"/>
                <a:ext cx="7772400" cy="339737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Decision vars: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Capacity constraints: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≤3, …, 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≤2, …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Conservation constraints: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Non-Negative flow constraints: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𝑆𝐵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𝑐𝑜𝑛𝑠𝑡𝑟𝑎𝑖𝑛𝑡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Max flow reduces to LP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FE047-812F-49F1-9C84-2F54DC393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698623"/>
                <a:ext cx="7772400" cy="3397377"/>
              </a:xfrm>
              <a:blipFill>
                <a:blip r:embed="rId2"/>
                <a:stretch>
                  <a:fillRect l="-125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8518A-5029-4D1E-B2AA-F6096ED8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AF96D-9F40-41B4-A52D-901D5EE5C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66800"/>
            <a:ext cx="5334000" cy="14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9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3CC9-B50C-40CE-B252-93B32E9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Reduces to Max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7DE3-8EC5-4A5F-8031-01478BDF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EE25A-2BF0-4B7C-9365-BF776A35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5257800" cy="2151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5BF30-8377-4306-8D3C-CACE6BA3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29000"/>
            <a:ext cx="7315200" cy="2366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E410D-ABC2-4752-849A-9DE874E469B4}"/>
              </a:ext>
            </a:extLst>
          </p:cNvPr>
          <p:cNvSpPr txBox="1"/>
          <p:nvPr/>
        </p:nvSpPr>
        <p:spPr>
          <a:xfrm>
            <a:off x="533400" y="5848290"/>
            <a:ext cx="6563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Matching reduces to max flow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 matching reduces to LP!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5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B169-6A7F-4CAC-8DF9-124D7D13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Example: Single Source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E4938-F6F3-424D-80CF-5D52928B6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we want to 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 not minimize?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SSSP is not solved!!!</a:t>
                </a:r>
              </a:p>
              <a:p>
                <a:pPr marL="0" indent="0">
                  <a:buNone/>
                </a:pPr>
                <a:r>
                  <a:rPr lang="en-US" dirty="0"/>
                  <a:t>Make use of triangle inequality</a:t>
                </a:r>
              </a:p>
              <a:p>
                <a:pPr marL="0" indent="0">
                  <a:buNone/>
                </a:pPr>
                <a:r>
                  <a:rPr lang="en-US" dirty="0"/>
                  <a:t>Max sets each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min{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}so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largest value that is less than or equal to all of the values in the set {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|E|+1 constraints; |V| decision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E4938-F6F3-424D-80CF-5D52928B6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329B1-75E2-49E7-8EB5-19CFB061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03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0B89-9BAE-477B-B930-0ED229B3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Example: Multicommodity flows (MCF)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8FFF4-3F72-49F2-8DDD-ADA3F354D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Company B has a diverse product line of 3 products. Each product is manufactured in its own factory and warehouse, and must be shipped each day from its factory to the warehouse.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manufactured in Vancouver and are needed in Saskatoon.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manufactured in Sacramento and are needed in Toronto.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manufactured in Atlanta and are needed in Seattle. There is a demand for each product. All products or </a:t>
                </a:r>
                <a:r>
                  <a:rPr lang="en-US" b="1" dirty="0"/>
                  <a:t>commodities</a:t>
                </a:r>
                <a:r>
                  <a:rPr lang="en-US" dirty="0"/>
                  <a:t> must share the same network of roads with fixed capacities. How can the company make sure all items that are manufactured can be shipped to its corresponding warehouse?</a:t>
                </a:r>
              </a:p>
              <a:p>
                <a:pPr marL="0" indent="0">
                  <a:buNone/>
                </a:pPr>
                <a:r>
                  <a:rPr lang="en-US" dirty="0"/>
                  <a:t>-- not an optimization (max, min)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8FFF4-3F72-49F2-8DDD-ADA3F354D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17BD4-8E24-4411-A07A-22EC5D15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1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531D-C1FA-4A14-B83A-22AD3A6E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MCF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1D8F8-015E-4FCF-B66E-C6BE83639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edge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different commodities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commodity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specified by the 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the demand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i.e., the desired flow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a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flow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f</a:t>
                </a:r>
                <a:r>
                  <a:rPr lang="en-US" dirty="0"/>
                  <a:t>rom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real-valued function that satisfies capacity and flow conservation constraints. </a:t>
                </a:r>
              </a:p>
              <a:p>
                <a:pPr marL="0" indent="0">
                  <a:buNone/>
                </a:pPr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is the aggregate flow, i.e., sum of various commodity flows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𝑖𝑢𝑣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1D8F8-015E-4FCF-B66E-C6BE83639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EA131-5B13-464B-B86B-CB0E1239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0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531D-C1FA-4A14-B83A-22AD3A6E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MCF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1D8F8-015E-4FCF-B66E-C6BE83639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a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flow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f</a:t>
                </a:r>
                <a:r>
                  <a:rPr lang="en-US" dirty="0"/>
                  <a:t>rom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real-valued function that satisfies capacity and flow conservation constraints. </a:t>
                </a:r>
              </a:p>
              <a:p>
                <a:pPr marL="0" indent="0">
                  <a:buNone/>
                </a:pPr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is the aggregate flow, i.e., sum of various commodity flows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𝑖𝑢𝑣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-- Has no objective function </a:t>
                </a:r>
              </a:p>
              <a:p>
                <a:pPr marL="0" indent="0">
                  <a:buNone/>
                </a:pPr>
                <a:r>
                  <a:rPr lang="en-US" dirty="0"/>
                  <a:t>-- Can we determine if such a flow exists?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1D8F8-015E-4FCF-B66E-C6BE83639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EA131-5B13-464B-B86B-CB0E1239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280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531D-C1FA-4A14-B83A-22AD3A6E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MCF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1D8F8-015E-4FCF-B66E-C6BE83639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a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flow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f</a:t>
                </a:r>
                <a:r>
                  <a:rPr lang="en-US" dirty="0"/>
                  <a:t>rom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𝑖𝑢𝑣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; 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LP: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𝑖𝑢𝑣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𝑖𝑣𝑢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=1, 2, …,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−{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=1, 2, …,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𝑖𝑢𝑣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1D8F8-015E-4FCF-B66E-C6BE83639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EA131-5B13-464B-B86B-CB0E1239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817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A01F-FF40-4C63-A9BA-1FB5D442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932F-4FB7-400B-AD67-EB0526D6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Max flow = min cut each other’s certificate of optimality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Can we guarantee this for any problem that is solvable using LP?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BED25-496F-4F50-A5AC-6F5DCD33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08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HW5 announced</a:t>
            </a:r>
          </a:p>
          <a:p>
            <a:pPr lvl="1"/>
            <a:r>
              <a:rPr lang="en-US" altLang="en-US" dirty="0" err="1"/>
              <a:t>Lec</a:t>
            </a:r>
            <a:r>
              <a:rPr lang="en-US" altLang="en-US" dirty="0"/>
              <a:t> 11-16; due end of Week 10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Thanksgiving week plans… </a:t>
            </a:r>
            <a:r>
              <a:rPr lang="en-US" altLang="en-US" dirty="0">
                <a:solidFill>
                  <a:srgbClr val="C00000"/>
                </a:solidFill>
              </a:rPr>
              <a:t>Nov 23 no class</a:t>
            </a:r>
          </a:p>
          <a:p>
            <a:endParaRPr lang="en-US" altLang="en-US" dirty="0"/>
          </a:p>
          <a:p>
            <a:r>
              <a:rPr lang="en-US" altLang="en-US" dirty="0"/>
              <a:t>Finals details announced</a:t>
            </a:r>
          </a:p>
          <a:p>
            <a:pPr lvl="1"/>
            <a:r>
              <a:rPr lang="en-US" altLang="en-US" dirty="0"/>
              <a:t>Part 1 (take-home, 6hrs, 4-5 algo design questions)</a:t>
            </a:r>
          </a:p>
          <a:p>
            <a:pPr lvl="2"/>
            <a:r>
              <a:rPr lang="en-US" altLang="en-US" dirty="0">
                <a:solidFill>
                  <a:schemeClr val="accent2"/>
                </a:solidFill>
              </a:rPr>
              <a:t>Only typed answers. Develop your Word / LaTeX templates NOW!!!</a:t>
            </a:r>
          </a:p>
          <a:p>
            <a:pPr lvl="2"/>
            <a:r>
              <a:rPr lang="en-US" altLang="en-US" dirty="0">
                <a:solidFill>
                  <a:schemeClr val="accent2"/>
                </a:solidFill>
              </a:rPr>
              <a:t>Sun Dec 4, 2022 2p-8p?</a:t>
            </a:r>
          </a:p>
          <a:p>
            <a:pPr lvl="1"/>
            <a:r>
              <a:rPr lang="en-US" altLang="en-US" dirty="0"/>
              <a:t>Part 2 (in-class) 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E82-7B74-4215-B01A-29BC8C4C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≤200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   (2)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≤400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(5) </a:t>
                </a:r>
              </a:p>
              <a:p>
                <a:pPr marL="0" indent="0">
                  <a:buNone/>
                </a:pPr>
                <a:r>
                  <a:rPr lang="en-US" dirty="0"/>
                  <a:t>Simplex says optimum sol is (100, 300) with obj </a:t>
                </a:r>
                <a:r>
                  <a:rPr lang="en-US" dirty="0" err="1"/>
                  <a:t>func</a:t>
                </a:r>
                <a:r>
                  <a:rPr lang="en-US" dirty="0"/>
                  <a:t> value of 1900. </a:t>
                </a:r>
              </a:p>
              <a:p>
                <a:pPr marL="0" indent="0">
                  <a:buNone/>
                </a:pPr>
                <a:r>
                  <a:rPr lang="en-US" dirty="0"/>
                  <a:t>Can we check this somehow?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6 (3):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en-US" b="0" dirty="0"/>
                  <a:t> …. Profit cannot exceed 2000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But, how to get closer to 1900?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DCCF-4EA4-48B1-8B06-24CC3FD0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670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E82-7B74-4215-B01A-29BC8C4C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≤200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   (2)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≤400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(5)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try,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≤1900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Multipliers 0, 5, 1 magically constitute a certificate of optimality!!!  </a:t>
                </a:r>
              </a:p>
              <a:p>
                <a:pPr marL="0" indent="0">
                  <a:buNone/>
                </a:pPr>
                <a:r>
                  <a:rPr lang="en-US" b="0" dirty="0"/>
                  <a:t>Let’s call these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DCCF-4EA4-48B1-8B06-24CC3FD0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88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E82-7B74-4215-B01A-29BC8C4C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≤200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    (2)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≤400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(5)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To make LHS look like obj </a:t>
                </a:r>
                <a:r>
                  <a:rPr lang="en-US" b="0" dirty="0" err="1"/>
                  <a:t>func</a:t>
                </a:r>
                <a:r>
                  <a:rPr lang="en-US" b="0" dirty="0"/>
                  <a:t>, our constraints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≥6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How to upper </a:t>
                </a:r>
                <a:r>
                  <a:rPr lang="en-US" dirty="0"/>
                  <a:t>bound with RHS?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DCCF-4EA4-48B1-8B06-24CC3FD0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549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E82-7B74-4215-B01A-29BC8C4C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≤200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    (2)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≤400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(5)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We create a NEW LP .. Dual .. The first LP is the Primal.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Dual LP is the upper bound on the Primal LP!!!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+300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+400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:r>
                  <a:rPr lang="en-US" dirty="0" err="1">
                    <a:solidFill>
                      <a:srgbClr val="0070C0"/>
                    </a:solidFill>
                  </a:rPr>
                  <a:t>s.t.</a:t>
                </a:r>
                <a:r>
                  <a:rPr lang="en-US" dirty="0">
                    <a:solidFill>
                      <a:srgbClr val="0070C0"/>
                    </a:solidFill>
                  </a:rPr>
                  <a:t>   (6)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(7)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(8)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(9)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739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DCCF-4EA4-48B1-8B06-24CC3FD0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173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3578-92ED-46E4-BF67-83958C1B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B207-B11C-4C1A-B9B3-F42B3BAEA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+23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≤480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≤160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≤1190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(5)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C00000"/>
                    </a:solidFill>
                  </a:rPr>
                  <a:t>What is the lower bound on optimal value?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≤960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≤960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+(2):14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≤1120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≤1120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+2×(2):13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≤800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≤800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B207-B11C-4C1A-B9B3-F42B3BAEA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B58D1-3197-44C8-8A4B-DD0497FD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99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3578-92ED-46E4-BF67-83958C1B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B207-B11C-4C1A-B9B3-F42B3BAEA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+23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≤480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≤160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≤1190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>
                    <a:solidFill>
                      <a:srgbClr val="0070C0"/>
                    </a:solidFill>
                  </a:rPr>
                  <a:t>  (5)</a:t>
                </a:r>
              </a:p>
              <a:p>
                <a:pPr marL="0" indent="0">
                  <a:buNone/>
                </a:pPr>
                <a:r>
                  <a:rPr lang="en-US" b="0" dirty="0"/>
                  <a:t>Strategy: Add non-negative combination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b="0" dirty="0"/>
                  <a:t> of the constraints, </a:t>
                </a:r>
                <a:r>
                  <a:rPr lang="en-US" b="0" dirty="0" err="1"/>
                  <a:t>s.t.</a:t>
                </a:r>
                <a:r>
                  <a:rPr lang="en-US" b="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≤480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Find best such </a:t>
                </a:r>
                <a:r>
                  <a:rPr lang="en-US" dirty="0">
                    <a:solidFill>
                      <a:srgbClr val="C00000"/>
                    </a:solidFill>
                  </a:rPr>
                  <a:t>upper bound</a:t>
                </a:r>
                <a:endParaRPr lang="en-US" b="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B207-B11C-4C1A-B9B3-F42B3BAEA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B58D1-3197-44C8-8A4B-DD0497FD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788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3578-92ED-46E4-BF67-83958C1B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B207-B11C-4C1A-B9B3-F42B3BAEA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+23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 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≤480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 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≤160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 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≤1190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 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 (5)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≤480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Find best such </a:t>
                </a:r>
                <a:r>
                  <a:rPr lang="en-US" dirty="0">
                    <a:solidFill>
                      <a:srgbClr val="C00000"/>
                    </a:solidFill>
                  </a:rPr>
                  <a:t>upper bound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480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+160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+1190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sz="2400" b="0" dirty="0">
                    <a:solidFill>
                      <a:srgbClr val="0070C0"/>
                    </a:solidFill>
                  </a:rPr>
                  <a:t>   (6)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+35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≥13</m:t>
                    </m:r>
                  </m:oMath>
                </a14:m>
                <a:r>
                  <a:rPr lang="en-US" sz="2400" b="0" dirty="0">
                    <a:solidFill>
                      <a:srgbClr val="0070C0"/>
                    </a:solidFill>
                  </a:rPr>
                  <a:t>  (7)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≥23</m:t>
                    </m:r>
                  </m:oMath>
                </a14:m>
                <a:r>
                  <a:rPr lang="en-US" sz="2400" b="0" dirty="0">
                    <a:solidFill>
                      <a:srgbClr val="0070C0"/>
                    </a:solidFill>
                  </a:rPr>
                  <a:t>  (8)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0070C0"/>
                    </a:solidFill>
                  </a:rPr>
                  <a:t>C, H, M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b="0" dirty="0">
                    <a:solidFill>
                      <a:srgbClr val="0070C0"/>
                    </a:solidFill>
                  </a:rPr>
                  <a:t>  (9)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B207-B11C-4C1A-B9B3-F42B3BAEA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B58D1-3197-44C8-8A4B-DD0497FD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15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DAA9-CB37-415A-807C-3407E97F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9A1-5375-4DF0-A2B5-E9297D5D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Dual of the dual is primal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04431-9906-4AC3-BC05-04B8915A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6AD36-86B0-4387-BDA5-244CD96B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676400"/>
            <a:ext cx="6619875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7D81AE-729C-432F-9C74-E9B590B5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165934"/>
            <a:ext cx="8229600" cy="15430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810709-2E66-488F-AF8A-B09BCCA7A2F9}"/>
              </a:ext>
            </a:extLst>
          </p:cNvPr>
          <p:cNvSpPr txBox="1">
            <a:spLocks/>
          </p:cNvSpPr>
          <p:nvPr/>
        </p:nvSpPr>
        <p:spPr bwMode="auto">
          <a:xfrm>
            <a:off x="457199" y="3245518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Rewrite (D) has a maximization problem, take dual</a:t>
            </a:r>
          </a:p>
        </p:txBody>
      </p:sp>
    </p:spTree>
    <p:extLst>
      <p:ext uri="{BB962C8B-B14F-4D97-AF65-F5344CB8AC3E}">
        <p14:creationId xmlns:p14="http://schemas.microsoft.com/office/powerpoint/2010/main" val="409404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7032-EE34-453B-9AAD-8A627C31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vs. Primal Feasible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6AEA5-085B-433C-A5BB-AE0A6BEF5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623986"/>
                <a:ext cx="7772400" cy="3472014"/>
              </a:xfrm>
            </p:spPr>
            <p:txBody>
              <a:bodyPr/>
              <a:lstStyle/>
              <a:p>
                <a:r>
                  <a:rPr lang="en-US" dirty="0"/>
                  <a:t>Primal-Dual are each other’s certificate of optimality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Duality theorem: If LP has a bounded optimum, then so does its dual, and the two optimum must coincide  =&gt; max = min (strong duality)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min (weak duality) 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Example: Primal: max-flow, dual: min-cut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6AEA5-085B-433C-A5BB-AE0A6BEF5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623986"/>
                <a:ext cx="7772400" cy="3472014"/>
              </a:xfrm>
              <a:blipFill>
                <a:blip r:embed="rId2"/>
                <a:stretch>
                  <a:fillRect l="-1255" t="-14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6793-6E12-4C21-939C-F5E93186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D8625-7131-44F8-90E3-A3578761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219200"/>
            <a:ext cx="7828752" cy="140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50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CA9D-CEE9-40CF-95E0-D8ACE224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3EA4-72EF-44C6-B9C1-4BB7C06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  <a:p>
            <a:endParaRPr lang="en-US" dirty="0"/>
          </a:p>
          <a:p>
            <a:r>
              <a:rPr lang="en-US" dirty="0"/>
              <a:t>Reductions</a:t>
            </a:r>
          </a:p>
          <a:p>
            <a:endParaRPr lang="en-US" dirty="0"/>
          </a:p>
          <a:p>
            <a:r>
              <a:rPr lang="en-US" dirty="0"/>
              <a:t>Duality</a:t>
            </a:r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29B9-2923-4465-AE9D-39FB145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A01F-FF40-4C63-A9BA-1FB5D442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(LP)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932F-4FB7-400B-AD67-EB0526D6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Tool for optimal allocation of scarce resources</a:t>
            </a:r>
          </a:p>
          <a:p>
            <a:pPr lvl="1"/>
            <a:r>
              <a:rPr lang="en-US" dirty="0"/>
              <a:t>Optimization is subject to “compatibility constraints”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Powerful and general problem-solving method</a:t>
            </a:r>
          </a:p>
          <a:p>
            <a:pPr lvl="1"/>
            <a:r>
              <a:rPr lang="en-US" dirty="0"/>
              <a:t>Shortest paths, max flows, min-cost flows, MST, matching, zero-sum games, ….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Significance and practice</a:t>
            </a:r>
          </a:p>
          <a:p>
            <a:pPr lvl="1"/>
            <a:r>
              <a:rPr lang="en-US" dirty="0"/>
              <a:t>Among the most important scientific advances of the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lvl="1"/>
            <a:r>
              <a:rPr lang="en-US" dirty="0"/>
              <a:t>Dominates industrial practice (Delta airlines $100M/year benefit from use of LP)</a:t>
            </a:r>
          </a:p>
          <a:p>
            <a:pPr lvl="1"/>
            <a:r>
              <a:rPr lang="en-US" dirty="0"/>
              <a:t>Commercial solvers </a:t>
            </a:r>
            <a:r>
              <a:rPr lang="en-US"/>
              <a:t>(CPLEX, </a:t>
            </a:r>
            <a:r>
              <a:rPr lang="en-US" dirty="0"/>
              <a:t>scikit, </a:t>
            </a:r>
            <a:r>
              <a:rPr lang="en-US" dirty="0" err="1"/>
              <a:t>Matlab</a:t>
            </a:r>
            <a:r>
              <a:rPr lang="en-US" dirty="0"/>
              <a:t>, COIN, OSL, </a:t>
            </a:r>
            <a:r>
              <a:rPr lang="en-US" dirty="0" err="1"/>
              <a:t>Gurobi</a:t>
            </a:r>
            <a:r>
              <a:rPr lang="en-US" dirty="0"/>
              <a:t>), modeling languages (AMPL)</a:t>
            </a:r>
          </a:p>
          <a:p>
            <a:pPr lvl="1"/>
            <a:r>
              <a:rPr lang="en-US" dirty="0"/>
              <a:t>General tool to attack intractable (NP-hard) optimization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BED25-496F-4F50-A5AC-6F5DCD33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997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BEF-F112-47C2-B158-55221769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Extra Credit Qs #9 [5 points]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0DB3-F39D-4940-95FE-18E753CD6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91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Please send your responses to </a:t>
                </a:r>
                <a:r>
                  <a:rPr lang="en-US" dirty="0">
                    <a:hlinkClick r:id="rId2"/>
                  </a:rPr>
                  <a:t>snath@scu.edu</a:t>
                </a:r>
                <a:r>
                  <a:rPr lang="en-US" dirty="0"/>
                  <a:t> latest by 7:09pm Nov 9, 2022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 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find the best-fit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0DB3-F39D-4940-95FE-18E753CD6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914400"/>
              </a:xfrm>
              <a:blipFill>
                <a:blip r:embed="rId3"/>
                <a:stretch>
                  <a:fillRect l="-1255" t="-5333" b="-14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52AF4-0A0D-4EC3-BA6F-1470F4A5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FD967-248E-437A-8BC0-AF37DA075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319805"/>
            <a:ext cx="7543800" cy="980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39A4243-1E23-454A-B6BE-7D6A0F7ACA2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7700" y="4648200"/>
                <a:ext cx="7772400" cy="160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/>
                  <a:t>General form of a line: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Find a, b, c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minimized</a:t>
                </a:r>
              </a:p>
              <a:p>
                <a:pPr marL="0" indent="0">
                  <a:buFontTx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Question: How do we write this down as an LP?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39A4243-1E23-454A-B6BE-7D6A0F7A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4648200"/>
                <a:ext cx="7772400" cy="1600200"/>
              </a:xfrm>
              <a:prstGeom prst="rect">
                <a:avLst/>
              </a:prstGeom>
              <a:blipFill>
                <a:blip r:embed="rId5"/>
                <a:stretch>
                  <a:fillRect l="-1176" t="-3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8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C036-C2D7-4593-B952-F4C1E0F6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LPs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A2CF7-8F2B-46F7-AA7B-6B5AEC3E0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Optimize a </a:t>
                </a:r>
                <a:r>
                  <a:rPr lang="en-US" u="sng" dirty="0"/>
                  <a:t>linear</a:t>
                </a:r>
                <a:r>
                  <a:rPr lang="en-US" dirty="0"/>
                  <a:t> function subject to a set of </a:t>
                </a:r>
                <a:r>
                  <a:rPr lang="en-US" u="sng" dirty="0"/>
                  <a:t>linear </a:t>
                </a:r>
                <a:r>
                  <a:rPr lang="en-US" dirty="0"/>
                  <a:t>constraints</a:t>
                </a:r>
              </a:p>
              <a:p>
                <a:pPr marL="0" indent="0">
                  <a:buNone/>
                </a:pPr>
                <a:r>
                  <a:rPr lang="en-US" dirty="0"/>
                  <a:t>Given a set of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 set of </a:t>
                </a:r>
                <a:r>
                  <a:rPr lang="en-US" u="sng" dirty="0"/>
                  <a:t>decision</a:t>
                </a:r>
                <a:r>
                  <a:rPr lang="en-US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we define a linear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 these variables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𝑛𝑢𝑚𝑏𝑒𝑟𝑠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linear function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then constraints are represented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A2CF7-8F2B-46F7-AA7B-6B5AEC3E0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4118C-4501-4E0B-923B-E50BF2D6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94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C036-C2D7-4593-B952-F4C1E0F6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LPs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A2CF7-8F2B-46F7-AA7B-6B5AEC3E0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subject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inequalities, or we can create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A2CF7-8F2B-46F7-AA7B-6B5AEC3E0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4118C-4501-4E0B-923B-E50BF2D6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652CD-7026-4936-B3D6-A6C08739E358}"/>
              </a:ext>
            </a:extLst>
          </p:cNvPr>
          <p:cNvSpPr txBox="1"/>
          <p:nvPr/>
        </p:nvSpPr>
        <p:spPr>
          <a:xfrm>
            <a:off x="6074058" y="1219200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3F14C-94F0-4F82-A33E-64FB96AE181F}"/>
              </a:ext>
            </a:extLst>
          </p:cNvPr>
          <p:cNvSpPr txBox="1"/>
          <p:nvPr/>
        </p:nvSpPr>
        <p:spPr>
          <a:xfrm>
            <a:off x="6553200" y="2571630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B399A-333B-4526-BF95-B7B71130797F}"/>
              </a:ext>
            </a:extLst>
          </p:cNvPr>
          <p:cNvSpPr txBox="1"/>
          <p:nvPr/>
        </p:nvSpPr>
        <p:spPr>
          <a:xfrm>
            <a:off x="5853845" y="4389634"/>
            <a:ext cx="313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Obj </a:t>
            </a:r>
            <a:r>
              <a:rPr lang="en-US" sz="2000" dirty="0" err="1">
                <a:solidFill>
                  <a:srgbClr val="C00000"/>
                </a:solidFill>
              </a:rPr>
              <a:t>func</a:t>
            </a:r>
            <a:r>
              <a:rPr lang="en-US" sz="2000" dirty="0">
                <a:solidFill>
                  <a:srgbClr val="C00000"/>
                </a:solidFill>
              </a:rPr>
              <a:t> as inner product of two vectors</a:t>
            </a:r>
          </a:p>
        </p:txBody>
      </p:sp>
    </p:spTree>
    <p:extLst>
      <p:ext uri="{BB962C8B-B14F-4D97-AF65-F5344CB8AC3E}">
        <p14:creationId xmlns:p14="http://schemas.microsoft.com/office/powerpoint/2010/main" val="15747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53E7-920D-4A84-A8FD-2CCE7E3E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A0F50-680C-49B4-891E-6A3EE28DA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Feasible</a:t>
                </a:r>
                <a:r>
                  <a:rPr lang="en-US" dirty="0"/>
                  <a:t> solution: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all constraints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Infeasible</a:t>
                </a:r>
                <a:r>
                  <a:rPr lang="en-US" dirty="0"/>
                  <a:t> solution: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violates at least one constraint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≤1,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Optimal</a:t>
                </a:r>
                <a:r>
                  <a:rPr lang="en-US" dirty="0"/>
                  <a:t> solution: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that achieves the max (or, min) value of the objective function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Feasible</a:t>
                </a:r>
                <a:r>
                  <a:rPr lang="en-US" dirty="0"/>
                  <a:t> region: Sets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Unbounded</a:t>
                </a:r>
                <a:r>
                  <a:rPr lang="en-US" dirty="0"/>
                  <a:t>: If feasible solution exists but does not have a  finite optimal objective value, then the feasible region is unbounded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A0F50-680C-49B4-891E-6A3EE28DA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11588-5A73-40A0-9BF3-15B6492A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27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E82-7B74-4215-B01A-29BC8C4C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Company A has 2 products: </a:t>
                </a:r>
                <a:r>
                  <a:rPr lang="en-US" dirty="0" err="1"/>
                  <a:t>abc</a:t>
                </a:r>
                <a:r>
                  <a:rPr lang="en-US" dirty="0"/>
                  <a:t> and </a:t>
                </a:r>
                <a:r>
                  <a:rPr lang="en-US" dirty="0" err="1"/>
                  <a:t>xyz</a:t>
                </a:r>
                <a:r>
                  <a:rPr lang="en-US" dirty="0"/>
                  <a:t>. It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units of </a:t>
                </a:r>
                <a:r>
                  <a:rPr lang="en-US" dirty="0" err="1"/>
                  <a:t>abc</a:t>
                </a:r>
                <a:r>
                  <a:rPr lang="en-US" dirty="0"/>
                  <a:t> per day at a profit of $1 each,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units of </a:t>
                </a:r>
                <a:r>
                  <a:rPr lang="en-US" dirty="0" err="1"/>
                  <a:t>xyz</a:t>
                </a:r>
                <a:r>
                  <a:rPr lang="en-US" dirty="0"/>
                  <a:t> at a profit of $6 each. Daily demand of for these products is at most 200 units of </a:t>
                </a:r>
                <a:r>
                  <a:rPr lang="en-US" dirty="0" err="1"/>
                  <a:t>abc</a:t>
                </a:r>
                <a:r>
                  <a:rPr lang="en-US" dirty="0"/>
                  <a:t> and 300 units of </a:t>
                </a:r>
                <a:r>
                  <a:rPr lang="en-US" dirty="0" err="1"/>
                  <a:t>xyz</a:t>
                </a:r>
                <a:r>
                  <a:rPr lang="en-US" dirty="0"/>
                  <a:t>. The current workforce in A can produce a total of 400 units of products per day. What are the optimal levels of production?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 </a:t>
                </a:r>
                <a:r>
                  <a:rPr lang="en-US" dirty="0" err="1"/>
                  <a:t>func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Constraints: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≤200</m:t>
                    </m:r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≤300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≤400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DCCF-4EA4-48B1-8B06-24CC3FD0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83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E82-7B74-4215-B01A-29BC8C4C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60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Obj </a:t>
                </a:r>
                <a:r>
                  <a:rPr lang="en-US" sz="1800" dirty="0" err="1"/>
                  <a:t>func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= c</a:t>
                </a:r>
              </a:p>
              <a:p>
                <a:pPr marL="0" indent="0">
                  <a:buNone/>
                </a:pPr>
                <a:r>
                  <a:rPr lang="en-US" sz="1800" dirty="0"/>
                  <a:t>Constraints: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≤200</m:t>
                    </m:r>
                  </m:oMath>
                </a14:m>
                <a:endParaRPr lang="en-US" sz="18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≤300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≤400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B874-1E71-4719-9FD2-D8FAA49DE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600200"/>
              </a:xfrm>
              <a:blipFill>
                <a:blip r:embed="rId2"/>
                <a:stretch>
                  <a:fillRect l="-706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DCCF-4EA4-48B1-8B06-24CC3FD0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D341E-5EDF-49F0-A7F6-821F642F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53493"/>
            <a:ext cx="3146303" cy="2862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2B5F6-B8A9-4EF6-A96B-FDD2228BE67F}"/>
              </a:ext>
            </a:extLst>
          </p:cNvPr>
          <p:cNvSpPr txBox="1"/>
          <p:nvPr/>
        </p:nvSpPr>
        <p:spPr>
          <a:xfrm>
            <a:off x="457200" y="2781172"/>
            <a:ext cx="3324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Feasible region =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area common to all constraints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B55A3F-8D5C-47B1-9EC1-D58BDE889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771" y="3298371"/>
            <a:ext cx="3195638" cy="2933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0B845A-354E-49EB-827B-63357D789490}"/>
              </a:ext>
            </a:extLst>
          </p:cNvPr>
          <p:cNvSpPr txBox="1"/>
          <p:nvPr/>
        </p:nvSpPr>
        <p:spPr>
          <a:xfrm>
            <a:off x="4550230" y="2935060"/>
            <a:ext cx="3443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Contour lines of c , slope = -1/6</a:t>
            </a:r>
          </a:p>
        </p:txBody>
      </p:sp>
    </p:spTree>
    <p:extLst>
      <p:ext uri="{BB962C8B-B14F-4D97-AF65-F5344CB8AC3E}">
        <p14:creationId xmlns:p14="http://schemas.microsoft.com/office/powerpoint/2010/main" val="2680784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25666</TotalTime>
  <Words>2720</Words>
  <Application>Microsoft Office PowerPoint</Application>
  <PresentationFormat>On-screen Show (4:3)</PresentationFormat>
  <Paragraphs>348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Linear Programming (LP)</vt:lpstr>
      <vt:lpstr>General form of LPs</vt:lpstr>
      <vt:lpstr>General form of LPs</vt:lpstr>
      <vt:lpstr>Terminologies</vt:lpstr>
      <vt:lpstr>Example</vt:lpstr>
      <vt:lpstr>Example</vt:lpstr>
      <vt:lpstr>Geometry: Concave, Convex, Linear</vt:lpstr>
      <vt:lpstr>Convex, Concave, Linear</vt:lpstr>
      <vt:lpstr>Example</vt:lpstr>
      <vt:lpstr>Geometric Interpretation</vt:lpstr>
      <vt:lpstr>Simplex Method</vt:lpstr>
      <vt:lpstr>Simplex Method</vt:lpstr>
      <vt:lpstr>More Products</vt:lpstr>
      <vt:lpstr>Optimal solution?</vt:lpstr>
      <vt:lpstr>More products</vt:lpstr>
      <vt:lpstr>Reduction</vt:lpstr>
      <vt:lpstr>Common Transforms</vt:lpstr>
      <vt:lpstr>Example</vt:lpstr>
      <vt:lpstr>LP: Network Flows</vt:lpstr>
      <vt:lpstr>Matching Reduces to Max Flow</vt:lpstr>
      <vt:lpstr>LP Example: Single Source Shortest Path</vt:lpstr>
      <vt:lpstr>LP Example: Multicommodity flows (MCF)</vt:lpstr>
      <vt:lpstr>MCF Problem</vt:lpstr>
      <vt:lpstr>MCF Problem</vt:lpstr>
      <vt:lpstr>MCF Problem</vt:lpstr>
      <vt:lpstr>LP Duality</vt:lpstr>
      <vt:lpstr>Example</vt:lpstr>
      <vt:lpstr>Example</vt:lpstr>
      <vt:lpstr>Example</vt:lpstr>
      <vt:lpstr>Example</vt:lpstr>
      <vt:lpstr>Example</vt:lpstr>
      <vt:lpstr>Example</vt:lpstr>
      <vt:lpstr>Example</vt:lpstr>
      <vt:lpstr>Facts</vt:lpstr>
      <vt:lpstr>Dual vs. Primal Feasible Values</vt:lpstr>
      <vt:lpstr>Lecture 13 Summary</vt:lpstr>
      <vt:lpstr>Extra Credit Qs #9 [5 points]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239</cp:revision>
  <cp:lastPrinted>2006-09-21T19:13:42Z</cp:lastPrinted>
  <dcterms:created xsi:type="dcterms:W3CDTF">1996-09-30T18:28:10Z</dcterms:created>
  <dcterms:modified xsi:type="dcterms:W3CDTF">2022-11-08T04:39:18Z</dcterms:modified>
</cp:coreProperties>
</file>