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sldIdLst>
    <p:sldId id="284" r:id="rId2"/>
    <p:sldId id="285" r:id="rId3"/>
    <p:sldId id="287" r:id="rId4"/>
    <p:sldId id="435" r:id="rId5"/>
    <p:sldId id="437" r:id="rId6"/>
    <p:sldId id="438" r:id="rId7"/>
    <p:sldId id="439" r:id="rId8"/>
    <p:sldId id="440" r:id="rId9"/>
    <p:sldId id="441" r:id="rId10"/>
    <p:sldId id="447" r:id="rId11"/>
    <p:sldId id="442" r:id="rId12"/>
    <p:sldId id="443" r:id="rId13"/>
    <p:sldId id="444" r:id="rId14"/>
    <p:sldId id="445" r:id="rId15"/>
    <p:sldId id="446" r:id="rId16"/>
    <p:sldId id="448" r:id="rId17"/>
    <p:sldId id="450" r:id="rId18"/>
    <p:sldId id="449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288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23E26-855D-4912-A321-9665C4581692}" v="1204" dt="2022-11-07T20:47:2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2" autoAdjust="0"/>
    <p:restoredTop sz="94598" autoAdjust="0"/>
  </p:normalViewPr>
  <p:slideViewPr>
    <p:cSldViewPr>
      <p:cViewPr varScale="1">
        <p:scale>
          <a:sx n="81" d="100"/>
          <a:sy n="81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CE65A61D-509D-45FC-A356-AE8D33A0C06E}"/>
    <pc:docChg chg="undo custSel addSld delSld modSld sldOrd">
      <pc:chgData name="Nath, Siddhartha" userId="d83df921-9d41-4a0b-95a4-a52fc1507e41" providerId="ADAL" clId="{CE65A61D-509D-45FC-A356-AE8D33A0C06E}" dt="2022-11-07T16:44:27.137" v="10386" actId="20577"/>
      <pc:docMkLst>
        <pc:docMk/>
      </pc:docMkLst>
      <pc:sldChg chg="modSp mod">
        <pc:chgData name="Nath, Siddhartha" userId="d83df921-9d41-4a0b-95a4-a52fc1507e41" providerId="ADAL" clId="{CE65A61D-509D-45FC-A356-AE8D33A0C06E}" dt="2022-11-04T22:24:32.097" v="3" actId="20577"/>
        <pc:sldMkLst>
          <pc:docMk/>
          <pc:sldMk cId="0" sldId="284"/>
        </pc:sldMkLst>
        <pc:spChg chg="mod">
          <ac:chgData name="Nath, Siddhartha" userId="d83df921-9d41-4a0b-95a4-a52fc1507e41" providerId="ADAL" clId="{CE65A61D-509D-45FC-A356-AE8D33A0C06E}" dt="2022-11-04T22:24:32.097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CE65A61D-509D-45FC-A356-AE8D33A0C06E}" dt="2022-11-04T22:24:39.457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CE65A61D-509D-45FC-A356-AE8D33A0C06E}" dt="2022-11-04T22:24:39.457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CE65A61D-509D-45FC-A356-AE8D33A0C06E}" dt="2022-11-07T16:44:08.224" v="10378" actId="20577"/>
        <pc:sldMkLst>
          <pc:docMk/>
          <pc:sldMk cId="0" sldId="287"/>
        </pc:sldMkLst>
        <pc:spChg chg="mod">
          <ac:chgData name="Nath, Siddhartha" userId="d83df921-9d41-4a0b-95a4-a52fc1507e41" providerId="ADAL" clId="{CE65A61D-509D-45FC-A356-AE8D33A0C06E}" dt="2022-11-07T16:44:08.224" v="1037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CE65A61D-509D-45FC-A356-AE8D33A0C06E}" dt="2022-11-05T19:42:40.171" v="10337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CE65A61D-509D-45FC-A356-AE8D33A0C06E}" dt="2022-11-04T22:38:05.500" v="75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CE65A61D-509D-45FC-A356-AE8D33A0C06E}" dt="2022-11-05T19:42:40.171" v="10337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10295750" sldId="37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229374915" sldId="37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47113351" sldId="37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16168611" sldId="37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98607532" sldId="37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58366733" sldId="37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73860425" sldId="37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4812973" sldId="37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8580259" sldId="37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447004683" sldId="38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8775218" sldId="38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68737049" sldId="38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718302217" sldId="38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8277540" sldId="38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042588308" sldId="38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039595212" sldId="38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72752577" sldId="38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785643798" sldId="38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980515065" sldId="38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324085333" sldId="39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0453059" sldId="39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135711982" sldId="39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532384444" sldId="39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814428632" sldId="39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36544504" sldId="39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4178369808" sldId="39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91634625" sldId="39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8107520" sldId="39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738409006" sldId="39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03888527" sldId="400"/>
        </pc:sldMkLst>
      </pc:sldChg>
      <pc:sldChg chg="modSp mod">
        <pc:chgData name="Nath, Siddhartha" userId="d83df921-9d41-4a0b-95a4-a52fc1507e41" providerId="ADAL" clId="{CE65A61D-509D-45FC-A356-AE8D33A0C06E}" dt="2022-11-07T16:44:27.137" v="10386" actId="20577"/>
        <pc:sldMkLst>
          <pc:docMk/>
          <pc:sldMk cId="3344997523" sldId="401"/>
        </pc:sldMkLst>
        <pc:spChg chg="mod">
          <ac:chgData name="Nath, Siddhartha" userId="d83df921-9d41-4a0b-95a4-a52fc1507e41" providerId="ADAL" clId="{CE65A61D-509D-45FC-A356-AE8D33A0C06E}" dt="2022-11-04T22:27:24.302" v="139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CE65A61D-509D-45FC-A356-AE8D33A0C06E}" dt="2022-11-07T16:44:27.137" v="10386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modSp new mod">
        <pc:chgData name="Nath, Siddhartha" userId="d83df921-9d41-4a0b-95a4-a52fc1507e41" providerId="ADAL" clId="{CE65A61D-509D-45FC-A356-AE8D33A0C06E}" dt="2022-11-04T22:46:13.156" v="1396" actId="207"/>
        <pc:sldMkLst>
          <pc:docMk/>
          <pc:sldMk cId="1222942495" sldId="402"/>
        </pc:sldMkLst>
        <pc:spChg chg="mod">
          <ac:chgData name="Nath, Siddhartha" userId="d83df921-9d41-4a0b-95a4-a52fc1507e41" providerId="ADAL" clId="{CE65A61D-509D-45FC-A356-AE8D33A0C06E}" dt="2022-11-04T22:38:46.796" v="798" actId="20577"/>
          <ac:spMkLst>
            <pc:docMk/>
            <pc:sldMk cId="1222942495" sldId="402"/>
            <ac:spMk id="2" creationId="{26BDC036-C2D7-4593-B952-F4C1E0F6DAE5}"/>
          </ac:spMkLst>
        </pc:spChg>
        <pc:spChg chg="mod">
          <ac:chgData name="Nath, Siddhartha" userId="d83df921-9d41-4a0b-95a4-a52fc1507e41" providerId="ADAL" clId="{CE65A61D-509D-45FC-A356-AE8D33A0C06E}" dt="2022-11-04T22:46:13.156" v="1396" actId="207"/>
          <ac:spMkLst>
            <pc:docMk/>
            <pc:sldMk cId="1222942495" sldId="402"/>
            <ac:spMk id="3" creationId="{A70A2CF7-8F2B-46F7-AA7B-6B5AEC3E01C2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837781903" sldId="402"/>
        </pc:sldMkLst>
      </pc:sldChg>
      <pc:sldChg chg="addSp modSp add mod">
        <pc:chgData name="Nath, Siddhartha" userId="d83df921-9d41-4a0b-95a4-a52fc1507e41" providerId="ADAL" clId="{CE65A61D-509D-45FC-A356-AE8D33A0C06E}" dt="2022-11-05T00:28:07.405" v="2070" actId="14100"/>
        <pc:sldMkLst>
          <pc:docMk/>
          <pc:sldMk cId="157471863" sldId="403"/>
        </pc:sldMkLst>
        <pc:spChg chg="mod">
          <ac:chgData name="Nath, Siddhartha" userId="d83df921-9d41-4a0b-95a4-a52fc1507e41" providerId="ADAL" clId="{CE65A61D-509D-45FC-A356-AE8D33A0C06E}" dt="2022-11-05T00:24:00.837" v="1740" actId="20577"/>
          <ac:spMkLst>
            <pc:docMk/>
            <pc:sldMk cId="157471863" sldId="403"/>
            <ac:spMk id="3" creationId="{A70A2CF7-8F2B-46F7-AA7B-6B5AEC3E01C2}"/>
          </ac:spMkLst>
        </pc:spChg>
        <pc:spChg chg="add mod">
          <ac:chgData name="Nath, Siddhartha" userId="d83df921-9d41-4a0b-95a4-a52fc1507e41" providerId="ADAL" clId="{CE65A61D-509D-45FC-A356-AE8D33A0C06E}" dt="2022-11-05T00:27:33.576" v="2013" actId="207"/>
          <ac:spMkLst>
            <pc:docMk/>
            <pc:sldMk cId="157471863" sldId="403"/>
            <ac:spMk id="5" creationId="{D08652CD-7026-4936-B3D6-A6C08739E358}"/>
          </ac:spMkLst>
        </pc:spChg>
        <pc:spChg chg="add mod">
          <ac:chgData name="Nath, Siddhartha" userId="d83df921-9d41-4a0b-95a4-a52fc1507e41" providerId="ADAL" clId="{CE65A61D-509D-45FC-A356-AE8D33A0C06E}" dt="2022-11-05T00:27:46.112" v="2027" actId="1076"/>
          <ac:spMkLst>
            <pc:docMk/>
            <pc:sldMk cId="157471863" sldId="403"/>
            <ac:spMk id="6" creationId="{3013F14C-94F0-4F82-A33E-64FB96AE181F}"/>
          </ac:spMkLst>
        </pc:spChg>
        <pc:spChg chg="add mod">
          <ac:chgData name="Nath, Siddhartha" userId="d83df921-9d41-4a0b-95a4-a52fc1507e41" providerId="ADAL" clId="{CE65A61D-509D-45FC-A356-AE8D33A0C06E}" dt="2022-11-05T00:28:07.405" v="2070" actId="14100"/>
          <ac:spMkLst>
            <pc:docMk/>
            <pc:sldMk cId="157471863" sldId="403"/>
            <ac:spMk id="7" creationId="{6E5B399A-333B-4526-BF95-B7B71130797F}"/>
          </ac:spMkLst>
        </pc:spChg>
      </pc:sldChg>
      <pc:sldChg chg="modSp new mod">
        <pc:chgData name="Nath, Siddhartha" userId="d83df921-9d41-4a0b-95a4-a52fc1507e41" providerId="ADAL" clId="{CE65A61D-509D-45FC-A356-AE8D33A0C06E}" dt="2022-11-05T00:48:18.117" v="3109" actId="207"/>
        <pc:sldMkLst>
          <pc:docMk/>
          <pc:sldMk cId="2205272028" sldId="404"/>
        </pc:sldMkLst>
        <pc:spChg chg="mod">
          <ac:chgData name="Nath, Siddhartha" userId="d83df921-9d41-4a0b-95a4-a52fc1507e41" providerId="ADAL" clId="{CE65A61D-509D-45FC-A356-AE8D33A0C06E}" dt="2022-11-05T00:25:02.786" v="1760" actId="20577"/>
          <ac:spMkLst>
            <pc:docMk/>
            <pc:sldMk cId="2205272028" sldId="404"/>
            <ac:spMk id="2" creationId="{94C753E7-920D-4A84-A8FD-2CCE7E3E302E}"/>
          </ac:spMkLst>
        </pc:spChg>
        <pc:spChg chg="mod">
          <ac:chgData name="Nath, Siddhartha" userId="d83df921-9d41-4a0b-95a4-a52fc1507e41" providerId="ADAL" clId="{CE65A61D-509D-45FC-A356-AE8D33A0C06E}" dt="2022-11-05T00:48:18.117" v="3109" actId="207"/>
          <ac:spMkLst>
            <pc:docMk/>
            <pc:sldMk cId="2205272028" sldId="404"/>
            <ac:spMk id="3" creationId="{06CA0F50-680C-49B4-891E-6A3EE28DA50C}"/>
          </ac:spMkLst>
        </pc:spChg>
      </pc:sldChg>
      <pc:sldChg chg="modSp new mod">
        <pc:chgData name="Nath, Siddhartha" userId="d83df921-9d41-4a0b-95a4-a52fc1507e41" providerId="ADAL" clId="{CE65A61D-509D-45FC-A356-AE8D33A0C06E}" dt="2022-11-05T00:50:49.316" v="3111" actId="6549"/>
        <pc:sldMkLst>
          <pc:docMk/>
          <pc:sldMk cId="4117833536" sldId="405"/>
        </pc:sldMkLst>
        <pc:spChg chg="mod">
          <ac:chgData name="Nath, Siddhartha" userId="d83df921-9d41-4a0b-95a4-a52fc1507e41" providerId="ADAL" clId="{CE65A61D-509D-45FC-A356-AE8D33A0C06E}" dt="2022-11-05T00:50:49.316" v="3111" actId="6549"/>
          <ac:spMkLst>
            <pc:docMk/>
            <pc:sldMk cId="4117833536" sldId="405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36:41.743" v="2884" actId="207"/>
          <ac:spMkLst>
            <pc:docMk/>
            <pc:sldMk cId="4117833536" sldId="405"/>
            <ac:spMk id="3" creationId="{5EB6B874-1E71-4719-9FD2-D8FAA49DEA4C}"/>
          </ac:spMkLst>
        </pc:spChg>
      </pc:sldChg>
      <pc:sldChg chg="addSp delSp modSp add del mod">
        <pc:chgData name="Nath, Siddhartha" userId="d83df921-9d41-4a0b-95a4-a52fc1507e41" providerId="ADAL" clId="{CE65A61D-509D-45FC-A356-AE8D33A0C06E}" dt="2022-11-05T00:47:26.403" v="3042" actId="47"/>
        <pc:sldMkLst>
          <pc:docMk/>
          <pc:sldMk cId="536643016" sldId="406"/>
        </pc:sldMkLst>
        <pc:spChg chg="mod">
          <ac:chgData name="Nath, Siddhartha" userId="d83df921-9d41-4a0b-95a4-a52fc1507e41" providerId="ADAL" clId="{CE65A61D-509D-45FC-A356-AE8D33A0C06E}" dt="2022-11-05T00:41:46.607" v="2961" actId="207"/>
          <ac:spMkLst>
            <pc:docMk/>
            <pc:sldMk cId="536643016" sldId="406"/>
            <ac:spMk id="3" creationId="{5EB6B874-1E71-4719-9FD2-D8FAA49DEA4C}"/>
          </ac:spMkLst>
        </pc:spChg>
        <pc:spChg chg="add mod">
          <ac:chgData name="Nath, Siddhartha" userId="d83df921-9d41-4a0b-95a4-a52fc1507e41" providerId="ADAL" clId="{CE65A61D-509D-45FC-A356-AE8D33A0C06E}" dt="2022-11-05T00:40:24.242" v="2951" actId="404"/>
          <ac:spMkLst>
            <pc:docMk/>
            <pc:sldMk cId="536643016" sldId="406"/>
            <ac:spMk id="7" creationId="{5472B5F6-B8A9-4EF6-A96B-FDD2228BE67F}"/>
          </ac:spMkLst>
        </pc:spChg>
        <pc:spChg chg="add mod">
          <ac:chgData name="Nath, Siddhartha" userId="d83df921-9d41-4a0b-95a4-a52fc1507e41" providerId="ADAL" clId="{CE65A61D-509D-45FC-A356-AE8D33A0C06E}" dt="2022-11-05T00:47:17.628" v="3041" actId="20577"/>
          <ac:spMkLst>
            <pc:docMk/>
            <pc:sldMk cId="536643016" sldId="406"/>
            <ac:spMk id="10" creationId="{810B845A-354E-49EB-827B-63357D789490}"/>
          </ac:spMkLst>
        </pc:spChg>
        <pc:picChg chg="add mod">
          <ac:chgData name="Nath, Siddhartha" userId="d83df921-9d41-4a0b-95a4-a52fc1507e41" providerId="ADAL" clId="{CE65A61D-509D-45FC-A356-AE8D33A0C06E}" dt="2022-11-05T00:40:11.864" v="2932" actId="1076"/>
          <ac:picMkLst>
            <pc:docMk/>
            <pc:sldMk cId="536643016" sldId="406"/>
            <ac:picMk id="6" creationId="{2C1D341E-5EDF-49F0-A7F6-821F642F9BE3}"/>
          </ac:picMkLst>
        </pc:picChg>
        <pc:picChg chg="add del mod">
          <ac:chgData name="Nath, Siddhartha" userId="d83df921-9d41-4a0b-95a4-a52fc1507e41" providerId="ADAL" clId="{CE65A61D-509D-45FC-A356-AE8D33A0C06E}" dt="2022-11-05T00:46:56.738" v="3012" actId="478"/>
          <ac:picMkLst>
            <pc:docMk/>
            <pc:sldMk cId="536643016" sldId="406"/>
            <ac:picMk id="9" creationId="{B2B55A3F-8D5C-47B1-9EC1-D58BDE8898E3}"/>
          </ac:picMkLst>
        </pc:picChg>
      </pc:sldChg>
      <pc:sldChg chg="modSp add mod">
        <pc:chgData name="Nath, Siddhartha" userId="d83df921-9d41-4a0b-95a4-a52fc1507e41" providerId="ADAL" clId="{CE65A61D-509D-45FC-A356-AE8D33A0C06E}" dt="2022-11-05T00:52:12.901" v="3252" actId="207"/>
        <pc:sldMkLst>
          <pc:docMk/>
          <pc:sldMk cId="2680784585" sldId="407"/>
        </pc:sldMkLst>
        <pc:spChg chg="mod">
          <ac:chgData name="Nath, Siddhartha" userId="d83df921-9d41-4a0b-95a4-a52fc1507e41" providerId="ADAL" clId="{CE65A61D-509D-45FC-A356-AE8D33A0C06E}" dt="2022-11-05T00:50:45.470" v="3110" actId="6549"/>
          <ac:spMkLst>
            <pc:docMk/>
            <pc:sldMk cId="2680784585" sldId="407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52:12.901" v="3252" actId="207"/>
          <ac:spMkLst>
            <pc:docMk/>
            <pc:sldMk cId="2680784585" sldId="407"/>
            <ac:spMk id="7" creationId="{5472B5F6-B8A9-4EF6-A96B-FDD2228BE67F}"/>
          </ac:spMkLst>
        </pc:spChg>
      </pc:sldChg>
      <pc:sldChg chg="addSp modSp new mod">
        <pc:chgData name="Nath, Siddhartha" userId="d83df921-9d41-4a0b-95a4-a52fc1507e41" providerId="ADAL" clId="{CE65A61D-509D-45FC-A356-AE8D33A0C06E}" dt="2022-11-05T00:54:56.763" v="3501" actId="1076"/>
        <pc:sldMkLst>
          <pc:docMk/>
          <pc:sldMk cId="1608688091" sldId="408"/>
        </pc:sldMkLst>
        <pc:spChg chg="mod">
          <ac:chgData name="Nath, Siddhartha" userId="d83df921-9d41-4a0b-95a4-a52fc1507e41" providerId="ADAL" clId="{CE65A61D-509D-45FC-A356-AE8D33A0C06E}" dt="2022-11-05T00:51:09.321" v="3153" actId="20577"/>
          <ac:spMkLst>
            <pc:docMk/>
            <pc:sldMk cId="1608688091" sldId="408"/>
            <ac:spMk id="2" creationId="{1A872249-9A88-4CBA-985D-7C12DDA1BABC}"/>
          </ac:spMkLst>
        </pc:spChg>
        <pc:spChg chg="mod">
          <ac:chgData name="Nath, Siddhartha" userId="d83df921-9d41-4a0b-95a4-a52fc1507e41" providerId="ADAL" clId="{CE65A61D-509D-45FC-A356-AE8D33A0C06E}" dt="2022-11-05T00:54:20.667" v="3493" actId="14100"/>
          <ac:spMkLst>
            <pc:docMk/>
            <pc:sldMk cId="1608688091" sldId="408"/>
            <ac:spMk id="3" creationId="{FC0631CC-8F16-4113-B974-CA5EE457045A}"/>
          </ac:spMkLst>
        </pc:spChg>
        <pc:picChg chg="add mod">
          <ac:chgData name="Nath, Siddhartha" userId="d83df921-9d41-4a0b-95a4-a52fc1507e41" providerId="ADAL" clId="{CE65A61D-509D-45FC-A356-AE8D33A0C06E}" dt="2022-11-05T00:54:37.525" v="3496" actId="1076"/>
          <ac:picMkLst>
            <pc:docMk/>
            <pc:sldMk cId="1608688091" sldId="408"/>
            <ac:picMk id="6" creationId="{8BE26789-3F4F-4C5D-B301-1D414B8B66E8}"/>
          </ac:picMkLst>
        </pc:picChg>
        <pc:picChg chg="add mod">
          <ac:chgData name="Nath, Siddhartha" userId="d83df921-9d41-4a0b-95a4-a52fc1507e41" providerId="ADAL" clId="{CE65A61D-509D-45FC-A356-AE8D33A0C06E}" dt="2022-11-05T00:54:56.763" v="3501" actId="1076"/>
          <ac:picMkLst>
            <pc:docMk/>
            <pc:sldMk cId="1608688091" sldId="408"/>
            <ac:picMk id="8" creationId="{0C61355E-EE6C-4683-962C-68E2111ACA82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1:05.596" v="4061" actId="20577"/>
        <pc:sldMkLst>
          <pc:docMk/>
          <pc:sldMk cId="1826009634" sldId="409"/>
        </pc:sldMkLst>
        <pc:spChg chg="mod">
          <ac:chgData name="Nath, Siddhartha" userId="d83df921-9d41-4a0b-95a4-a52fc1507e41" providerId="ADAL" clId="{CE65A61D-509D-45FC-A356-AE8D33A0C06E}" dt="2022-11-05T01:01:05.596" v="4061" actId="20577"/>
          <ac:spMkLst>
            <pc:docMk/>
            <pc:sldMk cId="1826009634" sldId="409"/>
            <ac:spMk id="2" creationId="{B1968C5F-852A-47A4-A1A2-4BF56A596C43}"/>
          </ac:spMkLst>
        </pc:spChg>
        <pc:spChg chg="mod">
          <ac:chgData name="Nath, Siddhartha" userId="d83df921-9d41-4a0b-95a4-a52fc1507e41" providerId="ADAL" clId="{CE65A61D-509D-45FC-A356-AE8D33A0C06E}" dt="2022-11-05T01:00:41.741" v="4041" actId="20577"/>
          <ac:spMkLst>
            <pc:docMk/>
            <pc:sldMk cId="1826009634" sldId="409"/>
            <ac:spMk id="3" creationId="{617E0924-71D9-4EE4-AC51-AB6DC9E106A5}"/>
          </ac:spMkLst>
        </pc:spChg>
        <pc:picChg chg="add del">
          <ac:chgData name="Nath, Siddhartha" userId="d83df921-9d41-4a0b-95a4-a52fc1507e41" providerId="ADAL" clId="{CE65A61D-509D-45FC-A356-AE8D33A0C06E}" dt="2022-11-05T00:57:13.379" v="3630" actId="22"/>
          <ac:picMkLst>
            <pc:docMk/>
            <pc:sldMk cId="1826009634" sldId="409"/>
            <ac:picMk id="6" creationId="{A0BEAC8C-AD19-4F84-9946-D3490EB66041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2:16.684" v="4073" actId="1076"/>
        <pc:sldMkLst>
          <pc:docMk/>
          <pc:sldMk cId="1077245308" sldId="410"/>
        </pc:sldMkLst>
        <pc:spChg chg="mod">
          <ac:chgData name="Nath, Siddhartha" userId="d83df921-9d41-4a0b-95a4-a52fc1507e41" providerId="ADAL" clId="{CE65A61D-509D-45FC-A356-AE8D33A0C06E}" dt="2022-11-05T01:01:49.850" v="4069" actId="20577"/>
          <ac:spMkLst>
            <pc:docMk/>
            <pc:sldMk cId="1077245308" sldId="410"/>
            <ac:spMk id="2" creationId="{73B37E33-A058-4382-9771-A3579C07C6E1}"/>
          </ac:spMkLst>
        </pc:spChg>
        <pc:spChg chg="del">
          <ac:chgData name="Nath, Siddhartha" userId="d83df921-9d41-4a0b-95a4-a52fc1507e41" providerId="ADAL" clId="{CE65A61D-509D-45FC-A356-AE8D33A0C06E}" dt="2022-11-05T01:01:53.231" v="4070" actId="478"/>
          <ac:spMkLst>
            <pc:docMk/>
            <pc:sldMk cId="1077245308" sldId="410"/>
            <ac:spMk id="3" creationId="{C952A3E4-F810-41C1-8C30-0D68BF8C95B5}"/>
          </ac:spMkLst>
        </pc:spChg>
        <pc:picChg chg="add mod">
          <ac:chgData name="Nath, Siddhartha" userId="d83df921-9d41-4a0b-95a4-a52fc1507e41" providerId="ADAL" clId="{CE65A61D-509D-45FC-A356-AE8D33A0C06E}" dt="2022-11-05T01:02:16.684" v="4073" actId="1076"/>
          <ac:picMkLst>
            <pc:docMk/>
            <pc:sldMk cId="1077245308" sldId="410"/>
            <ac:picMk id="6" creationId="{3D242FDA-2091-458F-9DE4-5CF3C22FBAF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4:03.997" v="4110" actId="14100"/>
        <pc:sldMkLst>
          <pc:docMk/>
          <pc:sldMk cId="1805098621" sldId="411"/>
        </pc:sldMkLst>
        <pc:spChg chg="mod">
          <ac:chgData name="Nath, Siddhartha" userId="d83df921-9d41-4a0b-95a4-a52fc1507e41" providerId="ADAL" clId="{CE65A61D-509D-45FC-A356-AE8D33A0C06E}" dt="2022-11-05T01:02:41.158" v="4101" actId="20577"/>
          <ac:spMkLst>
            <pc:docMk/>
            <pc:sldMk cId="1805098621" sldId="411"/>
            <ac:spMk id="2" creationId="{69E3D8AE-0D5C-469A-A229-B11DE502AEA8}"/>
          </ac:spMkLst>
        </pc:spChg>
        <pc:spChg chg="del">
          <ac:chgData name="Nath, Siddhartha" userId="d83df921-9d41-4a0b-95a4-a52fc1507e41" providerId="ADAL" clId="{CE65A61D-509D-45FC-A356-AE8D33A0C06E}" dt="2022-11-05T01:02:27.029" v="4075" actId="478"/>
          <ac:spMkLst>
            <pc:docMk/>
            <pc:sldMk cId="1805098621" sldId="411"/>
            <ac:spMk id="3" creationId="{BC8EB032-FDC6-4899-BD6C-93844CA124C5}"/>
          </ac:spMkLst>
        </pc:spChg>
        <pc:picChg chg="add mod">
          <ac:chgData name="Nath, Siddhartha" userId="d83df921-9d41-4a0b-95a4-a52fc1507e41" providerId="ADAL" clId="{CE65A61D-509D-45FC-A356-AE8D33A0C06E}" dt="2022-11-05T01:03:28.786" v="4105" actId="14100"/>
          <ac:picMkLst>
            <pc:docMk/>
            <pc:sldMk cId="1805098621" sldId="411"/>
            <ac:picMk id="6" creationId="{576A9D50-7CF0-410C-BA96-0A2FE08601AF}"/>
          </ac:picMkLst>
        </pc:picChg>
        <pc:picChg chg="add mod">
          <ac:chgData name="Nath, Siddhartha" userId="d83df921-9d41-4a0b-95a4-a52fc1507e41" providerId="ADAL" clId="{CE65A61D-509D-45FC-A356-AE8D33A0C06E}" dt="2022-11-05T01:04:03.997" v="4110" actId="14100"/>
          <ac:picMkLst>
            <pc:docMk/>
            <pc:sldMk cId="1805098621" sldId="411"/>
            <ac:picMk id="8" creationId="{5A74D24B-BBCF-4232-8A89-4D941F557508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09:42.926" v="4573" actId="1076"/>
        <pc:sldMkLst>
          <pc:docMk/>
          <pc:sldMk cId="1860040692" sldId="412"/>
        </pc:sldMkLst>
        <pc:spChg chg="mod">
          <ac:chgData name="Nath, Siddhartha" userId="d83df921-9d41-4a0b-95a4-a52fc1507e41" providerId="ADAL" clId="{CE65A61D-509D-45FC-A356-AE8D33A0C06E}" dt="2022-11-05T01:07:07.755" v="4129" actId="20577"/>
          <ac:spMkLst>
            <pc:docMk/>
            <pc:sldMk cId="1860040692" sldId="412"/>
            <ac:spMk id="2" creationId="{CC50B07C-0236-45A2-ADF3-5243441ED20F}"/>
          </ac:spMkLst>
        </pc:spChg>
        <pc:spChg chg="mod">
          <ac:chgData name="Nath, Siddhartha" userId="d83df921-9d41-4a0b-95a4-a52fc1507e41" providerId="ADAL" clId="{CE65A61D-509D-45FC-A356-AE8D33A0C06E}" dt="2022-11-05T01:09:26.745" v="4570" actId="20577"/>
          <ac:spMkLst>
            <pc:docMk/>
            <pc:sldMk cId="1860040692" sldId="412"/>
            <ac:spMk id="3" creationId="{177E7F33-EEF2-4EC9-AEC8-380F2CA15EDC}"/>
          </ac:spMkLst>
        </pc:spChg>
        <pc:picChg chg="add mod">
          <ac:chgData name="Nath, Siddhartha" userId="d83df921-9d41-4a0b-95a4-a52fc1507e41" providerId="ADAL" clId="{CE65A61D-509D-45FC-A356-AE8D33A0C06E}" dt="2022-11-05T01:09:42.926" v="4573" actId="1076"/>
          <ac:picMkLst>
            <pc:docMk/>
            <pc:sldMk cId="1860040692" sldId="412"/>
            <ac:picMk id="6" creationId="{DA71124A-FABB-4591-A09D-5A563C7A74B4}"/>
          </ac:picMkLst>
        </pc:picChg>
      </pc:sldChg>
      <pc:sldChg chg="addSp delSp modSp add mod">
        <pc:chgData name="Nath, Siddhartha" userId="d83df921-9d41-4a0b-95a4-a52fc1507e41" providerId="ADAL" clId="{CE65A61D-509D-45FC-A356-AE8D33A0C06E}" dt="2022-11-05T01:11:05.987" v="4585" actId="1076"/>
        <pc:sldMkLst>
          <pc:docMk/>
          <pc:sldMk cId="2315355457" sldId="413"/>
        </pc:sldMkLst>
        <pc:spChg chg="mod">
          <ac:chgData name="Nath, Siddhartha" userId="d83df921-9d41-4a0b-95a4-a52fc1507e41" providerId="ADAL" clId="{CE65A61D-509D-45FC-A356-AE8D33A0C06E}" dt="2022-11-05T01:10:10.627" v="4576" actId="14100"/>
          <ac:spMkLst>
            <pc:docMk/>
            <pc:sldMk cId="2315355457" sldId="413"/>
            <ac:spMk id="3" creationId="{177E7F33-EEF2-4EC9-AEC8-380F2CA15EDC}"/>
          </ac:spMkLst>
        </pc:spChg>
        <pc:picChg chg="del">
          <ac:chgData name="Nath, Siddhartha" userId="d83df921-9d41-4a0b-95a4-a52fc1507e41" providerId="ADAL" clId="{CE65A61D-509D-45FC-A356-AE8D33A0C06E}" dt="2022-11-05T01:10:11.827" v="4577" actId="478"/>
          <ac:picMkLst>
            <pc:docMk/>
            <pc:sldMk cId="2315355457" sldId="413"/>
            <ac:picMk id="6" creationId="{DA71124A-FABB-4591-A09D-5A563C7A74B4}"/>
          </ac:picMkLst>
        </pc:picChg>
        <pc:picChg chg="add mod">
          <ac:chgData name="Nath, Siddhartha" userId="d83df921-9d41-4a0b-95a4-a52fc1507e41" providerId="ADAL" clId="{CE65A61D-509D-45FC-A356-AE8D33A0C06E}" dt="2022-11-05T01:10:41.648" v="4581" actId="1076"/>
          <ac:picMkLst>
            <pc:docMk/>
            <pc:sldMk cId="2315355457" sldId="413"/>
            <ac:picMk id="7" creationId="{515D3D69-BDCA-4F08-9530-D1297A4B9973}"/>
          </ac:picMkLst>
        </pc:picChg>
        <pc:picChg chg="add mod">
          <ac:chgData name="Nath, Siddhartha" userId="d83df921-9d41-4a0b-95a4-a52fc1507e41" providerId="ADAL" clId="{CE65A61D-509D-45FC-A356-AE8D33A0C06E}" dt="2022-11-05T01:11:05.987" v="4585" actId="1076"/>
          <ac:picMkLst>
            <pc:docMk/>
            <pc:sldMk cId="2315355457" sldId="413"/>
            <ac:picMk id="9" creationId="{85FE57D3-765B-4BD1-931A-06AC1EB77A3B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13:53.280" v="4730" actId="20577"/>
        <pc:sldMkLst>
          <pc:docMk/>
          <pc:sldMk cId="4031810181" sldId="414"/>
        </pc:sldMkLst>
        <pc:spChg chg="mod">
          <ac:chgData name="Nath, Siddhartha" userId="d83df921-9d41-4a0b-95a4-a52fc1507e41" providerId="ADAL" clId="{CE65A61D-509D-45FC-A356-AE8D33A0C06E}" dt="2022-11-05T01:11:28.863" v="4601" actId="20577"/>
          <ac:spMkLst>
            <pc:docMk/>
            <pc:sldMk cId="4031810181" sldId="414"/>
            <ac:spMk id="2" creationId="{1A503F83-FCDB-499B-8957-AC6EE3E37044}"/>
          </ac:spMkLst>
        </pc:spChg>
        <pc:spChg chg="mod">
          <ac:chgData name="Nath, Siddhartha" userId="d83df921-9d41-4a0b-95a4-a52fc1507e41" providerId="ADAL" clId="{CE65A61D-509D-45FC-A356-AE8D33A0C06E}" dt="2022-11-05T01:12:26.727" v="4692" actId="14100"/>
          <ac:spMkLst>
            <pc:docMk/>
            <pc:sldMk cId="4031810181" sldId="414"/>
            <ac:spMk id="3" creationId="{16974CC4-BA0F-4FEC-A905-653453B9CB5A}"/>
          </ac:spMkLst>
        </pc:spChg>
        <pc:spChg chg="add mod">
          <ac:chgData name="Nath, Siddhartha" userId="d83df921-9d41-4a0b-95a4-a52fc1507e41" providerId="ADAL" clId="{CE65A61D-509D-45FC-A356-AE8D33A0C06E}" dt="2022-11-05T01:13:53.280" v="4730" actId="20577"/>
          <ac:spMkLst>
            <pc:docMk/>
            <pc:sldMk cId="4031810181" sldId="414"/>
            <ac:spMk id="9" creationId="{3A3FA31B-397B-4BD6-A3D1-FBCE0745E14A}"/>
          </ac:spMkLst>
        </pc:spChg>
        <pc:picChg chg="add mod">
          <ac:chgData name="Nath, Siddhartha" userId="d83df921-9d41-4a0b-95a4-a52fc1507e41" providerId="ADAL" clId="{CE65A61D-509D-45FC-A356-AE8D33A0C06E}" dt="2022-11-05T01:12:39.943" v="4694" actId="1076"/>
          <ac:picMkLst>
            <pc:docMk/>
            <pc:sldMk cId="4031810181" sldId="414"/>
            <ac:picMk id="6" creationId="{6DB870F6-9A3A-46CD-927E-D723DB16872A}"/>
          </ac:picMkLst>
        </pc:picChg>
        <pc:picChg chg="add mod">
          <ac:chgData name="Nath, Siddhartha" userId="d83df921-9d41-4a0b-95a4-a52fc1507e41" providerId="ADAL" clId="{CE65A61D-509D-45FC-A356-AE8D33A0C06E}" dt="2022-11-05T01:13:03.856" v="4697" actId="1076"/>
          <ac:picMkLst>
            <pc:docMk/>
            <pc:sldMk cId="4031810181" sldId="414"/>
            <ac:picMk id="8" creationId="{43B8CE03-65A0-4763-86A4-004B424D558B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21:44.517" v="5027" actId="20577"/>
        <pc:sldMkLst>
          <pc:docMk/>
          <pc:sldMk cId="774649221" sldId="415"/>
        </pc:sldMkLst>
        <pc:spChg chg="mod">
          <ac:chgData name="Nath, Siddhartha" userId="d83df921-9d41-4a0b-95a4-a52fc1507e41" providerId="ADAL" clId="{CE65A61D-509D-45FC-A356-AE8D33A0C06E}" dt="2022-11-05T01:15:06.514" v="4748" actId="20577"/>
          <ac:spMkLst>
            <pc:docMk/>
            <pc:sldMk cId="774649221" sldId="415"/>
            <ac:spMk id="2" creationId="{C00735B4-01AA-414E-A162-3FBCA3F0C359}"/>
          </ac:spMkLst>
        </pc:spChg>
        <pc:spChg chg="mod">
          <ac:chgData name="Nath, Siddhartha" userId="d83df921-9d41-4a0b-95a4-a52fc1507e41" providerId="ADAL" clId="{CE65A61D-509D-45FC-A356-AE8D33A0C06E}" dt="2022-11-05T01:21:44.517" v="5027" actId="20577"/>
          <ac:spMkLst>
            <pc:docMk/>
            <pc:sldMk cId="774649221" sldId="415"/>
            <ac:spMk id="3" creationId="{5F6CC5E2-97AD-4F17-9165-DC63D5993469}"/>
          </ac:spMkLst>
        </pc:spChg>
      </pc:sldChg>
      <pc:sldChg chg="modSp new mod">
        <pc:chgData name="Nath, Siddhartha" userId="d83df921-9d41-4a0b-95a4-a52fc1507e41" providerId="ADAL" clId="{CE65A61D-509D-45FC-A356-AE8D33A0C06E}" dt="2022-11-05T01:27:03.793" v="5232" actId="20577"/>
        <pc:sldMkLst>
          <pc:docMk/>
          <pc:sldMk cId="3387016600" sldId="416"/>
        </pc:sldMkLst>
        <pc:spChg chg="mod">
          <ac:chgData name="Nath, Siddhartha" userId="d83df921-9d41-4a0b-95a4-a52fc1507e41" providerId="ADAL" clId="{CE65A61D-509D-45FC-A356-AE8D33A0C06E}" dt="2022-11-05T01:24:05.385" v="5047" actId="20577"/>
          <ac:spMkLst>
            <pc:docMk/>
            <pc:sldMk cId="3387016600" sldId="416"/>
            <ac:spMk id="2" creationId="{BDA9D213-8416-43A3-A1D9-A7CD2B1B1321}"/>
          </ac:spMkLst>
        </pc:spChg>
        <pc:spChg chg="mod">
          <ac:chgData name="Nath, Siddhartha" userId="d83df921-9d41-4a0b-95a4-a52fc1507e41" providerId="ADAL" clId="{CE65A61D-509D-45FC-A356-AE8D33A0C06E}" dt="2022-11-05T01:27:03.793" v="5232" actId="20577"/>
          <ac:spMkLst>
            <pc:docMk/>
            <pc:sldMk cId="3387016600" sldId="416"/>
            <ac:spMk id="3" creationId="{4DEC3DCE-D3C7-43CB-B0F3-BF4CF6E7472F}"/>
          </ac:spMkLst>
        </pc:spChg>
      </pc:sldChg>
      <pc:sldChg chg="addSp delSp modSp new mod chgLayout">
        <pc:chgData name="Nath, Siddhartha" userId="d83df921-9d41-4a0b-95a4-a52fc1507e41" providerId="ADAL" clId="{CE65A61D-509D-45FC-A356-AE8D33A0C06E}" dt="2022-11-05T01:40:02.619" v="6385" actId="20577"/>
        <pc:sldMkLst>
          <pc:docMk/>
          <pc:sldMk cId="1634919074" sldId="417"/>
        </pc:sldMkLst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2" creationId="{041C85FC-AD93-4BA2-BC22-B03C666633C6}"/>
          </ac:spMkLst>
        </pc:spChg>
        <pc:spChg chg="mod ord">
          <ac:chgData name="Nath, Siddhartha" userId="d83df921-9d41-4a0b-95a4-a52fc1507e41" providerId="ADAL" clId="{CE65A61D-509D-45FC-A356-AE8D33A0C06E}" dt="2022-11-05T01:40:02.619" v="6385" actId="20577"/>
          <ac:spMkLst>
            <pc:docMk/>
            <pc:sldMk cId="1634919074" sldId="417"/>
            <ac:spMk id="3" creationId="{E625D98A-C053-473E-A327-2D3E735838CF}"/>
          </ac:spMkLst>
        </pc:spChg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4" creationId="{8988574F-B094-4E04-A816-3F5C182EC1CF}"/>
          </ac:spMkLst>
        </pc:spChg>
        <pc:picChg chg="add del mod">
          <ac:chgData name="Nath, Siddhartha" userId="d83df921-9d41-4a0b-95a4-a52fc1507e41" providerId="ADAL" clId="{CE65A61D-509D-45FC-A356-AE8D33A0C06E}" dt="2022-11-05T01:35:03.653" v="5877" actId="478"/>
          <ac:picMkLst>
            <pc:docMk/>
            <pc:sldMk cId="1634919074" sldId="417"/>
            <ac:picMk id="6" creationId="{DB7EFD7B-6984-42CD-807A-C986CAEA4774}"/>
          </ac:picMkLst>
        </pc:picChg>
        <pc:picChg chg="add mod">
          <ac:chgData name="Nath, Siddhartha" userId="d83df921-9d41-4a0b-95a4-a52fc1507e41" providerId="ADAL" clId="{CE65A61D-509D-45FC-A356-AE8D33A0C06E}" dt="2022-11-05T01:38:18.687" v="6257" actId="1076"/>
          <ac:picMkLst>
            <pc:docMk/>
            <pc:sldMk cId="1634919074" sldId="417"/>
            <ac:picMk id="8" creationId="{E28F1534-59E3-496B-8DC6-F8B18B352165}"/>
          </ac:picMkLst>
        </pc:picChg>
      </pc:sldChg>
      <pc:sldChg chg="modSp add del mod">
        <pc:chgData name="Nath, Siddhartha" userId="d83df921-9d41-4a0b-95a4-a52fc1507e41" providerId="ADAL" clId="{CE65A61D-509D-45FC-A356-AE8D33A0C06E}" dt="2022-11-05T01:34:55.082" v="5867" actId="47"/>
        <pc:sldMkLst>
          <pc:docMk/>
          <pc:sldMk cId="2155444690" sldId="418"/>
        </pc:sldMkLst>
        <pc:spChg chg="mod">
          <ac:chgData name="Nath, Siddhartha" userId="d83df921-9d41-4a0b-95a4-a52fc1507e41" providerId="ADAL" clId="{CE65A61D-509D-45FC-A356-AE8D33A0C06E}" dt="2022-11-05T01:34:20.162" v="5866" actId="20577"/>
          <ac:spMkLst>
            <pc:docMk/>
            <pc:sldMk cId="2155444690" sldId="418"/>
            <ac:spMk id="3" creationId="{E625D98A-C053-473E-A327-2D3E735838CF}"/>
          </ac:spMkLst>
        </pc:spChg>
        <pc:picChg chg="mod">
          <ac:chgData name="Nath, Siddhartha" userId="d83df921-9d41-4a0b-95a4-a52fc1507e41" providerId="ADAL" clId="{CE65A61D-509D-45FC-A356-AE8D33A0C06E}" dt="2022-11-05T01:32:40.649" v="5718" actId="14100"/>
          <ac:picMkLst>
            <pc:docMk/>
            <pc:sldMk cId="2155444690" sldId="418"/>
            <ac:picMk id="6" creationId="{DB7EFD7B-6984-42CD-807A-C986CAEA4774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44:37.409" v="6827" actId="207"/>
        <pc:sldMkLst>
          <pc:docMk/>
          <pc:sldMk cId="3555609701" sldId="418"/>
        </pc:sldMkLst>
        <pc:spChg chg="mod">
          <ac:chgData name="Nath, Siddhartha" userId="d83df921-9d41-4a0b-95a4-a52fc1507e41" providerId="ADAL" clId="{CE65A61D-509D-45FC-A356-AE8D33A0C06E}" dt="2022-11-05T01:40:09.111" v="6403" actId="20577"/>
          <ac:spMkLst>
            <pc:docMk/>
            <pc:sldMk cId="3555609701" sldId="418"/>
            <ac:spMk id="2" creationId="{BC731162-24C2-43A7-9499-2A888433FAF1}"/>
          </ac:spMkLst>
        </pc:spChg>
        <pc:spChg chg="mod">
          <ac:chgData name="Nath, Siddhartha" userId="d83df921-9d41-4a0b-95a4-a52fc1507e41" providerId="ADAL" clId="{CE65A61D-509D-45FC-A356-AE8D33A0C06E}" dt="2022-11-05T01:44:37.409" v="6827" actId="207"/>
          <ac:spMkLst>
            <pc:docMk/>
            <pc:sldMk cId="3555609701" sldId="418"/>
            <ac:spMk id="3" creationId="{043254DF-D077-4923-9DEF-DC6D7F68DFD2}"/>
          </ac:spMkLst>
        </pc:spChg>
      </pc:sldChg>
      <pc:sldChg chg="addSp delSp modSp new mod">
        <pc:chgData name="Nath, Siddhartha" userId="d83df921-9d41-4a0b-95a4-a52fc1507e41" providerId="ADAL" clId="{CE65A61D-509D-45FC-A356-AE8D33A0C06E}" dt="2022-11-05T01:45:23.599" v="6838" actId="1076"/>
        <pc:sldMkLst>
          <pc:docMk/>
          <pc:sldMk cId="931361193" sldId="419"/>
        </pc:sldMkLst>
        <pc:spChg chg="mod">
          <ac:chgData name="Nath, Siddhartha" userId="d83df921-9d41-4a0b-95a4-a52fc1507e41" providerId="ADAL" clId="{CE65A61D-509D-45FC-A356-AE8D33A0C06E}" dt="2022-11-05T01:45:06.096" v="6835" actId="20577"/>
          <ac:spMkLst>
            <pc:docMk/>
            <pc:sldMk cId="931361193" sldId="419"/>
            <ac:spMk id="2" creationId="{45F5BC9F-9366-4FDA-BCD8-104402671A85}"/>
          </ac:spMkLst>
        </pc:spChg>
        <pc:spChg chg="del">
          <ac:chgData name="Nath, Siddhartha" userId="d83df921-9d41-4a0b-95a4-a52fc1507e41" providerId="ADAL" clId="{CE65A61D-509D-45FC-A356-AE8D33A0C06E}" dt="2022-11-05T01:45:20.423" v="6836" actId="478"/>
          <ac:spMkLst>
            <pc:docMk/>
            <pc:sldMk cId="931361193" sldId="419"/>
            <ac:spMk id="3" creationId="{4BC059F0-BBFE-4070-97F6-6385AC6D5C49}"/>
          </ac:spMkLst>
        </pc:spChg>
        <pc:picChg chg="add mod">
          <ac:chgData name="Nath, Siddhartha" userId="d83df921-9d41-4a0b-95a4-a52fc1507e41" providerId="ADAL" clId="{CE65A61D-509D-45FC-A356-AE8D33A0C06E}" dt="2022-11-05T01:45:23.599" v="6838" actId="1076"/>
          <ac:picMkLst>
            <pc:docMk/>
            <pc:sldMk cId="931361193" sldId="419"/>
            <ac:picMk id="6" creationId="{57798062-75DE-47EC-BFB6-08F379741E78}"/>
          </ac:picMkLst>
        </pc:picChg>
      </pc:sldChg>
      <pc:sldChg chg="addSp delSp modSp new mod chgLayout">
        <pc:chgData name="Nath, Siddhartha" userId="d83df921-9d41-4a0b-95a4-a52fc1507e41" providerId="ADAL" clId="{CE65A61D-509D-45FC-A356-AE8D33A0C06E}" dt="2022-11-05T01:49:45.108" v="7218" actId="20577"/>
        <pc:sldMkLst>
          <pc:docMk/>
          <pc:sldMk cId="3190492072" sldId="420"/>
        </pc:sldMkLst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2" creationId="{9021FB34-69DB-4F10-9FAD-026AEB2E5510}"/>
          </ac:spMkLst>
        </pc:spChg>
        <pc:spChg chg="add del mod">
          <ac:chgData name="Nath, Siddhartha" userId="d83df921-9d41-4a0b-95a4-a52fc1507e41" providerId="ADAL" clId="{CE65A61D-509D-45FC-A356-AE8D33A0C06E}" dt="2022-11-05T01:49:45.108" v="7218" actId="20577"/>
          <ac:spMkLst>
            <pc:docMk/>
            <pc:sldMk cId="3190492072" sldId="420"/>
            <ac:spMk id="3" creationId="{448FE047-812F-49F1-9C84-2F54DC393F9C}"/>
          </ac:spMkLst>
        </pc:spChg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4" creationId="{1E68518A-5029-4D1E-B2AA-F6096ED88DDC}"/>
          </ac:spMkLst>
        </pc:spChg>
        <pc:picChg chg="add del mod ord">
          <ac:chgData name="Nath, Siddhartha" userId="d83df921-9d41-4a0b-95a4-a52fc1507e41" providerId="ADAL" clId="{CE65A61D-509D-45FC-A356-AE8D33A0C06E}" dt="2022-11-05T01:46:40.965" v="6865" actId="22"/>
          <ac:picMkLst>
            <pc:docMk/>
            <pc:sldMk cId="3190492072" sldId="420"/>
            <ac:picMk id="6" creationId="{E3105D9A-7B6F-4EA7-8045-157732065C19}"/>
          </ac:picMkLst>
        </pc:picChg>
        <pc:picChg chg="add mod">
          <ac:chgData name="Nath, Siddhartha" userId="d83df921-9d41-4a0b-95a4-a52fc1507e41" providerId="ADAL" clId="{CE65A61D-509D-45FC-A356-AE8D33A0C06E}" dt="2022-11-05T01:46:48.014" v="6868" actId="1076"/>
          <ac:picMkLst>
            <pc:docMk/>
            <pc:sldMk cId="3190492072" sldId="420"/>
            <ac:picMk id="8" creationId="{D0DAF96D-9F40-41B4-A52D-901D5EE5C8CC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51:33.083" v="7322" actId="113"/>
        <pc:sldMkLst>
          <pc:docMk/>
          <pc:sldMk cId="3010657527" sldId="421"/>
        </pc:sldMkLst>
        <pc:spChg chg="mod">
          <ac:chgData name="Nath, Siddhartha" userId="d83df921-9d41-4a0b-95a4-a52fc1507e41" providerId="ADAL" clId="{CE65A61D-509D-45FC-A356-AE8D33A0C06E}" dt="2022-11-05T01:50:13.329" v="7249" actId="20577"/>
          <ac:spMkLst>
            <pc:docMk/>
            <pc:sldMk cId="3010657527" sldId="421"/>
            <ac:spMk id="2" creationId="{1AA23CC9-B50C-40CE-B252-93B32E9069A8}"/>
          </ac:spMkLst>
        </pc:spChg>
        <pc:spChg chg="del">
          <ac:chgData name="Nath, Siddhartha" userId="d83df921-9d41-4a0b-95a4-a52fc1507e41" providerId="ADAL" clId="{CE65A61D-509D-45FC-A356-AE8D33A0C06E}" dt="2022-11-05T01:50:22.510" v="7250" actId="478"/>
          <ac:spMkLst>
            <pc:docMk/>
            <pc:sldMk cId="3010657527" sldId="421"/>
            <ac:spMk id="3" creationId="{06FB1D1E-04B1-4EA9-A154-E3D6804CAB46}"/>
          </ac:spMkLst>
        </pc:spChg>
        <pc:spChg chg="add mod">
          <ac:chgData name="Nath, Siddhartha" userId="d83df921-9d41-4a0b-95a4-a52fc1507e41" providerId="ADAL" clId="{CE65A61D-509D-45FC-A356-AE8D33A0C06E}" dt="2022-11-05T01:51:33.083" v="7322" actId="113"/>
          <ac:spMkLst>
            <pc:docMk/>
            <pc:sldMk cId="3010657527" sldId="421"/>
            <ac:spMk id="9" creationId="{9A4E410D-ABC2-4752-849A-9DE874E469B4}"/>
          </ac:spMkLst>
        </pc:spChg>
        <pc:picChg chg="add mod">
          <ac:chgData name="Nath, Siddhartha" userId="d83df921-9d41-4a0b-95a4-a52fc1507e41" providerId="ADAL" clId="{CE65A61D-509D-45FC-A356-AE8D33A0C06E}" dt="2022-11-05T01:50:37.885" v="7253" actId="1076"/>
          <ac:picMkLst>
            <pc:docMk/>
            <pc:sldMk cId="3010657527" sldId="421"/>
            <ac:picMk id="6" creationId="{88AEE25A-2BF0-4B7C-9365-BF776A3545CA}"/>
          </ac:picMkLst>
        </pc:picChg>
        <pc:picChg chg="add mod">
          <ac:chgData name="Nath, Siddhartha" userId="d83df921-9d41-4a0b-95a4-a52fc1507e41" providerId="ADAL" clId="{CE65A61D-509D-45FC-A356-AE8D33A0C06E}" dt="2022-11-05T01:50:57.753" v="7256" actId="1076"/>
          <ac:picMkLst>
            <pc:docMk/>
            <pc:sldMk cId="3010657527" sldId="421"/>
            <ac:picMk id="8" creationId="{49D5BF30-8377-4306-8D3C-CACE6BA371A9}"/>
          </ac:picMkLst>
        </pc:picChg>
      </pc:sldChg>
      <pc:sldChg chg="addSp modSp new mod ord">
        <pc:chgData name="Nath, Siddhartha" userId="d83df921-9d41-4a0b-95a4-a52fc1507e41" providerId="ADAL" clId="{CE65A61D-509D-45FC-A356-AE8D33A0C06E}" dt="2022-11-05T19:52:19.805" v="10343" actId="14100"/>
        <pc:sldMkLst>
          <pc:docMk/>
          <pc:sldMk cId="3657782064" sldId="422"/>
        </pc:sldMkLst>
        <pc:spChg chg="mod">
          <ac:chgData name="Nath, Siddhartha" userId="d83df921-9d41-4a0b-95a4-a52fc1507e41" providerId="ADAL" clId="{CE65A61D-509D-45FC-A356-AE8D33A0C06E}" dt="2022-11-05T02:13:14.022" v="8375" actId="20577"/>
          <ac:spMkLst>
            <pc:docMk/>
            <pc:sldMk cId="3657782064" sldId="422"/>
            <ac:spMk id="2" creationId="{F5FF8BEF-F112-47C2-B158-55221769A2D6}"/>
          </ac:spMkLst>
        </pc:spChg>
        <pc:spChg chg="mod">
          <ac:chgData name="Nath, Siddhartha" userId="d83df921-9d41-4a0b-95a4-a52fc1507e41" providerId="ADAL" clId="{CE65A61D-509D-45FC-A356-AE8D33A0C06E}" dt="2022-11-05T19:52:03.177" v="10338" actId="20577"/>
          <ac:spMkLst>
            <pc:docMk/>
            <pc:sldMk cId="3657782064" sldId="422"/>
            <ac:spMk id="3" creationId="{52FA0DB3-F39D-4940-95FE-18E753CD6725}"/>
          </ac:spMkLst>
        </pc:spChg>
        <pc:spChg chg="add mod">
          <ac:chgData name="Nath, Siddhartha" userId="d83df921-9d41-4a0b-95a4-a52fc1507e41" providerId="ADAL" clId="{CE65A61D-509D-45FC-A356-AE8D33A0C06E}" dt="2022-11-05T19:52:19.805" v="10343" actId="14100"/>
          <ac:spMkLst>
            <pc:docMk/>
            <pc:sldMk cId="3657782064" sldId="422"/>
            <ac:spMk id="7" creationId="{F39A4243-1E23-454A-B6BE-7D6A0F7ACA22}"/>
          </ac:spMkLst>
        </pc:spChg>
        <pc:picChg chg="add mod">
          <ac:chgData name="Nath, Siddhartha" userId="d83df921-9d41-4a0b-95a4-a52fc1507e41" providerId="ADAL" clId="{CE65A61D-509D-45FC-A356-AE8D33A0C06E}" dt="2022-11-05T19:52:16.880" v="10342" actId="1076"/>
          <ac:picMkLst>
            <pc:docMk/>
            <pc:sldMk cId="3657782064" sldId="422"/>
            <ac:picMk id="6" creationId="{ADDFD967-248E-437A-8BC0-AF37DA075EE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2:05:59.329" v="8209" actId="20577"/>
        <pc:sldMkLst>
          <pc:docMk/>
          <pc:sldMk cId="246303887" sldId="423"/>
        </pc:sldMkLst>
        <pc:spChg chg="mod">
          <ac:chgData name="Nath, Siddhartha" userId="d83df921-9d41-4a0b-95a4-a52fc1507e41" providerId="ADAL" clId="{CE65A61D-509D-45FC-A356-AE8D33A0C06E}" dt="2022-11-05T01:57:22.554" v="7731" actId="20577"/>
          <ac:spMkLst>
            <pc:docMk/>
            <pc:sldMk cId="246303887" sldId="423"/>
            <ac:spMk id="2" creationId="{412EB169-6A7F-4CAC-8DF9-124D7D13B611}"/>
          </ac:spMkLst>
        </pc:spChg>
        <pc:spChg chg="mod">
          <ac:chgData name="Nath, Siddhartha" userId="d83df921-9d41-4a0b-95a4-a52fc1507e41" providerId="ADAL" clId="{CE65A61D-509D-45FC-A356-AE8D33A0C06E}" dt="2022-11-05T02:05:59.329" v="8209" actId="20577"/>
          <ac:spMkLst>
            <pc:docMk/>
            <pc:sldMk cId="246303887" sldId="423"/>
            <ac:spMk id="3" creationId="{FFAE4938-F6F3-424D-80CF-5D52928B6F20}"/>
          </ac:spMkLst>
        </pc:spChg>
        <pc:spChg chg="add del mod">
          <ac:chgData name="Nath, Siddhartha" userId="d83df921-9d41-4a0b-95a4-a52fc1507e41" providerId="ADAL" clId="{CE65A61D-509D-45FC-A356-AE8D33A0C06E}" dt="2022-11-05T02:05:42.032" v="8177" actId="478"/>
          <ac:spMkLst>
            <pc:docMk/>
            <pc:sldMk cId="246303887" sldId="423"/>
            <ac:spMk id="5" creationId="{8CCB27DE-177C-4D23-BBC5-E0DDCE187377}"/>
          </ac:spMkLst>
        </pc:spChg>
      </pc:sldChg>
      <pc:sldChg chg="modSp new mod">
        <pc:chgData name="Nath, Siddhartha" userId="d83df921-9d41-4a0b-95a4-a52fc1507e41" providerId="ADAL" clId="{CE65A61D-509D-45FC-A356-AE8D33A0C06E}" dt="2022-11-05T19:28:23.602" v="9405" actId="20577"/>
        <pc:sldMkLst>
          <pc:docMk/>
          <pc:sldMk cId="3154518002" sldId="424"/>
        </pc:sldMkLst>
        <pc:spChg chg="mod">
          <ac:chgData name="Nath, Siddhartha" userId="d83df921-9d41-4a0b-95a4-a52fc1507e41" providerId="ADAL" clId="{CE65A61D-509D-45FC-A356-AE8D33A0C06E}" dt="2022-11-05T19:24:45.757" v="9039" actId="20577"/>
          <ac:spMkLst>
            <pc:docMk/>
            <pc:sldMk cId="3154518002" sldId="424"/>
            <ac:spMk id="2" creationId="{30590B89-9BAE-477B-B930-0ED229B3AD12}"/>
          </ac:spMkLst>
        </pc:spChg>
        <pc:spChg chg="mod">
          <ac:chgData name="Nath, Siddhartha" userId="d83df921-9d41-4a0b-95a4-a52fc1507e41" providerId="ADAL" clId="{CE65A61D-509D-45FC-A356-AE8D33A0C06E}" dt="2022-11-05T19:28:23.602" v="9405" actId="20577"/>
          <ac:spMkLst>
            <pc:docMk/>
            <pc:sldMk cId="3154518002" sldId="424"/>
            <ac:spMk id="3" creationId="{C7C8FFF4-3F72-49F2-8DDD-ADA3F354D7D9}"/>
          </ac:spMkLst>
        </pc:spChg>
      </pc:sldChg>
      <pc:sldChg chg="modSp new mod">
        <pc:chgData name="Nath, Siddhartha" userId="d83df921-9d41-4a0b-95a4-a52fc1507e41" providerId="ADAL" clId="{CE65A61D-509D-45FC-A356-AE8D33A0C06E}" dt="2022-11-05T19:34:39.890" v="9835" actId="20577"/>
        <pc:sldMkLst>
          <pc:docMk/>
          <pc:sldMk cId="328601108" sldId="425"/>
        </pc:sldMkLst>
        <pc:spChg chg="mod">
          <ac:chgData name="Nath, Siddhartha" userId="d83df921-9d41-4a0b-95a4-a52fc1507e41" providerId="ADAL" clId="{CE65A61D-509D-45FC-A356-AE8D33A0C06E}" dt="2022-11-05T19:25:02.523" v="9074" actId="20577"/>
          <ac:spMkLst>
            <pc:docMk/>
            <pc:sldMk cId="328601108" sldId="425"/>
            <ac:spMk id="2" creationId="{CB9E531D-C1FA-4A14-B83A-22AD3A6E5AD6}"/>
          </ac:spMkLst>
        </pc:spChg>
        <pc:spChg chg="mod">
          <ac:chgData name="Nath, Siddhartha" userId="d83df921-9d41-4a0b-95a4-a52fc1507e41" providerId="ADAL" clId="{CE65A61D-509D-45FC-A356-AE8D33A0C06E}" dt="2022-11-05T19:34:39.890" v="9835" actId="20577"/>
          <ac:spMkLst>
            <pc:docMk/>
            <pc:sldMk cId="328601108" sldId="425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35:23.828" v="9919" actId="20577"/>
        <pc:sldMkLst>
          <pc:docMk/>
          <pc:sldMk cId="3792280896" sldId="426"/>
        </pc:sldMkLst>
        <pc:spChg chg="mod">
          <ac:chgData name="Nath, Siddhartha" userId="d83df921-9d41-4a0b-95a4-a52fc1507e41" providerId="ADAL" clId="{CE65A61D-509D-45FC-A356-AE8D33A0C06E}" dt="2022-11-05T19:35:23.828" v="9919" actId="20577"/>
          <ac:spMkLst>
            <pc:docMk/>
            <pc:sldMk cId="3792280896" sldId="426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41:03.229" v="10317" actId="207"/>
        <pc:sldMkLst>
          <pc:docMk/>
          <pc:sldMk cId="3005817617" sldId="427"/>
        </pc:sldMkLst>
        <pc:spChg chg="mod">
          <ac:chgData name="Nath, Siddhartha" userId="d83df921-9d41-4a0b-95a4-a52fc1507e41" providerId="ADAL" clId="{CE65A61D-509D-45FC-A356-AE8D33A0C06E}" dt="2022-11-05T19:41:03.229" v="10317" actId="207"/>
          <ac:spMkLst>
            <pc:docMk/>
            <pc:sldMk cId="3005817617" sldId="427"/>
            <ac:spMk id="3" creationId="{7FB1D8F8-015E-4FCF-B66E-C6BE83639039}"/>
          </ac:spMkLst>
        </pc:spChg>
      </pc:sldChg>
    </pc:docChg>
  </pc:docChgLst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3C223E26-855D-4912-A321-9665C4581692}"/>
    <pc:docChg chg="undo custSel addSld delSld modSld sldOrd">
      <pc:chgData name="Nath, Siddhartha" userId="d83df921-9d41-4a0b-95a4-a52fc1507e41" providerId="ADAL" clId="{3C223E26-855D-4912-A321-9665C4581692}" dt="2022-11-09T23:53:43.810" v="13229" actId="404"/>
      <pc:docMkLst>
        <pc:docMk/>
      </pc:docMkLst>
      <pc:sldChg chg="modSp mod">
        <pc:chgData name="Nath, Siddhartha" userId="d83df921-9d41-4a0b-95a4-a52fc1507e41" providerId="ADAL" clId="{3C223E26-855D-4912-A321-9665C4581692}" dt="2022-11-07T20:03:54.496" v="3" actId="20577"/>
        <pc:sldMkLst>
          <pc:docMk/>
          <pc:sldMk cId="0" sldId="284"/>
        </pc:sldMkLst>
        <pc:spChg chg="mod">
          <ac:chgData name="Nath, Siddhartha" userId="d83df921-9d41-4a0b-95a4-a52fc1507e41" providerId="ADAL" clId="{3C223E26-855D-4912-A321-9665C4581692}" dt="2022-11-07T20:03:54.496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3C223E26-855D-4912-A321-9665C4581692}" dt="2022-11-07T20:04:12.860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3C223E26-855D-4912-A321-9665C4581692}" dt="2022-11-07T20:04:12.860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3C223E26-855D-4912-A321-9665C4581692}" dt="2022-11-09T23:53:43.810" v="13229" actId="404"/>
        <pc:sldMkLst>
          <pc:docMk/>
          <pc:sldMk cId="0" sldId="287"/>
        </pc:sldMkLst>
        <pc:spChg chg="mod">
          <ac:chgData name="Nath, Siddhartha" userId="d83df921-9d41-4a0b-95a4-a52fc1507e41" providerId="ADAL" clId="{3C223E26-855D-4912-A321-9665C4581692}" dt="2022-11-09T23:53:43.810" v="13229" actId="404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3C223E26-855D-4912-A321-9665C4581692}" dt="2022-11-08T16:07:18.427" v="13192" actId="207"/>
        <pc:sldMkLst>
          <pc:docMk/>
          <pc:sldMk cId="1254003249" sldId="288"/>
        </pc:sldMkLst>
        <pc:spChg chg="mod">
          <ac:chgData name="Nath, Siddhartha" userId="d83df921-9d41-4a0b-95a4-a52fc1507e41" providerId="ADAL" clId="{3C223E26-855D-4912-A321-9665C4581692}" dt="2022-11-07T20:16:14.264" v="77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3C223E26-855D-4912-A321-9665C4581692}" dt="2022-11-08T16:07:18.427" v="13192" actId="207"/>
          <ac:spMkLst>
            <pc:docMk/>
            <pc:sldMk cId="1254003249" sldId="288"/>
            <ac:spMk id="3" creationId="{39403EA4-72EF-44C6-B9C1-4BB7C0605EC3}"/>
          </ac:spMkLst>
        </pc:spChg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344997523" sldId="401"/>
        </pc:sldMkLst>
        <pc:spChg chg="mod">
          <ac:chgData name="Nath, Siddhartha" userId="d83df921-9d41-4a0b-95a4-a52fc1507e41" providerId="ADAL" clId="{3C223E26-855D-4912-A321-9665C4581692}" dt="2022-11-07T20:07:07.605" v="54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3C223E26-855D-4912-A321-9665C4581692}" dt="2022-11-07T20:08:28.700" v="184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del">
        <pc:chgData name="Nath, Siddhartha" userId="d83df921-9d41-4a0b-95a4-a52fc1507e41" providerId="ADAL" clId="{3C223E26-855D-4912-A321-9665C4581692}" dt="2022-11-07T20:08:44.229" v="185" actId="47"/>
        <pc:sldMkLst>
          <pc:docMk/>
          <pc:sldMk cId="1222942495" sldId="402"/>
        </pc:sldMkLst>
      </pc:sldChg>
      <pc:sldChg chg="del">
        <pc:chgData name="Nath, Siddhartha" userId="d83df921-9d41-4a0b-95a4-a52fc1507e41" providerId="ADAL" clId="{3C223E26-855D-4912-A321-9665C4581692}" dt="2022-11-07T20:08:44.734" v="186" actId="47"/>
        <pc:sldMkLst>
          <pc:docMk/>
          <pc:sldMk cId="157471863" sldId="403"/>
        </pc:sldMkLst>
      </pc:sldChg>
      <pc:sldChg chg="del">
        <pc:chgData name="Nath, Siddhartha" userId="d83df921-9d41-4a0b-95a4-a52fc1507e41" providerId="ADAL" clId="{3C223E26-855D-4912-A321-9665C4581692}" dt="2022-11-07T20:08:45.510" v="187" actId="47"/>
        <pc:sldMkLst>
          <pc:docMk/>
          <pc:sldMk cId="2205272028" sldId="404"/>
        </pc:sldMkLst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117833536" sldId="405"/>
        </pc:sldMkLst>
        <pc:spChg chg="mod">
          <ac:chgData name="Nath, Siddhartha" userId="d83df921-9d41-4a0b-95a4-a52fc1507e41" providerId="ADAL" clId="{3C223E26-855D-4912-A321-9665C4581692}" dt="2022-11-07T20:13:30.859" v="641" actId="20577"/>
          <ac:spMkLst>
            <pc:docMk/>
            <pc:sldMk cId="4117833536" sldId="405"/>
            <ac:spMk id="3" creationId="{5EB6B874-1E71-4719-9FD2-D8FAA49DEA4C}"/>
          </ac:spMkLst>
        </pc:spChg>
      </pc:sldChg>
      <pc:sldChg chg="del">
        <pc:chgData name="Nath, Siddhartha" userId="d83df921-9d41-4a0b-95a4-a52fc1507e41" providerId="ADAL" clId="{3C223E26-855D-4912-A321-9665C4581692}" dt="2022-11-07T20:12:25.295" v="573" actId="47"/>
        <pc:sldMkLst>
          <pc:docMk/>
          <pc:sldMk cId="2680784585" sldId="40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08688091" sldId="40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26009634" sldId="40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077245308" sldId="41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05098621" sldId="411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60040692" sldId="41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315355457" sldId="41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4031810181" sldId="41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774649221" sldId="41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387016600" sldId="41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34919074" sldId="41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555609701" sldId="41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931361193" sldId="41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90492072" sldId="42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10657527" sldId="421"/>
        </pc:sldMkLst>
      </pc:sldChg>
      <pc:sldChg chg="del">
        <pc:chgData name="Nath, Siddhartha" userId="d83df921-9d41-4a0b-95a4-a52fc1507e41" providerId="ADAL" clId="{3C223E26-855D-4912-A321-9665C4581692}" dt="2022-11-07T20:16:21.254" v="778" actId="47"/>
        <pc:sldMkLst>
          <pc:docMk/>
          <pc:sldMk cId="3657782064" sldId="42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46303887" sldId="42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54518002" sldId="42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28601108" sldId="42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792280896" sldId="42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05817617" sldId="427"/>
        </pc:sldMkLst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029884179" sldId="428"/>
        </pc:sldMkLst>
        <pc:spChg chg="mod">
          <ac:chgData name="Nath, Siddhartha" userId="d83df921-9d41-4a0b-95a4-a52fc1507e41" providerId="ADAL" clId="{3C223E26-855D-4912-A321-9665C4581692}" dt="2022-11-07T20:30:03.708" v="1602" actId="20577"/>
          <ac:spMkLst>
            <pc:docMk/>
            <pc:sldMk cId="1029884179" sldId="428"/>
            <ac:spMk id="3" creationId="{5EB6B874-1E71-4719-9FD2-D8FAA49DEA4C}"/>
          </ac:spMkLst>
        </pc:spChg>
      </pc:sldChg>
      <pc:sldChg chg="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38994336" sldId="429"/>
        </pc:sldMkLst>
        <pc:spChg chg="mod">
          <ac:chgData name="Nath, Siddhartha" userId="d83df921-9d41-4a0b-95a4-a52fc1507e41" providerId="ADAL" clId="{3C223E26-855D-4912-A321-9665C4581692}" dt="2022-11-07T20:16:30.104" v="786" actId="20577"/>
          <ac:spMkLst>
            <pc:docMk/>
            <pc:sldMk cId="438994336" sldId="429"/>
            <ac:spMk id="2" creationId="{7DAA3578-92ED-46E4-BF67-83958C1BCE76}"/>
          </ac:spMkLst>
        </pc:spChg>
        <pc:spChg chg="mod">
          <ac:chgData name="Nath, Siddhartha" userId="d83df921-9d41-4a0b-95a4-a52fc1507e41" providerId="ADAL" clId="{3C223E26-855D-4912-A321-9665C4581692}" dt="2022-11-07T20:26:11.456" v="1458" actId="20577"/>
          <ac:spMkLst>
            <pc:docMk/>
            <pc:sldMk cId="438994336" sldId="429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0788267" sldId="430"/>
        </pc:sldMkLst>
        <pc:spChg chg="mod">
          <ac:chgData name="Nath, Siddhartha" userId="d83df921-9d41-4a0b-95a4-a52fc1507e41" providerId="ADAL" clId="{3C223E26-855D-4912-A321-9665C4581692}" dt="2022-11-07T20:26:08.853" v="1457" actId="20577"/>
          <ac:spMkLst>
            <pc:docMk/>
            <pc:sldMk cId="2370788267" sldId="430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1151519" sldId="431"/>
        </pc:sldMkLst>
        <pc:spChg chg="mod">
          <ac:chgData name="Nath, Siddhartha" userId="d83df921-9d41-4a0b-95a4-a52fc1507e41" providerId="ADAL" clId="{3C223E26-855D-4912-A321-9665C4581692}" dt="2022-11-07T20:28:04.121" v="1536" actId="20577"/>
          <ac:spMkLst>
            <pc:docMk/>
            <pc:sldMk cId="2371151519" sldId="431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577549418" sldId="432"/>
        </pc:sldMkLst>
        <pc:spChg chg="mod">
          <ac:chgData name="Nath, Siddhartha" userId="d83df921-9d41-4a0b-95a4-a52fc1507e41" providerId="ADAL" clId="{3C223E26-855D-4912-A321-9665C4581692}" dt="2022-11-07T20:33:48.581" v="1764" actId="20577"/>
          <ac:spMkLst>
            <pc:docMk/>
            <pc:sldMk cId="1577549418" sldId="432"/>
            <ac:spMk id="3" creationId="{5EB6B874-1E71-4719-9FD2-D8FAA49DEA4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360173598" sldId="433"/>
        </pc:sldMkLst>
        <pc:spChg chg="mod">
          <ac:chgData name="Nath, Siddhartha" userId="d83df921-9d41-4a0b-95a4-a52fc1507e41" providerId="ADAL" clId="{3C223E26-855D-4912-A321-9665C4581692}" dt="2022-11-07T20:35:39.451" v="1938" actId="20577"/>
          <ac:spMkLst>
            <pc:docMk/>
            <pc:sldMk cId="1360173598" sldId="433"/>
            <ac:spMk id="3" creationId="{5EB6B874-1E71-4719-9FD2-D8FAA49DEA4C}"/>
          </ac:spMkLst>
        </pc:spChg>
      </pc:sldChg>
      <pc:sldChg chg="addSp 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832150133" sldId="434"/>
        </pc:sldMkLst>
        <pc:spChg chg="mod">
          <ac:chgData name="Nath, Siddhartha" userId="d83df921-9d41-4a0b-95a4-a52fc1507e41" providerId="ADAL" clId="{3C223E26-855D-4912-A321-9665C4581692}" dt="2022-11-07T20:36:10.914" v="1974" actId="20577"/>
          <ac:spMkLst>
            <pc:docMk/>
            <pc:sldMk cId="3832150133" sldId="434"/>
            <ac:spMk id="2" creationId="{0DDA7032-EE34-453B-9AAD-8A627C31FA83}"/>
          </ac:spMkLst>
        </pc:spChg>
        <pc:spChg chg="mod">
          <ac:chgData name="Nath, Siddhartha" userId="d83df921-9d41-4a0b-95a4-a52fc1507e41" providerId="ADAL" clId="{3C223E26-855D-4912-A321-9665C4581692}" dt="2022-11-07T20:47:22.822" v="2655" actId="20577"/>
          <ac:spMkLst>
            <pc:docMk/>
            <pc:sldMk cId="3832150133" sldId="434"/>
            <ac:spMk id="3" creationId="{EA06AEA5-085B-433C-A5BB-AE0A6BEF5D8E}"/>
          </ac:spMkLst>
        </pc:spChg>
        <pc:picChg chg="add mod">
          <ac:chgData name="Nath, Siddhartha" userId="d83df921-9d41-4a0b-95a4-a52fc1507e41" providerId="ADAL" clId="{3C223E26-855D-4912-A321-9665C4581692}" dt="2022-11-07T20:36:38.321" v="1981" actId="14100"/>
          <ac:picMkLst>
            <pc:docMk/>
            <pc:sldMk cId="3832150133" sldId="434"/>
            <ac:picMk id="6" creationId="{603D8625-7131-44F8-90E3-A35787618E5D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2:47.095" v="13155" actId="20577"/>
        <pc:sldMkLst>
          <pc:docMk/>
          <pc:sldMk cId="3318015077" sldId="435"/>
        </pc:sldMkLst>
        <pc:spChg chg="mod">
          <ac:chgData name="Nath, Siddhartha" userId="d83df921-9d41-4a0b-95a4-a52fc1507e41" providerId="ADAL" clId="{3C223E26-855D-4912-A321-9665C4581692}" dt="2022-11-08T16:02:47.095" v="13155" actId="20577"/>
          <ac:spMkLst>
            <pc:docMk/>
            <pc:sldMk cId="3318015077" sldId="435"/>
            <ac:spMk id="2" creationId="{55CD1F79-0EEF-46F2-AD1B-27D5B57E9562}"/>
          </ac:spMkLst>
        </pc:spChg>
        <pc:spChg chg="del">
          <ac:chgData name="Nath, Siddhartha" userId="d83df921-9d41-4a0b-95a4-a52fc1507e41" providerId="ADAL" clId="{3C223E26-855D-4912-A321-9665C4581692}" dt="2022-11-07T20:37:42.149" v="2061" actId="478"/>
          <ac:spMkLst>
            <pc:docMk/>
            <pc:sldMk cId="3318015077" sldId="435"/>
            <ac:spMk id="3" creationId="{52D54E4F-723E-4135-922A-FA250218AA62}"/>
          </ac:spMkLst>
        </pc:spChg>
        <pc:spChg chg="add mod">
          <ac:chgData name="Nath, Siddhartha" userId="d83df921-9d41-4a0b-95a4-a52fc1507e41" providerId="ADAL" clId="{3C223E26-855D-4912-A321-9665C4581692}" dt="2022-11-07T20:40:25.652" v="2244" actId="20577"/>
          <ac:spMkLst>
            <pc:docMk/>
            <pc:sldMk cId="3318015077" sldId="435"/>
            <ac:spMk id="9" creationId="{B02940E0-09F3-4067-B4CA-84B1369295D7}"/>
          </ac:spMkLst>
        </pc:spChg>
        <pc:picChg chg="add mod">
          <ac:chgData name="Nath, Siddhartha" userId="d83df921-9d41-4a0b-95a4-a52fc1507e41" providerId="ADAL" clId="{3C223E26-855D-4912-A321-9665C4581692}" dt="2022-11-07T20:37:50.942" v="2066" actId="14100"/>
          <ac:picMkLst>
            <pc:docMk/>
            <pc:sldMk cId="3318015077" sldId="435"/>
            <ac:picMk id="6" creationId="{8910CCC7-B48A-4146-A78B-4CFB5F422EA1}"/>
          </ac:picMkLst>
        </pc:picChg>
        <pc:picChg chg="add mod">
          <ac:chgData name="Nath, Siddhartha" userId="d83df921-9d41-4a0b-95a4-a52fc1507e41" providerId="ADAL" clId="{3C223E26-855D-4912-A321-9665C4581692}" dt="2022-11-07T20:38:31.216" v="2069" actId="1076"/>
          <ac:picMkLst>
            <pc:docMk/>
            <pc:sldMk cId="3318015077" sldId="435"/>
            <ac:picMk id="8" creationId="{B8D0E9BE-03A7-4532-8FDA-7001C37C51BA}"/>
          </ac:picMkLst>
        </pc:picChg>
      </pc:sldChg>
      <pc:sldChg chg="addSp modSp new del mod ord chgLayout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094043367" sldId="436"/>
        </pc:sldMkLst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2" creationId="{077ADAA9-CB37-415A-807C-3407E97F80AD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3" creationId="{550019A1-5375-4DF0-A2B5-E9297D5DC07B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4" creationId="{B4704431-9906-4AC3-BC05-04B8915A3D40}"/>
          </ac:spMkLst>
        </pc:spChg>
        <pc:spChg chg="add mod">
          <ac:chgData name="Nath, Siddhartha" userId="d83df921-9d41-4a0b-95a4-a52fc1507e41" providerId="ADAL" clId="{3C223E26-855D-4912-A321-9665C4581692}" dt="2022-11-07T20:43:54.953" v="2548" actId="20577"/>
          <ac:spMkLst>
            <pc:docMk/>
            <pc:sldMk cId="4094043367" sldId="436"/>
            <ac:spMk id="9" creationId="{3D810709-2E66-488F-AF8A-B09BCCA7A2F9}"/>
          </ac:spMkLst>
        </pc:spChg>
        <pc:picChg chg="add mod">
          <ac:chgData name="Nath, Siddhartha" userId="d83df921-9d41-4a0b-95a4-a52fc1507e41" providerId="ADAL" clId="{3C223E26-855D-4912-A321-9665C4581692}" dt="2022-11-07T20:43:05.574" v="2481" actId="1076"/>
          <ac:picMkLst>
            <pc:docMk/>
            <pc:sldMk cId="4094043367" sldId="436"/>
            <ac:picMk id="6" creationId="{6D76AD36-86B0-4387-BDA5-244CD96B2401}"/>
          </ac:picMkLst>
        </pc:picChg>
        <pc:picChg chg="add mod">
          <ac:chgData name="Nath, Siddhartha" userId="d83df921-9d41-4a0b-95a4-a52fc1507e41" providerId="ADAL" clId="{3C223E26-855D-4912-A321-9665C4581692}" dt="2022-11-07T20:43:16.649" v="2483" actId="1076"/>
          <ac:picMkLst>
            <pc:docMk/>
            <pc:sldMk cId="4094043367" sldId="436"/>
            <ac:picMk id="8" creationId="{D27D81AE-729C-432F-9C74-E9B590B57799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7T20:44:37.511" v="2565" actId="22"/>
        <pc:sldMkLst>
          <pc:docMk/>
          <pc:sldMk cId="3799685210" sldId="437"/>
        </pc:sldMkLst>
        <pc:spChg chg="mod">
          <ac:chgData name="Nath, Siddhartha" userId="d83df921-9d41-4a0b-95a4-a52fc1507e41" providerId="ADAL" clId="{3C223E26-855D-4912-A321-9665C4581692}" dt="2022-11-07T20:44:19.051" v="2563" actId="20577"/>
          <ac:spMkLst>
            <pc:docMk/>
            <pc:sldMk cId="3799685210" sldId="437"/>
            <ac:spMk id="2" creationId="{53639597-4BAA-4BAF-8FA6-E9AE7A0DD2FE}"/>
          </ac:spMkLst>
        </pc:spChg>
        <pc:spChg chg="del">
          <ac:chgData name="Nath, Siddhartha" userId="d83df921-9d41-4a0b-95a4-a52fc1507e41" providerId="ADAL" clId="{3C223E26-855D-4912-A321-9665C4581692}" dt="2022-11-07T20:44:25.520" v="2564" actId="478"/>
          <ac:spMkLst>
            <pc:docMk/>
            <pc:sldMk cId="3799685210" sldId="437"/>
            <ac:spMk id="3" creationId="{45532104-DB82-4DF2-A20A-76AF9F381AA8}"/>
          </ac:spMkLst>
        </pc:spChg>
        <pc:picChg chg="add">
          <ac:chgData name="Nath, Siddhartha" userId="d83df921-9d41-4a0b-95a4-a52fc1507e41" providerId="ADAL" clId="{3C223E26-855D-4912-A321-9665C4581692}" dt="2022-11-07T20:44:37.511" v="2565" actId="22"/>
          <ac:picMkLst>
            <pc:docMk/>
            <pc:sldMk cId="3799685210" sldId="437"/>
            <ac:picMk id="6" creationId="{5BE7D8F4-6BFD-4085-BC16-4C2CB69AD524}"/>
          </ac:picMkLst>
        </pc:picChg>
      </pc:sldChg>
      <pc:sldChg chg="modSp new mod">
        <pc:chgData name="Nath, Siddhartha" userId="d83df921-9d41-4a0b-95a4-a52fc1507e41" providerId="ADAL" clId="{3C223E26-855D-4912-A321-9665C4581692}" dt="2022-11-07T20:59:12.511" v="3358" actId="20577"/>
        <pc:sldMkLst>
          <pc:docMk/>
          <pc:sldMk cId="4234472616" sldId="438"/>
        </pc:sldMkLst>
        <pc:spChg chg="mod">
          <ac:chgData name="Nath, Siddhartha" userId="d83df921-9d41-4a0b-95a4-a52fc1507e41" providerId="ADAL" clId="{3C223E26-855D-4912-A321-9665C4581692}" dt="2022-11-07T20:57:54.913" v="3273" actId="20577"/>
          <ac:spMkLst>
            <pc:docMk/>
            <pc:sldMk cId="4234472616" sldId="438"/>
            <ac:spMk id="2" creationId="{4BA3C655-9DF2-4964-A9AD-108D6D7B8347}"/>
          </ac:spMkLst>
        </pc:spChg>
        <pc:spChg chg="mod">
          <ac:chgData name="Nath, Siddhartha" userId="d83df921-9d41-4a0b-95a4-a52fc1507e41" providerId="ADAL" clId="{3C223E26-855D-4912-A321-9665C4581692}" dt="2022-11-07T20:59:12.511" v="3358" actId="20577"/>
          <ac:spMkLst>
            <pc:docMk/>
            <pc:sldMk cId="4234472616" sldId="438"/>
            <ac:spMk id="3" creationId="{1E5C7493-F8C9-4287-8837-AE42BDDF93AD}"/>
          </ac:spMkLst>
        </pc:spChg>
      </pc:sldChg>
      <pc:sldChg chg="addSp delSp modSp new mod chgLayout">
        <pc:chgData name="Nath, Siddhartha" userId="d83df921-9d41-4a0b-95a4-a52fc1507e41" providerId="ADAL" clId="{3C223E26-855D-4912-A321-9665C4581692}" dt="2022-11-08T16:03:23.415" v="13158" actId="207"/>
        <pc:sldMkLst>
          <pc:docMk/>
          <pc:sldMk cId="4003356404" sldId="439"/>
        </pc:sldMkLst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2" creationId="{524EE12C-ABFD-4548-902E-76C5FCB857CD}"/>
          </ac:spMkLst>
        </pc:spChg>
        <pc:spChg chg="del mod">
          <ac:chgData name="Nath, Siddhartha" userId="d83df921-9d41-4a0b-95a4-a52fc1507e41" providerId="ADAL" clId="{3C223E26-855D-4912-A321-9665C4581692}" dt="2022-11-07T22:43:49.071" v="3389" actId="22"/>
          <ac:spMkLst>
            <pc:docMk/>
            <pc:sldMk cId="4003356404" sldId="439"/>
            <ac:spMk id="3" creationId="{3599190D-5BCB-4FF1-9CB5-BE796D07B74A}"/>
          </ac:spMkLst>
        </pc:spChg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4" creationId="{FAEE47A6-6413-44E5-88DD-0AE1F2CC644E}"/>
          </ac:spMkLst>
        </pc:spChg>
        <pc:spChg chg="add mod">
          <ac:chgData name="Nath, Siddhartha" userId="d83df921-9d41-4a0b-95a4-a52fc1507e41" providerId="ADAL" clId="{3C223E26-855D-4912-A321-9665C4581692}" dt="2022-11-08T16:03:23.415" v="13158" actId="207"/>
          <ac:spMkLst>
            <pc:docMk/>
            <pc:sldMk cId="4003356404" sldId="439"/>
            <ac:spMk id="7" creationId="{777122A3-C45C-4F68-B1F5-AC98854D6BF6}"/>
          </ac:spMkLst>
        </pc:spChg>
        <pc:spChg chg="add mod">
          <ac:chgData name="Nath, Siddhartha" userId="d83df921-9d41-4a0b-95a4-a52fc1507e41" providerId="ADAL" clId="{3C223E26-855D-4912-A321-9665C4581692}" dt="2022-11-07T22:44:28.784" v="3412" actId="1076"/>
          <ac:spMkLst>
            <pc:docMk/>
            <pc:sldMk cId="4003356404" sldId="439"/>
            <ac:spMk id="8" creationId="{517D1D6D-E9F7-49F8-B07E-1C5E9742D192}"/>
          </ac:spMkLst>
        </pc:spChg>
        <pc:picChg chg="add mod ord">
          <ac:chgData name="Nath, Siddhartha" userId="d83df921-9d41-4a0b-95a4-a52fc1507e41" providerId="ADAL" clId="{3C223E26-855D-4912-A321-9665C4581692}" dt="2022-11-07T22:43:59.939" v="3394" actId="700"/>
          <ac:picMkLst>
            <pc:docMk/>
            <pc:sldMk cId="4003356404" sldId="439"/>
            <ac:picMk id="6" creationId="{FB6F64ED-BEE8-4208-9347-CE7884371C11}"/>
          </ac:picMkLst>
        </pc:picChg>
      </pc:sldChg>
      <pc:sldChg chg="modSp add mod">
        <pc:chgData name="Nath, Siddhartha" userId="d83df921-9d41-4a0b-95a4-a52fc1507e41" providerId="ADAL" clId="{3C223E26-855D-4912-A321-9665C4581692}" dt="2022-11-07T22:54:20.327" v="3982" actId="20577"/>
        <pc:sldMkLst>
          <pc:docMk/>
          <pc:sldMk cId="804045330" sldId="440"/>
        </pc:sldMkLst>
        <pc:spChg chg="mod">
          <ac:chgData name="Nath, Siddhartha" userId="d83df921-9d41-4a0b-95a4-a52fc1507e41" providerId="ADAL" clId="{3C223E26-855D-4912-A321-9665C4581692}" dt="2022-11-07T22:54:20.327" v="3982" actId="20577"/>
          <ac:spMkLst>
            <pc:docMk/>
            <pc:sldMk cId="804045330" sldId="440"/>
            <ac:spMk id="7" creationId="{777122A3-C45C-4F68-B1F5-AC98854D6BF6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18:39.858" v="5669" actId="20577"/>
        <pc:sldMkLst>
          <pc:docMk/>
          <pc:sldMk cId="1643631803" sldId="441"/>
        </pc:sldMkLst>
        <pc:spChg chg="mod">
          <ac:chgData name="Nath, Siddhartha" userId="d83df921-9d41-4a0b-95a4-a52fc1507e41" providerId="ADAL" clId="{3C223E26-855D-4912-A321-9665C4581692}" dt="2022-11-07T22:55:01.480" v="4007" actId="20577"/>
          <ac:spMkLst>
            <pc:docMk/>
            <pc:sldMk cId="1643631803" sldId="441"/>
            <ac:spMk id="2" creationId="{50C18F1F-F1A1-431F-A97E-012AEC7495B5}"/>
          </ac:spMkLst>
        </pc:spChg>
        <pc:spChg chg="mod">
          <ac:chgData name="Nath, Siddhartha" userId="d83df921-9d41-4a0b-95a4-a52fc1507e41" providerId="ADAL" clId="{3C223E26-855D-4912-A321-9665C4581692}" dt="2022-11-07T22:56:19.868" v="4147" actId="14100"/>
          <ac:spMkLst>
            <pc:docMk/>
            <pc:sldMk cId="1643631803" sldId="441"/>
            <ac:spMk id="3" creationId="{675FBACA-0677-41A9-9A9A-34C3B828E07D}"/>
          </ac:spMkLst>
        </pc:spChg>
        <pc:spChg chg="add mod">
          <ac:chgData name="Nath, Siddhartha" userId="d83df921-9d41-4a0b-95a4-a52fc1507e41" providerId="ADAL" clId="{3C223E26-855D-4912-A321-9665C4581692}" dt="2022-11-07T23:18:39.858" v="5669" actId="20577"/>
          <ac:spMkLst>
            <pc:docMk/>
            <pc:sldMk cId="1643631803" sldId="441"/>
            <ac:spMk id="7" creationId="{22CA01E8-C5FE-41A2-B6C0-84F138267317}"/>
          </ac:spMkLst>
        </pc:spChg>
        <pc:picChg chg="add mod">
          <ac:chgData name="Nath, Siddhartha" userId="d83df921-9d41-4a0b-95a4-a52fc1507e41" providerId="ADAL" clId="{3C223E26-855D-4912-A321-9665C4581692}" dt="2022-11-07T22:56:16.300" v="4146" actId="1076"/>
          <ac:picMkLst>
            <pc:docMk/>
            <pc:sldMk cId="1643631803" sldId="441"/>
            <ac:picMk id="6" creationId="{B3DD317F-82D7-4A27-A943-1B8C3006C257}"/>
          </ac:picMkLst>
        </pc:picChg>
      </pc:sldChg>
      <pc:sldChg chg="modSp add mod">
        <pc:chgData name="Nath, Siddhartha" userId="d83df921-9d41-4a0b-95a4-a52fc1507e41" providerId="ADAL" clId="{3C223E26-855D-4912-A321-9665C4581692}" dt="2022-11-08T16:03:51.641" v="13161" actId="207"/>
        <pc:sldMkLst>
          <pc:docMk/>
          <pc:sldMk cId="2306377548" sldId="442"/>
        </pc:sldMkLst>
        <pc:spChg chg="mod">
          <ac:chgData name="Nath, Siddhartha" userId="d83df921-9d41-4a0b-95a4-a52fc1507e41" providerId="ADAL" clId="{3C223E26-855D-4912-A321-9665C4581692}" dt="2022-11-08T16:03:51.641" v="13161" actId="207"/>
          <ac:spMkLst>
            <pc:docMk/>
            <pc:sldMk cId="2306377548" sldId="442"/>
            <ac:spMk id="7" creationId="{22CA01E8-C5FE-41A2-B6C0-84F138267317}"/>
          </ac:spMkLst>
        </pc:spChg>
      </pc:sldChg>
      <pc:sldChg chg="modSp add ord">
        <pc:chgData name="Nath, Siddhartha" userId="d83df921-9d41-4a0b-95a4-a52fc1507e41" providerId="ADAL" clId="{3C223E26-855D-4912-A321-9665C4581692}" dt="2022-11-08T16:04:05.755" v="13163" actId="207"/>
        <pc:sldMkLst>
          <pc:docMk/>
          <pc:sldMk cId="1417414849" sldId="443"/>
        </pc:sldMkLst>
        <pc:spChg chg="mod">
          <ac:chgData name="Nath, Siddhartha" userId="d83df921-9d41-4a0b-95a4-a52fc1507e41" providerId="ADAL" clId="{3C223E26-855D-4912-A321-9665C4581692}" dt="2022-11-08T16:04:05.755" v="13163" actId="207"/>
          <ac:spMkLst>
            <pc:docMk/>
            <pc:sldMk cId="1417414849" sldId="443"/>
            <ac:spMk id="7" creationId="{22CA01E8-C5FE-41A2-B6C0-84F138267317}"/>
          </ac:spMkLst>
        </pc:spChg>
      </pc:sldChg>
      <pc:sldChg chg="modSp add mod">
        <pc:chgData name="Nath, Siddhartha" userId="d83df921-9d41-4a0b-95a4-a52fc1507e41" providerId="ADAL" clId="{3C223E26-855D-4912-A321-9665C4581692}" dt="2022-11-08T16:04:21.001" v="13165" actId="207"/>
        <pc:sldMkLst>
          <pc:docMk/>
          <pc:sldMk cId="176002064" sldId="444"/>
        </pc:sldMkLst>
        <pc:spChg chg="mod">
          <ac:chgData name="Nath, Siddhartha" userId="d83df921-9d41-4a0b-95a4-a52fc1507e41" providerId="ADAL" clId="{3C223E26-855D-4912-A321-9665C4581692}" dt="2022-11-08T16:04:21.001" v="13165" actId="207"/>
          <ac:spMkLst>
            <pc:docMk/>
            <pc:sldMk cId="176002064" sldId="444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7T23:15:14.474" v="5265" actId="20577"/>
        <pc:sldMkLst>
          <pc:docMk/>
          <pc:sldMk cId="892152989" sldId="445"/>
        </pc:sldMkLst>
        <pc:spChg chg="mod">
          <ac:chgData name="Nath, Siddhartha" userId="d83df921-9d41-4a0b-95a4-a52fc1507e41" providerId="ADAL" clId="{3C223E26-855D-4912-A321-9665C4581692}" dt="2022-11-07T23:12:13.163" v="4978" actId="20577"/>
          <ac:spMkLst>
            <pc:docMk/>
            <pc:sldMk cId="892152989" sldId="445"/>
            <ac:spMk id="2" creationId="{426147D3-F1D4-4F3A-B767-251953921C88}"/>
          </ac:spMkLst>
        </pc:spChg>
        <pc:spChg chg="mod">
          <ac:chgData name="Nath, Siddhartha" userId="d83df921-9d41-4a0b-95a4-a52fc1507e41" providerId="ADAL" clId="{3C223E26-855D-4912-A321-9665C4581692}" dt="2022-11-07T23:15:14.474" v="5265" actId="20577"/>
          <ac:spMkLst>
            <pc:docMk/>
            <pc:sldMk cId="892152989" sldId="445"/>
            <ac:spMk id="3" creationId="{464A2D35-7D41-49F9-AFEA-25883E405771}"/>
          </ac:spMkLst>
        </pc:spChg>
      </pc:sldChg>
      <pc:sldChg chg="modSp new mod">
        <pc:chgData name="Nath, Siddhartha" userId="d83df921-9d41-4a0b-95a4-a52fc1507e41" providerId="ADAL" clId="{3C223E26-855D-4912-A321-9665C4581692}" dt="2022-11-07T23:17:32.721" v="5540" actId="207"/>
        <pc:sldMkLst>
          <pc:docMk/>
          <pc:sldMk cId="1131018653" sldId="446"/>
        </pc:sldMkLst>
        <pc:spChg chg="mod">
          <ac:chgData name="Nath, Siddhartha" userId="d83df921-9d41-4a0b-95a4-a52fc1507e41" providerId="ADAL" clId="{3C223E26-855D-4912-A321-9665C4581692}" dt="2022-11-07T23:15:42.152" v="5311" actId="20577"/>
          <ac:spMkLst>
            <pc:docMk/>
            <pc:sldMk cId="1131018653" sldId="446"/>
            <ac:spMk id="2" creationId="{42039B8F-5E0A-4FF0-9A3B-E60F53849F9E}"/>
          </ac:spMkLst>
        </pc:spChg>
        <pc:spChg chg="mod">
          <ac:chgData name="Nath, Siddhartha" userId="d83df921-9d41-4a0b-95a4-a52fc1507e41" providerId="ADAL" clId="{3C223E26-855D-4912-A321-9665C4581692}" dt="2022-11-07T23:17:32.721" v="5540" actId="207"/>
          <ac:spMkLst>
            <pc:docMk/>
            <pc:sldMk cId="1131018653" sldId="446"/>
            <ac:spMk id="3" creationId="{66E9513E-32A5-4C31-A78F-98E309DCE7DF}"/>
          </ac:spMkLst>
        </pc:spChg>
      </pc:sldChg>
      <pc:sldChg chg="modSp add">
        <pc:chgData name="Nath, Siddhartha" userId="d83df921-9d41-4a0b-95a4-a52fc1507e41" providerId="ADAL" clId="{3C223E26-855D-4912-A321-9665C4581692}" dt="2022-11-08T16:03:42.342" v="13160" actId="207"/>
        <pc:sldMkLst>
          <pc:docMk/>
          <pc:sldMk cId="2911042024" sldId="447"/>
        </pc:sldMkLst>
        <pc:spChg chg="mod">
          <ac:chgData name="Nath, Siddhartha" userId="d83df921-9d41-4a0b-95a4-a52fc1507e41" providerId="ADAL" clId="{3C223E26-855D-4912-A321-9665C4581692}" dt="2022-11-08T16:03:42.342" v="13160" actId="207"/>
          <ac:spMkLst>
            <pc:docMk/>
            <pc:sldMk cId="2911042024" sldId="447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8T16:04:46.935" v="13167" actId="207"/>
        <pc:sldMkLst>
          <pc:docMk/>
          <pc:sldMk cId="555845748" sldId="448"/>
        </pc:sldMkLst>
        <pc:spChg chg="mod">
          <ac:chgData name="Nath, Siddhartha" userId="d83df921-9d41-4a0b-95a4-a52fc1507e41" providerId="ADAL" clId="{3C223E26-855D-4912-A321-9665C4581692}" dt="2022-11-07T23:28:19.265" v="5689" actId="20577"/>
          <ac:spMkLst>
            <pc:docMk/>
            <pc:sldMk cId="555845748" sldId="448"/>
            <ac:spMk id="2" creationId="{5D99D6B8-8F90-4579-B782-AB633E9BE3F9}"/>
          </ac:spMkLst>
        </pc:spChg>
        <pc:spChg chg="mod">
          <ac:chgData name="Nath, Siddhartha" userId="d83df921-9d41-4a0b-95a4-a52fc1507e41" providerId="ADAL" clId="{3C223E26-855D-4912-A321-9665C4581692}" dt="2022-11-08T16:04:46.935" v="13167" actId="207"/>
          <ac:spMkLst>
            <pc:docMk/>
            <pc:sldMk cId="555845748" sldId="448"/>
            <ac:spMk id="3" creationId="{BEC1A5A7-534C-4BB6-A1A6-11B7EC77160F}"/>
          </ac:spMkLst>
        </pc:spChg>
      </pc:sldChg>
      <pc:sldChg chg="addSp delSp modSp new mod delAnim modAnim">
        <pc:chgData name="Nath, Siddhartha" userId="d83df921-9d41-4a0b-95a4-a52fc1507e41" providerId="ADAL" clId="{3C223E26-855D-4912-A321-9665C4581692}" dt="2022-11-07T23:32:08.019" v="5951"/>
        <pc:sldMkLst>
          <pc:docMk/>
          <pc:sldMk cId="2420645216" sldId="449"/>
        </pc:sldMkLst>
        <pc:spChg chg="mod">
          <ac:chgData name="Nath, Siddhartha" userId="d83df921-9d41-4a0b-95a4-a52fc1507e41" providerId="ADAL" clId="{3C223E26-855D-4912-A321-9665C4581692}" dt="2022-11-07T23:29:39.059" v="5817" actId="20577"/>
          <ac:spMkLst>
            <pc:docMk/>
            <pc:sldMk cId="2420645216" sldId="449"/>
            <ac:spMk id="2" creationId="{8F224943-D615-49AF-84E2-B10BC8D0A925}"/>
          </ac:spMkLst>
        </pc:spChg>
        <pc:spChg chg="del">
          <ac:chgData name="Nath, Siddhartha" userId="d83df921-9d41-4a0b-95a4-a52fc1507e41" providerId="ADAL" clId="{3C223E26-855D-4912-A321-9665C4581692}" dt="2022-11-07T23:29:54.155" v="5818" actId="478"/>
          <ac:spMkLst>
            <pc:docMk/>
            <pc:sldMk cId="2420645216" sldId="449"/>
            <ac:spMk id="3" creationId="{A8D15F60-0E70-43B5-8379-C8FB9FBDB0FE}"/>
          </ac:spMkLst>
        </pc:spChg>
        <pc:spChg chg="add mod">
          <ac:chgData name="Nath, Siddhartha" userId="d83df921-9d41-4a0b-95a4-a52fc1507e41" providerId="ADAL" clId="{3C223E26-855D-4912-A321-9665C4581692}" dt="2022-11-07T23:32:05.631" v="5950" actId="1076"/>
          <ac:spMkLst>
            <pc:docMk/>
            <pc:sldMk cId="2420645216" sldId="449"/>
            <ac:spMk id="9" creationId="{6DE74362-CE2C-4B44-82D3-F16CE4842886}"/>
          </ac:spMkLst>
        </pc:spChg>
        <pc:picChg chg="add del mod">
          <ac:chgData name="Nath, Siddhartha" userId="d83df921-9d41-4a0b-95a4-a52fc1507e41" providerId="ADAL" clId="{3C223E26-855D-4912-A321-9665C4581692}" dt="2022-11-07T23:31:34.058" v="5917" actId="478"/>
          <ac:picMkLst>
            <pc:docMk/>
            <pc:sldMk cId="2420645216" sldId="449"/>
            <ac:picMk id="6" creationId="{731391CE-3D16-4E01-B614-224D90E218C1}"/>
          </ac:picMkLst>
        </pc:picChg>
        <pc:picChg chg="add del mod">
          <ac:chgData name="Nath, Siddhartha" userId="d83df921-9d41-4a0b-95a4-a52fc1507e41" providerId="ADAL" clId="{3C223E26-855D-4912-A321-9665C4581692}" dt="2022-11-07T23:31:34.890" v="5918" actId="478"/>
          <ac:picMkLst>
            <pc:docMk/>
            <pc:sldMk cId="2420645216" sldId="449"/>
            <ac:picMk id="8" creationId="{E462D71A-D412-4261-87A1-93CDC9235775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0" creationId="{1C03FA09-CF9E-4F0A-BA8B-318F38EBCC78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1" creationId="{0D2CB666-3EDB-4A51-BF52-86F81519B6D1}"/>
          </ac:picMkLst>
        </pc:picChg>
      </pc:sldChg>
      <pc:sldChg chg="modSp new mod">
        <pc:chgData name="Nath, Siddhartha" userId="d83df921-9d41-4a0b-95a4-a52fc1507e41" providerId="ADAL" clId="{3C223E26-855D-4912-A321-9665C4581692}" dt="2022-11-07T23:37:09.206" v="6857" actId="20577"/>
        <pc:sldMkLst>
          <pc:docMk/>
          <pc:sldMk cId="2035481362" sldId="450"/>
        </pc:sldMkLst>
        <pc:spChg chg="mod">
          <ac:chgData name="Nath, Siddhartha" userId="d83df921-9d41-4a0b-95a4-a52fc1507e41" providerId="ADAL" clId="{3C223E26-855D-4912-A321-9665C4581692}" dt="2022-11-07T23:35:27.979" v="6503" actId="20577"/>
          <ac:spMkLst>
            <pc:docMk/>
            <pc:sldMk cId="2035481362" sldId="450"/>
            <ac:spMk id="2" creationId="{4F65BFD7-11B1-4D4D-8008-DAB83AF29EC8}"/>
          </ac:spMkLst>
        </pc:spChg>
        <pc:spChg chg="mod">
          <ac:chgData name="Nath, Siddhartha" userId="d83df921-9d41-4a0b-95a4-a52fc1507e41" providerId="ADAL" clId="{3C223E26-855D-4912-A321-9665C4581692}" dt="2022-11-07T23:37:09.206" v="6857" actId="20577"/>
          <ac:spMkLst>
            <pc:docMk/>
            <pc:sldMk cId="2035481362" sldId="450"/>
            <ac:spMk id="3" creationId="{0BD0536D-586A-4589-8A1D-51BA9DF01117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41:14.086" v="7312" actId="14100"/>
        <pc:sldMkLst>
          <pc:docMk/>
          <pc:sldMk cId="4109481024" sldId="451"/>
        </pc:sldMkLst>
        <pc:spChg chg="mod">
          <ac:chgData name="Nath, Siddhartha" userId="d83df921-9d41-4a0b-95a4-a52fc1507e41" providerId="ADAL" clId="{3C223E26-855D-4912-A321-9665C4581692}" dt="2022-11-07T23:37:23.689" v="6876" actId="20577"/>
          <ac:spMkLst>
            <pc:docMk/>
            <pc:sldMk cId="4109481024" sldId="451"/>
            <ac:spMk id="2" creationId="{3FD4AF49-8146-44EE-9606-793CDEE845A1}"/>
          </ac:spMkLst>
        </pc:spChg>
        <pc:spChg chg="mod">
          <ac:chgData name="Nath, Siddhartha" userId="d83df921-9d41-4a0b-95a4-a52fc1507e41" providerId="ADAL" clId="{3C223E26-855D-4912-A321-9665C4581692}" dt="2022-11-07T23:41:10.941" v="7310" actId="14100"/>
          <ac:spMkLst>
            <pc:docMk/>
            <pc:sldMk cId="4109481024" sldId="451"/>
            <ac:spMk id="3" creationId="{FBF834F7-72A8-4032-8EE8-2F9A45E68F24}"/>
          </ac:spMkLst>
        </pc:spChg>
        <pc:picChg chg="add mod">
          <ac:chgData name="Nath, Siddhartha" userId="d83df921-9d41-4a0b-95a4-a52fc1507e41" providerId="ADAL" clId="{3C223E26-855D-4912-A321-9665C4581692}" dt="2022-11-07T23:41:14.086" v="7312" actId="14100"/>
          <ac:picMkLst>
            <pc:docMk/>
            <pc:sldMk cId="4109481024" sldId="451"/>
            <ac:picMk id="6" creationId="{967A93F1-AAC1-4830-8FF0-397376734642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7T23:45:11.469" v="7608" actId="20577"/>
        <pc:sldMkLst>
          <pc:docMk/>
          <pc:sldMk cId="1956994711" sldId="452"/>
        </pc:sldMkLst>
        <pc:spChg chg="mod">
          <ac:chgData name="Nath, Siddhartha" userId="d83df921-9d41-4a0b-95a4-a52fc1507e41" providerId="ADAL" clId="{3C223E26-855D-4912-A321-9665C4581692}" dt="2022-11-07T23:41:34.461" v="7331" actId="20577"/>
          <ac:spMkLst>
            <pc:docMk/>
            <pc:sldMk cId="1956994711" sldId="452"/>
            <ac:spMk id="2" creationId="{90C5643B-577E-4A18-ACCF-F249C911206A}"/>
          </ac:spMkLst>
        </pc:spChg>
        <pc:spChg chg="mod">
          <ac:chgData name="Nath, Siddhartha" userId="d83df921-9d41-4a0b-95a4-a52fc1507e41" providerId="ADAL" clId="{3C223E26-855D-4912-A321-9665C4581692}" dt="2022-11-07T23:45:11.469" v="7608" actId="20577"/>
          <ac:spMkLst>
            <pc:docMk/>
            <pc:sldMk cId="1956994711" sldId="452"/>
            <ac:spMk id="3" creationId="{A66C2931-9B93-496C-BC33-BF73DCC91912}"/>
          </ac:spMkLst>
        </pc:spChg>
        <pc:picChg chg="add mod">
          <ac:chgData name="Nath, Siddhartha" userId="d83df921-9d41-4a0b-95a4-a52fc1507e41" providerId="ADAL" clId="{3C223E26-855D-4912-A321-9665C4581692}" dt="2022-11-07T23:43:39.320" v="7561" actId="14100"/>
          <ac:picMkLst>
            <pc:docMk/>
            <pc:sldMk cId="1956994711" sldId="452"/>
            <ac:picMk id="6" creationId="{78221E33-CB38-4C0B-9F86-2DECD87EC68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7:55.124" v="7985" actId="207"/>
        <pc:sldMkLst>
          <pc:docMk/>
          <pc:sldMk cId="2636486571" sldId="453"/>
        </pc:sldMkLst>
        <pc:spChg chg="mod">
          <ac:chgData name="Nath, Siddhartha" userId="d83df921-9d41-4a0b-95a4-a52fc1507e41" providerId="ADAL" clId="{3C223E26-855D-4912-A321-9665C4581692}" dt="2022-11-07T23:45:47.257" v="7645" actId="20577"/>
          <ac:spMkLst>
            <pc:docMk/>
            <pc:sldMk cId="2636486571" sldId="453"/>
            <ac:spMk id="2" creationId="{D2957605-8D20-4E2C-B9B3-3E46C9791EC5}"/>
          </ac:spMkLst>
        </pc:spChg>
        <pc:spChg chg="mod">
          <ac:chgData name="Nath, Siddhartha" userId="d83df921-9d41-4a0b-95a4-a52fc1507e41" providerId="ADAL" clId="{3C223E26-855D-4912-A321-9665C4581692}" dt="2022-11-08T00:05:22.240" v="7722" actId="14100"/>
          <ac:spMkLst>
            <pc:docMk/>
            <pc:sldMk cId="2636486571" sldId="453"/>
            <ac:spMk id="3" creationId="{F0554074-DE5F-43CF-93EC-A47103873696}"/>
          </ac:spMkLst>
        </pc:spChg>
        <pc:spChg chg="add mod">
          <ac:chgData name="Nath, Siddhartha" userId="d83df921-9d41-4a0b-95a4-a52fc1507e41" providerId="ADAL" clId="{3C223E26-855D-4912-A321-9665C4581692}" dt="2022-11-08T00:07:55.124" v="7985" actId="207"/>
          <ac:spMkLst>
            <pc:docMk/>
            <pc:sldMk cId="2636486571" sldId="453"/>
            <ac:spMk id="7" creationId="{64ADDF64-86A8-47F7-8459-CF1E11E2449B}"/>
          </ac:spMkLst>
        </pc:spChg>
        <pc:picChg chg="add mod">
          <ac:chgData name="Nath, Siddhartha" userId="d83df921-9d41-4a0b-95a4-a52fc1507e41" providerId="ADAL" clId="{3C223E26-855D-4912-A321-9665C4581692}" dt="2022-11-08T00:05:38.314" v="7725" actId="1076"/>
          <ac:picMkLst>
            <pc:docMk/>
            <pc:sldMk cId="2636486571" sldId="453"/>
            <ac:picMk id="6" creationId="{5FF90DFA-2907-4DAA-9639-4B34F4D4EDAF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9:58.774" v="8205" actId="1076"/>
        <pc:sldMkLst>
          <pc:docMk/>
          <pc:sldMk cId="727259210" sldId="454"/>
        </pc:sldMkLst>
        <pc:spChg chg="mod">
          <ac:chgData name="Nath, Siddhartha" userId="d83df921-9d41-4a0b-95a4-a52fc1507e41" providerId="ADAL" clId="{3C223E26-855D-4912-A321-9665C4581692}" dt="2022-11-08T00:08:10.568" v="8023" actId="20577"/>
          <ac:spMkLst>
            <pc:docMk/>
            <pc:sldMk cId="727259210" sldId="454"/>
            <ac:spMk id="2" creationId="{7CBCCD21-DF32-4337-B5CE-BA39196423E0}"/>
          </ac:spMkLst>
        </pc:spChg>
        <pc:spChg chg="mod">
          <ac:chgData name="Nath, Siddhartha" userId="d83df921-9d41-4a0b-95a4-a52fc1507e41" providerId="ADAL" clId="{3C223E26-855D-4912-A321-9665C4581692}" dt="2022-11-08T00:09:42.217" v="8203" actId="20577"/>
          <ac:spMkLst>
            <pc:docMk/>
            <pc:sldMk cId="727259210" sldId="454"/>
            <ac:spMk id="3" creationId="{767D5325-FEBC-4BFA-BFE2-E10F0DDF1A07}"/>
          </ac:spMkLst>
        </pc:spChg>
        <pc:picChg chg="add mod">
          <ac:chgData name="Nath, Siddhartha" userId="d83df921-9d41-4a0b-95a4-a52fc1507e41" providerId="ADAL" clId="{3C223E26-855D-4912-A321-9665C4581692}" dt="2022-11-08T00:09:58.774" v="8205" actId="1076"/>
          <ac:picMkLst>
            <pc:docMk/>
            <pc:sldMk cId="727259210" sldId="454"/>
            <ac:picMk id="6" creationId="{FB2D3B64-25C6-4612-9194-199C697CE327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3:58.966" v="8575"/>
        <pc:sldMkLst>
          <pc:docMk/>
          <pc:sldMk cId="2466113800" sldId="455"/>
        </pc:sldMkLst>
        <pc:spChg chg="mod">
          <ac:chgData name="Nath, Siddhartha" userId="d83df921-9d41-4a0b-95a4-a52fc1507e41" providerId="ADAL" clId="{3C223E26-855D-4912-A321-9665C4581692}" dt="2022-11-08T00:10:24.455" v="8241" actId="20577"/>
          <ac:spMkLst>
            <pc:docMk/>
            <pc:sldMk cId="2466113800" sldId="455"/>
            <ac:spMk id="2" creationId="{B8EA9297-167C-4D2F-91CE-585A0DD3F3A1}"/>
          </ac:spMkLst>
        </pc:spChg>
        <pc:spChg chg="mod">
          <ac:chgData name="Nath, Siddhartha" userId="d83df921-9d41-4a0b-95a4-a52fc1507e41" providerId="ADAL" clId="{3C223E26-855D-4912-A321-9665C4581692}" dt="2022-11-08T00:12:10.116" v="8509" actId="14100"/>
          <ac:spMkLst>
            <pc:docMk/>
            <pc:sldMk cId="2466113800" sldId="455"/>
            <ac:spMk id="3" creationId="{7AD04ECB-0AB9-4715-896F-F2A6A7187294}"/>
          </ac:spMkLst>
        </pc:spChg>
        <pc:spChg chg="add">
          <ac:chgData name="Nath, Siddhartha" userId="d83df921-9d41-4a0b-95a4-a52fc1507e41" providerId="ADAL" clId="{3C223E26-855D-4912-A321-9665C4581692}" dt="2022-11-08T00:13:07.894" v="8521" actId="11529"/>
          <ac:spMkLst>
            <pc:docMk/>
            <pc:sldMk cId="2466113800" sldId="455"/>
            <ac:spMk id="9" creationId="{4C492559-2DCC-48E1-9C7B-322EFD9BD58A}"/>
          </ac:spMkLst>
        </pc:spChg>
        <pc:spChg chg="add mod">
          <ac:chgData name="Nath, Siddhartha" userId="d83df921-9d41-4a0b-95a4-a52fc1507e41" providerId="ADAL" clId="{3C223E26-855D-4912-A321-9665C4581692}" dt="2022-11-08T00:13:49.027" v="8572" actId="1076"/>
          <ac:spMkLst>
            <pc:docMk/>
            <pc:sldMk cId="2466113800" sldId="455"/>
            <ac:spMk id="10" creationId="{27EBA132-3A3E-4F72-83CD-A458C2EDA9B2}"/>
          </ac:spMkLst>
        </pc:spChg>
        <pc:picChg chg="add mod">
          <ac:chgData name="Nath, Siddhartha" userId="d83df921-9d41-4a0b-95a4-a52fc1507e41" providerId="ADAL" clId="{3C223E26-855D-4912-A321-9665C4581692}" dt="2022-11-08T00:12:28.652" v="8512" actId="1076"/>
          <ac:picMkLst>
            <pc:docMk/>
            <pc:sldMk cId="2466113800" sldId="455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2:59.706" v="8520" actId="1076"/>
          <ac:picMkLst>
            <pc:docMk/>
            <pc:sldMk cId="2466113800" sldId="455"/>
            <ac:picMk id="8" creationId="{3A25C9E5-21FC-443B-9E16-E9718E282D53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16:15.242" v="8615"/>
        <pc:sldMkLst>
          <pc:docMk/>
          <pc:sldMk cId="1431846925" sldId="456"/>
        </pc:sldMkLst>
        <pc:spChg chg="mod">
          <ac:chgData name="Nath, Siddhartha" userId="d83df921-9d41-4a0b-95a4-a52fc1507e41" providerId="ADAL" clId="{3C223E26-855D-4912-A321-9665C4581692}" dt="2022-11-08T00:14:51.139" v="8596" actId="6549"/>
          <ac:spMkLst>
            <pc:docMk/>
            <pc:sldMk cId="1431846925" sldId="456"/>
            <ac:spMk id="3" creationId="{7AD04ECB-0AB9-4715-896F-F2A6A7187294}"/>
          </ac:spMkLst>
        </pc:spChg>
        <pc:spChg chg="mod">
          <ac:chgData name="Nath, Siddhartha" userId="d83df921-9d41-4a0b-95a4-a52fc1507e41" providerId="ADAL" clId="{3C223E26-855D-4912-A321-9665C4581692}" dt="2022-11-08T00:15:37.124" v="8609" actId="20577"/>
          <ac:spMkLst>
            <pc:docMk/>
            <pc:sldMk cId="1431846925" sldId="456"/>
            <ac:spMk id="10" creationId="{27EBA132-3A3E-4F72-83CD-A458C2EDA9B2}"/>
          </ac:spMkLst>
        </pc:spChg>
        <pc:picChg chg="del">
          <ac:chgData name="Nath, Siddhartha" userId="d83df921-9d41-4a0b-95a4-a52fc1507e41" providerId="ADAL" clId="{3C223E26-855D-4912-A321-9665C4581692}" dt="2022-11-08T00:14:55.942" v="8597" actId="478"/>
          <ac:picMkLst>
            <pc:docMk/>
            <pc:sldMk cId="1431846925" sldId="456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5:15.537" v="8600" actId="1076"/>
          <ac:picMkLst>
            <pc:docMk/>
            <pc:sldMk cId="1431846925" sldId="456"/>
            <ac:picMk id="7" creationId="{0D4CEFD9-9024-41FA-90DA-A367282F55E7}"/>
          </ac:picMkLst>
        </pc:picChg>
        <pc:picChg chg="del">
          <ac:chgData name="Nath, Siddhartha" userId="d83df921-9d41-4a0b-95a4-a52fc1507e41" providerId="ADAL" clId="{3C223E26-855D-4912-A321-9665C4581692}" dt="2022-11-08T00:15:42.315" v="8610" actId="478"/>
          <ac:picMkLst>
            <pc:docMk/>
            <pc:sldMk cId="1431846925" sldId="456"/>
            <ac:picMk id="8" creationId="{3A25C9E5-21FC-443B-9E16-E9718E282D53}"/>
          </ac:picMkLst>
        </pc:picChg>
        <pc:picChg chg="add mod">
          <ac:chgData name="Nath, Siddhartha" userId="d83df921-9d41-4a0b-95a4-a52fc1507e41" providerId="ADAL" clId="{3C223E26-855D-4912-A321-9665C4581692}" dt="2022-11-08T00:16:01.720" v="8613" actId="1076"/>
          <ac:picMkLst>
            <pc:docMk/>
            <pc:sldMk cId="1431846925" sldId="456"/>
            <ac:picMk id="12" creationId="{244A87EC-AFB8-469B-B21D-53D6E73A8898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8:28.921" v="8829"/>
        <pc:sldMkLst>
          <pc:docMk/>
          <pc:sldMk cId="1576337474" sldId="457"/>
        </pc:sldMkLst>
        <pc:spChg chg="mod">
          <ac:chgData name="Nath, Siddhartha" userId="d83df921-9d41-4a0b-95a4-a52fc1507e41" providerId="ADAL" clId="{3C223E26-855D-4912-A321-9665C4581692}" dt="2022-11-08T00:16:44.070" v="8629" actId="20577"/>
          <ac:spMkLst>
            <pc:docMk/>
            <pc:sldMk cId="1576337474" sldId="457"/>
            <ac:spMk id="2" creationId="{46895CEA-E2BE-40E0-A8A4-6573C2777455}"/>
          </ac:spMkLst>
        </pc:spChg>
        <pc:spChg chg="mod">
          <ac:chgData name="Nath, Siddhartha" userId="d83df921-9d41-4a0b-95a4-a52fc1507e41" providerId="ADAL" clId="{3C223E26-855D-4912-A321-9665C4581692}" dt="2022-11-08T00:17:59.044" v="8823" actId="20577"/>
          <ac:spMkLst>
            <pc:docMk/>
            <pc:sldMk cId="1576337474" sldId="457"/>
            <ac:spMk id="3" creationId="{F800F0A6-5F62-4A31-8967-31D9FDF25F4C}"/>
          </ac:spMkLst>
        </pc:spChg>
        <pc:picChg chg="add mod">
          <ac:chgData name="Nath, Siddhartha" userId="d83df921-9d41-4a0b-95a4-a52fc1507e41" providerId="ADAL" clId="{3C223E26-855D-4912-A321-9665C4581692}" dt="2022-11-08T00:18:24.655" v="8828" actId="1076"/>
          <ac:picMkLst>
            <pc:docMk/>
            <pc:sldMk cId="1576337474" sldId="457"/>
            <ac:picMk id="6" creationId="{D5791C9D-6333-4B55-8409-DC3C12111F0A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23:43.759" v="9112"/>
        <pc:sldMkLst>
          <pc:docMk/>
          <pc:sldMk cId="2043366041" sldId="458"/>
        </pc:sldMkLst>
        <pc:spChg chg="mod">
          <ac:chgData name="Nath, Siddhartha" userId="d83df921-9d41-4a0b-95a4-a52fc1507e41" providerId="ADAL" clId="{3C223E26-855D-4912-A321-9665C4581692}" dt="2022-11-08T00:21:15.164" v="8855" actId="20577"/>
          <ac:spMkLst>
            <pc:docMk/>
            <pc:sldMk cId="2043366041" sldId="458"/>
            <ac:spMk id="2" creationId="{4FE2A224-1BB6-4991-8CB7-EA473FB54026}"/>
          </ac:spMkLst>
        </pc:spChg>
        <pc:spChg chg="mod">
          <ac:chgData name="Nath, Siddhartha" userId="d83df921-9d41-4a0b-95a4-a52fc1507e41" providerId="ADAL" clId="{3C223E26-855D-4912-A321-9665C4581692}" dt="2022-11-08T00:23:14.608" v="9108" actId="20577"/>
          <ac:spMkLst>
            <pc:docMk/>
            <pc:sldMk cId="2043366041" sldId="458"/>
            <ac:spMk id="3" creationId="{3F5DD6A0-19FA-4FAE-B681-AD4D991ABEC9}"/>
          </ac:spMkLst>
        </pc:spChg>
        <pc:picChg chg="add mod">
          <ac:chgData name="Nath, Siddhartha" userId="d83df921-9d41-4a0b-95a4-a52fc1507e41" providerId="ADAL" clId="{3C223E26-855D-4912-A321-9665C4581692}" dt="2022-11-08T00:23:41.633" v="9111" actId="1076"/>
          <ac:picMkLst>
            <pc:docMk/>
            <pc:sldMk cId="2043366041" sldId="458"/>
            <ac:picMk id="6" creationId="{4FECCAB8-C01E-40CE-A09C-F254DD439827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0:24:54.490" v="9156" actId="20577"/>
        <pc:sldMkLst>
          <pc:docMk/>
          <pc:sldMk cId="1559480733" sldId="459"/>
        </pc:sldMkLst>
        <pc:spChg chg="mod">
          <ac:chgData name="Nath, Siddhartha" userId="d83df921-9d41-4a0b-95a4-a52fc1507e41" providerId="ADAL" clId="{3C223E26-855D-4912-A321-9665C4581692}" dt="2022-11-08T00:24:54.490" v="9156" actId="20577"/>
          <ac:spMkLst>
            <pc:docMk/>
            <pc:sldMk cId="1559480733" sldId="459"/>
            <ac:spMk id="2" creationId="{54A28D11-14CA-42D5-8CA6-C0886ACA1CE1}"/>
          </ac:spMkLst>
        </pc:spChg>
        <pc:spChg chg="del">
          <ac:chgData name="Nath, Siddhartha" userId="d83df921-9d41-4a0b-95a4-a52fc1507e41" providerId="ADAL" clId="{3C223E26-855D-4912-A321-9665C4581692}" dt="2022-11-08T00:24:07.465" v="9148" actId="478"/>
          <ac:spMkLst>
            <pc:docMk/>
            <pc:sldMk cId="1559480733" sldId="459"/>
            <ac:spMk id="3" creationId="{342FFDAD-C496-4DAD-953B-55EFC67C66B8}"/>
          </ac:spMkLst>
        </pc:spChg>
        <pc:picChg chg="add mod">
          <ac:chgData name="Nath, Siddhartha" userId="d83df921-9d41-4a0b-95a4-a52fc1507e41" providerId="ADAL" clId="{3C223E26-855D-4912-A321-9665C4581692}" dt="2022-11-08T00:24:28.522" v="9150" actId="1076"/>
          <ac:picMkLst>
            <pc:docMk/>
            <pc:sldMk cId="1559480733" sldId="459"/>
            <ac:picMk id="6" creationId="{7FA50AEE-C4A4-42F8-9BA4-88C148E8FFD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26:04.865" v="9244" actId="1076"/>
        <pc:sldMkLst>
          <pc:docMk/>
          <pc:sldMk cId="1073787394" sldId="460"/>
        </pc:sldMkLst>
        <pc:spChg chg="mod">
          <ac:chgData name="Nath, Siddhartha" userId="d83df921-9d41-4a0b-95a4-a52fc1507e41" providerId="ADAL" clId="{3C223E26-855D-4912-A321-9665C4581692}" dt="2022-11-08T00:25:02.200" v="9169" actId="20577"/>
          <ac:spMkLst>
            <pc:docMk/>
            <pc:sldMk cId="1073787394" sldId="460"/>
            <ac:spMk id="2" creationId="{743EA02E-FFBB-4BB4-9C72-40B07852E11B}"/>
          </ac:spMkLst>
        </pc:spChg>
        <pc:spChg chg="mod">
          <ac:chgData name="Nath, Siddhartha" userId="d83df921-9d41-4a0b-95a4-a52fc1507e41" providerId="ADAL" clId="{3C223E26-855D-4912-A321-9665C4581692}" dt="2022-11-08T00:25:45.855" v="9241" actId="207"/>
          <ac:spMkLst>
            <pc:docMk/>
            <pc:sldMk cId="1073787394" sldId="460"/>
            <ac:spMk id="3" creationId="{6B0EC84D-06AF-4587-AD84-EF264043572D}"/>
          </ac:spMkLst>
        </pc:spChg>
        <pc:picChg chg="add mod">
          <ac:chgData name="Nath, Siddhartha" userId="d83df921-9d41-4a0b-95a4-a52fc1507e41" providerId="ADAL" clId="{3C223E26-855D-4912-A321-9665C4581692}" dt="2022-11-08T00:26:04.865" v="9244" actId="1076"/>
          <ac:picMkLst>
            <pc:docMk/>
            <pc:sldMk cId="1073787394" sldId="460"/>
            <ac:picMk id="6" creationId="{36D34CDC-66E8-4790-959D-FB376CFC953E}"/>
          </ac:picMkLst>
        </pc:picChg>
      </pc:sldChg>
      <pc:sldChg chg="addSp delSp modSp add mod">
        <pc:chgData name="Nath, Siddhartha" userId="d83df921-9d41-4a0b-95a4-a52fc1507e41" providerId="ADAL" clId="{3C223E26-855D-4912-A321-9665C4581692}" dt="2022-11-08T00:28:02.311" v="9259" actId="14100"/>
        <pc:sldMkLst>
          <pc:docMk/>
          <pc:sldMk cId="2182665032" sldId="461"/>
        </pc:sldMkLst>
        <pc:spChg chg="mod">
          <ac:chgData name="Nath, Siddhartha" userId="d83df921-9d41-4a0b-95a4-a52fc1507e41" providerId="ADAL" clId="{3C223E26-855D-4912-A321-9665C4581692}" dt="2022-11-08T00:27:12.345" v="9253" actId="14100"/>
          <ac:spMkLst>
            <pc:docMk/>
            <pc:sldMk cId="2182665032" sldId="461"/>
            <ac:spMk id="3" creationId="{6B0EC84D-06AF-4587-AD84-EF264043572D}"/>
          </ac:spMkLst>
        </pc:spChg>
        <pc:picChg chg="del mod">
          <ac:chgData name="Nath, Siddhartha" userId="d83df921-9d41-4a0b-95a4-a52fc1507e41" providerId="ADAL" clId="{3C223E26-855D-4912-A321-9665C4581692}" dt="2022-11-08T00:27:57.298" v="9257" actId="478"/>
          <ac:picMkLst>
            <pc:docMk/>
            <pc:sldMk cId="2182665032" sldId="461"/>
            <ac:picMk id="6" creationId="{36D34CDC-66E8-4790-959D-FB376CFC953E}"/>
          </ac:picMkLst>
        </pc:picChg>
        <pc:picChg chg="add mod">
          <ac:chgData name="Nath, Siddhartha" userId="d83df921-9d41-4a0b-95a4-a52fc1507e41" providerId="ADAL" clId="{3C223E26-855D-4912-A321-9665C4581692}" dt="2022-11-08T00:28:02.311" v="9259" actId="14100"/>
          <ac:picMkLst>
            <pc:docMk/>
            <pc:sldMk cId="2182665032" sldId="461"/>
            <ac:picMk id="7" creationId="{C64B4CB1-9B35-4E2A-A47D-1B48DE470875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30:34.167" v="9443"/>
        <pc:sldMkLst>
          <pc:docMk/>
          <pc:sldMk cId="3851298499" sldId="462"/>
        </pc:sldMkLst>
        <pc:spChg chg="mod">
          <ac:chgData name="Nath, Siddhartha" userId="d83df921-9d41-4a0b-95a4-a52fc1507e41" providerId="ADAL" clId="{3C223E26-855D-4912-A321-9665C4581692}" dt="2022-11-08T00:29:08.528" v="9350" actId="20577"/>
          <ac:spMkLst>
            <pc:docMk/>
            <pc:sldMk cId="3851298499" sldId="462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0:04.300" v="9439" actId="14100"/>
          <ac:spMkLst>
            <pc:docMk/>
            <pc:sldMk cId="3851298499" sldId="462"/>
            <ac:spMk id="3" creationId="{C9690315-FC93-4EE4-92C6-ED3925947DF2}"/>
          </ac:spMkLst>
        </pc:spChg>
        <pc:picChg chg="add mod">
          <ac:chgData name="Nath, Siddhartha" userId="d83df921-9d41-4a0b-95a4-a52fc1507e41" providerId="ADAL" clId="{3C223E26-855D-4912-A321-9665C4581692}" dt="2022-11-08T00:30:29.355" v="9442" actId="1076"/>
          <ac:picMkLst>
            <pc:docMk/>
            <pc:sldMk cId="3851298499" sldId="462"/>
            <ac:picMk id="6" creationId="{E2F176D6-67EA-4432-8F3C-3767C6E1B81D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1:12.790" v="9450"/>
        <pc:sldMkLst>
          <pc:docMk/>
          <pc:sldMk cId="3052329250" sldId="463"/>
        </pc:sldMkLst>
        <pc:picChg chg="del">
          <ac:chgData name="Nath, Siddhartha" userId="d83df921-9d41-4a0b-95a4-a52fc1507e41" providerId="ADAL" clId="{3C223E26-855D-4912-A321-9665C4581692}" dt="2022-11-08T00:31:00.855" v="9445" actId="478"/>
          <ac:picMkLst>
            <pc:docMk/>
            <pc:sldMk cId="3052329250" sldId="463"/>
            <ac:picMk id="6" creationId="{E2F176D6-67EA-4432-8F3C-3767C6E1B81D}"/>
          </ac:picMkLst>
        </pc:picChg>
        <pc:picChg chg="add mod">
          <ac:chgData name="Nath, Siddhartha" userId="d83df921-9d41-4a0b-95a4-a52fc1507e41" providerId="ADAL" clId="{3C223E26-855D-4912-A321-9665C4581692}" dt="2022-11-08T00:31:09.386" v="9449" actId="14100"/>
          <ac:picMkLst>
            <pc:docMk/>
            <pc:sldMk cId="3052329250" sldId="463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2:18.309" v="9457"/>
        <pc:sldMkLst>
          <pc:docMk/>
          <pc:sldMk cId="3477598606" sldId="464"/>
        </pc:sldMkLst>
        <pc:picChg chg="add mod">
          <ac:chgData name="Nath, Siddhartha" userId="d83df921-9d41-4a0b-95a4-a52fc1507e41" providerId="ADAL" clId="{3C223E26-855D-4912-A321-9665C4581692}" dt="2022-11-08T00:32:16.530" v="9456" actId="14100"/>
          <ac:picMkLst>
            <pc:docMk/>
            <pc:sldMk cId="3477598606" sldId="464"/>
            <ac:picMk id="6" creationId="{98F099B3-964A-44F4-9663-B3F2732B4807}"/>
          </ac:picMkLst>
        </pc:picChg>
        <pc:picChg chg="del">
          <ac:chgData name="Nath, Siddhartha" userId="d83df921-9d41-4a0b-95a4-a52fc1507e41" providerId="ADAL" clId="{3C223E26-855D-4912-A321-9665C4581692}" dt="2022-11-08T00:31:57.771" v="9452" actId="478"/>
          <ac:picMkLst>
            <pc:docMk/>
            <pc:sldMk cId="3477598606" sldId="464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3:56.994" v="9466"/>
        <pc:sldMkLst>
          <pc:docMk/>
          <pc:sldMk cId="1406344349" sldId="465"/>
        </pc:sldMkLst>
        <pc:spChg chg="mod">
          <ac:chgData name="Nath, Siddhartha" userId="d83df921-9d41-4a0b-95a4-a52fc1507e41" providerId="ADAL" clId="{3C223E26-855D-4912-A321-9665C4581692}" dt="2022-11-08T00:33:17.165" v="9460" actId="20577"/>
          <ac:spMkLst>
            <pc:docMk/>
            <pc:sldMk cId="1406344349" sldId="465"/>
            <ac:spMk id="2" creationId="{B1A3AB74-A76B-4065-ACB7-D9A3F622C3D6}"/>
          </ac:spMkLst>
        </pc:spChg>
        <pc:picChg chg="del">
          <ac:chgData name="Nath, Siddhartha" userId="d83df921-9d41-4a0b-95a4-a52fc1507e41" providerId="ADAL" clId="{3C223E26-855D-4912-A321-9665C4581692}" dt="2022-11-08T00:33:31.794" v="9461" actId="478"/>
          <ac:picMkLst>
            <pc:docMk/>
            <pc:sldMk cId="1406344349" sldId="465"/>
            <ac:picMk id="6" creationId="{98F099B3-964A-44F4-9663-B3F2732B4807}"/>
          </ac:picMkLst>
        </pc:picChg>
        <pc:picChg chg="add mod">
          <ac:chgData name="Nath, Siddhartha" userId="d83df921-9d41-4a0b-95a4-a52fc1507e41" providerId="ADAL" clId="{3C223E26-855D-4912-A321-9665C4581692}" dt="2022-11-08T00:33:54.462" v="9465" actId="14100"/>
          <ac:picMkLst>
            <pc:docMk/>
            <pc:sldMk cId="1406344349" sldId="465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01.727" v="9473"/>
        <pc:sldMkLst>
          <pc:docMk/>
          <pc:sldMk cId="3791391495" sldId="466"/>
        </pc:sldMkLst>
        <pc:picChg chg="add mod">
          <ac:chgData name="Nath, Siddhartha" userId="d83df921-9d41-4a0b-95a4-a52fc1507e41" providerId="ADAL" clId="{3C223E26-855D-4912-A321-9665C4581692}" dt="2022-11-08T00:34:58.972" v="9472" actId="14100"/>
          <ac:picMkLst>
            <pc:docMk/>
            <pc:sldMk cId="3791391495" sldId="466"/>
            <ac:picMk id="6" creationId="{16CFC42B-15D1-42BA-8B82-0F4D67E2601C}"/>
          </ac:picMkLst>
        </pc:picChg>
        <pc:picChg chg="del">
          <ac:chgData name="Nath, Siddhartha" userId="d83df921-9d41-4a0b-95a4-a52fc1507e41" providerId="ADAL" clId="{3C223E26-855D-4912-A321-9665C4581692}" dt="2022-11-08T00:34:40.987" v="9468" actId="478"/>
          <ac:picMkLst>
            <pc:docMk/>
            <pc:sldMk cId="3791391495" sldId="466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38.662" v="9480"/>
        <pc:sldMkLst>
          <pc:docMk/>
          <pc:sldMk cId="3888533958" sldId="467"/>
        </pc:sldMkLst>
        <pc:picChg chg="del">
          <ac:chgData name="Nath, Siddhartha" userId="d83df921-9d41-4a0b-95a4-a52fc1507e41" providerId="ADAL" clId="{3C223E26-855D-4912-A321-9665C4581692}" dt="2022-11-08T00:35:18.588" v="9475" actId="478"/>
          <ac:picMkLst>
            <pc:docMk/>
            <pc:sldMk cId="3888533958" sldId="467"/>
            <ac:picMk id="6" creationId="{16CFC42B-15D1-42BA-8B82-0F4D67E2601C}"/>
          </ac:picMkLst>
        </pc:picChg>
        <pc:picChg chg="add mod">
          <ac:chgData name="Nath, Siddhartha" userId="d83df921-9d41-4a0b-95a4-a52fc1507e41" providerId="ADAL" clId="{3C223E26-855D-4912-A321-9665C4581692}" dt="2022-11-08T00:35:36.818" v="9479" actId="14100"/>
          <ac:picMkLst>
            <pc:docMk/>
            <pc:sldMk cId="3888533958" sldId="467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6:32.954" v="9489"/>
        <pc:sldMkLst>
          <pc:docMk/>
          <pc:sldMk cId="1404727061" sldId="468"/>
        </pc:sldMkLst>
        <pc:spChg chg="mod">
          <ac:chgData name="Nath, Siddhartha" userId="d83df921-9d41-4a0b-95a4-a52fc1507e41" providerId="ADAL" clId="{3C223E26-855D-4912-A321-9665C4581692}" dt="2022-11-08T00:35:47.417" v="9483" actId="20577"/>
          <ac:spMkLst>
            <pc:docMk/>
            <pc:sldMk cId="1404727061" sldId="468"/>
            <ac:spMk id="2" creationId="{B1A3AB74-A76B-4065-ACB7-D9A3F622C3D6}"/>
          </ac:spMkLst>
        </pc:spChg>
        <pc:picChg chg="add mod">
          <ac:chgData name="Nath, Siddhartha" userId="d83df921-9d41-4a0b-95a4-a52fc1507e41" providerId="ADAL" clId="{3C223E26-855D-4912-A321-9665C4581692}" dt="2022-11-08T00:36:30.191" v="9488" actId="14100"/>
          <ac:picMkLst>
            <pc:docMk/>
            <pc:sldMk cId="1404727061" sldId="468"/>
            <ac:picMk id="6" creationId="{EB9DDF68-94C7-4594-842E-4AB15DCBD21C}"/>
          </ac:picMkLst>
        </pc:picChg>
        <pc:picChg chg="del">
          <ac:chgData name="Nath, Siddhartha" userId="d83df921-9d41-4a0b-95a4-a52fc1507e41" providerId="ADAL" clId="{3C223E26-855D-4912-A321-9665C4581692}" dt="2022-11-08T00:36:08.840" v="9484" actId="478"/>
          <ac:picMkLst>
            <pc:docMk/>
            <pc:sldMk cId="1404727061" sldId="468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12.456" v="9496"/>
        <pc:sldMkLst>
          <pc:docMk/>
          <pc:sldMk cId="4049349827" sldId="469"/>
        </pc:sldMkLst>
        <pc:picChg chg="del">
          <ac:chgData name="Nath, Siddhartha" userId="d83df921-9d41-4a0b-95a4-a52fc1507e41" providerId="ADAL" clId="{3C223E26-855D-4912-A321-9665C4581692}" dt="2022-11-08T00:36:50.650" v="9491" actId="478"/>
          <ac:picMkLst>
            <pc:docMk/>
            <pc:sldMk cId="4049349827" sldId="469"/>
            <ac:picMk id="6" creationId="{EB9DDF68-94C7-4594-842E-4AB15DCBD21C}"/>
          </ac:picMkLst>
        </pc:picChg>
        <pc:picChg chg="add mod">
          <ac:chgData name="Nath, Siddhartha" userId="d83df921-9d41-4a0b-95a4-a52fc1507e41" providerId="ADAL" clId="{3C223E26-855D-4912-A321-9665C4581692}" dt="2022-11-08T00:37:07.838" v="9495" actId="14100"/>
          <ac:picMkLst>
            <pc:docMk/>
            <pc:sldMk cId="4049349827" sldId="469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43.223" v="9504"/>
        <pc:sldMkLst>
          <pc:docMk/>
          <pc:sldMk cId="663949560" sldId="470"/>
        </pc:sldMkLst>
        <pc:picChg chg="add mod">
          <ac:chgData name="Nath, Siddhartha" userId="d83df921-9d41-4a0b-95a4-a52fc1507e41" providerId="ADAL" clId="{3C223E26-855D-4912-A321-9665C4581692}" dt="2022-11-08T00:37:40.237" v="9503" actId="14100"/>
          <ac:picMkLst>
            <pc:docMk/>
            <pc:sldMk cId="663949560" sldId="470"/>
            <ac:picMk id="6" creationId="{52B9C921-A405-46B1-B4FE-2A2E724BF714}"/>
          </ac:picMkLst>
        </pc:picChg>
        <pc:picChg chg="del">
          <ac:chgData name="Nath, Siddhartha" userId="d83df921-9d41-4a0b-95a4-a52fc1507e41" providerId="ADAL" clId="{3C223E26-855D-4912-A321-9665C4581692}" dt="2022-11-08T00:37:21.175" v="9498" actId="478"/>
          <ac:picMkLst>
            <pc:docMk/>
            <pc:sldMk cId="663949560" sldId="470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9:02.421" v="9631"/>
        <pc:sldMkLst>
          <pc:docMk/>
          <pc:sldMk cId="1221003548" sldId="471"/>
        </pc:sldMkLst>
        <pc:spChg chg="mod">
          <ac:chgData name="Nath, Siddhartha" userId="d83df921-9d41-4a0b-95a4-a52fc1507e41" providerId="ADAL" clId="{3C223E26-855D-4912-A321-9665C4581692}" dt="2022-11-08T00:37:53.951" v="9516" actId="20577"/>
          <ac:spMkLst>
            <pc:docMk/>
            <pc:sldMk cId="1221003548" sldId="471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8:44.102" v="9627"/>
          <ac:spMkLst>
            <pc:docMk/>
            <pc:sldMk cId="1221003548" sldId="471"/>
            <ac:spMk id="3" creationId="{C9690315-FC93-4EE4-92C6-ED3925947DF2}"/>
          </ac:spMkLst>
        </pc:spChg>
        <pc:picChg chg="del">
          <ac:chgData name="Nath, Siddhartha" userId="d83df921-9d41-4a0b-95a4-a52fc1507e41" providerId="ADAL" clId="{3C223E26-855D-4912-A321-9665C4581692}" dt="2022-11-08T00:38:47.142" v="9628" actId="478"/>
          <ac:picMkLst>
            <pc:docMk/>
            <pc:sldMk cId="1221003548" sldId="471"/>
            <ac:picMk id="6" creationId="{52B9C921-A405-46B1-B4FE-2A2E724BF714}"/>
          </ac:picMkLst>
        </pc:picChg>
        <pc:picChg chg="add mod">
          <ac:chgData name="Nath, Siddhartha" userId="d83df921-9d41-4a0b-95a4-a52fc1507e41" providerId="ADAL" clId="{3C223E26-855D-4912-A321-9665C4581692}" dt="2022-11-08T00:39:00.410" v="9630" actId="1076"/>
          <ac:picMkLst>
            <pc:docMk/>
            <pc:sldMk cId="1221003548" sldId="471"/>
            <ac:picMk id="7" creationId="{94CFAE14-48F0-485E-8D0D-2F0E4424513A}"/>
          </ac:picMkLst>
        </pc:picChg>
      </pc:sldChg>
      <pc:sldChg chg="modSp new mod">
        <pc:chgData name="Nath, Siddhartha" userId="d83df921-9d41-4a0b-95a4-a52fc1507e41" providerId="ADAL" clId="{3C223E26-855D-4912-A321-9665C4581692}" dt="2022-11-08T00:41:42.044" v="9869" actId="20577"/>
        <pc:sldMkLst>
          <pc:docMk/>
          <pc:sldMk cId="1444956865" sldId="472"/>
        </pc:sldMkLst>
        <pc:spChg chg="mod">
          <ac:chgData name="Nath, Siddhartha" userId="d83df921-9d41-4a0b-95a4-a52fc1507e41" providerId="ADAL" clId="{3C223E26-855D-4912-A321-9665C4581692}" dt="2022-11-08T00:40:15.633" v="9649" actId="20577"/>
          <ac:spMkLst>
            <pc:docMk/>
            <pc:sldMk cId="1444956865" sldId="472"/>
            <ac:spMk id="2" creationId="{C7F79205-F393-4F0A-99B4-5BF6D7125CDB}"/>
          </ac:spMkLst>
        </pc:spChg>
        <pc:spChg chg="mod">
          <ac:chgData name="Nath, Siddhartha" userId="d83df921-9d41-4a0b-95a4-a52fc1507e41" providerId="ADAL" clId="{3C223E26-855D-4912-A321-9665C4581692}" dt="2022-11-08T00:41:42.044" v="9869" actId="20577"/>
          <ac:spMkLst>
            <pc:docMk/>
            <pc:sldMk cId="1444956865" sldId="472"/>
            <ac:spMk id="3" creationId="{3F3DD473-B993-4006-AFF1-F0DAF8E3A974}"/>
          </ac:spMkLst>
        </pc:spChg>
      </pc:sldChg>
      <pc:sldChg chg="modSp new mod">
        <pc:chgData name="Nath, Siddhartha" userId="d83df921-9d41-4a0b-95a4-a52fc1507e41" providerId="ADAL" clId="{3C223E26-855D-4912-A321-9665C4581692}" dt="2022-11-08T00:45:28.344" v="10207" actId="20577"/>
        <pc:sldMkLst>
          <pc:docMk/>
          <pc:sldMk cId="320856835" sldId="473"/>
        </pc:sldMkLst>
        <pc:spChg chg="mod">
          <ac:chgData name="Nath, Siddhartha" userId="d83df921-9d41-4a0b-95a4-a52fc1507e41" providerId="ADAL" clId="{3C223E26-855D-4912-A321-9665C4581692}" dt="2022-11-08T00:43:41.036" v="9897" actId="20577"/>
          <ac:spMkLst>
            <pc:docMk/>
            <pc:sldMk cId="320856835" sldId="473"/>
            <ac:spMk id="2" creationId="{61761AF1-EC2A-4A60-90BA-FB58BE512170}"/>
          </ac:spMkLst>
        </pc:spChg>
        <pc:spChg chg="mod">
          <ac:chgData name="Nath, Siddhartha" userId="d83df921-9d41-4a0b-95a4-a52fc1507e41" providerId="ADAL" clId="{3C223E26-855D-4912-A321-9665C4581692}" dt="2022-11-08T00:45:28.344" v="10207" actId="20577"/>
          <ac:spMkLst>
            <pc:docMk/>
            <pc:sldMk cId="320856835" sldId="473"/>
            <ac:spMk id="3" creationId="{9AB171BC-F1E9-42FC-A62D-2A9E8ECF0A08}"/>
          </ac:spMkLst>
        </pc:spChg>
      </pc:sldChg>
      <pc:sldChg chg="addSp modSp new mod modAnim">
        <pc:chgData name="Nath, Siddhartha" userId="d83df921-9d41-4a0b-95a4-a52fc1507e41" providerId="ADAL" clId="{3C223E26-855D-4912-A321-9665C4581692}" dt="2022-11-08T00:56:20.752" v="10554" actId="14100"/>
        <pc:sldMkLst>
          <pc:docMk/>
          <pc:sldMk cId="633119425" sldId="474"/>
        </pc:sldMkLst>
        <pc:spChg chg="mod">
          <ac:chgData name="Nath, Siddhartha" userId="d83df921-9d41-4a0b-95a4-a52fc1507e41" providerId="ADAL" clId="{3C223E26-855D-4912-A321-9665C4581692}" dt="2022-11-08T00:51:36.292" v="10258" actId="20577"/>
          <ac:spMkLst>
            <pc:docMk/>
            <pc:sldMk cId="633119425" sldId="474"/>
            <ac:spMk id="2" creationId="{58B70937-DA18-45A1-98B5-4FE241FDCEDE}"/>
          </ac:spMkLst>
        </pc:spChg>
        <pc:spChg chg="mod">
          <ac:chgData name="Nath, Siddhartha" userId="d83df921-9d41-4a0b-95a4-a52fc1507e41" providerId="ADAL" clId="{3C223E26-855D-4912-A321-9665C4581692}" dt="2022-11-08T00:56:20.752" v="10554" actId="14100"/>
          <ac:spMkLst>
            <pc:docMk/>
            <pc:sldMk cId="633119425" sldId="474"/>
            <ac:spMk id="3" creationId="{CFA5229C-137D-4D2E-A5BD-7DF237E125DB}"/>
          </ac:spMkLst>
        </pc:spChg>
        <pc:picChg chg="add mod">
          <ac:chgData name="Nath, Siddhartha" userId="d83df921-9d41-4a0b-95a4-a52fc1507e41" providerId="ADAL" clId="{3C223E26-855D-4912-A321-9665C4581692}" dt="2022-11-08T00:55:22.907" v="10525" actId="1076"/>
          <ac:picMkLst>
            <pc:docMk/>
            <pc:sldMk cId="633119425" sldId="474"/>
            <ac:picMk id="6" creationId="{0ACC7767-A2D7-430E-AFE9-34285E84D54E}"/>
          </ac:picMkLst>
        </pc:picChg>
        <pc:picChg chg="add mod">
          <ac:chgData name="Nath, Siddhartha" userId="d83df921-9d41-4a0b-95a4-a52fc1507e41" providerId="ADAL" clId="{3C223E26-855D-4912-A321-9665C4581692}" dt="2022-11-08T00:55:17.652" v="10522" actId="1076"/>
          <ac:picMkLst>
            <pc:docMk/>
            <pc:sldMk cId="633119425" sldId="474"/>
            <ac:picMk id="8" creationId="{9B04E4E0-C5A7-4892-8051-070BD7E7E04E}"/>
          </ac:picMkLst>
        </pc:picChg>
        <pc:picChg chg="add mod">
          <ac:chgData name="Nath, Siddhartha" userId="d83df921-9d41-4a0b-95a4-a52fc1507e41" providerId="ADAL" clId="{3C223E26-855D-4912-A321-9665C4581692}" dt="2022-11-08T00:55:53.338" v="10531" actId="14100"/>
          <ac:picMkLst>
            <pc:docMk/>
            <pc:sldMk cId="633119425" sldId="474"/>
            <ac:picMk id="10" creationId="{BBBBF7D6-22BB-4882-BCF6-9D51BBA04C59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41:55.772" v="11133" actId="20577"/>
        <pc:sldMkLst>
          <pc:docMk/>
          <pc:sldMk cId="1423015851" sldId="475"/>
        </pc:sldMkLst>
        <pc:spChg chg="mod">
          <ac:chgData name="Nath, Siddhartha" userId="d83df921-9d41-4a0b-95a4-a52fc1507e41" providerId="ADAL" clId="{3C223E26-855D-4912-A321-9665C4581692}" dt="2022-11-08T01:41:55.772" v="11133" actId="20577"/>
          <ac:spMkLst>
            <pc:docMk/>
            <pc:sldMk cId="1423015851" sldId="475"/>
            <ac:spMk id="2" creationId="{F604269E-79F3-4209-A8D5-3F7581FF8B9D}"/>
          </ac:spMkLst>
        </pc:spChg>
        <pc:spChg chg="mod">
          <ac:chgData name="Nath, Siddhartha" userId="d83df921-9d41-4a0b-95a4-a52fc1507e41" providerId="ADAL" clId="{3C223E26-855D-4912-A321-9665C4581692}" dt="2022-11-08T01:41:34.376" v="11119" actId="20577"/>
          <ac:spMkLst>
            <pc:docMk/>
            <pc:sldMk cId="1423015851" sldId="475"/>
            <ac:spMk id="3" creationId="{B9468D98-AD25-4C77-BBDC-D2F1740A8F3F}"/>
          </ac:spMkLst>
        </pc:spChg>
      </pc:sldChg>
      <pc:sldChg chg="modSp new mod">
        <pc:chgData name="Nath, Siddhartha" userId="d83df921-9d41-4a0b-95a4-a52fc1507e41" providerId="ADAL" clId="{3C223E26-855D-4912-A321-9665C4581692}" dt="2022-11-08T16:07:01.823" v="13180" actId="207"/>
        <pc:sldMkLst>
          <pc:docMk/>
          <pc:sldMk cId="2642513415" sldId="476"/>
        </pc:sldMkLst>
        <pc:spChg chg="mod">
          <ac:chgData name="Nath, Siddhartha" userId="d83df921-9d41-4a0b-95a4-a52fc1507e41" providerId="ADAL" clId="{3C223E26-855D-4912-A321-9665C4581692}" dt="2022-11-08T16:07:01.823" v="13180" actId="207"/>
          <ac:spMkLst>
            <pc:docMk/>
            <pc:sldMk cId="2642513415" sldId="476"/>
            <ac:spMk id="2" creationId="{03C66134-48CD-48F8-A460-7688FCD2FFFD}"/>
          </ac:spMkLst>
        </pc:spChg>
        <pc:spChg chg="mod">
          <ac:chgData name="Nath, Siddhartha" userId="d83df921-9d41-4a0b-95a4-a52fc1507e41" providerId="ADAL" clId="{3C223E26-855D-4912-A321-9665C4581692}" dt="2022-11-08T01:45:47.721" v="11757" actId="20577"/>
          <ac:spMkLst>
            <pc:docMk/>
            <pc:sldMk cId="2642513415" sldId="476"/>
            <ac:spMk id="3" creationId="{77A551EB-AE8A-4233-973E-73E4BEE7EEC5}"/>
          </ac:spMkLst>
        </pc:spChg>
      </pc:sldChg>
      <pc:sldChg chg="addSp delSp modSp new mod">
        <pc:chgData name="Nath, Siddhartha" userId="d83df921-9d41-4a0b-95a4-a52fc1507e41" providerId="ADAL" clId="{3C223E26-855D-4912-A321-9665C4581692}" dt="2022-11-08T01:48:07.742" v="11930" actId="20577"/>
        <pc:sldMkLst>
          <pc:docMk/>
          <pc:sldMk cId="586804045" sldId="477"/>
        </pc:sldMkLst>
        <pc:spChg chg="mod">
          <ac:chgData name="Nath, Siddhartha" userId="d83df921-9d41-4a0b-95a4-a52fc1507e41" providerId="ADAL" clId="{3C223E26-855D-4912-A321-9665C4581692}" dt="2022-11-08T01:46:18.952" v="11800" actId="20577"/>
          <ac:spMkLst>
            <pc:docMk/>
            <pc:sldMk cId="586804045" sldId="477"/>
            <ac:spMk id="2" creationId="{4D8ACF7C-4C54-445C-AFC0-C6CF870DCFC2}"/>
          </ac:spMkLst>
        </pc:spChg>
        <pc:spChg chg="del mod">
          <ac:chgData name="Nath, Siddhartha" userId="d83df921-9d41-4a0b-95a4-a52fc1507e41" providerId="ADAL" clId="{3C223E26-855D-4912-A321-9665C4581692}" dt="2022-11-08T01:46:30.779" v="11802" actId="22"/>
          <ac:spMkLst>
            <pc:docMk/>
            <pc:sldMk cId="586804045" sldId="477"/>
            <ac:spMk id="3" creationId="{6AB1CF81-E9C3-4F93-88E9-255C84D96745}"/>
          </ac:spMkLst>
        </pc:spChg>
        <pc:spChg chg="add mod">
          <ac:chgData name="Nath, Siddhartha" userId="d83df921-9d41-4a0b-95a4-a52fc1507e41" providerId="ADAL" clId="{3C223E26-855D-4912-A321-9665C4581692}" dt="2022-11-08T01:48:07.742" v="11930" actId="20577"/>
          <ac:spMkLst>
            <pc:docMk/>
            <pc:sldMk cId="586804045" sldId="477"/>
            <ac:spMk id="7" creationId="{6C64264B-D61C-4BBE-A50E-DB160B5D7819}"/>
          </ac:spMkLst>
        </pc:spChg>
        <pc:picChg chg="add mod ord">
          <ac:chgData name="Nath, Siddhartha" userId="d83df921-9d41-4a0b-95a4-a52fc1507e41" providerId="ADAL" clId="{3C223E26-855D-4912-A321-9665C4581692}" dt="2022-11-08T01:46:33.744" v="11803" actId="1076"/>
          <ac:picMkLst>
            <pc:docMk/>
            <pc:sldMk cId="586804045" sldId="477"/>
            <ac:picMk id="6" creationId="{B60DEC0E-EE70-45E0-AA7D-C6CEEBB238A4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6:34.971" v="13168" actId="313"/>
        <pc:sldMkLst>
          <pc:docMk/>
          <pc:sldMk cId="764716555" sldId="478"/>
        </pc:sldMkLst>
        <pc:spChg chg="mod">
          <ac:chgData name="Nath, Siddhartha" userId="d83df921-9d41-4a0b-95a4-a52fc1507e41" providerId="ADAL" clId="{3C223E26-855D-4912-A321-9665C4581692}" dt="2022-11-08T16:06:34.971" v="13168" actId="313"/>
          <ac:spMkLst>
            <pc:docMk/>
            <pc:sldMk cId="764716555" sldId="478"/>
            <ac:spMk id="2" creationId="{7D9DCADF-1170-4B42-A788-DED19FDDA8ED}"/>
          </ac:spMkLst>
        </pc:spChg>
        <pc:spChg chg="del">
          <ac:chgData name="Nath, Siddhartha" userId="d83df921-9d41-4a0b-95a4-a52fc1507e41" providerId="ADAL" clId="{3C223E26-855D-4912-A321-9665C4581692}" dt="2022-11-08T01:48:34.465" v="11950" actId="478"/>
          <ac:spMkLst>
            <pc:docMk/>
            <pc:sldMk cId="764716555" sldId="478"/>
            <ac:spMk id="3" creationId="{685BFBB0-3FE4-4500-BA61-0F0D9A2D0497}"/>
          </ac:spMkLst>
        </pc:spChg>
        <pc:picChg chg="add mod">
          <ac:chgData name="Nath, Siddhartha" userId="d83df921-9d41-4a0b-95a4-a52fc1507e41" providerId="ADAL" clId="{3C223E26-855D-4912-A321-9665C4581692}" dt="2022-11-08T01:49:20.211" v="11962" actId="1076"/>
          <ac:picMkLst>
            <pc:docMk/>
            <pc:sldMk cId="764716555" sldId="478"/>
            <ac:picMk id="6" creationId="{51B6F159-5814-4F5B-A3EA-795974131575}"/>
          </ac:picMkLst>
        </pc:picChg>
        <pc:picChg chg="add mod">
          <ac:chgData name="Nath, Siddhartha" userId="d83df921-9d41-4a0b-95a4-a52fc1507e41" providerId="ADAL" clId="{3C223E26-855D-4912-A321-9665C4581692}" dt="2022-11-08T01:49:39.849" v="11966" actId="14100"/>
          <ac:picMkLst>
            <pc:docMk/>
            <pc:sldMk cId="764716555" sldId="478"/>
            <ac:picMk id="8" creationId="{DF544E71-103E-457F-A8F3-D2BDE8F4EF0B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1:50:15.343" v="11990" actId="1076"/>
        <pc:sldMkLst>
          <pc:docMk/>
          <pc:sldMk cId="452929839" sldId="479"/>
        </pc:sldMkLst>
        <pc:spChg chg="mod">
          <ac:chgData name="Nath, Siddhartha" userId="d83df921-9d41-4a0b-95a4-a52fc1507e41" providerId="ADAL" clId="{3C223E26-855D-4912-A321-9665C4581692}" dt="2022-11-08T01:50:09.029" v="11986" actId="20577"/>
          <ac:spMkLst>
            <pc:docMk/>
            <pc:sldMk cId="452929839" sldId="479"/>
            <ac:spMk id="2" creationId="{04B0425E-6C04-42E4-8896-E495271BB168}"/>
          </ac:spMkLst>
        </pc:spChg>
        <pc:spChg chg="del">
          <ac:chgData name="Nath, Siddhartha" userId="d83df921-9d41-4a0b-95a4-a52fc1507e41" providerId="ADAL" clId="{3C223E26-855D-4912-A321-9665C4581692}" dt="2022-11-08T01:50:11.267" v="11987" actId="478"/>
          <ac:spMkLst>
            <pc:docMk/>
            <pc:sldMk cId="452929839" sldId="479"/>
            <ac:spMk id="3" creationId="{8807AA4D-B55A-424C-A487-EB9513EF6BEA}"/>
          </ac:spMkLst>
        </pc:spChg>
        <pc:picChg chg="add mod">
          <ac:chgData name="Nath, Siddhartha" userId="d83df921-9d41-4a0b-95a4-a52fc1507e41" providerId="ADAL" clId="{3C223E26-855D-4912-A321-9665C4581692}" dt="2022-11-08T01:50:15.343" v="11990" actId="1076"/>
          <ac:picMkLst>
            <pc:docMk/>
            <pc:sldMk cId="452929839" sldId="479"/>
            <ac:picMk id="6" creationId="{9701B3DA-CCDC-4EA4-A878-B84BA49E24FA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54:03.363" v="12358" actId="207"/>
        <pc:sldMkLst>
          <pc:docMk/>
          <pc:sldMk cId="4067072782" sldId="480"/>
        </pc:sldMkLst>
        <pc:spChg chg="mod">
          <ac:chgData name="Nath, Siddhartha" userId="d83df921-9d41-4a0b-95a4-a52fc1507e41" providerId="ADAL" clId="{3C223E26-855D-4912-A321-9665C4581692}" dt="2022-11-08T01:50:50.789" v="12003" actId="20577"/>
          <ac:spMkLst>
            <pc:docMk/>
            <pc:sldMk cId="4067072782" sldId="480"/>
            <ac:spMk id="2" creationId="{BCDAC097-5744-4A95-B2F2-6BF7D2C2CA99}"/>
          </ac:spMkLst>
        </pc:spChg>
        <pc:spChg chg="mod">
          <ac:chgData name="Nath, Siddhartha" userId="d83df921-9d41-4a0b-95a4-a52fc1507e41" providerId="ADAL" clId="{3C223E26-855D-4912-A321-9665C4581692}" dt="2022-11-08T01:54:03.363" v="12358" actId="207"/>
          <ac:spMkLst>
            <pc:docMk/>
            <pc:sldMk cId="4067072782" sldId="480"/>
            <ac:spMk id="3" creationId="{CD8B498C-D2B0-4C30-92BB-F8F4CF7D0536}"/>
          </ac:spMkLst>
        </pc:spChg>
      </pc:sldChg>
      <pc:sldChg chg="modSp new del mod">
        <pc:chgData name="Nath, Siddhartha" userId="d83df921-9d41-4a0b-95a4-a52fc1507e41" providerId="ADAL" clId="{3C223E26-855D-4912-A321-9665C4581692}" dt="2022-11-08T06:38:01.302" v="12844" actId="47"/>
        <pc:sldMkLst>
          <pc:docMk/>
          <pc:sldMk cId="2172699028" sldId="481"/>
        </pc:sldMkLst>
        <pc:spChg chg="mod">
          <ac:chgData name="Nath, Siddhartha" userId="d83df921-9d41-4a0b-95a4-a52fc1507e41" providerId="ADAL" clId="{3C223E26-855D-4912-A321-9665C4581692}" dt="2022-11-08T06:35:02.688" v="12476" actId="20577"/>
          <ac:spMkLst>
            <pc:docMk/>
            <pc:sldMk cId="2172699028" sldId="481"/>
            <ac:spMk id="2" creationId="{1759B3DA-3CC1-49C6-829D-32C598E0035B}"/>
          </ac:spMkLst>
        </pc:spChg>
        <pc:spChg chg="mod">
          <ac:chgData name="Nath, Siddhartha" userId="d83df921-9d41-4a0b-95a4-a52fc1507e41" providerId="ADAL" clId="{3C223E26-855D-4912-A321-9665C4581692}" dt="2022-11-08T06:37:04.453" v="12843" actId="20577"/>
          <ac:spMkLst>
            <pc:docMk/>
            <pc:sldMk cId="2172699028" sldId="481"/>
            <ac:spMk id="3" creationId="{C54078A5-9F18-44FC-8508-A810539B2D0F}"/>
          </ac:spMkLst>
        </pc:spChg>
      </pc:sldChg>
    </pc:docChg>
  </pc:docChgLst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  <pc:docChgLst>
    <pc:chgData name="Nath, Siddhartha" userId="d83df921-9d41-4a0b-95a4-a52fc1507e41" providerId="ADAL" clId="{FB8F09F1-EF75-41DA-AFE0-31C132163694}"/>
    <pc:docChg chg="undo custSel addSld delSld modSld sldOrd modMainMaster">
      <pc:chgData name="Nath, Siddhartha" userId="d83df921-9d41-4a0b-95a4-a52fc1507e41" providerId="ADAL" clId="{FB8F09F1-EF75-41DA-AFE0-31C132163694}" dt="2022-11-03T03:48:32.477" v="8884" actId="6549"/>
      <pc:docMkLst>
        <pc:docMk/>
      </pc:docMkLst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8" creationId="{7E1167D0-C001-412F-8C88-222CAE024A1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9" creationId="{88DBAF29-A395-41CB-A68E-0BEB58BF880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100" creationId="{FA0084D6-3B1C-46EF-82AE-32AA50497999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2" creationId="{1526FF2B-513E-41FB-8955-4845012E401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3" creationId="{9FE8292E-48A1-44DE-8A4F-EB6AF7A3FBC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4" creationId="{E0E5A5D1-D78F-49A2-9E17-F7D1A10B062F}"/>
          </ac:spMkLst>
        </pc:spChg>
      </pc:sldChg>
      <pc:sldChg chg="modSp mod">
        <pc:chgData name="Nath, Siddhartha" userId="d83df921-9d41-4a0b-95a4-a52fc1507e41" providerId="ADAL" clId="{FB8F09F1-EF75-41DA-AFE0-31C132163694}" dt="2022-11-02T18:46:07.917" v="8772" actId="20577"/>
        <pc:sldMkLst>
          <pc:docMk/>
          <pc:sldMk cId="0" sldId="2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6" creationId="{CD9F7DFF-DA97-46F2-B54F-727FD0596F13}"/>
          </ac:spMkLst>
        </pc:spChg>
        <pc:spChg chg="mod">
          <ac:chgData name="Nath, Siddhartha" userId="d83df921-9d41-4a0b-95a4-a52fc1507e41" providerId="ADAL" clId="{FB8F09F1-EF75-41DA-AFE0-31C132163694}" dt="2022-11-02T18:46:07.917" v="8772" actId="20577"/>
          <ac:spMkLst>
            <pc:docMk/>
            <pc:sldMk cId="0" sldId="287"/>
            <ac:spMk id="6147" creationId="{73F818DB-3984-47D9-9F92-47F2BB30F17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8" creationId="{81614CDF-7963-413B-980E-A9A01B5DEEDE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1254003249" sldId="28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3" creationId="{39403EA4-72EF-44C6-B9C1-4BB7C0605EC3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4" creationId="{C58429B9-2923-4465-AE9D-39FB145AA244}"/>
          </ac:spMkLst>
        </pc:spChg>
      </pc:sldChg>
      <pc:sldChg chg="modSp del mod">
        <pc:chgData name="Nath, Siddhartha" userId="d83df921-9d41-4a0b-95a4-a52fc1507e41" providerId="ADAL" clId="{FB8F09F1-EF75-41DA-AFE0-31C132163694}" dt="2022-11-02T02:47:25.385" v="7822" actId="47"/>
        <pc:sldMkLst>
          <pc:docMk/>
          <pc:sldMk cId="761533375" sldId="31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3" creationId="{E0163D10-EDE4-4FE4-93EE-C6C144BED28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4" creationId="{321A9104-8B35-43F5-A80C-E2EACC0F5857}"/>
          </ac:spMkLst>
        </pc:spChg>
      </pc:sldChg>
      <pc:sldChg chg="del">
        <pc:chgData name="Nath, Siddhartha" userId="d83df921-9d41-4a0b-95a4-a52fc1507e41" providerId="ADAL" clId="{FB8F09F1-EF75-41DA-AFE0-31C132163694}" dt="2022-11-01T23:28:29.778" v="145" actId="47"/>
        <pc:sldMkLst>
          <pc:docMk/>
          <pc:sldMk cId="1884938486" sldId="34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40471172" sldId="34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11653093" sldId="34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737634903" sldId="34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61930808" sldId="34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63106944" sldId="34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5248686" sldId="35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21380830" sldId="35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54873755" sldId="35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67734199" sldId="35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148570348" sldId="35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979590893" sldId="35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0814480" sldId="35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086155223" sldId="35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273019642" sldId="35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48412653" sldId="36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795521515" sldId="36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586516449" sldId="36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62286376" sldId="36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038526123" sldId="36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641766691" sldId="36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41373500" sldId="36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554640075" sldId="36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543940848" sldId="36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92105182" sldId="370"/>
        </pc:sldMkLst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2610295750" sldId="37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3" creationId="{A62B6EE2-BDB3-4D3B-B5D7-A50D00A72AD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4" creationId="{C7492B20-5358-4BB6-ABA8-18A9D6240031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229374915" sldId="37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2" creationId="{015F2E4E-F21E-460E-9939-FFA2150BB12A}"/>
          </ac:spMkLst>
        </pc:spChg>
        <pc:spChg chg="mod">
          <ac:chgData name="Nath, Siddhartha" userId="d83df921-9d41-4a0b-95a4-a52fc1507e41" providerId="ADAL" clId="{FB8F09F1-EF75-41DA-AFE0-31C132163694}" dt="2022-11-02T00:29:26.949" v="3188" actId="115"/>
          <ac:spMkLst>
            <pc:docMk/>
            <pc:sldMk cId="2229374915" sldId="372"/>
            <ac:spMk id="3" creationId="{6A662D6E-8544-4CD5-AC88-E15912741E3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4" creationId="{DEFB263D-9D2C-40D1-93A6-4B41ADAFAE49}"/>
          </ac:spMkLst>
        </pc:sp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6" creationId="{0A38B7B6-F69A-4DED-8F27-66E7A6D00E0B}"/>
          </ac:picMkLst>
        </pc:pic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8" creationId="{A76F64F5-1ABF-4A88-A855-014F80DB2EE4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3547113351" sldId="37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2" creationId="{DCCC8F17-06E5-466A-91CD-8F4EC99C63E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3" creationId="{656B080A-A560-4689-9C7F-67C4E8F8DBD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4" creationId="{5C5463C0-1E30-48CC-B9DE-5F2C18B74BE1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416168611" sldId="37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2" creationId="{C04C556D-47E7-4B76-8552-48C512BB51E8}"/>
          </ac:spMkLst>
        </pc:spChg>
        <pc:spChg chg="add del">
          <ac:chgData name="Nath, Siddhartha" userId="d83df921-9d41-4a0b-95a4-a52fc1507e41" providerId="ADAL" clId="{FB8F09F1-EF75-41DA-AFE0-31C132163694}" dt="2022-11-01T23:48:19.489" v="1282" actId="478"/>
          <ac:spMkLst>
            <pc:docMk/>
            <pc:sldMk cId="1416168611" sldId="374"/>
            <ac:spMk id="3" creationId="{05F1E78C-9820-4EA2-803F-4E093F430949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4" creationId="{865B1C17-9C0C-4EF0-964A-00AD023C309F}"/>
          </ac:spMkLst>
        </pc:spChg>
        <pc:picChg chg="add del">
          <ac:chgData name="Nath, Siddhartha" userId="d83df921-9d41-4a0b-95a4-a52fc1507e41" providerId="ADAL" clId="{FB8F09F1-EF75-41DA-AFE0-31C132163694}" dt="2022-11-01T23:48:03.180" v="1281" actId="22"/>
          <ac:picMkLst>
            <pc:docMk/>
            <pc:sldMk cId="1416168611" sldId="374"/>
            <ac:picMk id="6" creationId="{39517D59-B961-4C98-B881-0E3CB1C4F036}"/>
          </ac:picMkLst>
        </pc:picChg>
        <pc:picChg chg="add mod">
          <ac:chgData name="Nath, Siddhartha" userId="d83df921-9d41-4a0b-95a4-a52fc1507e41" providerId="ADAL" clId="{FB8F09F1-EF75-41DA-AFE0-31C132163694}" dt="2022-11-01T23:48:24.196" v="1284" actId="1076"/>
          <ac:picMkLst>
            <pc:docMk/>
            <pc:sldMk cId="1416168611" sldId="374"/>
            <ac:picMk id="8" creationId="{FF5C2E1B-2AD4-4C10-A9D2-FAB5BADB6BCD}"/>
          </ac:picMkLst>
        </pc:picChg>
        <pc:picChg chg="add mod">
          <ac:chgData name="Nath, Siddhartha" userId="d83df921-9d41-4a0b-95a4-a52fc1507e41" providerId="ADAL" clId="{FB8F09F1-EF75-41DA-AFE0-31C132163694}" dt="2022-11-01T23:48:38.211" v="1286" actId="1076"/>
          <ac:picMkLst>
            <pc:docMk/>
            <pc:sldMk cId="1416168611" sldId="374"/>
            <ac:picMk id="10" creationId="{AB1048BF-092D-4828-AE4F-59F7D15BC44C}"/>
          </ac:picMkLst>
        </pc:picChg>
        <pc:picChg chg="add mod">
          <ac:chgData name="Nath, Siddhartha" userId="d83df921-9d41-4a0b-95a4-a52fc1507e41" providerId="ADAL" clId="{FB8F09F1-EF75-41DA-AFE0-31C132163694}" dt="2022-11-01T23:48:51.247" v="1288" actId="1076"/>
          <ac:picMkLst>
            <pc:docMk/>
            <pc:sldMk cId="1416168611" sldId="374"/>
            <ac:picMk id="12" creationId="{80F38DEF-61CB-44FD-BEDE-96A4E759F747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98607532" sldId="37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2" creationId="{3E86AE25-BF5A-473E-9A55-343765A6308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3" creationId="{AA930BBF-E6A1-4571-ADDB-8393464D3C7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4" creationId="{3D12F682-55CA-4881-B045-FD0AC22671ED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58366733" sldId="37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2" creationId="{E3C8806A-793F-4FAA-9F33-808A61163422}"/>
          </ac:spMkLst>
        </pc:spChg>
        <pc:spChg chg="del">
          <ac:chgData name="Nath, Siddhartha" userId="d83df921-9d41-4a0b-95a4-a52fc1507e41" providerId="ADAL" clId="{FB8F09F1-EF75-41DA-AFE0-31C132163694}" dt="2022-11-01T23:53:40" v="1584" actId="478"/>
          <ac:spMkLst>
            <pc:docMk/>
            <pc:sldMk cId="2658366733" sldId="376"/>
            <ac:spMk id="3" creationId="{1B3BABBA-1CC3-4915-9D41-2577F9CC5E5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4" creationId="{7D792332-9E29-406E-92CC-FE846F8EFC8E}"/>
          </ac:spMkLst>
        </pc:spChg>
        <pc:spChg chg="add mod">
          <ac:chgData name="Nath, Siddhartha" userId="d83df921-9d41-4a0b-95a4-a52fc1507e41" providerId="ADAL" clId="{FB8F09F1-EF75-41DA-AFE0-31C132163694}" dt="2022-11-01T23:58:02.513" v="1722" actId="1076"/>
          <ac:spMkLst>
            <pc:docMk/>
            <pc:sldMk cId="2658366733" sldId="376"/>
            <ac:spMk id="11" creationId="{987B29EB-D77F-4599-B6E6-2D8BAF4BC1E5}"/>
          </ac:spMkLst>
        </pc:spChg>
        <pc:picChg chg="add del mod">
          <ac:chgData name="Nath, Siddhartha" userId="d83df921-9d41-4a0b-95a4-a52fc1507e41" providerId="ADAL" clId="{FB8F09F1-EF75-41DA-AFE0-31C132163694}" dt="2022-11-01T23:57:27.062" v="1713" actId="478"/>
          <ac:picMkLst>
            <pc:docMk/>
            <pc:sldMk cId="2658366733" sldId="376"/>
            <ac:picMk id="6" creationId="{B3B99480-CCB9-4DEC-86B3-4FD713464E68}"/>
          </ac:picMkLst>
        </pc:picChg>
        <pc:picChg chg="add del mod">
          <ac:chgData name="Nath, Siddhartha" userId="d83df921-9d41-4a0b-95a4-a52fc1507e41" providerId="ADAL" clId="{FB8F09F1-EF75-41DA-AFE0-31C132163694}" dt="2022-11-01T23:57:27.652" v="1714" actId="478"/>
          <ac:picMkLst>
            <pc:docMk/>
            <pc:sldMk cId="2658366733" sldId="376"/>
            <ac:picMk id="8" creationId="{951B932A-53AE-4727-A0F4-1EBDDC050A5D}"/>
          </ac:picMkLst>
        </pc:picChg>
        <pc:picChg chg="add del mod">
          <ac:chgData name="Nath, Siddhartha" userId="d83df921-9d41-4a0b-95a4-a52fc1507e41" providerId="ADAL" clId="{FB8F09F1-EF75-41DA-AFE0-31C132163694}" dt="2022-11-01T23:56:22.889" v="1648" actId="478"/>
          <ac:picMkLst>
            <pc:docMk/>
            <pc:sldMk cId="2658366733" sldId="376"/>
            <ac:picMk id="10" creationId="{7DD1406C-B73B-41D1-9F68-598D5FB716AB}"/>
          </ac:picMkLst>
        </pc:picChg>
        <pc:picChg chg="add mod">
          <ac:chgData name="Nath, Siddhartha" userId="d83df921-9d41-4a0b-95a4-a52fc1507e41" providerId="ADAL" clId="{FB8F09F1-EF75-41DA-AFE0-31C132163694}" dt="2022-11-01T23:57:42.346" v="1717" actId="1076"/>
          <ac:picMkLst>
            <pc:docMk/>
            <pc:sldMk cId="2658366733" sldId="376"/>
            <ac:picMk id="13" creationId="{1C2A80AB-B110-4091-9EA6-1804DA638B56}"/>
          </ac:picMkLst>
        </pc:picChg>
        <pc:picChg chg="add mod">
          <ac:chgData name="Nath, Siddhartha" userId="d83df921-9d41-4a0b-95a4-a52fc1507e41" providerId="ADAL" clId="{FB8F09F1-EF75-41DA-AFE0-31C132163694}" dt="2022-11-01T23:57:57.866" v="1721" actId="14100"/>
          <ac:picMkLst>
            <pc:docMk/>
            <pc:sldMk cId="2658366733" sldId="376"/>
            <ac:picMk id="15" creationId="{02CA8193-6DEC-42FB-96A8-97ED03D0DD29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73860425" sldId="37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2" creationId="{DAE39528-9B29-43C7-B4ED-06B7E1D92C4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3" creationId="{77F1ED1F-3D26-42AF-AC9B-4E42E22C902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4" creationId="{8FCB8504-BEB4-4240-A46B-267397CBDC83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4812973" sldId="37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2" creationId="{51016FC1-D11F-4F46-AD9E-5D0E43EAFF83}"/>
          </ac:spMkLst>
        </pc:spChg>
        <pc:spChg chg="del">
          <ac:chgData name="Nath, Siddhartha" userId="d83df921-9d41-4a0b-95a4-a52fc1507e41" providerId="ADAL" clId="{FB8F09F1-EF75-41DA-AFE0-31C132163694}" dt="2022-11-02T00:00:13.546" v="1990" actId="478"/>
          <ac:spMkLst>
            <pc:docMk/>
            <pc:sldMk cId="1344812973" sldId="378"/>
            <ac:spMk id="3" creationId="{9C057B2F-CE8D-406C-9510-A61617517BF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4" creationId="{8F7831E1-329A-4D94-9EFB-BC2F3277404D}"/>
          </ac:spMkLst>
        </pc:spChg>
        <pc:picChg chg="add mod">
          <ac:chgData name="Nath, Siddhartha" userId="d83df921-9d41-4a0b-95a4-a52fc1507e41" providerId="ADAL" clId="{FB8F09F1-EF75-41DA-AFE0-31C132163694}" dt="2022-11-02T00:00:29.316" v="1993" actId="1076"/>
          <ac:picMkLst>
            <pc:docMk/>
            <pc:sldMk cId="1344812973" sldId="378"/>
            <ac:picMk id="6" creationId="{1B223699-B707-4779-820E-E02727DDBD94}"/>
          </ac:picMkLst>
        </pc:picChg>
        <pc:picChg chg="add mod">
          <ac:chgData name="Nath, Siddhartha" userId="d83df921-9d41-4a0b-95a4-a52fc1507e41" providerId="ADAL" clId="{FB8F09F1-EF75-41DA-AFE0-31C132163694}" dt="2022-11-02T00:00:45.107" v="1997" actId="1076"/>
          <ac:picMkLst>
            <pc:docMk/>
            <pc:sldMk cId="1344812973" sldId="378"/>
            <ac:picMk id="8" creationId="{B1EC2A18-8EB8-4905-A3CC-7BCB7BB70B00}"/>
          </ac:picMkLst>
        </pc:picChg>
        <pc:picChg chg="add mod">
          <ac:chgData name="Nath, Siddhartha" userId="d83df921-9d41-4a0b-95a4-a52fc1507e41" providerId="ADAL" clId="{FB8F09F1-EF75-41DA-AFE0-31C132163694}" dt="2022-11-02T00:01:02.784" v="1999" actId="1076"/>
          <ac:picMkLst>
            <pc:docMk/>
            <pc:sldMk cId="1344812973" sldId="378"/>
            <ac:picMk id="10" creationId="{C38E3AE7-1E63-4124-BE77-8F55BBFAE419}"/>
          </ac:picMkLst>
        </pc:picChg>
      </pc:sldChg>
      <pc:sldChg chg="addSp delSp modSp new mod modAnim">
        <pc:chgData name="Nath, Siddhartha" userId="d83df921-9d41-4a0b-95a4-a52fc1507e41" providerId="ADAL" clId="{FB8F09F1-EF75-41DA-AFE0-31C132163694}" dt="2022-11-02T01:14:02.375" v="3696"/>
        <pc:sldMkLst>
          <pc:docMk/>
          <pc:sldMk cId="3478580259" sldId="379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2" creationId="{DB6786CB-76DB-4B93-86D5-32AC67AC3FB2}"/>
          </ac:spMkLst>
        </pc:spChg>
        <pc:spChg chg="mod">
          <ac:chgData name="Nath, Siddhartha" userId="d83df921-9d41-4a0b-95a4-a52fc1507e41" providerId="ADAL" clId="{FB8F09F1-EF75-41DA-AFE0-31C132163694}" dt="2022-11-02T00:06:22.830" v="2233" actId="207"/>
          <ac:spMkLst>
            <pc:docMk/>
            <pc:sldMk cId="3478580259" sldId="379"/>
            <ac:spMk id="3" creationId="{E214205C-29C7-4DE7-99C1-96E6AD24972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4" creationId="{8A453B2F-A95D-4A09-9D29-92C9AE58C1F1}"/>
          </ac:spMkLst>
        </pc:spChg>
        <pc:spChg chg="add del mod">
          <ac:chgData name="Nath, Siddhartha" userId="d83df921-9d41-4a0b-95a4-a52fc1507e41" providerId="ADAL" clId="{FB8F09F1-EF75-41DA-AFE0-31C132163694}" dt="2022-11-02T00:04:09.284" v="2221"/>
          <ac:spMkLst>
            <pc:docMk/>
            <pc:sldMk cId="3478580259" sldId="379"/>
            <ac:spMk id="7" creationId="{7BFACB88-F778-42D7-887E-34C678857B57}"/>
          </ac:spMkLst>
        </pc:spChg>
        <pc:spChg chg="add mod">
          <ac:chgData name="Nath, Siddhartha" userId="d83df921-9d41-4a0b-95a4-a52fc1507e41" providerId="ADAL" clId="{FB8F09F1-EF75-41DA-AFE0-31C132163694}" dt="2022-11-02T00:06:56.035" v="2275" actId="207"/>
          <ac:spMkLst>
            <pc:docMk/>
            <pc:sldMk cId="3478580259" sldId="379"/>
            <ac:spMk id="10" creationId="{D46A98FC-B686-4448-A0F6-0A937480EA51}"/>
          </ac:spMkLst>
        </pc:sp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6" creationId="{8768F8D9-7DC8-4D83-B213-F22797A4E68C}"/>
          </ac:picMkLst>
        </pc:pic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9" creationId="{4782300C-9450-4193-8A74-84480FC6DE09}"/>
          </ac:picMkLst>
        </pc:picChg>
      </pc:sldChg>
      <pc:sldChg chg="modSp new mod ord">
        <pc:chgData name="Nath, Siddhartha" userId="d83df921-9d41-4a0b-95a4-a52fc1507e41" providerId="ADAL" clId="{FB8F09F1-EF75-41DA-AFE0-31C132163694}" dt="2022-11-02T03:09:16.856" v="8259" actId="20577"/>
        <pc:sldMkLst>
          <pc:docMk/>
          <pc:sldMk cId="2447004683" sldId="380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2" creationId="{7A6E8978-0742-4801-8A0B-0F80E695E2CB}"/>
          </ac:spMkLst>
        </pc:spChg>
        <pc:spChg chg="mod">
          <ac:chgData name="Nath, Siddhartha" userId="d83df921-9d41-4a0b-95a4-a52fc1507e41" providerId="ADAL" clId="{FB8F09F1-EF75-41DA-AFE0-31C132163694}" dt="2022-11-02T03:09:16.856" v="8259" actId="20577"/>
          <ac:spMkLst>
            <pc:docMk/>
            <pc:sldMk cId="2447004683" sldId="380"/>
            <ac:spMk id="3" creationId="{574C7422-819D-44D3-AF9B-5C2A6015F5E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4" creationId="{EABDC8C5-B105-4C92-B777-800964E68708}"/>
          </ac:spMkLst>
        </pc:spChg>
      </pc:sldChg>
      <pc:sldChg chg="addSp modSp new mod ord">
        <pc:chgData name="Nath, Siddhartha" userId="d83df921-9d41-4a0b-95a4-a52fc1507e41" providerId="ADAL" clId="{FB8F09F1-EF75-41DA-AFE0-31C132163694}" dt="2022-11-02T03:14:24.611" v="8733"/>
        <pc:sldMkLst>
          <pc:docMk/>
          <pc:sldMk cId="398775218" sldId="38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2" creationId="{08A25800-C29B-4A35-9CB6-9EC9C09A9AC5}"/>
          </ac:spMkLst>
        </pc:spChg>
        <pc:spChg chg="mod">
          <ac:chgData name="Nath, Siddhartha" userId="d83df921-9d41-4a0b-95a4-a52fc1507e41" providerId="ADAL" clId="{FB8F09F1-EF75-41DA-AFE0-31C132163694}" dt="2022-11-02T00:16:03.302" v="2583" actId="20577"/>
          <ac:spMkLst>
            <pc:docMk/>
            <pc:sldMk cId="398775218" sldId="381"/>
            <ac:spMk id="3" creationId="{8F9F93B7-EE0A-4C65-A5CD-746D1579B95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4" creationId="{A632F935-D4E2-4B70-AD3A-71D65169C0FC}"/>
          </ac:spMkLst>
        </pc:spChg>
        <pc:picChg chg="add mod">
          <ac:chgData name="Nath, Siddhartha" userId="d83df921-9d41-4a0b-95a4-a52fc1507e41" providerId="ADAL" clId="{FB8F09F1-EF75-41DA-AFE0-31C132163694}" dt="2022-11-02T00:15:29.448" v="2485" actId="1076"/>
          <ac:picMkLst>
            <pc:docMk/>
            <pc:sldMk cId="398775218" sldId="381"/>
            <ac:picMk id="6" creationId="{6FE5CAE3-0049-4790-80BF-21856B95B34D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868737049" sldId="38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2" creationId="{65B2EAEE-02AA-4632-877D-97409090C2C0}"/>
          </ac:spMkLst>
        </pc:spChg>
        <pc:spChg chg="del">
          <ac:chgData name="Nath, Siddhartha" userId="d83df921-9d41-4a0b-95a4-a52fc1507e41" providerId="ADAL" clId="{FB8F09F1-EF75-41DA-AFE0-31C132163694}" dt="2022-11-02T00:19:44.329" v="2653" actId="478"/>
          <ac:spMkLst>
            <pc:docMk/>
            <pc:sldMk cId="868737049" sldId="382"/>
            <ac:spMk id="3" creationId="{0F47F25F-07BA-45B9-B354-2169308CA39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4" creationId="{DED0F94F-F6BD-4120-B811-0779271317A9}"/>
          </ac:spMkLst>
        </pc:spChg>
        <pc:spChg chg="add mod">
          <ac:chgData name="Nath, Siddhartha" userId="d83df921-9d41-4a0b-95a4-a52fc1507e41" providerId="ADAL" clId="{FB8F09F1-EF75-41DA-AFE0-31C132163694}" dt="2022-11-02T00:21:21.890" v="2684" actId="404"/>
          <ac:spMkLst>
            <pc:docMk/>
            <pc:sldMk cId="868737049" sldId="382"/>
            <ac:spMk id="5" creationId="{9AEC4E64-19A2-4AB1-A4B5-C5731B5BD60D}"/>
          </ac:spMkLst>
        </pc:spChg>
        <pc:spChg chg="add mod">
          <ac:chgData name="Nath, Siddhartha" userId="d83df921-9d41-4a0b-95a4-a52fc1507e41" providerId="ADAL" clId="{FB8F09F1-EF75-41DA-AFE0-31C132163694}" dt="2022-11-02T00:21:40.431" v="2690" actId="404"/>
          <ac:spMkLst>
            <pc:docMk/>
            <pc:sldMk cId="868737049" sldId="382"/>
            <ac:spMk id="6" creationId="{CB4209A8-A661-4755-9C71-BBE58361FC5C}"/>
          </ac:spMkLst>
        </pc:spChg>
        <pc:spChg chg="add mod">
          <ac:chgData name="Nath, Siddhartha" userId="d83df921-9d41-4a0b-95a4-a52fc1507e41" providerId="ADAL" clId="{FB8F09F1-EF75-41DA-AFE0-31C132163694}" dt="2022-11-02T00:21:30.454" v="2687" actId="404"/>
          <ac:spMkLst>
            <pc:docMk/>
            <pc:sldMk cId="868737049" sldId="382"/>
            <ac:spMk id="7" creationId="{9C481026-8DE7-4D5A-9877-AFA41B9E45A2}"/>
          </ac:spMkLst>
        </pc:spChg>
        <pc:spChg chg="add mod">
          <ac:chgData name="Nath, Siddhartha" userId="d83df921-9d41-4a0b-95a4-a52fc1507e41" providerId="ADAL" clId="{FB8F09F1-EF75-41DA-AFE0-31C132163694}" dt="2022-11-02T00:21:46.975" v="2693" actId="404"/>
          <ac:spMkLst>
            <pc:docMk/>
            <pc:sldMk cId="868737049" sldId="382"/>
            <ac:spMk id="8" creationId="{4AC88F97-E1F2-427F-B3AD-5E7B29718555}"/>
          </ac:spMkLst>
        </pc:spChg>
        <pc:spChg chg="add mod">
          <ac:chgData name="Nath, Siddhartha" userId="d83df921-9d41-4a0b-95a4-a52fc1507e41" providerId="ADAL" clId="{FB8F09F1-EF75-41DA-AFE0-31C132163694}" dt="2022-11-02T00:22:00.916" v="2700" actId="1076"/>
          <ac:spMkLst>
            <pc:docMk/>
            <pc:sldMk cId="868737049" sldId="382"/>
            <ac:spMk id="18" creationId="{9C9918A1-5A56-42FA-B444-5E5F0291F061}"/>
          </ac:spMkLst>
        </pc:spChg>
        <pc:spChg chg="add mod">
          <ac:chgData name="Nath, Siddhartha" userId="d83df921-9d41-4a0b-95a4-a52fc1507e41" providerId="ADAL" clId="{FB8F09F1-EF75-41DA-AFE0-31C132163694}" dt="2022-11-02T00:22:14.260" v="2703" actId="1076"/>
          <ac:spMkLst>
            <pc:docMk/>
            <pc:sldMk cId="868737049" sldId="382"/>
            <ac:spMk id="19" creationId="{D5BCE6CF-8D5C-4AB4-AD9C-63690E2A80D2}"/>
          </ac:spMkLst>
        </pc:spChg>
        <pc:spChg chg="add mod">
          <ac:chgData name="Nath, Siddhartha" userId="d83df921-9d41-4a0b-95a4-a52fc1507e41" providerId="ADAL" clId="{FB8F09F1-EF75-41DA-AFE0-31C132163694}" dt="2022-11-02T00:22:20.177" v="2707" actId="20577"/>
          <ac:spMkLst>
            <pc:docMk/>
            <pc:sldMk cId="868737049" sldId="382"/>
            <ac:spMk id="20" creationId="{5E8EFF07-8730-49F8-9E33-5F65B5912412}"/>
          </ac:spMkLst>
        </pc:spChg>
        <pc:spChg chg="add mod">
          <ac:chgData name="Nath, Siddhartha" userId="d83df921-9d41-4a0b-95a4-a52fc1507e41" providerId="ADAL" clId="{FB8F09F1-EF75-41DA-AFE0-31C132163694}" dt="2022-11-02T00:22:36.644" v="2711" actId="1076"/>
          <ac:spMkLst>
            <pc:docMk/>
            <pc:sldMk cId="868737049" sldId="382"/>
            <ac:spMk id="21" creationId="{20735EF9-6ED8-4B01-8C6A-85291E55430D}"/>
          </ac:spMkLst>
        </pc:spChg>
        <pc:spChg chg="add mod">
          <ac:chgData name="Nath, Siddhartha" userId="d83df921-9d41-4a0b-95a4-a52fc1507e41" providerId="ADAL" clId="{FB8F09F1-EF75-41DA-AFE0-31C132163694}" dt="2022-11-02T00:23:41.495" v="2769"/>
          <ac:spMkLst>
            <pc:docMk/>
            <pc:sldMk cId="868737049" sldId="382"/>
            <ac:spMk id="22" creationId="{F94B05E9-2086-43B3-B13A-68A17FD52A2E}"/>
          </ac:spMkLst>
        </pc:spChg>
        <pc:cxnChg chg="add mod">
          <ac:chgData name="Nath, Siddhartha" userId="d83df921-9d41-4a0b-95a4-a52fc1507e41" providerId="ADAL" clId="{FB8F09F1-EF75-41DA-AFE0-31C132163694}" dt="2022-11-02T00:22:08.265" v="2701" actId="1076"/>
          <ac:cxnSpMkLst>
            <pc:docMk/>
            <pc:sldMk cId="868737049" sldId="382"/>
            <ac:cxnSpMk id="10" creationId="{CD52AFCF-19E8-448D-B0B0-D254B698E540}"/>
          </ac:cxnSpMkLst>
        </pc:cxnChg>
        <pc:cxnChg chg="add">
          <ac:chgData name="Nath, Siddhartha" userId="d83df921-9d41-4a0b-95a4-a52fc1507e41" providerId="ADAL" clId="{FB8F09F1-EF75-41DA-AFE0-31C132163694}" dt="2022-11-02T00:20:23.035" v="2662" actId="11529"/>
          <ac:cxnSpMkLst>
            <pc:docMk/>
            <pc:sldMk cId="868737049" sldId="382"/>
            <ac:cxnSpMk id="13" creationId="{D9DD50A3-B986-4296-941B-409B3592B134}"/>
          </ac:cxnSpMkLst>
        </pc:cxnChg>
        <pc:cxnChg chg="add mod">
          <ac:chgData name="Nath, Siddhartha" userId="d83df921-9d41-4a0b-95a4-a52fc1507e41" providerId="ADAL" clId="{FB8F09F1-EF75-41DA-AFE0-31C132163694}" dt="2022-11-02T00:20:27.217" v="2663" actId="11529"/>
          <ac:cxnSpMkLst>
            <pc:docMk/>
            <pc:sldMk cId="868737049" sldId="382"/>
            <ac:cxnSpMk id="15" creationId="{25F044C6-8E90-4912-A216-B147FAF14785}"/>
          </ac:cxnSpMkLst>
        </pc:cxnChg>
        <pc:cxnChg chg="add mod">
          <ac:chgData name="Nath, Siddhartha" userId="d83df921-9d41-4a0b-95a4-a52fc1507e41" providerId="ADAL" clId="{FB8F09F1-EF75-41DA-AFE0-31C132163694}" dt="2022-11-02T00:20:41.226" v="2678" actId="11529"/>
          <ac:cxnSpMkLst>
            <pc:docMk/>
            <pc:sldMk cId="868737049" sldId="382"/>
            <ac:cxnSpMk id="17" creationId="{F0416E0D-969D-4C06-AD0A-DF794E3400D9}"/>
          </ac:cxnSpMkLst>
        </pc:cxn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718302217" sldId="38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2" creationId="{5314EA04-EB2B-4B23-A62B-8122538334F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3" creationId="{02D3F9D0-01AF-4D4D-A3ED-3B1B4B1996D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4" creationId="{515953DC-26F5-4E4F-A39A-B48FE29780A5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8277540" sldId="3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2" creationId="{A77EBD29-85E7-49AC-A3D1-C0070835BA7D}"/>
          </ac:spMkLst>
        </pc:spChg>
        <pc:spChg chg="mod">
          <ac:chgData name="Nath, Siddhartha" userId="d83df921-9d41-4a0b-95a4-a52fc1507e41" providerId="ADAL" clId="{FB8F09F1-EF75-41DA-AFE0-31C132163694}" dt="2022-11-02T00:35:40.647" v="3393" actId="14100"/>
          <ac:spMkLst>
            <pc:docMk/>
            <pc:sldMk cId="1348277540" sldId="384"/>
            <ac:spMk id="3" creationId="{7AC361C9-8B43-4F2B-8758-E3A1588C56B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4" creationId="{48C68985-CF70-4A4A-AAA2-5DF316C0D49D}"/>
          </ac:spMkLst>
        </pc:spChg>
        <pc:picChg chg="add del mod">
          <ac:chgData name="Nath, Siddhartha" userId="d83df921-9d41-4a0b-95a4-a52fc1507e41" providerId="ADAL" clId="{FB8F09F1-EF75-41DA-AFE0-31C132163694}" dt="2022-11-02T00:36:28.387" v="3397" actId="478"/>
          <ac:picMkLst>
            <pc:docMk/>
            <pc:sldMk cId="1348277540" sldId="384"/>
            <ac:picMk id="6" creationId="{D4E120D6-6224-4614-983B-811285D59011}"/>
          </ac:picMkLst>
        </pc:picChg>
        <pc:picChg chg="add mod">
          <ac:chgData name="Nath, Siddhartha" userId="d83df921-9d41-4a0b-95a4-a52fc1507e41" providerId="ADAL" clId="{FB8F09F1-EF75-41DA-AFE0-31C132163694}" dt="2022-11-02T00:36:39.917" v="3401" actId="14100"/>
          <ac:picMkLst>
            <pc:docMk/>
            <pc:sldMk cId="1348277540" sldId="384"/>
            <ac:picMk id="8" creationId="{4CDAE95C-043C-4E70-9FA8-DA7F5B9C70CA}"/>
          </ac:picMkLst>
        </pc:pic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042588308" sldId="3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2" creationId="{AC72731F-D04F-40D2-8367-CFEB376D7EDA}"/>
          </ac:spMkLst>
        </pc:spChg>
        <pc:spChg chg="mod">
          <ac:chgData name="Nath, Siddhartha" userId="d83df921-9d41-4a0b-95a4-a52fc1507e41" providerId="ADAL" clId="{FB8F09F1-EF75-41DA-AFE0-31C132163694}" dt="2022-11-02T00:43:20.938" v="3534" actId="20577"/>
          <ac:spMkLst>
            <pc:docMk/>
            <pc:sldMk cId="2042588308" sldId="385"/>
            <ac:spMk id="3" creationId="{E94E94D9-BF5B-48D9-920C-56D67155956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4" creationId="{071FCA97-0A4C-4652-A143-C044E642189C}"/>
          </ac:spMkLst>
        </pc:spChg>
        <pc:picChg chg="add mod">
          <ac:chgData name="Nath, Siddhartha" userId="d83df921-9d41-4a0b-95a4-a52fc1507e41" providerId="ADAL" clId="{FB8F09F1-EF75-41DA-AFE0-31C132163694}" dt="2022-11-02T00:39:14.251" v="3420" actId="1076"/>
          <ac:picMkLst>
            <pc:docMk/>
            <pc:sldMk cId="2042588308" sldId="385"/>
            <ac:picMk id="5" creationId="{93A61D36-AA7C-4538-89CE-64EEF07B0CCE}"/>
          </ac:picMkLst>
        </pc:picChg>
        <pc:picChg chg="add mod">
          <ac:chgData name="Nath, Siddhartha" userId="d83df921-9d41-4a0b-95a4-a52fc1507e41" providerId="ADAL" clId="{FB8F09F1-EF75-41DA-AFE0-31C132163694}" dt="2022-11-02T00:39:12.868" v="3419" actId="1076"/>
          <ac:picMkLst>
            <pc:docMk/>
            <pc:sldMk cId="2042588308" sldId="385"/>
            <ac:picMk id="6" creationId="{1060A728-37E2-437D-AC3C-D12288933A3E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039595212" sldId="38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2" creationId="{B5710C94-509F-4B79-AB2A-DE8038F35A3D}"/>
          </ac:spMkLst>
        </pc:spChg>
        <pc:spChg chg="del">
          <ac:chgData name="Nath, Siddhartha" userId="d83df921-9d41-4a0b-95a4-a52fc1507e41" providerId="ADAL" clId="{FB8F09F1-EF75-41DA-AFE0-31C132163694}" dt="2022-11-02T00:41:05.753" v="3461" actId="3680"/>
          <ac:spMkLst>
            <pc:docMk/>
            <pc:sldMk cId="1039595212" sldId="386"/>
            <ac:spMk id="3" creationId="{59E9CFC9-C9D6-4AC6-9061-B5E52DF9A61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4" creationId="{18E0C023-155A-40CE-A957-B456FA8540CD}"/>
          </ac:spMkLst>
        </pc:spChg>
        <pc:spChg chg="add mod">
          <ac:chgData name="Nath, Siddhartha" userId="d83df921-9d41-4a0b-95a4-a52fc1507e41" providerId="ADAL" clId="{FB8F09F1-EF75-41DA-AFE0-31C132163694}" dt="2022-11-02T00:46:32.660" v="3629" actId="207"/>
          <ac:spMkLst>
            <pc:docMk/>
            <pc:sldMk cId="1039595212" sldId="386"/>
            <ac:spMk id="6" creationId="{1EEDC75C-C579-47F8-8CAE-86CA812EFCC1}"/>
          </ac:spMkLst>
        </pc:spChg>
        <pc:graphicFrameChg chg="add mod ord modGraphic">
          <ac:chgData name="Nath, Siddhartha" userId="d83df921-9d41-4a0b-95a4-a52fc1507e41" providerId="ADAL" clId="{FB8F09F1-EF75-41DA-AFE0-31C132163694}" dt="2022-11-02T00:44:22.737" v="3561" actId="1076"/>
          <ac:graphicFrameMkLst>
            <pc:docMk/>
            <pc:sldMk cId="1039595212" sldId="386"/>
            <ac:graphicFrameMk id="5" creationId="{14843E9D-7932-4472-8FDB-D14BB8AA528C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0:45:27.971" v="3598" actId="20577"/>
          <ac:graphicFrameMkLst>
            <pc:docMk/>
            <pc:sldMk cId="1039595212" sldId="386"/>
            <ac:graphicFrameMk id="7" creationId="{87EA2EA5-1E85-44DE-950E-85BA7435EC93}"/>
          </ac:graphicFrameMkLst>
        </pc:graphicFrameChg>
      </pc:sldChg>
      <pc:sldChg chg="addSp delSp modSp new mod">
        <pc:chgData name="Nath, Siddhartha" userId="d83df921-9d41-4a0b-95a4-a52fc1507e41" providerId="ADAL" clId="{FB8F09F1-EF75-41DA-AFE0-31C132163694}" dt="2022-11-02T01:20:37.006" v="3786" actId="207"/>
        <pc:sldMkLst>
          <pc:docMk/>
          <pc:sldMk cId="3972752577" sldId="3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2" creationId="{50345DDC-8870-43E6-8CC3-67244BDDCBB9}"/>
          </ac:spMkLst>
        </pc:spChg>
        <pc:spChg chg="del mod">
          <ac:chgData name="Nath, Siddhartha" userId="d83df921-9d41-4a0b-95a4-a52fc1507e41" providerId="ADAL" clId="{FB8F09F1-EF75-41DA-AFE0-31C132163694}" dt="2022-11-02T01:12:02.239" v="3640" actId="478"/>
          <ac:spMkLst>
            <pc:docMk/>
            <pc:sldMk cId="3972752577" sldId="387"/>
            <ac:spMk id="3" creationId="{2582EA82-3E5D-4817-A102-74B723CC222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4" creationId="{8E737F29-369A-449D-9F2C-AF6C5FD52B5D}"/>
          </ac:spMkLst>
        </pc:spChg>
        <pc:spChg chg="add mod">
          <ac:chgData name="Nath, Siddhartha" userId="d83df921-9d41-4a0b-95a4-a52fc1507e41" providerId="ADAL" clId="{FB8F09F1-EF75-41DA-AFE0-31C132163694}" dt="2022-11-02T01:16:18.639" v="3759" actId="1076"/>
          <ac:spMkLst>
            <pc:docMk/>
            <pc:sldMk cId="3972752577" sldId="387"/>
            <ac:spMk id="9" creationId="{9965D72C-F3ED-40C4-86B2-9166F98CBF98}"/>
          </ac:spMkLst>
        </pc:spChg>
        <pc:graphicFrameChg chg="add mod modGraphic">
          <ac:chgData name="Nath, Siddhartha" userId="d83df921-9d41-4a0b-95a4-a52fc1507e41" providerId="ADAL" clId="{FB8F09F1-EF75-41DA-AFE0-31C132163694}" dt="2022-11-02T01:15:00.204" v="3717" actId="404"/>
          <ac:graphicFrameMkLst>
            <pc:docMk/>
            <pc:sldMk cId="3972752577" sldId="387"/>
            <ac:graphicFrameMk id="5" creationId="{27FBC4A4-AA55-4C31-9D59-402052F1488A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08.708" v="3721" actId="404"/>
          <ac:graphicFrameMkLst>
            <pc:docMk/>
            <pc:sldMk cId="3972752577" sldId="387"/>
            <ac:graphicFrameMk id="6" creationId="{C9F0EC61-3C19-4D1C-9098-A0C359EE94B3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20:37.006" v="3786" actId="207"/>
          <ac:graphicFrameMkLst>
            <pc:docMk/>
            <pc:sldMk cId="3972752577" sldId="387"/>
            <ac:graphicFrameMk id="7" creationId="{AD1ACB43-9754-45D7-BFB1-842058926E04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25.045" v="3725" actId="1076"/>
          <ac:graphicFrameMkLst>
            <pc:docMk/>
            <pc:sldMk cId="3972752577" sldId="387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2:23.251" v="3820" actId="113"/>
        <pc:sldMkLst>
          <pc:docMk/>
          <pc:sldMk cId="2785643798" sldId="388"/>
        </pc:sldMkLst>
        <pc:graphicFrameChg chg="modGraphic">
          <ac:chgData name="Nath, Siddhartha" userId="d83df921-9d41-4a0b-95a4-a52fc1507e41" providerId="ADAL" clId="{FB8F09F1-EF75-41DA-AFE0-31C132163694}" dt="2022-11-02T01:22:23.251" v="3820" actId="113"/>
          <ac:graphicFrameMkLst>
            <pc:docMk/>
            <pc:sldMk cId="2785643798" sldId="388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1:16.893" v="3801" actId="14100"/>
          <ac:graphicFrameMkLst>
            <pc:docMk/>
            <pc:sldMk cId="2785643798" sldId="388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5:02.559" v="3887" actId="20577"/>
        <pc:sldMkLst>
          <pc:docMk/>
          <pc:sldMk cId="980515065" sldId="389"/>
        </pc:sldMkLst>
        <pc:graphicFrameChg chg="modGraphic">
          <ac:chgData name="Nath, Siddhartha" userId="d83df921-9d41-4a0b-95a4-a52fc1507e41" providerId="ADAL" clId="{FB8F09F1-EF75-41DA-AFE0-31C132163694}" dt="2022-11-02T01:24:57.699" v="3886" actId="20577"/>
          <ac:graphicFrameMkLst>
            <pc:docMk/>
            <pc:sldMk cId="980515065" sldId="389"/>
            <ac:graphicFrameMk id="7" creationId="{AD1ACB43-9754-45D7-BFB1-842058926E04}"/>
          </ac:graphicFrameMkLst>
        </pc:graphicFrameChg>
        <pc:graphicFrameChg chg="mod modGraphic">
          <ac:chgData name="Nath, Siddhartha" userId="d83df921-9d41-4a0b-95a4-a52fc1507e41" providerId="ADAL" clId="{FB8F09F1-EF75-41DA-AFE0-31C132163694}" dt="2022-11-02T01:25:02.559" v="3887" actId="20577"/>
          <ac:graphicFrameMkLst>
            <pc:docMk/>
            <pc:sldMk cId="980515065" sldId="389"/>
            <ac:graphicFrameMk id="8" creationId="{368DFC21-5619-4398-8AD8-B68A71DD2C46}"/>
          </ac:graphicFrameMkLst>
        </pc:graphicFrameChg>
      </pc:sldChg>
      <pc:sldChg chg="addSp delSp modSp add mod">
        <pc:chgData name="Nath, Siddhartha" userId="d83df921-9d41-4a0b-95a4-a52fc1507e41" providerId="ADAL" clId="{FB8F09F1-EF75-41DA-AFE0-31C132163694}" dt="2022-11-02T01:44:57.824" v="4462" actId="478"/>
        <pc:sldMkLst>
          <pc:docMk/>
          <pc:sldMk cId="2324085333" sldId="390"/>
        </pc:sldMkLst>
        <pc:spChg chg="add del mod">
          <ac:chgData name="Nath, Siddhartha" userId="d83df921-9d41-4a0b-95a4-a52fc1507e41" providerId="ADAL" clId="{FB8F09F1-EF75-41DA-AFE0-31C132163694}" dt="2022-11-02T01:44:57.824" v="4462" actId="478"/>
          <ac:spMkLst>
            <pc:docMk/>
            <pc:sldMk cId="2324085333" sldId="390"/>
            <ac:spMk id="10" creationId="{5095B6FE-C768-4ACA-B0F0-4F8B36EB0C61}"/>
          </ac:spMkLst>
        </pc:spChg>
        <pc:graphicFrameChg chg="modGraphic">
          <ac:chgData name="Nath, Siddhartha" userId="d83df921-9d41-4a0b-95a4-a52fc1507e41" providerId="ADAL" clId="{FB8F09F1-EF75-41DA-AFE0-31C132163694}" dt="2022-11-02T01:25:28.622" v="3907" actId="20577"/>
          <ac:graphicFrameMkLst>
            <pc:docMk/>
            <pc:sldMk cId="2324085333" sldId="390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5:11.223" v="3889" actId="20577"/>
          <ac:graphicFrameMkLst>
            <pc:docMk/>
            <pc:sldMk cId="2324085333" sldId="390"/>
            <ac:graphicFrameMk id="8" creationId="{368DFC21-5619-4398-8AD8-B68A71DD2C46}"/>
          </ac:graphicFrameMkLst>
        </pc:graphicFrameChg>
      </pc:sldChg>
      <pc:sldChg chg="modSp new mod">
        <pc:chgData name="Nath, Siddhartha" userId="d83df921-9d41-4a0b-95a4-a52fc1507e41" providerId="ADAL" clId="{FB8F09F1-EF75-41DA-AFE0-31C132163694}" dt="2022-11-02T01:49:12.784" v="4623" actId="20577"/>
        <pc:sldMkLst>
          <pc:docMk/>
          <pc:sldMk cId="3470453059" sldId="391"/>
        </pc:sldMkLst>
        <pc:spChg chg="mod">
          <ac:chgData name="Nath, Siddhartha" userId="d83df921-9d41-4a0b-95a4-a52fc1507e41" providerId="ADAL" clId="{FB8F09F1-EF75-41DA-AFE0-31C132163694}" dt="2022-11-02T01:27:38.648" v="4023" actId="20577"/>
          <ac:spMkLst>
            <pc:docMk/>
            <pc:sldMk cId="3470453059" sldId="391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49:12.784" v="4623" actId="20577"/>
          <ac:spMkLst>
            <pc:docMk/>
            <pc:sldMk cId="3470453059" sldId="391"/>
            <ac:spMk id="3" creationId="{D1F759B9-CCD2-4D4E-B16F-076202855495}"/>
          </ac:spMkLst>
        </pc:spChg>
      </pc:sldChg>
      <pc:sldChg chg="modSp new mod">
        <pc:chgData name="Nath, Siddhartha" userId="d83df921-9d41-4a0b-95a4-a52fc1507e41" providerId="ADAL" clId="{FB8F09F1-EF75-41DA-AFE0-31C132163694}" dt="2022-11-02T01:49:36.450" v="4624" actId="20577"/>
        <pc:sldMkLst>
          <pc:docMk/>
          <pc:sldMk cId="2135711982" sldId="392"/>
        </pc:sldMkLst>
        <pc:spChg chg="mod">
          <ac:chgData name="Nath, Siddhartha" userId="d83df921-9d41-4a0b-95a4-a52fc1507e41" providerId="ADAL" clId="{FB8F09F1-EF75-41DA-AFE0-31C132163694}" dt="2022-11-02T01:49:36.450" v="4624" actId="20577"/>
          <ac:spMkLst>
            <pc:docMk/>
            <pc:sldMk cId="2135711982" sldId="392"/>
            <ac:spMk id="2" creationId="{E75F8886-DBBE-44A1-8762-EFF7029D653A}"/>
          </ac:spMkLst>
        </pc:spChg>
        <pc:spChg chg="mod">
          <ac:chgData name="Nath, Siddhartha" userId="d83df921-9d41-4a0b-95a4-a52fc1507e41" providerId="ADAL" clId="{FB8F09F1-EF75-41DA-AFE0-31C132163694}" dt="2022-11-02T01:46:09.644" v="4584" actId="20577"/>
          <ac:spMkLst>
            <pc:docMk/>
            <pc:sldMk cId="2135711982" sldId="392"/>
            <ac:spMk id="3" creationId="{F6BD5BAE-42AC-4A16-B8B0-9F19B6BCAD41}"/>
          </ac:spMkLst>
        </pc:spChg>
      </pc:sldChg>
      <pc:sldChg chg="delSp modSp add mod">
        <pc:chgData name="Nath, Siddhartha" userId="d83df921-9d41-4a0b-95a4-a52fc1507e41" providerId="ADAL" clId="{FB8F09F1-EF75-41DA-AFE0-31C132163694}" dt="2022-11-02T01:45:11.563" v="4465" actId="1076"/>
        <pc:sldMkLst>
          <pc:docMk/>
          <pc:sldMk cId="1532384444" sldId="393"/>
        </pc:sldMkLst>
        <pc:spChg chg="mod">
          <ac:chgData name="Nath, Siddhartha" userId="d83df921-9d41-4a0b-95a4-a52fc1507e41" providerId="ADAL" clId="{FB8F09F1-EF75-41DA-AFE0-31C132163694}" dt="2022-11-02T01:44:45.907" v="4461" actId="20577"/>
          <ac:spMkLst>
            <pc:docMk/>
            <pc:sldMk cId="1532384444" sldId="393"/>
            <ac:spMk id="9" creationId="{9965D72C-F3ED-40C4-86B2-9166F98CBF98}"/>
          </ac:spMkLst>
        </pc:spChg>
        <pc:spChg chg="mod">
          <ac:chgData name="Nath, Siddhartha" userId="d83df921-9d41-4a0b-95a4-a52fc1507e41" providerId="ADAL" clId="{FB8F09F1-EF75-41DA-AFE0-31C132163694}" dt="2022-11-02T01:45:11.563" v="4465" actId="1076"/>
          <ac:spMkLst>
            <pc:docMk/>
            <pc:sldMk cId="1532384444" sldId="393"/>
            <ac:spMk id="10" creationId="{5095B6FE-C768-4ACA-B0F0-4F8B36EB0C61}"/>
          </ac:spMkLst>
        </pc:spChg>
        <pc:graphicFrameChg chg="del">
          <ac:chgData name="Nath, Siddhartha" userId="d83df921-9d41-4a0b-95a4-a52fc1507e41" providerId="ADAL" clId="{FB8F09F1-EF75-41DA-AFE0-31C132163694}" dt="2022-11-02T01:43:10.127" v="4410" actId="478"/>
          <ac:graphicFrameMkLst>
            <pc:docMk/>
            <pc:sldMk cId="1532384444" sldId="393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58:45.062" v="5371" actId="6549"/>
        <pc:sldMkLst>
          <pc:docMk/>
          <pc:sldMk cId="2814428632" sldId="394"/>
        </pc:sldMkLst>
        <pc:spChg chg="mod">
          <ac:chgData name="Nath, Siddhartha" userId="d83df921-9d41-4a0b-95a4-a52fc1507e41" providerId="ADAL" clId="{FB8F09F1-EF75-41DA-AFE0-31C132163694}" dt="2022-11-02T01:46:37.666" v="4601" actId="20577"/>
          <ac:spMkLst>
            <pc:docMk/>
            <pc:sldMk cId="2814428632" sldId="394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58:45.062" v="5371" actId="6549"/>
          <ac:spMkLst>
            <pc:docMk/>
            <pc:sldMk cId="2814428632" sldId="394"/>
            <ac:spMk id="3" creationId="{D1F759B9-CCD2-4D4E-B16F-076202855495}"/>
          </ac:spMkLst>
        </pc:spChg>
      </pc:sldChg>
      <pc:sldChg chg="modSp add mod">
        <pc:chgData name="Nath, Siddhartha" userId="d83df921-9d41-4a0b-95a4-a52fc1507e41" providerId="ADAL" clId="{FB8F09F1-EF75-41DA-AFE0-31C132163694}" dt="2022-11-03T03:48:32.477" v="8884" actId="6549"/>
        <pc:sldMkLst>
          <pc:docMk/>
          <pc:sldMk cId="3536544504" sldId="395"/>
        </pc:sldMkLst>
        <pc:spChg chg="mod">
          <ac:chgData name="Nath, Siddhartha" userId="d83df921-9d41-4a0b-95a4-a52fc1507e41" providerId="ADAL" clId="{FB8F09F1-EF75-41DA-AFE0-31C132163694}" dt="2022-11-02T01:59:17.170" v="5378" actId="20577"/>
          <ac:spMkLst>
            <pc:docMk/>
            <pc:sldMk cId="3536544504" sldId="395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3T03:48:32.477" v="8884" actId="6549"/>
          <ac:spMkLst>
            <pc:docMk/>
            <pc:sldMk cId="3536544504" sldId="395"/>
            <ac:spMk id="3" creationId="{D1F759B9-CCD2-4D4E-B16F-076202855495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2:17:05.059" v="6089" actId="20577"/>
        <pc:sldMkLst>
          <pc:docMk/>
          <pc:sldMk cId="4178369808" sldId="396"/>
        </pc:sldMkLst>
        <pc:spChg chg="mod">
          <ac:chgData name="Nath, Siddhartha" userId="d83df921-9d41-4a0b-95a4-a52fc1507e41" providerId="ADAL" clId="{FB8F09F1-EF75-41DA-AFE0-31C132163694}" dt="2022-11-02T02:11:32.899" v="5760" actId="20577"/>
          <ac:spMkLst>
            <pc:docMk/>
            <pc:sldMk cId="4178369808" sldId="396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17:05.059" v="6089" actId="20577"/>
          <ac:spMkLst>
            <pc:docMk/>
            <pc:sldMk cId="4178369808" sldId="396"/>
            <ac:spMk id="3" creationId="{B6DBA298-9C5D-4ECD-999F-A13DE36CF3B7}"/>
          </ac:spMkLst>
        </pc:spChg>
        <pc:spChg chg="add mod">
          <ac:chgData name="Nath, Siddhartha" userId="d83df921-9d41-4a0b-95a4-a52fc1507e41" providerId="ADAL" clId="{FB8F09F1-EF75-41DA-AFE0-31C132163694}" dt="2022-11-02T02:15:08.627" v="5893" actId="20577"/>
          <ac:spMkLst>
            <pc:docMk/>
            <pc:sldMk cId="4178369808" sldId="396"/>
            <ac:spMk id="9" creationId="{397CA212-706E-4913-BD15-B30536CC6AC2}"/>
          </ac:spMkLst>
        </pc:spChg>
        <pc:picChg chg="add mod">
          <ac:chgData name="Nath, Siddhartha" userId="d83df921-9d41-4a0b-95a4-a52fc1507e41" providerId="ADAL" clId="{FB8F09F1-EF75-41DA-AFE0-31C132163694}" dt="2022-11-02T02:13:56.472" v="5849" actId="1076"/>
          <ac:picMkLst>
            <pc:docMk/>
            <pc:sldMk cId="4178369808" sldId="396"/>
            <ac:picMk id="6" creationId="{CFAFDEB2-A22E-4842-91D0-8A8D86DD3331}"/>
          </ac:picMkLst>
        </pc:picChg>
        <pc:picChg chg="add mod">
          <ac:chgData name="Nath, Siddhartha" userId="d83df921-9d41-4a0b-95a4-a52fc1507e41" providerId="ADAL" clId="{FB8F09F1-EF75-41DA-AFE0-31C132163694}" dt="2022-11-02T02:14:13.921" v="5853" actId="14100"/>
          <ac:picMkLst>
            <pc:docMk/>
            <pc:sldMk cId="4178369808" sldId="396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17:46.539" v="6170" actId="404"/>
        <pc:sldMkLst>
          <pc:docMk/>
          <pc:sldMk cId="1491634625" sldId="397"/>
        </pc:sldMkLst>
        <pc:spChg chg="mod">
          <ac:chgData name="Nath, Siddhartha" userId="d83df921-9d41-4a0b-95a4-a52fc1507e41" providerId="ADAL" clId="{FB8F09F1-EF75-41DA-AFE0-31C132163694}" dt="2022-11-02T02:17:46.539" v="6170" actId="404"/>
          <ac:spMkLst>
            <pc:docMk/>
            <pc:sldMk cId="1491634625" sldId="397"/>
            <ac:spMk id="3" creationId="{B6DBA298-9C5D-4ECD-999F-A13DE36CF3B7}"/>
          </ac:spMkLst>
        </pc:spChg>
        <pc:spChg chg="mod">
          <ac:chgData name="Nath, Siddhartha" userId="d83df921-9d41-4a0b-95a4-a52fc1507e41" providerId="ADAL" clId="{FB8F09F1-EF75-41DA-AFE0-31C132163694}" dt="2022-11-02T02:15:31.500" v="5910" actId="1036"/>
          <ac:spMkLst>
            <pc:docMk/>
            <pc:sldMk cId="1491634625" sldId="397"/>
            <ac:spMk id="9" creationId="{397CA212-706E-4913-BD15-B30536CC6AC2}"/>
          </ac:spMkLst>
        </pc:spChg>
        <pc:picChg chg="mod">
          <ac:chgData name="Nath, Siddhartha" userId="d83df921-9d41-4a0b-95a4-a52fc1507e41" providerId="ADAL" clId="{FB8F09F1-EF75-41DA-AFE0-31C132163694}" dt="2022-11-02T02:15:35.208" v="5911" actId="1076"/>
          <ac:picMkLst>
            <pc:docMk/>
            <pc:sldMk cId="1491634625" sldId="397"/>
            <ac:picMk id="6" creationId="{CFAFDEB2-A22E-4842-91D0-8A8D86DD3331}"/>
          </ac:picMkLst>
        </pc:picChg>
        <pc:picChg chg="mod">
          <ac:chgData name="Nath, Siddhartha" userId="d83df921-9d41-4a0b-95a4-a52fc1507e41" providerId="ADAL" clId="{FB8F09F1-EF75-41DA-AFE0-31C132163694}" dt="2022-11-02T02:15:37.113" v="5912" actId="1076"/>
          <ac:picMkLst>
            <pc:docMk/>
            <pc:sldMk cId="1491634625" sldId="397"/>
            <ac:picMk id="8" creationId="{AE3D2F5F-A38C-47E1-90A4-C58CE24BE2A2}"/>
          </ac:picMkLst>
        </pc:picChg>
      </pc:sldChg>
      <pc:sldChg chg="delSp modSp add mod">
        <pc:chgData name="Nath, Siddhartha" userId="d83df921-9d41-4a0b-95a4-a52fc1507e41" providerId="ADAL" clId="{FB8F09F1-EF75-41DA-AFE0-31C132163694}" dt="2022-11-02T02:20:29.301" v="6467" actId="14100"/>
        <pc:sldMkLst>
          <pc:docMk/>
          <pc:sldMk cId="88107520" sldId="398"/>
        </pc:sldMkLst>
        <pc:spChg chg="mod">
          <ac:chgData name="Nath, Siddhartha" userId="d83df921-9d41-4a0b-95a4-a52fc1507e41" providerId="ADAL" clId="{FB8F09F1-EF75-41DA-AFE0-31C132163694}" dt="2022-11-02T02:20:29.301" v="6467" actId="14100"/>
          <ac:spMkLst>
            <pc:docMk/>
            <pc:sldMk cId="88107520" sldId="398"/>
            <ac:spMk id="3" creationId="{B6DBA298-9C5D-4ECD-999F-A13DE36CF3B7}"/>
          </ac:spMkLst>
        </pc:spChg>
        <pc:spChg chg="del">
          <ac:chgData name="Nath, Siddhartha" userId="d83df921-9d41-4a0b-95a4-a52fc1507e41" providerId="ADAL" clId="{FB8F09F1-EF75-41DA-AFE0-31C132163694}" dt="2022-11-02T02:19:24.654" v="6306" actId="478"/>
          <ac:spMkLst>
            <pc:docMk/>
            <pc:sldMk cId="88107520" sldId="398"/>
            <ac:spMk id="9" creationId="{397CA212-706E-4913-BD15-B30536CC6AC2}"/>
          </ac:spMkLst>
        </pc:sp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6" creationId="{CFAFDEB2-A22E-4842-91D0-8A8D86DD3331}"/>
          </ac:picMkLst>
        </pc:pic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31:06.371" v="7446" actId="20577"/>
        <pc:sldMkLst>
          <pc:docMk/>
          <pc:sldMk cId="3738409006" sldId="399"/>
        </pc:sldMkLst>
        <pc:spChg chg="mod">
          <ac:chgData name="Nath, Siddhartha" userId="d83df921-9d41-4a0b-95a4-a52fc1507e41" providerId="ADAL" clId="{FB8F09F1-EF75-41DA-AFE0-31C132163694}" dt="2022-11-02T02:20:46.227" v="6489" actId="20577"/>
          <ac:spMkLst>
            <pc:docMk/>
            <pc:sldMk cId="3738409006" sldId="399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31:06.371" v="7446" actId="20577"/>
          <ac:spMkLst>
            <pc:docMk/>
            <pc:sldMk cId="3738409006" sldId="399"/>
            <ac:spMk id="3" creationId="{B6DBA298-9C5D-4ECD-999F-A13DE36CF3B7}"/>
          </ac:spMkLst>
        </pc:spChg>
      </pc:sldChg>
      <pc:sldChg chg="modSp add mod">
        <pc:chgData name="Nath, Siddhartha" userId="d83df921-9d41-4a0b-95a4-a52fc1507e41" providerId="ADAL" clId="{FB8F09F1-EF75-41DA-AFE0-31C132163694}" dt="2022-11-02T02:44:19.883" v="7821" actId="20577"/>
        <pc:sldMkLst>
          <pc:docMk/>
          <pc:sldMk cId="2603888527" sldId="400"/>
        </pc:sldMkLst>
        <pc:spChg chg="mod">
          <ac:chgData name="Nath, Siddhartha" userId="d83df921-9d41-4a0b-95a4-a52fc1507e41" providerId="ADAL" clId="{FB8F09F1-EF75-41DA-AFE0-31C132163694}" dt="2022-11-02T02:39:02.685" v="7465" actId="20577"/>
          <ac:spMkLst>
            <pc:docMk/>
            <pc:sldMk cId="2603888527" sldId="400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44:19.883" v="7821" actId="20577"/>
          <ac:spMkLst>
            <pc:docMk/>
            <pc:sldMk cId="2603888527" sldId="400"/>
            <ac:spMk id="3" creationId="{B6DBA298-9C5D-4ECD-999F-A13DE36CF3B7}"/>
          </ac:spMkLst>
        </pc:spChg>
      </pc:sldChg>
      <pc:sldChg chg="modSp new del mod">
        <pc:chgData name="Nath, Siddhartha" userId="d83df921-9d41-4a0b-95a4-a52fc1507e41" providerId="ADAL" clId="{FB8F09F1-EF75-41DA-AFE0-31C132163694}" dt="2022-11-03T02:08:17.559" v="8878" actId="2696"/>
        <pc:sldMkLst>
          <pc:docMk/>
          <pc:sldMk cId="1229015416" sldId="401"/>
        </pc:sldMkLst>
        <pc:spChg chg="mod">
          <ac:chgData name="Nath, Siddhartha" userId="d83df921-9d41-4a0b-95a4-a52fc1507e41" providerId="ADAL" clId="{FB8F09F1-EF75-41DA-AFE0-31C132163694}" dt="2022-11-02T03:01:31.374" v="7879" actId="20577"/>
          <ac:spMkLst>
            <pc:docMk/>
            <pc:sldMk cId="1229015416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FB8F09F1-EF75-41DA-AFE0-31C132163694}" dt="2022-11-02T18:48:33.568" v="8877" actId="115"/>
          <ac:spMkLst>
            <pc:docMk/>
            <pc:sldMk cId="1229015416" sldId="401"/>
            <ac:spMk id="3" creationId="{9BBB932F-4FB7-400B-AD67-EB0526D6CAE7}"/>
          </ac:spMkLst>
        </pc:spChg>
      </pc:sldChg>
      <pc:sldChg chg="add">
        <pc:chgData name="Nath, Siddhartha" userId="d83df921-9d41-4a0b-95a4-a52fc1507e41" providerId="ADAL" clId="{FB8F09F1-EF75-41DA-AFE0-31C132163694}" dt="2022-11-03T02:08:33.684" v="8879"/>
        <pc:sldMkLst>
          <pc:docMk/>
          <pc:sldMk cId="3344997523" sldId="401"/>
        </pc:sldMkLst>
      </pc:sldChg>
      <pc:sldChg chg="modSp add mod">
        <pc:chgData name="Nath, Siddhartha" userId="d83df921-9d41-4a0b-95a4-a52fc1507e41" providerId="ADAL" clId="{FB8F09F1-EF75-41DA-AFE0-31C132163694}" dt="2022-11-02T03:13:38.284" v="8731" actId="20577"/>
        <pc:sldMkLst>
          <pc:docMk/>
          <pc:sldMk cId="3837781903" sldId="402"/>
        </pc:sldMkLst>
        <pc:spChg chg="mod">
          <ac:chgData name="Nath, Siddhartha" userId="d83df921-9d41-4a0b-95a4-a52fc1507e41" providerId="ADAL" clId="{FB8F09F1-EF75-41DA-AFE0-31C132163694}" dt="2022-11-02T03:13:38.284" v="8731" actId="20577"/>
          <ac:spMkLst>
            <pc:docMk/>
            <pc:sldMk cId="3837781903" sldId="402"/>
            <ac:spMk id="3" creationId="{574C7422-819D-44D3-AF9B-5C2A6015F5EA}"/>
          </ac:spMkLst>
        </pc:spChg>
      </pc:sldChg>
      <pc:sldMasterChg chg="modAnim">
        <pc:chgData name="Nath, Siddhartha" userId="d83df921-9d41-4a0b-95a4-a52fc1507e41" providerId="ADAL" clId="{FB8F09F1-EF75-41DA-AFE0-31C132163694}" dt="2022-11-02T01:14:02.375" v="3696"/>
        <pc:sldMasterMkLst>
          <pc:docMk/>
          <pc:sldMasterMk cId="1140465763" sldId="214748377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14</a:t>
            </a:r>
          </a:p>
          <a:p>
            <a:r>
              <a:rPr lang="en-US" altLang="en-US" dirty="0"/>
              <a:t>Nov 9,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F1F-F1A1-431F-A97E-012AEC7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BACA-0677-41A9-9A9A-34C3B828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5486400" cy="107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presidential candidates campaigning on economic, society, morality and tax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D2CE-B2F5-4A0E-B85B-12507CD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D317F-82D7-4A27-A943-1B8C300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9" y="1147011"/>
            <a:ext cx="2560082" cy="10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9258" y="2217320"/>
                <a:ext cx="7947541" cy="3802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Cand1 (row) plays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what should Cand2 do?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; 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So, if Cand1 is forced to announce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before Cand2 plays, Cand2 will achieve an expected payoff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(Cand2’s best response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Cand1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</a:t>
                </a:r>
                <a:r>
                  <a:rPr lang="en-US" dirty="0">
                    <a:solidFill>
                      <a:srgbClr val="0070C0"/>
                    </a:solidFill>
                  </a:rPr>
                  <a:t>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58" y="2217320"/>
                <a:ext cx="7947541" cy="3802480"/>
              </a:xfrm>
              <a:prstGeom prst="rect">
                <a:avLst/>
              </a:prstGeom>
              <a:blipFill>
                <a:blip r:embed="rId3"/>
                <a:stretch>
                  <a:fillRect l="-11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F1F-F1A1-431F-A97E-012AEC7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BACA-0677-41A9-9A9A-34C3B828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5486400" cy="107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presidential candidates campaigning on economic, society, morality and tax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D2CE-B2F5-4A0E-B85B-12507CD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D317F-82D7-4A27-A943-1B8C300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9" y="1147011"/>
            <a:ext cx="2560082" cy="10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9258" y="2217320"/>
                <a:ext cx="7947541" cy="3802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Cand1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Can LP help in determining the strategy?</a:t>
                </a:r>
              </a:p>
              <a:p>
                <a:pPr marL="0" indent="0">
                  <a:buFontTx/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⁡{3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58" y="2217320"/>
                <a:ext cx="7947541" cy="3802480"/>
              </a:xfrm>
              <a:prstGeom prst="rect">
                <a:avLst/>
              </a:prstGeom>
              <a:blipFill>
                <a:blip r:embed="rId3"/>
                <a:stretch>
                  <a:fillRect l="-1150" t="-1282" b="-27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7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F1F-F1A1-431F-A97E-012AEC7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BACA-0677-41A9-9A9A-34C3B828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5486400" cy="107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presidential candidates campaigning on economic, society, morality and tax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D2CE-B2F5-4A0E-B85B-12507CD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D317F-82D7-4A27-A943-1B8C300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9" y="1147011"/>
            <a:ext cx="2560082" cy="10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5853" y="2309060"/>
                <a:ext cx="7947541" cy="3802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Cand2 (row) plays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what should Cand1 do?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; Move 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1,0</m:t>
                        </m:r>
                      </m:e>
                    </m:d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So, if Cand2 is forced to announce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before Cand1 plays, Cand1 will achieve an expected payoff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Cand2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</a:t>
                </a:r>
                <a:r>
                  <a:rPr lang="en-US" dirty="0">
                    <a:solidFill>
                      <a:srgbClr val="0070C0"/>
                    </a:solidFill>
                  </a:rPr>
                  <a:t>minimizes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853" y="2309060"/>
                <a:ext cx="7947541" cy="3802480"/>
              </a:xfrm>
              <a:prstGeom prst="rect">
                <a:avLst/>
              </a:prstGeom>
              <a:blipFill>
                <a:blip r:embed="rId3"/>
                <a:stretch>
                  <a:fillRect l="-12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41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F1F-F1A1-431F-A97E-012AEC7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BACA-0677-41A9-9A9A-34C3B828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5486400" cy="107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presidential candidates campaigning on economic, society, morality and tax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D2CE-B2F5-4A0E-B85B-12507CD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D317F-82D7-4A27-A943-1B8C300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9" y="1147011"/>
            <a:ext cx="2560082" cy="10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5853" y="2309060"/>
                <a:ext cx="7947541" cy="3802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Cand2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minimizes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Can LP help in determining the strategy?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Cand2’s LP is dual of Cand1’s LP (primal)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CA01E8-C5FE-41A2-B6C0-84F1382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853" y="2309060"/>
                <a:ext cx="7947541" cy="3802480"/>
              </a:xfrm>
              <a:prstGeom prst="rect">
                <a:avLst/>
              </a:prstGeom>
              <a:blipFill>
                <a:blip r:embed="rId3"/>
                <a:stretch>
                  <a:fillRect l="-1227" t="-1282" b="-60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0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7D3-F1D4-4F3A-B767-25195392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A2D35-7D41-49F9-AFEA-25883E405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solving primal (maximizer), Cand1 can determine strategy that guarantees an expected payoff of </a:t>
                </a:r>
                <a:r>
                  <a:rPr lang="en-US" dirty="0">
                    <a:solidFill>
                      <a:srgbClr val="0070C0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irrespective of what Cand2 does</a:t>
                </a:r>
              </a:p>
              <a:p>
                <a:r>
                  <a:rPr lang="en-US" dirty="0"/>
                  <a:t>By solving dual (minimizer), Cand2 can determine strategy that guarantees an expected payoff of </a:t>
                </a:r>
                <a:r>
                  <a:rPr lang="en-US" dirty="0">
                    <a:solidFill>
                      <a:srgbClr val="0070C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irrespective of what Cand1 does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 value of the game</a:t>
                </a:r>
              </a:p>
              <a:p>
                <a:r>
                  <a:rPr lang="en-US" dirty="0"/>
                  <a:t>Cand1’s best response: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Cand2’s best response: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A2D35-7D41-49F9-AFEA-25883E405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985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55057-9990-42A3-BF90-31AA8924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5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9B8F-5E0A-4FF0-9A3B-E60F5384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Zero-Sum Games LP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9513E-32A5-4C31-A78F-98E309DCE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Proves existence of mixed strategies that are optimal for both players and achieve the same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Game theory: min-max theorem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9513E-32A5-4C31-A78F-98E309DCE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7F19-8D2A-4AB6-B01B-0699129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01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D6B8-8F90-4579-B782-AB633E9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1A5A7-534C-4BB6-A1A6-11B7EC771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weighted complete bipartite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, find a </a:t>
                </a:r>
                <a:r>
                  <a:rPr lang="en-US" dirty="0">
                    <a:solidFill>
                      <a:srgbClr val="00B0F0"/>
                    </a:solidFill>
                  </a:rPr>
                  <a:t>perfect matching of min weight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Applications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seminars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students who rank their top 8 choices, assign each student to one seminar so that each seminar is assigned to exactly 12 students and students tend to be “happy” with their assigned seminar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in 3D space, locate them with 2 sensors</a:t>
                </a:r>
              </a:p>
              <a:p>
                <a:r>
                  <a:rPr lang="en-US" dirty="0"/>
                  <a:t>Kidney exchange: if a donor and recipient have a different blood type, they can exchange their kidneys with another donor and recipient pair in a similar situation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1A5A7-534C-4BB6-A1A6-11B7EC771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314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CD46-48F0-42A7-A980-C23AFB36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84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BFD7-11B1-4D4D-8008-DAB83AF2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536D-586A-4589-8A1D-51BA9DF0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applications</a:t>
            </a:r>
          </a:p>
          <a:p>
            <a:pPr lvl="1"/>
            <a:r>
              <a:rPr lang="en-US" dirty="0"/>
              <a:t>Match jobs to machines</a:t>
            </a:r>
          </a:p>
          <a:p>
            <a:pPr lvl="1"/>
            <a:r>
              <a:rPr lang="en-US" dirty="0"/>
              <a:t>Match personnel to tasks</a:t>
            </a:r>
          </a:p>
          <a:p>
            <a:pPr lvl="1"/>
            <a:r>
              <a:rPr lang="en-US" dirty="0"/>
              <a:t>Match PU students to writing seminars</a:t>
            </a:r>
          </a:p>
          <a:p>
            <a:r>
              <a:rPr lang="en-US" dirty="0"/>
              <a:t>Non-obvious applications</a:t>
            </a:r>
          </a:p>
          <a:p>
            <a:pPr lvl="1"/>
            <a:r>
              <a:rPr lang="en-US" dirty="0"/>
              <a:t>Vehicle routing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Earth-mover’s distance</a:t>
            </a:r>
          </a:p>
          <a:p>
            <a:pPr lvl="1"/>
            <a:r>
              <a:rPr lang="en-US" dirty="0"/>
              <a:t>Multiple object tracking</a:t>
            </a:r>
          </a:p>
          <a:p>
            <a:pPr lvl="1"/>
            <a:r>
              <a:rPr lang="en-US" dirty="0"/>
              <a:t>Virtual output queueing</a:t>
            </a:r>
          </a:p>
          <a:p>
            <a:pPr lvl="1"/>
            <a:r>
              <a:rPr lang="en-US" dirty="0"/>
              <a:t>Handwriting recognition</a:t>
            </a:r>
          </a:p>
          <a:p>
            <a:pPr lvl="1"/>
            <a:r>
              <a:rPr lang="en-US" dirty="0"/>
              <a:t>Approximate string matching</a:t>
            </a:r>
          </a:p>
          <a:p>
            <a:pPr marL="457200" lvl="1" indent="0">
              <a:buNone/>
            </a:pPr>
            <a:r>
              <a:rPr lang="en-US" dirty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10AE-741B-4F5C-863E-5BAE71E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48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4943-D615-49AF-84E2-B10BC8D0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A52D-2D73-4A4E-A06A-63F2479D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74362-CE2C-4B44-82D3-F16CE4842886}"/>
                  </a:ext>
                </a:extLst>
              </p:cNvPr>
              <p:cNvSpPr txBox="1"/>
              <p:nvPr/>
            </p:nvSpPr>
            <p:spPr>
              <a:xfrm>
                <a:off x="1981200" y="5022502"/>
                <a:ext cx="569630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=3+5+4=12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74362-CE2C-4B44-82D3-F16CE48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022502"/>
                <a:ext cx="569630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C03FA09-CF9E-4F0A-BA8B-318F38EB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6" y="1143000"/>
            <a:ext cx="3733800" cy="3608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CB666-3EDB-4A51-BF52-86F81519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126" y="1143000"/>
            <a:ext cx="3749248" cy="36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AF49-8146-44EE-9606-793CDEE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834F7-72A8-4032-8EE8-2F9A45E68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Can solve via reduction to max-flow</a:t>
                </a:r>
              </a:p>
              <a:p>
                <a:pPr marL="0" indent="0">
                  <a:buNone/>
                </a:pPr>
                <a:r>
                  <a:rPr lang="en-US" sz="2000" dirty="0"/>
                  <a:t>During FF, all residual capacities and flows are 0-1; flow corresponds to edges in a matching 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simplifies to: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and (y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Augmenting path simplifies to: edge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an unmatched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alternating sequence of unmatched and matched edges, edge from unmatched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834F7-72A8-4032-8EE8-2F9A45E68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  <a:blipFill>
                <a:blip r:embed="rId2"/>
                <a:stretch>
                  <a:fillRect l="-86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1F34C-263D-4FF1-81E2-C63CFC83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93F1-AAC1-4830-8FF0-39737673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33800"/>
            <a:ext cx="498523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Linear programming</a:t>
            </a:r>
          </a:p>
          <a:p>
            <a:endParaRPr lang="en-US" altLang="en-US" dirty="0"/>
          </a:p>
          <a:p>
            <a:r>
              <a:rPr lang="en-US" altLang="en-US" dirty="0"/>
              <a:t>Assignment problem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43B-577E-4A18-ACCF-F249C911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C2931-9B93-496C-BC33-BF73DCC91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is an alternating sequence of unmatched and matched edges, starting from an unmatched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ends in an unmatched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by one;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C2931-9B93-496C-BC33-BF73DCC91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  <a:blipFill>
                <a:blip r:embed="rId2"/>
                <a:stretch>
                  <a:fillRect l="-1255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661EF-4C9E-4DC8-B73F-2A395F6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21E33-CB38-4C0B-9F86-2DECD87E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326178"/>
            <a:ext cx="7194263" cy="29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7605-8D20-4E2C-B9B3-3E46C979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Shortest Path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54074-DE5F-43CF-93EC-A47103873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Cost of an alternating path: pay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to match; receive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unmatch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54074-DE5F-43CF-93EC-A47103873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  <a:blipFill>
                <a:blip r:embed="rId2"/>
                <a:stretch>
                  <a:fillRect l="-1255" t="-5333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E150-0029-4645-8879-E02709AF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90DFA-2907-4DAA-9639-4B34F4D4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86000"/>
            <a:ext cx="5419725" cy="1540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ADDF64-86A8-47F7-8459-CF1E11E2449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1737" y="3826770"/>
                <a:ext cx="7772400" cy="2421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Shortest alternating path: </a:t>
                </a:r>
                <a:r>
                  <a:rPr lang="en-US" dirty="0"/>
                  <a:t>Alternating path from any unmatched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any unmatched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the smallest cost</a:t>
                </a:r>
              </a:p>
              <a:p>
                <a:pPr marL="0" indent="0">
                  <a:buFontTx/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Successive shortest alternating path</a:t>
                </a:r>
              </a:p>
              <a:p>
                <a:r>
                  <a:rPr lang="en-US" dirty="0"/>
                  <a:t>Start with an empty matching</a:t>
                </a:r>
              </a:p>
              <a:p>
                <a:r>
                  <a:rPr lang="en-US" dirty="0"/>
                  <a:t>Repeatedly augment along a shortest alternating path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ADDF64-86A8-47F7-8459-CF1E11E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37" y="3826770"/>
                <a:ext cx="7772400" cy="2421630"/>
              </a:xfrm>
              <a:prstGeom prst="rect">
                <a:avLst/>
              </a:prstGeom>
              <a:blipFill>
                <a:blip r:embed="rId4"/>
                <a:stretch>
                  <a:fillRect l="-1255" t="-2015" b="-93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8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D21-DF32-4337-B5CE-BA391964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shortest alternating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D5325-FEBC-4BFA-BFE2-E10F0DDF1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Corresponds to min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Edge costs may be negative</a:t>
                </a:r>
              </a:p>
              <a:p>
                <a:pPr marL="0" indent="0">
                  <a:buNone/>
                </a:pPr>
                <a:r>
                  <a:rPr lang="en-US" dirty="0"/>
                  <a:t>Use duality to avoid negative edge costs (and negative cycles) </a:t>
                </a:r>
                <a:r>
                  <a:rPr lang="en-US" dirty="0">
                    <a:sym typeface="Wingdings" panose="05000000000000000000" pitchFamily="2" charset="2"/>
                  </a:rPr>
                  <a:t> can compute using </a:t>
                </a:r>
                <a:r>
                  <a:rPr lang="en-US" dirty="0" err="1">
                    <a:sym typeface="Wingdings" panose="05000000000000000000" pitchFamily="2" charset="2"/>
                  </a:rPr>
                  <a:t>Dijsktra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D5325-FEBC-4BFA-BFE2-E10F0DDF1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743200"/>
              </a:xfrm>
              <a:blipFill>
                <a:blip r:embed="rId2"/>
                <a:stretch>
                  <a:fillRect l="-1255" t="-1778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E77F-B130-468B-B6AA-E148E63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D3B64-25C6-4612-9194-199C697C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286125"/>
            <a:ext cx="6162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297-167C-4D2F-91CE-585A0DD3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Assignment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4ECB-0AB9-4715-896F-F2A6A7187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Duality intuition: </a:t>
                </a:r>
                <a:r>
                  <a:rPr lang="en-US" dirty="0"/>
                  <a:t>Adding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cost of every edge incident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does not change </a:t>
                </a:r>
                <a:r>
                  <a:rPr lang="en-US" dirty="0"/>
                  <a:t>the min-cost perfect matchings.</a:t>
                </a:r>
              </a:p>
              <a:p>
                <a:pPr marL="0" indent="0">
                  <a:buNone/>
                </a:pPr>
                <a:r>
                  <a:rPr lang="en-US" dirty="0"/>
                  <a:t>Every perfect matching uses exactly one edge incident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4ECB-0AB9-4715-896F-F2A6A7187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  <a:blipFill>
                <a:blip r:embed="rId2"/>
                <a:stretch>
                  <a:fillRect l="-1255" t="-2667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7DC9-01FD-4725-ADAB-76A1B074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7AB0B-E604-4ED1-8730-EE4AB950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35706"/>
            <a:ext cx="3458921" cy="3643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5C9E5-21FC-443B-9E16-E9718E28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102" y="2967790"/>
            <a:ext cx="2819399" cy="34345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492559-2DCC-48E1-9C7B-322EFD9BD58A}"/>
              </a:ext>
            </a:extLst>
          </p:cNvPr>
          <p:cNvSpPr/>
          <p:nvPr/>
        </p:nvSpPr>
        <p:spPr bwMode="auto">
          <a:xfrm>
            <a:off x="4267200" y="4685077"/>
            <a:ext cx="914400" cy="4965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A132-3A3E-4F72-83CD-A458C2EDA9B2}"/>
              </a:ext>
            </a:extLst>
          </p:cNvPr>
          <p:cNvSpPr txBox="1"/>
          <p:nvPr/>
        </p:nvSpPr>
        <p:spPr>
          <a:xfrm>
            <a:off x="3970423" y="3345596"/>
            <a:ext cx="136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+3 to all edges incident to node 0</a:t>
            </a:r>
          </a:p>
        </p:txBody>
      </p:sp>
    </p:spTree>
    <p:extLst>
      <p:ext uri="{BB962C8B-B14F-4D97-AF65-F5344CB8AC3E}">
        <p14:creationId xmlns:p14="http://schemas.microsoft.com/office/powerpoint/2010/main" val="24661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297-167C-4D2F-91CE-585A0DD3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Assignment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4ECB-0AB9-4715-896F-F2A6A7187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Duality intuition: </a:t>
                </a:r>
                <a:r>
                  <a:rPr lang="en-US" dirty="0"/>
                  <a:t>Subtracting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cost of every edge incident to node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does not change </a:t>
                </a:r>
                <a:r>
                  <a:rPr lang="en-US" dirty="0"/>
                  <a:t>the min-cost perfect matchings.</a:t>
                </a:r>
              </a:p>
              <a:p>
                <a:pPr marL="0" indent="0">
                  <a:buNone/>
                </a:pPr>
                <a:r>
                  <a:rPr lang="en-US" dirty="0"/>
                  <a:t>Every perfect matching uses exactly one edge incident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4ECB-0AB9-4715-896F-F2A6A7187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828800"/>
              </a:xfrm>
              <a:blipFill>
                <a:blip r:embed="rId2"/>
                <a:stretch>
                  <a:fillRect l="-1255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7DC9-01FD-4725-ADAB-76A1B074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492559-2DCC-48E1-9C7B-322EFD9BD58A}"/>
              </a:ext>
            </a:extLst>
          </p:cNvPr>
          <p:cNvSpPr/>
          <p:nvPr/>
        </p:nvSpPr>
        <p:spPr bwMode="auto">
          <a:xfrm>
            <a:off x="4267200" y="4685077"/>
            <a:ext cx="914400" cy="4965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A132-3A3E-4F72-83CD-A458C2EDA9B2}"/>
                  </a:ext>
                </a:extLst>
              </p:cNvPr>
              <p:cNvSpPr txBox="1"/>
              <p:nvPr/>
            </p:nvSpPr>
            <p:spPr>
              <a:xfrm>
                <a:off x="3970423" y="3345596"/>
                <a:ext cx="13635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-5 to all edges incident to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0′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A132-3A3E-4F72-83CD-A458C2EDA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23" y="3345596"/>
                <a:ext cx="1363580" cy="1323439"/>
              </a:xfrm>
              <a:prstGeom prst="rect">
                <a:avLst/>
              </a:prstGeom>
              <a:blipFill>
                <a:blip r:embed="rId3"/>
                <a:stretch>
                  <a:fillRect l="-4464" t="-2765" r="-1786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4CEFD9-9024-41FA-90DA-A367282F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81" y="2967790"/>
            <a:ext cx="2831370" cy="3719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A87EC-AFB8-469B-B21D-53D6E73A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863015"/>
            <a:ext cx="2962783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5CEA-E2BE-40E0-A8A4-6573C27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0F0A6-5F62-4A31-8967-31D9FDF25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Finding a min-cost perfect matching with reduced costs is equivalent to finding a min-cost perfect matching with original costs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0F0A6-5F62-4A31-8967-31D9FDF25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992AF-CC36-42EE-A4DD-6D00732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91C9D-6333-4B55-8409-DC3C1211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87842"/>
            <a:ext cx="7539933" cy="32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A224-1BB6-4991-8CB7-EA473FB5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Compatible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DD6A0-19FA-4FAE-B681-AD4D991AB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maintain prices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 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prices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compatible with a perfect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min-cost perfect matching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DD6A0-19FA-4FAE-B681-AD4D991AB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CA794-D083-46B3-9772-2366A3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CCAB8-C01E-40CE-A09C-F254DD43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038475"/>
            <a:ext cx="251465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8D11-14CA-42D5-8CA6-C0886ACA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shortest path (SSP)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87DB-0B00-461B-A851-51C49A4F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50AEE-C4A4-42F8-9BA4-88C148E8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" y="1108409"/>
            <a:ext cx="6210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A02E-FFBB-4BB4-9C72-40B07852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EC84D-06AF-4587-AD84-EF2640435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EC84D-06AF-4587-AD84-EF2640435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90600"/>
              </a:xfrm>
              <a:blipFill>
                <a:blip r:embed="rId2"/>
                <a:stretch>
                  <a:fillRect l="-1255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2097A-D7F3-4D19-9CED-9BEF97F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34CDC-66E8-4790-959D-FB376CFC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600"/>
            <a:ext cx="6619875" cy="34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8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A02E-FFBB-4BB4-9C72-40B07852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EC84D-06AF-4587-AD84-EF2640435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3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EC84D-06AF-4587-AD84-EF2640435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33400"/>
              </a:xfrm>
              <a:blipFill>
                <a:blip r:embed="rId2"/>
                <a:stretch>
                  <a:fillRect l="-1255" t="-9195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2097A-D7F3-4D19-9CED-9BEF97F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4CB1-9B35-4E2A-A47D-1B48DE47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7591425" cy="39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6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HW4 grades posted</a:t>
            </a:r>
          </a:p>
          <a:p>
            <a:endParaRPr lang="en-US" altLang="en-US" sz="2000" dirty="0"/>
          </a:p>
          <a:p>
            <a:r>
              <a:rPr lang="en-US" altLang="en-US" sz="2000" dirty="0"/>
              <a:t>PA2 due Week 9, HW5, PR due end of Week 10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 questions?</a:t>
            </a:r>
          </a:p>
          <a:p>
            <a:endParaRPr lang="en-US" altLang="en-US" sz="2000" dirty="0"/>
          </a:p>
          <a:p>
            <a:r>
              <a:rPr lang="en-US" altLang="en-US" sz="2000" dirty="0"/>
              <a:t>No algo design questions on global </a:t>
            </a:r>
            <a:r>
              <a:rPr lang="en-US" altLang="en-US" sz="2000" dirty="0" err="1"/>
              <a:t>opto</a:t>
            </a:r>
            <a:r>
              <a:rPr lang="en-US" altLang="en-US" sz="2000" dirty="0"/>
              <a:t>, approx. and randomized algo topics. At most, short-answer </a:t>
            </a:r>
            <a:r>
              <a:rPr lang="en-US" altLang="en-US" sz="2000" dirty="0" err="1"/>
              <a:t>qs</a:t>
            </a:r>
            <a:r>
              <a:rPr lang="en-US" altLang="en-US" sz="2000" dirty="0"/>
              <a:t>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Finals details announced</a:t>
            </a:r>
          </a:p>
          <a:p>
            <a:pPr lvl="1"/>
            <a:r>
              <a:rPr lang="en-US" altLang="en-US" sz="1800" dirty="0"/>
              <a:t>Part 1 (take-home, 6hrs, 4-5 algo design questions)</a:t>
            </a:r>
          </a:p>
          <a:p>
            <a:pPr lvl="2"/>
            <a:r>
              <a:rPr lang="en-US" altLang="en-US" sz="1800" dirty="0">
                <a:solidFill>
                  <a:schemeClr val="accent2"/>
                </a:solidFill>
              </a:rPr>
              <a:t>Sat Dec 3, 2022 2p-8p (finalized)</a:t>
            </a:r>
          </a:p>
          <a:p>
            <a:pPr lvl="1"/>
            <a:r>
              <a:rPr lang="en-US" altLang="en-US" sz="1800" dirty="0"/>
              <a:t>Part 2 (in-class) </a:t>
            </a:r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176D6-67EA-4432-8F3C-3767C6E1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33829"/>
            <a:ext cx="8001000" cy="37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130A6-71A1-4237-86C1-73D719BB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38311"/>
            <a:ext cx="7772400" cy="3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099B3-964A-44F4-9663-B3F2732B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14863"/>
            <a:ext cx="7391400" cy="36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B1ED0-AA00-40BA-9B4A-D872B9B0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79216"/>
            <a:ext cx="7924800" cy="37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FC42B-15D1-42BA-8B82-0F4D67E2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718524"/>
            <a:ext cx="7834441" cy="36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3ABDC-0819-41CA-826B-11686F49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4705"/>
            <a:ext cx="7543800" cy="37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DDF68-94C7-4594-842E-4AB15DCB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50253"/>
            <a:ext cx="8035972" cy="37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2B693-7555-41E7-948D-8EFC687D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590800"/>
            <a:ext cx="81361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SP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via SP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9C921-A405-46B1-B4FE-2A2E724B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05823"/>
            <a:ext cx="8077200" cy="38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AB74-A76B-4065-ACB7-D9A3F622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SSP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perfect matching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compatible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90315-FC93-4EE4-92C6-ED3925947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74C6-6117-439D-94C7-B2802263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FAE14-48F0-485E-8D0D-2F0E442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95501"/>
            <a:ext cx="77247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1F79-0EEF-46F2-AD1B-27D5B57E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Primal/Dual Standard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3FB6D-0CDA-4D1E-8F6A-C0B57711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0CCC7-B48A-4146-A78B-4CFB5F42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75" y="1295400"/>
            <a:ext cx="7356842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0E9BE-03A7-4532-8FDA-7001C37C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5200"/>
            <a:ext cx="9144000" cy="205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2940E0-09F3-4067-B4CA-84B13692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396" y="5205663"/>
                <a:ext cx="7772400" cy="106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Primal has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inequalities,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equalities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:r>
                  <a:rPr lang="en-US" dirty="0">
                    <a:sym typeface="Wingdings" panose="05000000000000000000" pitchFamily="2" charset="2"/>
                  </a:rPr>
                  <a:t> Dual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variables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have non-negativity constraints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2940E0-09F3-4067-B4CA-84B13692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396" y="5205663"/>
                <a:ext cx="7772400" cy="1066800"/>
              </a:xfrm>
              <a:blipFill>
                <a:blip r:embed="rId4"/>
                <a:stretch>
                  <a:fillRect l="-1255" t="-4571" b="-2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15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205-F393-4F0A-99B4-5BF6D712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time: 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DD473-B993-4006-AFF1-F0DAF8E3A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iteration increases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Bottleneck operation is computing the SP distances</a:t>
                </a:r>
              </a:p>
              <a:p>
                <a:r>
                  <a:rPr lang="en-US" dirty="0"/>
                  <a:t>Each iteration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using Dijkstra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DD473-B993-4006-AFF1-F0DAF8E3A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6801B-B356-4AF3-A1D7-7A4FE8FC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56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AF1-EC2A-4A60-90BA-FB58BE51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71BC-F1E9-42FC-A62D-2A9E8ECF0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weighted bipartite graph with n nodes and m edges, find a maximum cardinality matching of minimum weight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Hungarian mathematicians proposed solution: Hungarian algorithm in 1955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1957, </a:t>
                </a:r>
                <a:r>
                  <a:rPr lang="en-US" dirty="0" err="1"/>
                  <a:t>Mukres</a:t>
                </a:r>
                <a:r>
                  <a:rPr lang="en-US" dirty="0"/>
                  <a:t>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implementation</a:t>
                </a:r>
              </a:p>
              <a:p>
                <a:pPr marL="0" indent="0">
                  <a:buNone/>
                </a:pPr>
                <a:r>
                  <a:rPr lang="en-US" dirty="0"/>
                  <a:t>In 1971, Edmonds-Karp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71BC-F1E9-42FC-A62D-2A9E8ECF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9BABA-70BB-464D-B1CF-94B08914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56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937-DA18-45A1-98B5-4FE241FD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Problem: Another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5229C-137D-4D2E-A5BD-7DF237E12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8" y="1143000"/>
                <a:ext cx="8503222" cy="2667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max-weight perfect matching</a:t>
                </a:r>
              </a:p>
              <a:p>
                <a:pPr marL="0" indent="0">
                  <a:buNone/>
                </a:pPr>
                <a:r>
                  <a:rPr lang="en-US" sz="2000" dirty="0"/>
                  <a:t>Vertex </a:t>
                </a:r>
                <a:r>
                  <a:rPr lang="en-US" sz="2000" dirty="0">
                    <a:solidFill>
                      <a:srgbClr val="00B0F0"/>
                    </a:solidFill>
                  </a:rPr>
                  <a:t>labeling</a:t>
                </a:r>
                <a:r>
                  <a:rPr lang="en-US" sz="2000" dirty="0"/>
                  <a:t> is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00B0F0"/>
                    </a:solidFill>
                  </a:rPr>
                  <a:t>feasible</a:t>
                </a:r>
                <a:r>
                  <a:rPr lang="en-US" sz="2000" dirty="0"/>
                  <a:t> labeling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</a:rPr>
                  <a:t>Equality</a:t>
                </a:r>
                <a:r>
                  <a:rPr lang="en-US" sz="2000" dirty="0"/>
                  <a:t> graph (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5229C-137D-4D2E-A5BD-7DF237E12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8" y="1143000"/>
                <a:ext cx="8503222" cy="2667000"/>
              </a:xfrm>
              <a:blipFill>
                <a:blip r:embed="rId2"/>
                <a:stretch>
                  <a:fillRect l="-78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A8804-C532-45BC-ADD8-911F495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C7767-A2D7-430E-AFE9-34285E84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63504"/>
            <a:ext cx="2590800" cy="2877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4E4E0-C5A7-4892-8051-070BD7E7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8316"/>
            <a:ext cx="2850578" cy="2776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BF7D6-22BB-4882-BCF6-9D51BBA0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884" y="3278455"/>
            <a:ext cx="2553338" cy="27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269E-79F3-4209-A8D5-3F7581FF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68D98-AD25-4C77-BBDC-D2F1740A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Kuhn-</a:t>
                </a:r>
                <a:r>
                  <a:rPr lang="en-US" dirty="0" err="1">
                    <a:solidFill>
                      <a:srgbClr val="C00000"/>
                    </a:solidFill>
                  </a:rPr>
                  <a:t>Munkres</a:t>
                </a:r>
                <a:r>
                  <a:rPr lang="en-US" dirty="0">
                    <a:solidFill>
                      <a:srgbClr val="C00000"/>
                    </a:solidFill>
                  </a:rPr>
                  <a:t> Theorem: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feasible,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a perfect matching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max-weight matching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KM Theorem transforms the optimization problem of finding a max-weight matching into a combinatorial one of finding a perfect matching. It </a:t>
                </a:r>
                <a:r>
                  <a:rPr lang="en-US" dirty="0" err="1">
                    <a:solidFill>
                      <a:srgbClr val="00B0F0"/>
                    </a:solidFill>
                  </a:rPr>
                  <a:t>combinatorializes</a:t>
                </a:r>
                <a:r>
                  <a:rPr lang="en-US" dirty="0">
                    <a:solidFill>
                      <a:srgbClr val="00B0F0"/>
                    </a:solidFill>
                  </a:rPr>
                  <a:t> the weights. A classic technique in combinatorial optimization.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any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feasible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Strong echoes of max-flow min-cut!!!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68D98-AD25-4C77-BBDC-D2F1740A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4234-FC90-476E-A414-6F6F97C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01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6134-48CD-48F8-A460-7688FCD2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Max-Weight Perfect Matching Algorithm </a:t>
            </a:r>
            <a:r>
              <a:rPr lang="en-US" dirty="0">
                <a:solidFill>
                  <a:srgbClr val="C00000"/>
                </a:solidFill>
              </a:rPr>
              <a:t>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551EB-AE8A-4233-973E-73E4BEE7E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Start with any feasible labeling l and some matching 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M is not perfect repeat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1. Find an augmenting path for 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this increases size of M</a:t>
                </a:r>
              </a:p>
              <a:p>
                <a:pPr marL="0" indent="0">
                  <a:buNone/>
                </a:pPr>
                <a:r>
                  <a:rPr lang="en-US" dirty="0"/>
                  <a:t>2. If no augmenting path exists,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; </a:t>
                </a:r>
                <a:r>
                  <a:rPr lang="en-US" dirty="0" err="1"/>
                  <a:t>Goto</a:t>
                </a:r>
                <a:r>
                  <a:rPr lang="en-US" dirty="0"/>
                  <a:t>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each step of the loop, we either increase |M| or |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</a:p>
              <a:p>
                <a:pPr marL="0" indent="0">
                  <a:buNone/>
                </a:pPr>
                <a:r>
                  <a:rPr lang="en-US" dirty="0"/>
                  <a:t>When algo terminates, M will be a perfect matching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for some feasible labeling l. By KM theorem, M will be a max-weight matching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551EB-AE8A-4233-973E-73E4BEE7E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23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79567-BF66-4299-B9C8-403BB360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513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CF7C-4C54-445C-AFC0-C6CF870D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initial feasible labeling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0DEC0E-EE70-45E0-AA7D-C6CEEBB2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990600"/>
            <a:ext cx="2565148" cy="2590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E9DA-75C0-49CB-BD09-EBE6EDD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C64264B-D61C-4BBE-A50E-DB160B5D78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581400"/>
                <a:ext cx="7772400" cy="2514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 It 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C64264B-D61C-4BBE-A50E-DB160B5D7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81400"/>
                <a:ext cx="7772400" cy="2514600"/>
              </a:xfrm>
              <a:prstGeom prst="rect">
                <a:avLst/>
              </a:prstGeom>
              <a:blipFill>
                <a:blip r:embed="rId3"/>
                <a:stretch>
                  <a:fillRect l="-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04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ADF-1170-4B42-A788-DED19FDD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labeling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AD35-044A-4DBF-8F2B-B315A501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6F159-5814-4F5B-A3EA-79597413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096000" cy="3582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44E71-103E-457F-A8F3-D2BDE8F4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7" y="4855258"/>
            <a:ext cx="7110663" cy="16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6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25E-6C04-42E4-8896-E495271B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Hungarian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871C-CE81-4695-9FD3-BF3EF81D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B3DA-CCDC-4EA4-A878-B84BA49E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838200"/>
            <a:ext cx="4884376" cy="57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9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C097-5744-4A95-B2F2-6BF7D2C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498C-D2B0-4C30-92BB-F8F4CF7D0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Initializing all slacks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update all slacks when vertex moves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it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US" dirty="0"/>
                  <a:t>; only |V| vertices can be moved,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can be calculated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US" dirty="0"/>
                  <a:t>, at most |V| times per phase,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|V| phases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work per phase, so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498C-D2B0-4C30-92BB-F8F4CF7D0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1E3D-7C0E-4772-BDEB-E21DCDF7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72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14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programming: Duality</a:t>
            </a:r>
          </a:p>
          <a:p>
            <a:endParaRPr lang="en-US" dirty="0"/>
          </a:p>
          <a:p>
            <a:r>
              <a:rPr lang="en-US" dirty="0"/>
              <a:t>Zero-sum games</a:t>
            </a:r>
          </a:p>
          <a:p>
            <a:endParaRPr lang="en-US" dirty="0"/>
          </a:p>
          <a:p>
            <a:r>
              <a:rPr lang="en-US" dirty="0"/>
              <a:t>Min-weight perfect matching</a:t>
            </a:r>
          </a:p>
          <a:p>
            <a:endParaRPr lang="en-US" dirty="0"/>
          </a:p>
          <a:p>
            <a:r>
              <a:rPr lang="en-US" dirty="0"/>
              <a:t>Max-weight perfect matching </a:t>
            </a:r>
            <a:r>
              <a:rPr lang="en-US" dirty="0">
                <a:solidFill>
                  <a:srgbClr val="C00000"/>
                </a:solidFill>
              </a:rPr>
              <a:t>(optional)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9597-4BAA-4BAF-8FA6-E9AE7A0D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Dual Recipe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CFE35-1D97-42E9-BCC7-1416A2A5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7D8F4-6BFD-4085-BC16-4C2CB69A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866900"/>
            <a:ext cx="8734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8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655-9DF2-4964-A9AD-108D6D7B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Economic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C7493-F8C9-4287-8837-AE42BDDF9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876800"/>
              </a:xfrm>
            </p:spPr>
            <p:txBody>
              <a:bodyPr/>
              <a:lstStyle/>
              <a:p>
                <a:r>
                  <a:rPr lang="en-US" sz="2000" dirty="0"/>
                  <a:t>Brewer (Primal LP): find optimal mix of beer and ale to maximize profits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≤480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(2)                            </a:t>
                </a:r>
                <a:r>
                  <a:rPr lang="en-US" sz="14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 A* = 12, B* = 28, OPT = 800</a:t>
                </a:r>
                <a:endParaRPr lang="en-US" sz="14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≤160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≤1190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(5)</a:t>
                </a:r>
                <a:endParaRPr lang="en-US" sz="2000" dirty="0"/>
              </a:p>
              <a:p>
                <a:r>
                  <a:rPr lang="en-US" sz="2000" dirty="0"/>
                  <a:t>Entrepreneur (Dual LP) : buy individual resources from a brewer at min cost (corn, hops, malt)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480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+160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+1190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 (6)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≥13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(7)                          </a:t>
                </a:r>
                <a:r>
                  <a:rPr lang="en-US" sz="14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 C* = 1, H* = 2, M* = 0; OPT = 800</a:t>
                </a:r>
                <a:endParaRPr lang="en-US" sz="14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(8)</a:t>
                </a:r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rgbClr val="0070C0"/>
                    </a:solidFill>
                  </a:rPr>
                  <a:t>C, H, M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b="0" dirty="0">
                    <a:solidFill>
                      <a:srgbClr val="0070C0"/>
                    </a:solidFill>
                  </a:rPr>
                  <a:t>  (9)</a:t>
                </a:r>
                <a:endParaRPr lang="en-US" sz="2000" dirty="0"/>
              </a:p>
              <a:p>
                <a:r>
                  <a:rPr lang="en-US" sz="2000" dirty="0"/>
                  <a:t>Sensitivity analyses: A new light beer requires 2C, 5H, 24M. How much profit must be obtained from light beer to justify diverting resources from production of beer and ale?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At least 2 ($1) + 5 ($2) + 24 ($0) = $12 / barrel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C7493-F8C9-4287-8837-AE42BDDF9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876800"/>
              </a:xfrm>
              <a:blipFill>
                <a:blip r:embed="rId2"/>
                <a:stretch>
                  <a:fillRect l="-706" t="-75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7203-EE4D-462C-9805-1AA529DD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47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E12C-ABFD-4548-902E-76C5FCB8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Zero-Sum Games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F64ED-BEE8-4208-9347-CE788437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43000"/>
            <a:ext cx="3198245" cy="1576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47A6-6413-44E5-88DD-0AE1F2C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122A3-C45C-4F68-B1F5-AC98854D6BF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8396" y="2819400"/>
                <a:ext cx="7772400" cy="3453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Let Row play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Let Column play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Expected payoff: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𝑝𝑙𝑎𝑦𝑠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𝑝𝑙𝑎𝑦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R wants to maximize, C wants to minimize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122A3-C45C-4F68-B1F5-AC98854D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96" y="2819400"/>
                <a:ext cx="7772400" cy="3453063"/>
              </a:xfrm>
              <a:prstGeom prst="rect">
                <a:avLst/>
              </a:prstGeom>
              <a:blipFill>
                <a:blip r:embed="rId3"/>
                <a:stretch>
                  <a:fillRect l="-6118" t="-14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7D1D6D-E9F7-49F8-B07E-1C5E9742D192}"/>
              </a:ext>
            </a:extLst>
          </p:cNvPr>
          <p:cNvSpPr txBox="1"/>
          <p:nvPr/>
        </p:nvSpPr>
        <p:spPr>
          <a:xfrm>
            <a:off x="5867400" y="1343680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Payoff matrix</a:t>
            </a:r>
          </a:p>
        </p:txBody>
      </p:sp>
    </p:spTree>
    <p:extLst>
      <p:ext uri="{BB962C8B-B14F-4D97-AF65-F5344CB8AC3E}">
        <p14:creationId xmlns:p14="http://schemas.microsoft.com/office/powerpoint/2010/main" val="40033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E12C-ABFD-4548-902E-76C5FCB8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Zero-Sum Games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F64ED-BEE8-4208-9347-CE788437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43000"/>
            <a:ext cx="3198245" cy="1576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47A6-6413-44E5-88DD-0AE1F2C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122A3-C45C-4F68-B1F5-AC98854D6BF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8396" y="2819400"/>
                <a:ext cx="7772400" cy="3453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/>
                  <a:t>Expected payoff: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R plays random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; payoff: 0, irrespective of C playing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⋅1/3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/3)=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⋅0=0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Same is true if C plays random strategy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Best/optimal strategy: play completely random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122A3-C45C-4F68-B1F5-AC98854D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96" y="2819400"/>
                <a:ext cx="7772400" cy="3453063"/>
              </a:xfrm>
              <a:prstGeom prst="rect">
                <a:avLst/>
              </a:prstGeom>
              <a:blipFill>
                <a:blip r:embed="rId3"/>
                <a:stretch>
                  <a:fillRect l="-1255" t="-17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7D1D6D-E9F7-49F8-B07E-1C5E9742D192}"/>
              </a:ext>
            </a:extLst>
          </p:cNvPr>
          <p:cNvSpPr txBox="1"/>
          <p:nvPr/>
        </p:nvSpPr>
        <p:spPr>
          <a:xfrm>
            <a:off x="5867400" y="1343680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Payoff matrix</a:t>
            </a:r>
          </a:p>
        </p:txBody>
      </p:sp>
    </p:spTree>
    <p:extLst>
      <p:ext uri="{BB962C8B-B14F-4D97-AF65-F5344CB8AC3E}">
        <p14:creationId xmlns:p14="http://schemas.microsoft.com/office/powerpoint/2010/main" val="8040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F1F-F1A1-431F-A97E-012AEC7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BACA-0677-41A9-9A9A-34C3B828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5486400" cy="1074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presidential candidates campaigning on economic, society, morality and tax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D2CE-B2F5-4A0E-B85B-12507CD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D317F-82D7-4A27-A943-1B8C300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9" y="1147011"/>
            <a:ext cx="2560082" cy="10743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A01E8-C5FE-41A2-B6C0-84F138267317}"/>
              </a:ext>
            </a:extLst>
          </p:cNvPr>
          <p:cNvSpPr txBox="1">
            <a:spLocks/>
          </p:cNvSpPr>
          <p:nvPr/>
        </p:nvSpPr>
        <p:spPr bwMode="auto">
          <a:xfrm>
            <a:off x="739258" y="2217320"/>
            <a:ext cx="7947541" cy="38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If Cand1 announces strategy first, does it benefit Cand2?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If Cand2 announces strategy first, does it benefit Cand1?</a:t>
            </a:r>
          </a:p>
        </p:txBody>
      </p:sp>
    </p:spTree>
    <p:extLst>
      <p:ext uri="{BB962C8B-B14F-4D97-AF65-F5344CB8AC3E}">
        <p14:creationId xmlns:p14="http://schemas.microsoft.com/office/powerpoint/2010/main" val="1643631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26879</TotalTime>
  <Words>2587</Words>
  <Application>Microsoft Office PowerPoint</Application>
  <PresentationFormat>On-screen Show (4:3)</PresentationFormat>
  <Paragraphs>311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Primal/Dual Standard Forms</vt:lpstr>
      <vt:lpstr>LP Dual Recipe</vt:lpstr>
      <vt:lpstr>Applications: Economic Interpretation</vt:lpstr>
      <vt:lpstr>Applications: Zero-Sum Games</vt:lpstr>
      <vt:lpstr>Applications: Zero-Sum Games</vt:lpstr>
      <vt:lpstr>Applications: Election</vt:lpstr>
      <vt:lpstr>Applications: Election</vt:lpstr>
      <vt:lpstr>Applications: Election</vt:lpstr>
      <vt:lpstr>Applications: Election</vt:lpstr>
      <vt:lpstr>Applications: Election</vt:lpstr>
      <vt:lpstr>Applications: Election</vt:lpstr>
      <vt:lpstr>Zero-Sum Games LP Formulation</vt:lpstr>
      <vt:lpstr>Assignment Problem</vt:lpstr>
      <vt:lpstr>Other Applications</vt:lpstr>
      <vt:lpstr>Example</vt:lpstr>
      <vt:lpstr>Bipartite Matching</vt:lpstr>
      <vt:lpstr>Alternating Path</vt:lpstr>
      <vt:lpstr>Successive Shortest Path Algorithm</vt:lpstr>
      <vt:lpstr>Finding the shortest alternating path</vt:lpstr>
      <vt:lpstr>Equivalent Assignment Problem</vt:lpstr>
      <vt:lpstr>Equivalent Assignment Problem</vt:lpstr>
      <vt:lpstr>Reduced costs</vt:lpstr>
      <vt:lpstr>Compatible Prices</vt:lpstr>
      <vt:lpstr>Successive shortest path (SSP) algorithm</vt:lpstr>
      <vt:lpstr>Example: SSP</vt:lpstr>
      <vt:lpstr>Example: SSP</vt:lpstr>
      <vt:lpstr>Example: SSP Step 1</vt:lpstr>
      <vt:lpstr>Example: SSP Step 1</vt:lpstr>
      <vt:lpstr>Example: SSP Step 1</vt:lpstr>
      <vt:lpstr>Example: SSP Step 2</vt:lpstr>
      <vt:lpstr>Example: SSP Step 2</vt:lpstr>
      <vt:lpstr>Example: SSP Step 2</vt:lpstr>
      <vt:lpstr>Example: SSP Step 3</vt:lpstr>
      <vt:lpstr>Example: SSP Step 3</vt:lpstr>
      <vt:lpstr>Example: SSP Step 3</vt:lpstr>
      <vt:lpstr>Example: SSP Termination</vt:lpstr>
      <vt:lpstr>Running time: SSP</vt:lpstr>
      <vt:lpstr>Weighted Bipartite Matching</vt:lpstr>
      <vt:lpstr>Assignment Problem: Another view</vt:lpstr>
      <vt:lpstr>KM Theorem</vt:lpstr>
      <vt:lpstr>Max-Weight Perfect Matching Algorithm (Optional)</vt:lpstr>
      <vt:lpstr>Finding an initial feasible labeling</vt:lpstr>
      <vt:lpstr>Improve labeling</vt:lpstr>
      <vt:lpstr>Hungarian Algorithm</vt:lpstr>
      <vt:lpstr>Running time</vt:lpstr>
      <vt:lpstr>Lecture 14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262</cp:revision>
  <cp:lastPrinted>2006-09-21T19:13:42Z</cp:lastPrinted>
  <dcterms:created xsi:type="dcterms:W3CDTF">1996-09-30T18:28:10Z</dcterms:created>
  <dcterms:modified xsi:type="dcterms:W3CDTF">2022-11-10T15:36:31Z</dcterms:modified>
</cp:coreProperties>
</file>