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9"/>
  </p:notesMasterIdLst>
  <p:sldIdLst>
    <p:sldId id="284" r:id="rId2"/>
    <p:sldId id="285" r:id="rId3"/>
    <p:sldId id="287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9" r:id="rId43"/>
    <p:sldId id="330" r:id="rId44"/>
    <p:sldId id="328" r:id="rId45"/>
    <p:sldId id="331" r:id="rId46"/>
    <p:sldId id="288" r:id="rId47"/>
    <p:sldId id="332" r:id="rId4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2E2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89E426-EDAC-456B-A6DC-430A01B8A2B5}" v="3582" dt="2022-11-15T02:57:29.8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2" autoAdjust="0"/>
    <p:restoredTop sz="94598" autoAdjust="0"/>
  </p:normalViewPr>
  <p:slideViewPr>
    <p:cSldViewPr>
      <p:cViewPr varScale="1">
        <p:scale>
          <a:sx n="81" d="100"/>
          <a:sy n="81" d="100"/>
        </p:scale>
        <p:origin x="149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, Siddhartha" userId="d83df921-9d41-4a0b-95a4-a52fc1507e41" providerId="ADAL" clId="{B07B280C-E32B-4383-A68A-5A9B8EE1E972}"/>
    <pc:docChg chg="undo custSel addSld delSld modSld">
      <pc:chgData name="Nath, Siddhartha" userId="d83df921-9d41-4a0b-95a4-a52fc1507e41" providerId="ADAL" clId="{B07B280C-E32B-4383-A68A-5A9B8EE1E972}" dt="2022-11-01T05:34:39.096" v="6300" actId="207"/>
      <pc:docMkLst>
        <pc:docMk/>
      </pc:docMkLst>
      <pc:sldChg chg="modSp mod">
        <pc:chgData name="Nath, Siddhartha" userId="d83df921-9d41-4a0b-95a4-a52fc1507e41" providerId="ADAL" clId="{B07B280C-E32B-4383-A68A-5A9B8EE1E972}" dt="2022-10-28T19:44:25.338" v="5" actId="20577"/>
        <pc:sldMkLst>
          <pc:docMk/>
          <pc:sldMk cId="0" sldId="284"/>
        </pc:sldMkLst>
        <pc:spChg chg="mod">
          <ac:chgData name="Nath, Siddhartha" userId="d83df921-9d41-4a0b-95a4-a52fc1507e41" providerId="ADAL" clId="{B07B280C-E32B-4383-A68A-5A9B8EE1E972}" dt="2022-10-28T19:44:25.338" v="5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B07B280C-E32B-4383-A68A-5A9B8EE1E972}" dt="2022-10-28T19:45:14.466" v="143" actId="20577"/>
        <pc:sldMkLst>
          <pc:docMk/>
          <pc:sldMk cId="0" sldId="285"/>
        </pc:sldMkLst>
        <pc:spChg chg="mod">
          <ac:chgData name="Nath, Siddhartha" userId="d83df921-9d41-4a0b-95a4-a52fc1507e41" providerId="ADAL" clId="{B07B280C-E32B-4383-A68A-5A9B8EE1E972}" dt="2022-10-28T19:45:14.466" v="143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B07B280C-E32B-4383-A68A-5A9B8EE1E972}" dt="2022-10-31T19:44:22.710" v="6267" actId="20577"/>
        <pc:sldMkLst>
          <pc:docMk/>
          <pc:sldMk cId="0" sldId="287"/>
        </pc:sldMkLst>
        <pc:spChg chg="mod">
          <ac:chgData name="Nath, Siddhartha" userId="d83df921-9d41-4a0b-95a4-a52fc1507e41" providerId="ADAL" clId="{B07B280C-E32B-4383-A68A-5A9B8EE1E972}" dt="2022-10-31T19:44:22.710" v="6267" actId="20577"/>
          <ac:spMkLst>
            <pc:docMk/>
            <pc:sldMk cId="0" sldId="287"/>
            <ac:spMk id="6147" creationId="{73F818DB-3984-47D9-9F92-47F2BB30F17C}"/>
          </ac:spMkLst>
        </pc:spChg>
      </pc:sldChg>
      <pc:sldChg chg="modSp mod">
        <pc:chgData name="Nath, Siddhartha" userId="d83df921-9d41-4a0b-95a4-a52fc1507e41" providerId="ADAL" clId="{B07B280C-E32B-4383-A68A-5A9B8EE1E972}" dt="2022-10-28T23:13:41.721" v="5286"/>
        <pc:sldMkLst>
          <pc:docMk/>
          <pc:sldMk cId="1254003249" sldId="288"/>
        </pc:sldMkLst>
        <pc:spChg chg="mod">
          <ac:chgData name="Nath, Siddhartha" userId="d83df921-9d41-4a0b-95a4-a52fc1507e41" providerId="ADAL" clId="{B07B280C-E32B-4383-A68A-5A9B8EE1E972}" dt="2022-10-28T19:51:49.286" v="191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B07B280C-E32B-4383-A68A-5A9B8EE1E972}" dt="2022-10-28T23:13:41.721" v="5286"/>
          <ac:spMkLst>
            <pc:docMk/>
            <pc:sldMk cId="1254003249" sldId="288"/>
            <ac:spMk id="3" creationId="{39403EA4-72EF-44C6-B9C1-4BB7C0605EC3}"/>
          </ac:spMkLst>
        </pc:spChg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1623641362" sldId="309"/>
        </pc:sldMkLst>
      </pc:sldChg>
      <pc:sldChg chg="modSp add mod">
        <pc:chgData name="Nath, Siddhartha" userId="d83df921-9d41-4a0b-95a4-a52fc1507e41" providerId="ADAL" clId="{B07B280C-E32B-4383-A68A-5A9B8EE1E972}" dt="2022-10-30T03:13:46.621" v="6089" actId="20577"/>
        <pc:sldMkLst>
          <pc:docMk/>
          <pc:sldMk cId="761533375" sldId="317"/>
        </pc:sldMkLst>
        <pc:spChg chg="mod">
          <ac:chgData name="Nath, Siddhartha" userId="d83df921-9d41-4a0b-95a4-a52fc1507e41" providerId="ADAL" clId="{B07B280C-E32B-4383-A68A-5A9B8EE1E972}" dt="2022-10-30T03:11:47.042" v="5798" actId="20577"/>
          <ac:spMkLst>
            <pc:docMk/>
            <pc:sldMk cId="761533375" sldId="317"/>
            <ac:spMk id="2" creationId="{643395A0-1B11-4B84-A33B-4F192C6247DA}"/>
          </ac:spMkLst>
        </pc:spChg>
        <pc:spChg chg="mod">
          <ac:chgData name="Nath, Siddhartha" userId="d83df921-9d41-4a0b-95a4-a52fc1507e41" providerId="ADAL" clId="{B07B280C-E32B-4383-A68A-5A9B8EE1E972}" dt="2022-10-30T03:13:46.621" v="6089" actId="20577"/>
          <ac:spMkLst>
            <pc:docMk/>
            <pc:sldMk cId="761533375" sldId="317"/>
            <ac:spMk id="3" creationId="{E0163D10-EDE4-4FE4-93EE-C6C144BED288}"/>
          </ac:spMkLst>
        </pc:spChg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1554138754" sldId="318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2750819298" sldId="319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2999671628" sldId="320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3120828977" sldId="321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2095238024" sldId="322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4134484195" sldId="323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2098085495" sldId="339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2395944268" sldId="340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666336920" sldId="341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3440213869" sldId="342"/>
        </pc:sldMkLst>
      </pc:sldChg>
      <pc:sldChg chg="modSp new del mod">
        <pc:chgData name="Nath, Siddhartha" userId="d83df921-9d41-4a0b-95a4-a52fc1507e41" providerId="ADAL" clId="{B07B280C-E32B-4383-A68A-5A9B8EE1E972}" dt="2022-10-28T19:51:27.955" v="188" actId="47"/>
        <pc:sldMkLst>
          <pc:docMk/>
          <pc:sldMk cId="1447084495" sldId="343"/>
        </pc:sldMkLst>
        <pc:spChg chg="mod">
          <ac:chgData name="Nath, Siddhartha" userId="d83df921-9d41-4a0b-95a4-a52fc1507e41" providerId="ADAL" clId="{B07B280C-E32B-4383-A68A-5A9B8EE1E972}" dt="2022-10-28T19:51:10.724" v="186" actId="20577"/>
          <ac:spMkLst>
            <pc:docMk/>
            <pc:sldMk cId="1447084495" sldId="343"/>
            <ac:spMk id="2" creationId="{E29543C3-D2BE-4F14-925C-3FEAD22C4358}"/>
          </ac:spMkLst>
        </pc:spChg>
      </pc:sldChg>
      <pc:sldChg chg="add">
        <pc:chgData name="Nath, Siddhartha" userId="d83df921-9d41-4a0b-95a4-a52fc1507e41" providerId="ADAL" clId="{B07B280C-E32B-4383-A68A-5A9B8EE1E972}" dt="2022-10-28T19:51:25.542" v="187"/>
        <pc:sldMkLst>
          <pc:docMk/>
          <pc:sldMk cId="1884938486" sldId="344"/>
        </pc:sldMkLst>
      </pc:sldChg>
      <pc:sldChg chg="modSp new mod">
        <pc:chgData name="Nath, Siddhartha" userId="d83df921-9d41-4a0b-95a4-a52fc1507e41" providerId="ADAL" clId="{B07B280C-E32B-4383-A68A-5A9B8EE1E972}" dt="2022-10-28T22:13:41.327" v="3079" actId="207"/>
        <pc:sldMkLst>
          <pc:docMk/>
          <pc:sldMk cId="2340471172" sldId="345"/>
        </pc:sldMkLst>
        <pc:spChg chg="mod">
          <ac:chgData name="Nath, Siddhartha" userId="d83df921-9d41-4a0b-95a4-a52fc1507e41" providerId="ADAL" clId="{B07B280C-E32B-4383-A68A-5A9B8EE1E972}" dt="2022-10-28T19:55:44.472" v="283" actId="20577"/>
          <ac:spMkLst>
            <pc:docMk/>
            <pc:sldMk cId="2340471172" sldId="345"/>
            <ac:spMk id="2" creationId="{4A28E680-BD93-4B5B-8B8E-2C295E06F09C}"/>
          </ac:spMkLst>
        </pc:spChg>
        <pc:spChg chg="mod">
          <ac:chgData name="Nath, Siddhartha" userId="d83df921-9d41-4a0b-95a4-a52fc1507e41" providerId="ADAL" clId="{B07B280C-E32B-4383-A68A-5A9B8EE1E972}" dt="2022-10-28T22:13:41.327" v="3079" actId="207"/>
          <ac:spMkLst>
            <pc:docMk/>
            <pc:sldMk cId="2340471172" sldId="345"/>
            <ac:spMk id="3" creationId="{06FE5CFD-0086-4A07-AA07-466CBE677E48}"/>
          </ac:spMkLst>
        </pc:spChg>
      </pc:sldChg>
      <pc:sldChg chg="addSp delSp modSp new mod">
        <pc:chgData name="Nath, Siddhartha" userId="d83df921-9d41-4a0b-95a4-a52fc1507e41" providerId="ADAL" clId="{B07B280C-E32B-4383-A68A-5A9B8EE1E972}" dt="2022-10-28T20:58:37.114" v="836" actId="14100"/>
        <pc:sldMkLst>
          <pc:docMk/>
          <pc:sldMk cId="4111653093" sldId="346"/>
        </pc:sldMkLst>
        <pc:spChg chg="mod">
          <ac:chgData name="Nath, Siddhartha" userId="d83df921-9d41-4a0b-95a4-a52fc1507e41" providerId="ADAL" clId="{B07B280C-E32B-4383-A68A-5A9B8EE1E972}" dt="2022-10-28T20:58:05.522" v="832" actId="20577"/>
          <ac:spMkLst>
            <pc:docMk/>
            <pc:sldMk cId="4111653093" sldId="346"/>
            <ac:spMk id="2" creationId="{B64D1DF8-DCA3-467A-8A0C-AB31242AE9FE}"/>
          </ac:spMkLst>
        </pc:spChg>
        <pc:spChg chg="del">
          <ac:chgData name="Nath, Siddhartha" userId="d83df921-9d41-4a0b-95a4-a52fc1507e41" providerId="ADAL" clId="{B07B280C-E32B-4383-A68A-5A9B8EE1E972}" dt="2022-10-28T20:58:31.537" v="834" actId="478"/>
          <ac:spMkLst>
            <pc:docMk/>
            <pc:sldMk cId="4111653093" sldId="346"/>
            <ac:spMk id="3" creationId="{A3FAF455-03CF-426C-B42A-3603B1665AB5}"/>
          </ac:spMkLst>
        </pc:spChg>
        <pc:picChg chg="add mod">
          <ac:chgData name="Nath, Siddhartha" userId="d83df921-9d41-4a0b-95a4-a52fc1507e41" providerId="ADAL" clId="{B07B280C-E32B-4383-A68A-5A9B8EE1E972}" dt="2022-10-28T20:58:37.114" v="836" actId="14100"/>
          <ac:picMkLst>
            <pc:docMk/>
            <pc:sldMk cId="4111653093" sldId="346"/>
            <ac:picMk id="6" creationId="{5E65828D-61B3-45B9-891D-DE5E25345E02}"/>
          </ac:picMkLst>
        </pc:picChg>
      </pc:sldChg>
      <pc:sldChg chg="addSp delSp modSp new mod">
        <pc:chgData name="Nath, Siddhartha" userId="d83df921-9d41-4a0b-95a4-a52fc1507e41" providerId="ADAL" clId="{B07B280C-E32B-4383-A68A-5A9B8EE1E972}" dt="2022-10-28T21:27:52.182" v="1858" actId="113"/>
        <pc:sldMkLst>
          <pc:docMk/>
          <pc:sldMk cId="737634903" sldId="347"/>
        </pc:sldMkLst>
        <pc:spChg chg="mod">
          <ac:chgData name="Nath, Siddhartha" userId="d83df921-9d41-4a0b-95a4-a52fc1507e41" providerId="ADAL" clId="{B07B280C-E32B-4383-A68A-5A9B8EE1E972}" dt="2022-10-28T20:59:23.053" v="862" actId="20577"/>
          <ac:spMkLst>
            <pc:docMk/>
            <pc:sldMk cId="737634903" sldId="347"/>
            <ac:spMk id="2" creationId="{5BEB1B9F-D190-4276-B2B1-4D799C3097CA}"/>
          </ac:spMkLst>
        </pc:spChg>
        <pc:spChg chg="mod">
          <ac:chgData name="Nath, Siddhartha" userId="d83df921-9d41-4a0b-95a4-a52fc1507e41" providerId="ADAL" clId="{B07B280C-E32B-4383-A68A-5A9B8EE1E972}" dt="2022-10-28T21:27:52.182" v="1858" actId="113"/>
          <ac:spMkLst>
            <pc:docMk/>
            <pc:sldMk cId="737634903" sldId="347"/>
            <ac:spMk id="3" creationId="{3BE7A63C-F21B-48A2-98ED-A7C209C43F5A}"/>
          </ac:spMkLst>
        </pc:spChg>
        <pc:picChg chg="add del mod">
          <ac:chgData name="Nath, Siddhartha" userId="d83df921-9d41-4a0b-95a4-a52fc1507e41" providerId="ADAL" clId="{B07B280C-E32B-4383-A68A-5A9B8EE1E972}" dt="2022-10-28T21:10:42.021" v="1202" actId="21"/>
          <ac:picMkLst>
            <pc:docMk/>
            <pc:sldMk cId="737634903" sldId="347"/>
            <ac:picMk id="6" creationId="{B7F54DC9-1E35-450F-AAF3-6AABCABAD005}"/>
          </ac:picMkLst>
        </pc:picChg>
        <pc:picChg chg="add del mod">
          <ac:chgData name="Nath, Siddhartha" userId="d83df921-9d41-4a0b-95a4-a52fc1507e41" providerId="ADAL" clId="{B07B280C-E32B-4383-A68A-5A9B8EE1E972}" dt="2022-10-28T21:10:55.082" v="1208" actId="21"/>
          <ac:picMkLst>
            <pc:docMk/>
            <pc:sldMk cId="737634903" sldId="347"/>
            <ac:picMk id="8" creationId="{D0EBF49A-697B-4D52-B951-F175F370CF62}"/>
          </ac:picMkLst>
        </pc:picChg>
      </pc:sldChg>
      <pc:sldChg chg="addSp delSp modSp new mod">
        <pc:chgData name="Nath, Siddhartha" userId="d83df921-9d41-4a0b-95a4-a52fc1507e41" providerId="ADAL" clId="{B07B280C-E32B-4383-A68A-5A9B8EE1E972}" dt="2022-10-28T21:14:44.167" v="1323" actId="14100"/>
        <pc:sldMkLst>
          <pc:docMk/>
          <pc:sldMk cId="961930808" sldId="348"/>
        </pc:sldMkLst>
        <pc:spChg chg="mod">
          <ac:chgData name="Nath, Siddhartha" userId="d83df921-9d41-4a0b-95a4-a52fc1507e41" providerId="ADAL" clId="{B07B280C-E32B-4383-A68A-5A9B8EE1E972}" dt="2022-10-28T21:10:36.878" v="1201" actId="20577"/>
          <ac:spMkLst>
            <pc:docMk/>
            <pc:sldMk cId="961930808" sldId="348"/>
            <ac:spMk id="2" creationId="{1E5AAF70-12C8-45FE-80BC-8946C2A7F9A6}"/>
          </ac:spMkLst>
        </pc:spChg>
        <pc:spChg chg="del">
          <ac:chgData name="Nath, Siddhartha" userId="d83df921-9d41-4a0b-95a4-a52fc1507e41" providerId="ADAL" clId="{B07B280C-E32B-4383-A68A-5A9B8EE1E972}" dt="2022-10-28T21:10:45.563" v="1203" actId="478"/>
          <ac:spMkLst>
            <pc:docMk/>
            <pc:sldMk cId="961930808" sldId="348"/>
            <ac:spMk id="3" creationId="{E9FD4AA0-D716-48F6-8204-9CCB25AEE39A}"/>
          </ac:spMkLst>
        </pc:spChg>
        <pc:spChg chg="add del">
          <ac:chgData name="Nath, Siddhartha" userId="d83df921-9d41-4a0b-95a4-a52fc1507e41" providerId="ADAL" clId="{B07B280C-E32B-4383-A68A-5A9B8EE1E972}" dt="2022-10-28T21:11:19.999" v="1214" actId="478"/>
          <ac:spMkLst>
            <pc:docMk/>
            <pc:sldMk cId="961930808" sldId="348"/>
            <ac:spMk id="7" creationId="{EA158377-95E2-459E-9E1B-1FD438CCD358}"/>
          </ac:spMkLst>
        </pc:spChg>
        <pc:spChg chg="add del">
          <ac:chgData name="Nath, Siddhartha" userId="d83df921-9d41-4a0b-95a4-a52fc1507e41" providerId="ADAL" clId="{B07B280C-E32B-4383-A68A-5A9B8EE1E972}" dt="2022-10-28T21:11:36.170" v="1216" actId="11529"/>
          <ac:spMkLst>
            <pc:docMk/>
            <pc:sldMk cId="961930808" sldId="348"/>
            <ac:spMk id="8" creationId="{7ED2091E-2EDC-4063-B13D-A9F34235D1B8}"/>
          </ac:spMkLst>
        </pc:spChg>
        <pc:spChg chg="add del">
          <ac:chgData name="Nath, Siddhartha" userId="d83df921-9d41-4a0b-95a4-a52fc1507e41" providerId="ADAL" clId="{B07B280C-E32B-4383-A68A-5A9B8EE1E972}" dt="2022-10-28T21:11:45.780" v="1218" actId="478"/>
          <ac:spMkLst>
            <pc:docMk/>
            <pc:sldMk cId="961930808" sldId="348"/>
            <ac:spMk id="9" creationId="{AE15F7D8-DF4A-4BE0-BCD4-4221794A2A8E}"/>
          </ac:spMkLst>
        </pc:spChg>
        <pc:spChg chg="add del mod">
          <ac:chgData name="Nath, Siddhartha" userId="d83df921-9d41-4a0b-95a4-a52fc1507e41" providerId="ADAL" clId="{B07B280C-E32B-4383-A68A-5A9B8EE1E972}" dt="2022-10-28T21:12:08.285" v="1227" actId="1038"/>
          <ac:spMkLst>
            <pc:docMk/>
            <pc:sldMk cId="961930808" sldId="348"/>
            <ac:spMk id="10" creationId="{F2A01552-6E8C-455B-9B61-8F1367C3B330}"/>
          </ac:spMkLst>
        </pc:spChg>
        <pc:spChg chg="add mod">
          <ac:chgData name="Nath, Siddhartha" userId="d83df921-9d41-4a0b-95a4-a52fc1507e41" providerId="ADAL" clId="{B07B280C-E32B-4383-A68A-5A9B8EE1E972}" dt="2022-10-28T21:14:44.167" v="1323" actId="14100"/>
          <ac:spMkLst>
            <pc:docMk/>
            <pc:sldMk cId="961930808" sldId="348"/>
            <ac:spMk id="11" creationId="{CED90F47-C563-4E56-B921-162F8ABE01B4}"/>
          </ac:spMkLst>
        </pc:spChg>
        <pc:picChg chg="add mod">
          <ac:chgData name="Nath, Siddhartha" userId="d83df921-9d41-4a0b-95a4-a52fc1507e41" providerId="ADAL" clId="{B07B280C-E32B-4383-A68A-5A9B8EE1E972}" dt="2022-10-28T21:10:52.537" v="1207" actId="1076"/>
          <ac:picMkLst>
            <pc:docMk/>
            <pc:sldMk cId="961930808" sldId="348"/>
            <ac:picMk id="5" creationId="{1F231AA2-96F8-4DA0-A5AA-6471C15F61A2}"/>
          </ac:picMkLst>
        </pc:picChg>
        <pc:picChg chg="add mod">
          <ac:chgData name="Nath, Siddhartha" userId="d83df921-9d41-4a0b-95a4-a52fc1507e41" providerId="ADAL" clId="{B07B280C-E32B-4383-A68A-5A9B8EE1E972}" dt="2022-10-28T21:11:04.536" v="1212" actId="1076"/>
          <ac:picMkLst>
            <pc:docMk/>
            <pc:sldMk cId="961930808" sldId="348"/>
            <ac:picMk id="6" creationId="{35130956-1F6A-4DA6-90BF-1689F2271666}"/>
          </ac:picMkLst>
        </pc:picChg>
      </pc:sldChg>
      <pc:sldChg chg="addSp delSp modSp new mod">
        <pc:chgData name="Nath, Siddhartha" userId="d83df921-9d41-4a0b-95a4-a52fc1507e41" providerId="ADAL" clId="{B07B280C-E32B-4383-A68A-5A9B8EE1E972}" dt="2022-10-28T21:27:46.935" v="1857" actId="115"/>
        <pc:sldMkLst>
          <pc:docMk/>
          <pc:sldMk cId="1363106944" sldId="349"/>
        </pc:sldMkLst>
        <pc:spChg chg="mod">
          <ac:chgData name="Nath, Siddhartha" userId="d83df921-9d41-4a0b-95a4-a52fc1507e41" providerId="ADAL" clId="{B07B280C-E32B-4383-A68A-5A9B8EE1E972}" dt="2022-10-28T21:21:39.692" v="1637" actId="20577"/>
          <ac:spMkLst>
            <pc:docMk/>
            <pc:sldMk cId="1363106944" sldId="349"/>
            <ac:spMk id="2" creationId="{F3CB04A6-69FC-43AE-9979-A9871B2ED78D}"/>
          </ac:spMkLst>
        </pc:spChg>
        <pc:spChg chg="mod">
          <ac:chgData name="Nath, Siddhartha" userId="d83df921-9d41-4a0b-95a4-a52fc1507e41" providerId="ADAL" clId="{B07B280C-E32B-4383-A68A-5A9B8EE1E972}" dt="2022-10-28T21:27:46.935" v="1857" actId="115"/>
          <ac:spMkLst>
            <pc:docMk/>
            <pc:sldMk cId="1363106944" sldId="349"/>
            <ac:spMk id="3" creationId="{C6688E0E-A857-4CE8-8CA1-8F7F19B8FD3D}"/>
          </ac:spMkLst>
        </pc:spChg>
        <pc:picChg chg="add del mod">
          <ac:chgData name="Nath, Siddhartha" userId="d83df921-9d41-4a0b-95a4-a52fc1507e41" providerId="ADAL" clId="{B07B280C-E32B-4383-A68A-5A9B8EE1E972}" dt="2022-10-28T21:21:42.627" v="1638" actId="21"/>
          <ac:picMkLst>
            <pc:docMk/>
            <pc:sldMk cId="1363106944" sldId="349"/>
            <ac:picMk id="6" creationId="{4E0E841B-06EE-4238-94EB-94D575627AAF}"/>
          </ac:picMkLst>
        </pc:picChg>
      </pc:sldChg>
      <pc:sldChg chg="addSp delSp modSp new mod">
        <pc:chgData name="Nath, Siddhartha" userId="d83df921-9d41-4a0b-95a4-a52fc1507e41" providerId="ADAL" clId="{B07B280C-E32B-4383-A68A-5A9B8EE1E972}" dt="2022-10-28T21:25:20.363" v="1733" actId="1076"/>
        <pc:sldMkLst>
          <pc:docMk/>
          <pc:sldMk cId="435248686" sldId="350"/>
        </pc:sldMkLst>
        <pc:spChg chg="mod">
          <ac:chgData name="Nath, Siddhartha" userId="d83df921-9d41-4a0b-95a4-a52fc1507e41" providerId="ADAL" clId="{B07B280C-E32B-4383-A68A-5A9B8EE1E972}" dt="2022-10-28T21:21:32.234" v="1636" actId="20577"/>
          <ac:spMkLst>
            <pc:docMk/>
            <pc:sldMk cId="435248686" sldId="350"/>
            <ac:spMk id="2" creationId="{E2B975EA-C40B-4969-8C4E-3E165850819E}"/>
          </ac:spMkLst>
        </pc:spChg>
        <pc:spChg chg="del">
          <ac:chgData name="Nath, Siddhartha" userId="d83df921-9d41-4a0b-95a4-a52fc1507e41" providerId="ADAL" clId="{B07B280C-E32B-4383-A68A-5A9B8EE1E972}" dt="2022-10-28T21:21:47.699" v="1640" actId="478"/>
          <ac:spMkLst>
            <pc:docMk/>
            <pc:sldMk cId="435248686" sldId="350"/>
            <ac:spMk id="3" creationId="{173BB512-3DE8-44A7-B401-014C8D4D4022}"/>
          </ac:spMkLst>
        </pc:spChg>
        <pc:picChg chg="add mod">
          <ac:chgData name="Nath, Siddhartha" userId="d83df921-9d41-4a0b-95a4-a52fc1507e41" providerId="ADAL" clId="{B07B280C-E32B-4383-A68A-5A9B8EE1E972}" dt="2022-10-28T21:21:52.534" v="1643" actId="1076"/>
          <ac:picMkLst>
            <pc:docMk/>
            <pc:sldMk cId="435248686" sldId="350"/>
            <ac:picMk id="5" creationId="{92936837-8EA3-414D-908A-D1877211B96F}"/>
          </ac:picMkLst>
        </pc:picChg>
        <pc:picChg chg="add mod">
          <ac:chgData name="Nath, Siddhartha" userId="d83df921-9d41-4a0b-95a4-a52fc1507e41" providerId="ADAL" clId="{B07B280C-E32B-4383-A68A-5A9B8EE1E972}" dt="2022-10-28T21:25:20.363" v="1733" actId="1076"/>
          <ac:picMkLst>
            <pc:docMk/>
            <pc:sldMk cId="435248686" sldId="350"/>
            <ac:picMk id="7" creationId="{7764DC91-C780-4595-AD70-44E6218E1CE6}"/>
          </ac:picMkLst>
        </pc:picChg>
      </pc:sldChg>
      <pc:sldChg chg="modSp new mod">
        <pc:chgData name="Nath, Siddhartha" userId="d83df921-9d41-4a0b-95a4-a52fc1507e41" providerId="ADAL" clId="{B07B280C-E32B-4383-A68A-5A9B8EE1E972}" dt="2022-10-28T21:36:58.499" v="2154" actId="20577"/>
        <pc:sldMkLst>
          <pc:docMk/>
          <pc:sldMk cId="921380830" sldId="351"/>
        </pc:sldMkLst>
        <pc:spChg chg="mod">
          <ac:chgData name="Nath, Siddhartha" userId="d83df921-9d41-4a0b-95a4-a52fc1507e41" providerId="ADAL" clId="{B07B280C-E32B-4383-A68A-5A9B8EE1E972}" dt="2022-10-28T21:29:29.535" v="1885" actId="20577"/>
          <ac:spMkLst>
            <pc:docMk/>
            <pc:sldMk cId="921380830" sldId="351"/>
            <ac:spMk id="2" creationId="{A32BAB30-BAAD-40F7-BF75-B59F4A2E44B3}"/>
          </ac:spMkLst>
        </pc:spChg>
        <pc:spChg chg="mod">
          <ac:chgData name="Nath, Siddhartha" userId="d83df921-9d41-4a0b-95a4-a52fc1507e41" providerId="ADAL" clId="{B07B280C-E32B-4383-A68A-5A9B8EE1E972}" dt="2022-10-28T21:36:58.499" v="2154" actId="20577"/>
          <ac:spMkLst>
            <pc:docMk/>
            <pc:sldMk cId="921380830" sldId="351"/>
            <ac:spMk id="3" creationId="{B3A629FD-1339-4B34-BB02-224FE0D23A81}"/>
          </ac:spMkLst>
        </pc:spChg>
      </pc:sldChg>
      <pc:sldChg chg="addSp modSp new mod">
        <pc:chgData name="Nath, Siddhartha" userId="d83df921-9d41-4a0b-95a4-a52fc1507e41" providerId="ADAL" clId="{B07B280C-E32B-4383-A68A-5A9B8EE1E972}" dt="2022-10-28T21:43:38.903" v="2313" actId="207"/>
        <pc:sldMkLst>
          <pc:docMk/>
          <pc:sldMk cId="2354873755" sldId="352"/>
        </pc:sldMkLst>
        <pc:spChg chg="mod">
          <ac:chgData name="Nath, Siddhartha" userId="d83df921-9d41-4a0b-95a4-a52fc1507e41" providerId="ADAL" clId="{B07B280C-E32B-4383-A68A-5A9B8EE1E972}" dt="2022-10-28T21:39:34.097" v="2183" actId="20577"/>
          <ac:spMkLst>
            <pc:docMk/>
            <pc:sldMk cId="2354873755" sldId="352"/>
            <ac:spMk id="2" creationId="{6AA4626C-3728-44E2-8B39-6E655FD9E56C}"/>
          </ac:spMkLst>
        </pc:spChg>
        <pc:spChg chg="mod">
          <ac:chgData name="Nath, Siddhartha" userId="d83df921-9d41-4a0b-95a4-a52fc1507e41" providerId="ADAL" clId="{B07B280C-E32B-4383-A68A-5A9B8EE1E972}" dt="2022-10-28T21:43:38.903" v="2313" actId="207"/>
          <ac:spMkLst>
            <pc:docMk/>
            <pc:sldMk cId="2354873755" sldId="352"/>
            <ac:spMk id="3" creationId="{E79D1F46-8AD8-49B4-BBC3-BCB6C9EC28B1}"/>
          </ac:spMkLst>
        </pc:spChg>
        <pc:picChg chg="add mod">
          <ac:chgData name="Nath, Siddhartha" userId="d83df921-9d41-4a0b-95a4-a52fc1507e41" providerId="ADAL" clId="{B07B280C-E32B-4383-A68A-5A9B8EE1E972}" dt="2022-10-28T21:40:44.792" v="2233" actId="1076"/>
          <ac:picMkLst>
            <pc:docMk/>
            <pc:sldMk cId="2354873755" sldId="352"/>
            <ac:picMk id="6" creationId="{04E4CDC8-8557-41C2-AC83-5C0BD53A70D0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1:44:23.449" v="2322" actId="14100"/>
        <pc:sldMkLst>
          <pc:docMk/>
          <pc:sldMk cId="1735052890" sldId="353"/>
        </pc:sldMkLst>
        <pc:spChg chg="mod">
          <ac:chgData name="Nath, Siddhartha" userId="d83df921-9d41-4a0b-95a4-a52fc1507e41" providerId="ADAL" clId="{B07B280C-E32B-4383-A68A-5A9B8EE1E972}" dt="2022-10-28T21:43:57.860" v="2318" actId="207"/>
          <ac:spMkLst>
            <pc:docMk/>
            <pc:sldMk cId="1735052890" sldId="353"/>
            <ac:spMk id="3" creationId="{E79D1F46-8AD8-49B4-BBC3-BCB6C9EC28B1}"/>
          </ac:spMkLst>
        </pc:spChg>
        <pc:picChg chg="del">
          <ac:chgData name="Nath, Siddhartha" userId="d83df921-9d41-4a0b-95a4-a52fc1507e41" providerId="ADAL" clId="{B07B280C-E32B-4383-A68A-5A9B8EE1E972}" dt="2022-10-28T21:44:01.704" v="2319" actId="478"/>
          <ac:picMkLst>
            <pc:docMk/>
            <pc:sldMk cId="1735052890" sldId="353"/>
            <ac:picMk id="6" creationId="{04E4CDC8-8557-41C2-AC83-5C0BD53A70D0}"/>
          </ac:picMkLst>
        </pc:picChg>
        <pc:picChg chg="add mod">
          <ac:chgData name="Nath, Siddhartha" userId="d83df921-9d41-4a0b-95a4-a52fc1507e41" providerId="ADAL" clId="{B07B280C-E32B-4383-A68A-5A9B8EE1E972}" dt="2022-10-28T21:44:23.449" v="2322" actId="14100"/>
          <ac:picMkLst>
            <pc:docMk/>
            <pc:sldMk cId="1735052890" sldId="353"/>
            <ac:picMk id="7" creationId="{C96F3146-BA1C-4A3A-AD2C-E2049B7BED76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1:46:23.265" v="2379" actId="22"/>
        <pc:sldMkLst>
          <pc:docMk/>
          <pc:sldMk cId="4167734199" sldId="354"/>
        </pc:sldMkLst>
        <pc:spChg chg="mod">
          <ac:chgData name="Nath, Siddhartha" userId="d83df921-9d41-4a0b-95a4-a52fc1507e41" providerId="ADAL" clId="{B07B280C-E32B-4383-A68A-5A9B8EE1E972}" dt="2022-10-28T21:46:02.561" v="2377" actId="6549"/>
          <ac:spMkLst>
            <pc:docMk/>
            <pc:sldMk cId="4167734199" sldId="354"/>
            <ac:spMk id="3" creationId="{E79D1F46-8AD8-49B4-BBC3-BCB6C9EC28B1}"/>
          </ac:spMkLst>
        </pc:spChg>
        <pc:picChg chg="add">
          <ac:chgData name="Nath, Siddhartha" userId="d83df921-9d41-4a0b-95a4-a52fc1507e41" providerId="ADAL" clId="{B07B280C-E32B-4383-A68A-5A9B8EE1E972}" dt="2022-10-28T21:46:23.265" v="2379" actId="22"/>
          <ac:picMkLst>
            <pc:docMk/>
            <pc:sldMk cId="4167734199" sldId="354"/>
            <ac:picMk id="6" creationId="{34F7A45C-8AE7-4DBB-909E-99F4E00A5D03}"/>
          </ac:picMkLst>
        </pc:picChg>
        <pc:picChg chg="del">
          <ac:chgData name="Nath, Siddhartha" userId="d83df921-9d41-4a0b-95a4-a52fc1507e41" providerId="ADAL" clId="{B07B280C-E32B-4383-A68A-5A9B8EE1E972}" dt="2022-10-28T21:46:07.998" v="2378" actId="478"/>
          <ac:picMkLst>
            <pc:docMk/>
            <pc:sldMk cId="4167734199" sldId="354"/>
            <ac:picMk id="7" creationId="{C96F3146-BA1C-4A3A-AD2C-E2049B7BED76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1:48:44.384" v="2414" actId="22"/>
        <pc:sldMkLst>
          <pc:docMk/>
          <pc:sldMk cId="2148570348" sldId="355"/>
        </pc:sldMkLst>
        <pc:spChg chg="mod">
          <ac:chgData name="Nath, Siddhartha" userId="d83df921-9d41-4a0b-95a4-a52fc1507e41" providerId="ADAL" clId="{B07B280C-E32B-4383-A68A-5A9B8EE1E972}" dt="2022-10-28T21:48:21.245" v="2412" actId="20577"/>
          <ac:spMkLst>
            <pc:docMk/>
            <pc:sldMk cId="2148570348" sldId="355"/>
            <ac:spMk id="3" creationId="{E79D1F46-8AD8-49B4-BBC3-BCB6C9EC28B1}"/>
          </ac:spMkLst>
        </pc:spChg>
        <pc:picChg chg="del">
          <ac:chgData name="Nath, Siddhartha" userId="d83df921-9d41-4a0b-95a4-a52fc1507e41" providerId="ADAL" clId="{B07B280C-E32B-4383-A68A-5A9B8EE1E972}" dt="2022-10-28T21:48:23.217" v="2413" actId="478"/>
          <ac:picMkLst>
            <pc:docMk/>
            <pc:sldMk cId="2148570348" sldId="355"/>
            <ac:picMk id="6" creationId="{34F7A45C-8AE7-4DBB-909E-99F4E00A5D03}"/>
          </ac:picMkLst>
        </pc:picChg>
        <pc:picChg chg="add">
          <ac:chgData name="Nath, Siddhartha" userId="d83df921-9d41-4a0b-95a4-a52fc1507e41" providerId="ADAL" clId="{B07B280C-E32B-4383-A68A-5A9B8EE1E972}" dt="2022-10-28T21:48:44.384" v="2414" actId="22"/>
          <ac:picMkLst>
            <pc:docMk/>
            <pc:sldMk cId="2148570348" sldId="355"/>
            <ac:picMk id="7" creationId="{A58D7976-4D45-42DC-A1F8-69C7F09AB757}"/>
          </ac:picMkLst>
        </pc:picChg>
      </pc:sldChg>
      <pc:sldChg chg="addSp delSp add mod">
        <pc:chgData name="Nath, Siddhartha" userId="d83df921-9d41-4a0b-95a4-a52fc1507e41" providerId="ADAL" clId="{B07B280C-E32B-4383-A68A-5A9B8EE1E972}" dt="2022-10-28T21:49:22.790" v="2417" actId="22"/>
        <pc:sldMkLst>
          <pc:docMk/>
          <pc:sldMk cId="3979590893" sldId="356"/>
        </pc:sldMkLst>
        <pc:picChg chg="add">
          <ac:chgData name="Nath, Siddhartha" userId="d83df921-9d41-4a0b-95a4-a52fc1507e41" providerId="ADAL" clId="{B07B280C-E32B-4383-A68A-5A9B8EE1E972}" dt="2022-10-28T21:49:22.790" v="2417" actId="22"/>
          <ac:picMkLst>
            <pc:docMk/>
            <pc:sldMk cId="3979590893" sldId="356"/>
            <ac:picMk id="6" creationId="{253AD162-4D96-4D67-8BFC-A552449AA539}"/>
          </ac:picMkLst>
        </pc:picChg>
        <pc:picChg chg="del">
          <ac:chgData name="Nath, Siddhartha" userId="d83df921-9d41-4a0b-95a4-a52fc1507e41" providerId="ADAL" clId="{B07B280C-E32B-4383-A68A-5A9B8EE1E972}" dt="2022-10-28T21:48:52.632" v="2416" actId="478"/>
          <ac:picMkLst>
            <pc:docMk/>
            <pc:sldMk cId="3979590893" sldId="356"/>
            <ac:picMk id="7" creationId="{A58D7976-4D45-42DC-A1F8-69C7F09AB757}"/>
          </ac:picMkLst>
        </pc:picChg>
      </pc:sldChg>
      <pc:sldChg chg="add">
        <pc:chgData name="Nath, Siddhartha" userId="d83df921-9d41-4a0b-95a4-a52fc1507e41" providerId="ADAL" clId="{B07B280C-E32B-4383-A68A-5A9B8EE1E972}" dt="2022-10-28T21:49:27.007" v="2418" actId="2890"/>
        <pc:sldMkLst>
          <pc:docMk/>
          <pc:sldMk cId="430814480" sldId="357"/>
        </pc:sldMkLst>
      </pc:sldChg>
      <pc:sldChg chg="addSp delSp modSp add mod">
        <pc:chgData name="Nath, Siddhartha" userId="d83df921-9d41-4a0b-95a4-a52fc1507e41" providerId="ADAL" clId="{B07B280C-E32B-4383-A68A-5A9B8EE1E972}" dt="2022-10-28T21:51:54.239" v="2467" actId="20577"/>
        <pc:sldMkLst>
          <pc:docMk/>
          <pc:sldMk cId="1086155223" sldId="358"/>
        </pc:sldMkLst>
        <pc:spChg chg="mod">
          <ac:chgData name="Nath, Siddhartha" userId="d83df921-9d41-4a0b-95a4-a52fc1507e41" providerId="ADAL" clId="{B07B280C-E32B-4383-A68A-5A9B8EE1E972}" dt="2022-10-28T21:50:51.531" v="2435" actId="20577"/>
          <ac:spMkLst>
            <pc:docMk/>
            <pc:sldMk cId="1086155223" sldId="358"/>
            <ac:spMk id="2" creationId="{6AA4626C-3728-44E2-8B39-6E655FD9E56C}"/>
          </ac:spMkLst>
        </pc:spChg>
        <pc:spChg chg="mod">
          <ac:chgData name="Nath, Siddhartha" userId="d83df921-9d41-4a0b-95a4-a52fc1507e41" providerId="ADAL" clId="{B07B280C-E32B-4383-A68A-5A9B8EE1E972}" dt="2022-10-28T21:51:54.239" v="2467" actId="20577"/>
          <ac:spMkLst>
            <pc:docMk/>
            <pc:sldMk cId="1086155223" sldId="358"/>
            <ac:spMk id="3" creationId="{E79D1F46-8AD8-49B4-BBC3-BCB6C9EC28B1}"/>
          </ac:spMkLst>
        </pc:spChg>
        <pc:picChg chg="del mod">
          <ac:chgData name="Nath, Siddhartha" userId="d83df921-9d41-4a0b-95a4-a52fc1507e41" providerId="ADAL" clId="{B07B280C-E32B-4383-A68A-5A9B8EE1E972}" dt="2022-10-28T21:50:09.196" v="2421" actId="478"/>
          <ac:picMkLst>
            <pc:docMk/>
            <pc:sldMk cId="1086155223" sldId="358"/>
            <ac:picMk id="6" creationId="{253AD162-4D96-4D67-8BFC-A552449AA539}"/>
          </ac:picMkLst>
        </pc:picChg>
        <pc:picChg chg="add mod">
          <ac:chgData name="Nath, Siddhartha" userId="d83df921-9d41-4a0b-95a4-a52fc1507e41" providerId="ADAL" clId="{B07B280C-E32B-4383-A68A-5A9B8EE1E972}" dt="2022-10-28T21:50:25.460" v="2423" actId="1076"/>
          <ac:picMkLst>
            <pc:docMk/>
            <pc:sldMk cId="1086155223" sldId="358"/>
            <ac:picMk id="7" creationId="{F27D0638-6978-40DD-A46F-FD514B21F196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1:53:16.841" v="2485" actId="1076"/>
        <pc:sldMkLst>
          <pc:docMk/>
          <pc:sldMk cId="4273019642" sldId="359"/>
        </pc:sldMkLst>
        <pc:spChg chg="mod">
          <ac:chgData name="Nath, Siddhartha" userId="d83df921-9d41-4a0b-95a4-a52fc1507e41" providerId="ADAL" clId="{B07B280C-E32B-4383-A68A-5A9B8EE1E972}" dt="2022-10-28T21:52:26.878" v="2477" actId="20577"/>
          <ac:spMkLst>
            <pc:docMk/>
            <pc:sldMk cId="4273019642" sldId="359"/>
            <ac:spMk id="2" creationId="{6AA4626C-3728-44E2-8B39-6E655FD9E56C}"/>
          </ac:spMkLst>
        </pc:spChg>
        <pc:spChg chg="del">
          <ac:chgData name="Nath, Siddhartha" userId="d83df921-9d41-4a0b-95a4-a52fc1507e41" providerId="ADAL" clId="{B07B280C-E32B-4383-A68A-5A9B8EE1E972}" dt="2022-10-28T21:52:29.805" v="2478" actId="478"/>
          <ac:spMkLst>
            <pc:docMk/>
            <pc:sldMk cId="4273019642" sldId="359"/>
            <ac:spMk id="3" creationId="{E79D1F46-8AD8-49B4-BBC3-BCB6C9EC28B1}"/>
          </ac:spMkLst>
        </pc:spChg>
        <pc:spChg chg="add del mod">
          <ac:chgData name="Nath, Siddhartha" userId="d83df921-9d41-4a0b-95a4-a52fc1507e41" providerId="ADAL" clId="{B07B280C-E32B-4383-A68A-5A9B8EE1E972}" dt="2022-10-28T21:52:33.846" v="2479" actId="478"/>
          <ac:spMkLst>
            <pc:docMk/>
            <pc:sldMk cId="4273019642" sldId="359"/>
            <ac:spMk id="5" creationId="{AAEB5266-6484-49FA-B4AC-8CD2385C95CD}"/>
          </ac:spMkLst>
        </pc:spChg>
        <pc:picChg chg="mod">
          <ac:chgData name="Nath, Siddhartha" userId="d83df921-9d41-4a0b-95a4-a52fc1507e41" providerId="ADAL" clId="{B07B280C-E32B-4383-A68A-5A9B8EE1E972}" dt="2022-10-28T21:53:14.903" v="2484" actId="1076"/>
          <ac:picMkLst>
            <pc:docMk/>
            <pc:sldMk cId="4273019642" sldId="359"/>
            <ac:picMk id="7" creationId="{F27D0638-6978-40DD-A46F-FD514B21F196}"/>
          </ac:picMkLst>
        </pc:picChg>
        <pc:picChg chg="add mod">
          <ac:chgData name="Nath, Siddhartha" userId="d83df921-9d41-4a0b-95a4-a52fc1507e41" providerId="ADAL" clId="{B07B280C-E32B-4383-A68A-5A9B8EE1E972}" dt="2022-10-28T21:53:16.841" v="2485" actId="1076"/>
          <ac:picMkLst>
            <pc:docMk/>
            <pc:sldMk cId="4273019642" sldId="359"/>
            <ac:picMk id="8" creationId="{7DA25109-9F9C-417E-8A1C-652748B2AD3C}"/>
          </ac:picMkLst>
        </pc:picChg>
      </pc:sldChg>
      <pc:sldChg chg="addSp delSp modSp new mod modAnim chgLayout">
        <pc:chgData name="Nath, Siddhartha" userId="d83df921-9d41-4a0b-95a4-a52fc1507e41" providerId="ADAL" clId="{B07B280C-E32B-4383-A68A-5A9B8EE1E972}" dt="2022-10-28T22:05:49.350" v="2707"/>
        <pc:sldMkLst>
          <pc:docMk/>
          <pc:sldMk cId="1348412653" sldId="360"/>
        </pc:sldMkLst>
        <pc:spChg chg="mod ord">
          <ac:chgData name="Nath, Siddhartha" userId="d83df921-9d41-4a0b-95a4-a52fc1507e41" providerId="ADAL" clId="{B07B280C-E32B-4383-A68A-5A9B8EE1E972}" dt="2022-10-28T22:01:50.466" v="2556" actId="700"/>
          <ac:spMkLst>
            <pc:docMk/>
            <pc:sldMk cId="1348412653" sldId="360"/>
            <ac:spMk id="2" creationId="{EC195445-2AFF-423A-BD77-D1148293E889}"/>
          </ac:spMkLst>
        </pc:spChg>
        <pc:spChg chg="del mod">
          <ac:chgData name="Nath, Siddhartha" userId="d83df921-9d41-4a0b-95a4-a52fc1507e41" providerId="ADAL" clId="{B07B280C-E32B-4383-A68A-5A9B8EE1E972}" dt="2022-10-28T21:57:24.809" v="2505" actId="22"/>
          <ac:spMkLst>
            <pc:docMk/>
            <pc:sldMk cId="1348412653" sldId="360"/>
            <ac:spMk id="3" creationId="{733F4649-73C4-4359-8F5E-4E77ACD6AD5A}"/>
          </ac:spMkLst>
        </pc:spChg>
        <pc:spChg chg="mod ord">
          <ac:chgData name="Nath, Siddhartha" userId="d83df921-9d41-4a0b-95a4-a52fc1507e41" providerId="ADAL" clId="{B07B280C-E32B-4383-A68A-5A9B8EE1E972}" dt="2022-10-28T22:01:50.466" v="2556" actId="700"/>
          <ac:spMkLst>
            <pc:docMk/>
            <pc:sldMk cId="1348412653" sldId="360"/>
            <ac:spMk id="4" creationId="{29D6FCE6-6D99-42F2-9BA4-DABEABC9D18B}"/>
          </ac:spMkLst>
        </pc:spChg>
        <pc:spChg chg="add mod">
          <ac:chgData name="Nath, Siddhartha" userId="d83df921-9d41-4a0b-95a4-a52fc1507e41" providerId="ADAL" clId="{B07B280C-E32B-4383-A68A-5A9B8EE1E972}" dt="2022-10-28T21:59:46.811" v="2537" actId="1076"/>
          <ac:spMkLst>
            <pc:docMk/>
            <pc:sldMk cId="1348412653" sldId="360"/>
            <ac:spMk id="14" creationId="{0F97AB8D-2BBF-47C8-9C1E-ACF489EF0F29}"/>
          </ac:spMkLst>
        </pc:spChg>
        <pc:spChg chg="add mod">
          <ac:chgData name="Nath, Siddhartha" userId="d83df921-9d41-4a0b-95a4-a52fc1507e41" providerId="ADAL" clId="{B07B280C-E32B-4383-A68A-5A9B8EE1E972}" dt="2022-10-28T22:01:40.164" v="2554" actId="1076"/>
          <ac:spMkLst>
            <pc:docMk/>
            <pc:sldMk cId="1348412653" sldId="360"/>
            <ac:spMk id="20" creationId="{0CE99251-B978-4D55-BA09-46E99BE82BD1}"/>
          </ac:spMkLst>
        </pc:spChg>
        <pc:spChg chg="add mod">
          <ac:chgData name="Nath, Siddhartha" userId="d83df921-9d41-4a0b-95a4-a52fc1507e41" providerId="ADAL" clId="{B07B280C-E32B-4383-A68A-5A9B8EE1E972}" dt="2022-10-28T22:05:30.225" v="2706" actId="1076"/>
          <ac:spMkLst>
            <pc:docMk/>
            <pc:sldMk cId="1348412653" sldId="360"/>
            <ac:spMk id="21" creationId="{4BA01D6B-CACF-4EAE-B9F2-3F1E53BBC6AA}"/>
          </ac:spMkLst>
        </pc:spChg>
        <pc:picChg chg="add mod ord">
          <ac:chgData name="Nath, Siddhartha" userId="d83df921-9d41-4a0b-95a4-a52fc1507e41" providerId="ADAL" clId="{B07B280C-E32B-4383-A68A-5A9B8EE1E972}" dt="2022-10-28T22:01:50.466" v="2556" actId="700"/>
          <ac:picMkLst>
            <pc:docMk/>
            <pc:sldMk cId="1348412653" sldId="360"/>
            <ac:picMk id="6" creationId="{562437EA-5CF9-4C9E-B72D-50BE98380B91}"/>
          </ac:picMkLst>
        </pc:picChg>
        <pc:picChg chg="add mod">
          <ac:chgData name="Nath, Siddhartha" userId="d83df921-9d41-4a0b-95a4-a52fc1507e41" providerId="ADAL" clId="{B07B280C-E32B-4383-A68A-5A9B8EE1E972}" dt="2022-10-28T21:59:00.391" v="2518" actId="1076"/>
          <ac:picMkLst>
            <pc:docMk/>
            <pc:sldMk cId="1348412653" sldId="360"/>
            <ac:picMk id="8" creationId="{EDEBAB84-2C5D-499F-9B83-4ACCC110ABF4}"/>
          </ac:picMkLst>
        </pc:picChg>
        <pc:picChg chg="add mod">
          <ac:chgData name="Nath, Siddhartha" userId="d83df921-9d41-4a0b-95a4-a52fc1507e41" providerId="ADAL" clId="{B07B280C-E32B-4383-A68A-5A9B8EE1E972}" dt="2022-10-28T22:01:11.671" v="2545" actId="1076"/>
          <ac:picMkLst>
            <pc:docMk/>
            <pc:sldMk cId="1348412653" sldId="360"/>
            <ac:picMk id="16" creationId="{F73DA18C-A983-471A-A940-7AB98CE37606}"/>
          </ac:picMkLst>
        </pc:picChg>
        <pc:cxnChg chg="add del">
          <ac:chgData name="Nath, Siddhartha" userId="d83df921-9d41-4a0b-95a4-a52fc1507e41" providerId="ADAL" clId="{B07B280C-E32B-4383-A68A-5A9B8EE1E972}" dt="2022-10-28T21:58:49.673" v="2516" actId="11529"/>
          <ac:cxnSpMkLst>
            <pc:docMk/>
            <pc:sldMk cId="1348412653" sldId="360"/>
            <ac:cxnSpMk id="10" creationId="{B6106380-D745-4735-AAEB-E79541CFA305}"/>
          </ac:cxnSpMkLst>
        </pc:cxnChg>
        <pc:cxnChg chg="add mod">
          <ac:chgData name="Nath, Siddhartha" userId="d83df921-9d41-4a0b-95a4-a52fc1507e41" providerId="ADAL" clId="{B07B280C-E32B-4383-A68A-5A9B8EE1E972}" dt="2022-10-28T21:59:23.178" v="2521" actId="692"/>
          <ac:cxnSpMkLst>
            <pc:docMk/>
            <pc:sldMk cId="1348412653" sldId="360"/>
            <ac:cxnSpMk id="12" creationId="{3FF541DA-209F-489C-BD78-DD0EC2713AFD}"/>
          </ac:cxnSpMkLst>
        </pc:cxnChg>
        <pc:cxnChg chg="add mod">
          <ac:chgData name="Nath, Siddhartha" userId="d83df921-9d41-4a0b-95a4-a52fc1507e41" providerId="ADAL" clId="{B07B280C-E32B-4383-A68A-5A9B8EE1E972}" dt="2022-10-28T22:01:15.672" v="2546" actId="1076"/>
          <ac:cxnSpMkLst>
            <pc:docMk/>
            <pc:sldMk cId="1348412653" sldId="360"/>
            <ac:cxnSpMk id="17" creationId="{0192AC0F-BBC1-4B15-816F-6F8C124B7818}"/>
          </ac:cxnSpMkLst>
        </pc:cxnChg>
      </pc:sldChg>
      <pc:sldChg chg="addSp modSp new mod">
        <pc:chgData name="Nath, Siddhartha" userId="d83df921-9d41-4a0b-95a4-a52fc1507e41" providerId="ADAL" clId="{B07B280C-E32B-4383-A68A-5A9B8EE1E972}" dt="2022-10-28T22:25:54.457" v="3790" actId="20577"/>
        <pc:sldMkLst>
          <pc:docMk/>
          <pc:sldMk cId="2217212844" sldId="361"/>
        </pc:sldMkLst>
        <pc:spChg chg="mod">
          <ac:chgData name="Nath, Siddhartha" userId="d83df921-9d41-4a0b-95a4-a52fc1507e41" providerId="ADAL" clId="{B07B280C-E32B-4383-A68A-5A9B8EE1E972}" dt="2022-10-28T22:06:22.240" v="2726" actId="20577"/>
          <ac:spMkLst>
            <pc:docMk/>
            <pc:sldMk cId="2217212844" sldId="361"/>
            <ac:spMk id="2" creationId="{0CED6D7B-8615-4766-9480-D8B0C17D90EE}"/>
          </ac:spMkLst>
        </pc:spChg>
        <pc:spChg chg="mod">
          <ac:chgData name="Nath, Siddhartha" userId="d83df921-9d41-4a0b-95a4-a52fc1507e41" providerId="ADAL" clId="{B07B280C-E32B-4383-A68A-5A9B8EE1E972}" dt="2022-10-28T22:25:54.457" v="3790" actId="20577"/>
          <ac:spMkLst>
            <pc:docMk/>
            <pc:sldMk cId="2217212844" sldId="361"/>
            <ac:spMk id="3" creationId="{4370BF3A-2E91-4BB1-A685-7D111B430BE3}"/>
          </ac:spMkLst>
        </pc:spChg>
        <pc:picChg chg="add mod">
          <ac:chgData name="Nath, Siddhartha" userId="d83df921-9d41-4a0b-95a4-a52fc1507e41" providerId="ADAL" clId="{B07B280C-E32B-4383-A68A-5A9B8EE1E972}" dt="2022-10-28T22:10:50.544" v="2924" actId="14100"/>
          <ac:picMkLst>
            <pc:docMk/>
            <pc:sldMk cId="2217212844" sldId="361"/>
            <ac:picMk id="6" creationId="{0786DAD0-5B37-4BCF-82EF-FD2E42196DBA}"/>
          </ac:picMkLst>
        </pc:picChg>
        <pc:picChg chg="add mod">
          <ac:chgData name="Nath, Siddhartha" userId="d83df921-9d41-4a0b-95a4-a52fc1507e41" providerId="ADAL" clId="{B07B280C-E32B-4383-A68A-5A9B8EE1E972}" dt="2022-10-28T22:11:12.912" v="2927" actId="1076"/>
          <ac:picMkLst>
            <pc:docMk/>
            <pc:sldMk cId="2217212844" sldId="361"/>
            <ac:picMk id="8" creationId="{A84B3B95-F989-4052-A5DF-E56E6561DF7F}"/>
          </ac:picMkLst>
        </pc:picChg>
      </pc:sldChg>
      <pc:sldChg chg="addSp modSp new mod">
        <pc:chgData name="Nath, Siddhartha" userId="d83df921-9d41-4a0b-95a4-a52fc1507e41" providerId="ADAL" clId="{B07B280C-E32B-4383-A68A-5A9B8EE1E972}" dt="2022-10-28T22:25:12.876" v="3761" actId="1076"/>
        <pc:sldMkLst>
          <pc:docMk/>
          <pc:sldMk cId="2795521515" sldId="362"/>
        </pc:sldMkLst>
        <pc:spChg chg="mod">
          <ac:chgData name="Nath, Siddhartha" userId="d83df921-9d41-4a0b-95a4-a52fc1507e41" providerId="ADAL" clId="{B07B280C-E32B-4383-A68A-5A9B8EE1E972}" dt="2022-10-28T22:18:55.722" v="3301" actId="20577"/>
          <ac:spMkLst>
            <pc:docMk/>
            <pc:sldMk cId="2795521515" sldId="362"/>
            <ac:spMk id="2" creationId="{DE7CEE08-6A75-4170-958F-2908AFDEA07F}"/>
          </ac:spMkLst>
        </pc:spChg>
        <pc:spChg chg="mod">
          <ac:chgData name="Nath, Siddhartha" userId="d83df921-9d41-4a0b-95a4-a52fc1507e41" providerId="ADAL" clId="{B07B280C-E32B-4383-A68A-5A9B8EE1E972}" dt="2022-10-28T22:24:56.829" v="3759" actId="404"/>
          <ac:spMkLst>
            <pc:docMk/>
            <pc:sldMk cId="2795521515" sldId="362"/>
            <ac:spMk id="3" creationId="{192BC420-0826-48D7-BE98-427741014A83}"/>
          </ac:spMkLst>
        </pc:spChg>
        <pc:picChg chg="add mod">
          <ac:chgData name="Nath, Siddhartha" userId="d83df921-9d41-4a0b-95a4-a52fc1507e41" providerId="ADAL" clId="{B07B280C-E32B-4383-A68A-5A9B8EE1E972}" dt="2022-10-28T22:25:12.876" v="3761" actId="1076"/>
          <ac:picMkLst>
            <pc:docMk/>
            <pc:sldMk cId="2795521515" sldId="362"/>
            <ac:picMk id="6" creationId="{EEB3E667-4CFA-411A-9B35-DB5BE50739B0}"/>
          </ac:picMkLst>
        </pc:picChg>
      </pc:sldChg>
      <pc:sldChg chg="addSp modSp new mod">
        <pc:chgData name="Nath, Siddhartha" userId="d83df921-9d41-4a0b-95a4-a52fc1507e41" providerId="ADAL" clId="{B07B280C-E32B-4383-A68A-5A9B8EE1E972}" dt="2022-10-28T22:40:25.426" v="3974" actId="20577"/>
        <pc:sldMkLst>
          <pc:docMk/>
          <pc:sldMk cId="1586516449" sldId="363"/>
        </pc:sldMkLst>
        <pc:spChg chg="mod">
          <ac:chgData name="Nath, Siddhartha" userId="d83df921-9d41-4a0b-95a4-a52fc1507e41" providerId="ADAL" clId="{B07B280C-E32B-4383-A68A-5A9B8EE1E972}" dt="2022-10-28T22:26:35.515" v="3815" actId="20577"/>
          <ac:spMkLst>
            <pc:docMk/>
            <pc:sldMk cId="1586516449" sldId="363"/>
            <ac:spMk id="2" creationId="{BABE5CF0-EBB7-45BA-8343-EBF74B5525C9}"/>
          </ac:spMkLst>
        </pc:spChg>
        <pc:spChg chg="mod">
          <ac:chgData name="Nath, Siddhartha" userId="d83df921-9d41-4a0b-95a4-a52fc1507e41" providerId="ADAL" clId="{B07B280C-E32B-4383-A68A-5A9B8EE1E972}" dt="2022-10-28T22:27:56.619" v="3877" actId="14100"/>
          <ac:spMkLst>
            <pc:docMk/>
            <pc:sldMk cId="1586516449" sldId="363"/>
            <ac:spMk id="3" creationId="{9C2382B2-1A24-410E-AA9F-F910F8666B01}"/>
          </ac:spMkLst>
        </pc:spChg>
        <pc:spChg chg="add mod">
          <ac:chgData name="Nath, Siddhartha" userId="d83df921-9d41-4a0b-95a4-a52fc1507e41" providerId="ADAL" clId="{B07B280C-E32B-4383-A68A-5A9B8EE1E972}" dt="2022-10-28T22:40:25.426" v="3974" actId="20577"/>
          <ac:spMkLst>
            <pc:docMk/>
            <pc:sldMk cId="1586516449" sldId="363"/>
            <ac:spMk id="7" creationId="{B64FA990-8F48-434C-9C0B-84B9080D3F9F}"/>
          </ac:spMkLst>
        </pc:spChg>
        <pc:picChg chg="add mod">
          <ac:chgData name="Nath, Siddhartha" userId="d83df921-9d41-4a0b-95a4-a52fc1507e41" providerId="ADAL" clId="{B07B280C-E32B-4383-A68A-5A9B8EE1E972}" dt="2022-10-28T22:28:15.231" v="3879" actId="1076"/>
          <ac:picMkLst>
            <pc:docMk/>
            <pc:sldMk cId="1586516449" sldId="363"/>
            <ac:picMk id="6" creationId="{55FE8C5C-87F1-4730-A42D-CD7EF1D8A009}"/>
          </ac:picMkLst>
        </pc:picChg>
      </pc:sldChg>
      <pc:sldChg chg="addSp delSp modSp new mod">
        <pc:chgData name="Nath, Siddhartha" userId="d83df921-9d41-4a0b-95a4-a52fc1507e41" providerId="ADAL" clId="{B07B280C-E32B-4383-A68A-5A9B8EE1E972}" dt="2022-10-28T22:31:55.535" v="3917" actId="14100"/>
        <pc:sldMkLst>
          <pc:docMk/>
          <pc:sldMk cId="462286376" sldId="364"/>
        </pc:sldMkLst>
        <pc:spChg chg="mod">
          <ac:chgData name="Nath, Siddhartha" userId="d83df921-9d41-4a0b-95a4-a52fc1507e41" providerId="ADAL" clId="{B07B280C-E32B-4383-A68A-5A9B8EE1E972}" dt="2022-10-28T22:28:40.878" v="3887" actId="20577"/>
          <ac:spMkLst>
            <pc:docMk/>
            <pc:sldMk cId="462286376" sldId="364"/>
            <ac:spMk id="2" creationId="{AA4FF9DF-AEAB-4C42-8EE9-DDF3A074E58C}"/>
          </ac:spMkLst>
        </pc:spChg>
        <pc:spChg chg="del">
          <ac:chgData name="Nath, Siddhartha" userId="d83df921-9d41-4a0b-95a4-a52fc1507e41" providerId="ADAL" clId="{B07B280C-E32B-4383-A68A-5A9B8EE1E972}" dt="2022-10-28T22:28:46.121" v="3888" actId="478"/>
          <ac:spMkLst>
            <pc:docMk/>
            <pc:sldMk cId="462286376" sldId="364"/>
            <ac:spMk id="3" creationId="{824F4E62-5C0B-43E6-97D9-EFD57EDF2364}"/>
          </ac:spMkLst>
        </pc:spChg>
        <pc:spChg chg="add mod">
          <ac:chgData name="Nath, Siddhartha" userId="d83df921-9d41-4a0b-95a4-a52fc1507e41" providerId="ADAL" clId="{B07B280C-E32B-4383-A68A-5A9B8EE1E972}" dt="2022-10-28T22:30:41.337" v="3904" actId="207"/>
          <ac:spMkLst>
            <pc:docMk/>
            <pc:sldMk cId="462286376" sldId="364"/>
            <ac:spMk id="9" creationId="{485A57DB-6ABB-4421-8800-DE051E772A44}"/>
          </ac:spMkLst>
        </pc:spChg>
        <pc:spChg chg="add mod">
          <ac:chgData name="Nath, Siddhartha" userId="d83df921-9d41-4a0b-95a4-a52fc1507e41" providerId="ADAL" clId="{B07B280C-E32B-4383-A68A-5A9B8EE1E972}" dt="2022-10-28T22:30:50.575" v="3909" actId="20577"/>
          <ac:spMkLst>
            <pc:docMk/>
            <pc:sldMk cId="462286376" sldId="364"/>
            <ac:spMk id="10" creationId="{F3FB7F92-5155-4F87-8035-1B2AE9022AAF}"/>
          </ac:spMkLst>
        </pc:spChg>
        <pc:picChg chg="add mod">
          <ac:chgData name="Nath, Siddhartha" userId="d83df921-9d41-4a0b-95a4-a52fc1507e41" providerId="ADAL" clId="{B07B280C-E32B-4383-A68A-5A9B8EE1E972}" dt="2022-10-28T22:30:58.274" v="3911" actId="1076"/>
          <ac:picMkLst>
            <pc:docMk/>
            <pc:sldMk cId="462286376" sldId="364"/>
            <ac:picMk id="6" creationId="{6024A437-94E6-4747-9197-C8F8E8367F46}"/>
          </ac:picMkLst>
        </pc:picChg>
        <pc:picChg chg="add mod">
          <ac:chgData name="Nath, Siddhartha" userId="d83df921-9d41-4a0b-95a4-a52fc1507e41" providerId="ADAL" clId="{B07B280C-E32B-4383-A68A-5A9B8EE1E972}" dt="2022-10-28T22:30:54.202" v="3910" actId="1076"/>
          <ac:picMkLst>
            <pc:docMk/>
            <pc:sldMk cId="462286376" sldId="364"/>
            <ac:picMk id="8" creationId="{26426DDE-B4EA-4FFB-A756-BE33641BBE0C}"/>
          </ac:picMkLst>
        </pc:picChg>
        <pc:picChg chg="add mod">
          <ac:chgData name="Nath, Siddhartha" userId="d83df921-9d41-4a0b-95a4-a52fc1507e41" providerId="ADAL" clId="{B07B280C-E32B-4383-A68A-5A9B8EE1E972}" dt="2022-10-28T22:31:55.535" v="3917" actId="14100"/>
          <ac:picMkLst>
            <pc:docMk/>
            <pc:sldMk cId="462286376" sldId="364"/>
            <ac:picMk id="12" creationId="{42DF69E6-E450-47C9-BEAB-8A3985E96716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2:33:11.834" v="3927" actId="1076"/>
        <pc:sldMkLst>
          <pc:docMk/>
          <pc:sldMk cId="3038526123" sldId="365"/>
        </pc:sldMkLst>
        <pc:picChg chg="add mod">
          <ac:chgData name="Nath, Siddhartha" userId="d83df921-9d41-4a0b-95a4-a52fc1507e41" providerId="ADAL" clId="{B07B280C-E32B-4383-A68A-5A9B8EE1E972}" dt="2022-10-28T22:32:49.333" v="3923" actId="1076"/>
          <ac:picMkLst>
            <pc:docMk/>
            <pc:sldMk cId="3038526123" sldId="365"/>
            <ac:picMk id="5" creationId="{7DE5069A-08E5-4D17-9F25-68788C228F4F}"/>
          </ac:picMkLst>
        </pc:picChg>
        <pc:picChg chg="del">
          <ac:chgData name="Nath, Siddhartha" userId="d83df921-9d41-4a0b-95a4-a52fc1507e41" providerId="ADAL" clId="{B07B280C-E32B-4383-A68A-5A9B8EE1E972}" dt="2022-10-28T22:32:31.494" v="3919" actId="478"/>
          <ac:picMkLst>
            <pc:docMk/>
            <pc:sldMk cId="3038526123" sldId="365"/>
            <ac:picMk id="6" creationId="{6024A437-94E6-4747-9197-C8F8E8367F46}"/>
          </ac:picMkLst>
        </pc:picChg>
        <pc:picChg chg="del">
          <ac:chgData name="Nath, Siddhartha" userId="d83df921-9d41-4a0b-95a4-a52fc1507e41" providerId="ADAL" clId="{B07B280C-E32B-4383-A68A-5A9B8EE1E972}" dt="2022-10-28T22:32:31.494" v="3919" actId="478"/>
          <ac:picMkLst>
            <pc:docMk/>
            <pc:sldMk cId="3038526123" sldId="365"/>
            <ac:picMk id="8" creationId="{26426DDE-B4EA-4FFB-A756-BE33641BBE0C}"/>
          </ac:picMkLst>
        </pc:picChg>
        <pc:picChg chg="add mod">
          <ac:chgData name="Nath, Siddhartha" userId="d83df921-9d41-4a0b-95a4-a52fc1507e41" providerId="ADAL" clId="{B07B280C-E32B-4383-A68A-5A9B8EE1E972}" dt="2022-10-28T22:33:11.834" v="3927" actId="1076"/>
          <ac:picMkLst>
            <pc:docMk/>
            <pc:sldMk cId="3038526123" sldId="365"/>
            <ac:picMk id="11" creationId="{AC42C16F-FA24-4231-B51F-ADA3D852B437}"/>
          </ac:picMkLst>
        </pc:picChg>
        <pc:picChg chg="del">
          <ac:chgData name="Nath, Siddhartha" userId="d83df921-9d41-4a0b-95a4-a52fc1507e41" providerId="ADAL" clId="{B07B280C-E32B-4383-A68A-5A9B8EE1E972}" dt="2022-10-28T22:32:31.494" v="3919" actId="478"/>
          <ac:picMkLst>
            <pc:docMk/>
            <pc:sldMk cId="3038526123" sldId="365"/>
            <ac:picMk id="12" creationId="{42DF69E6-E450-47C9-BEAB-8A3985E96716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2:43:56.882" v="3978" actId="1076"/>
        <pc:sldMkLst>
          <pc:docMk/>
          <pc:sldMk cId="1641766691" sldId="366"/>
        </pc:sldMkLst>
        <pc:picChg chg="del">
          <ac:chgData name="Nath, Siddhartha" userId="d83df921-9d41-4a0b-95a4-a52fc1507e41" providerId="ADAL" clId="{B07B280C-E32B-4383-A68A-5A9B8EE1E972}" dt="2022-10-28T22:33:31.170" v="3929" actId="478"/>
          <ac:picMkLst>
            <pc:docMk/>
            <pc:sldMk cId="1641766691" sldId="366"/>
            <ac:picMk id="5" creationId="{7DE5069A-08E5-4D17-9F25-68788C228F4F}"/>
          </ac:picMkLst>
        </pc:picChg>
        <pc:picChg chg="add mod">
          <ac:chgData name="Nath, Siddhartha" userId="d83df921-9d41-4a0b-95a4-a52fc1507e41" providerId="ADAL" clId="{B07B280C-E32B-4383-A68A-5A9B8EE1E972}" dt="2022-10-28T22:33:47.418" v="3933" actId="1076"/>
          <ac:picMkLst>
            <pc:docMk/>
            <pc:sldMk cId="1641766691" sldId="366"/>
            <ac:picMk id="6" creationId="{2C83FE60-32F2-4189-BB38-C74316C9EF6D}"/>
          </ac:picMkLst>
        </pc:picChg>
        <pc:picChg chg="add mod">
          <ac:chgData name="Nath, Siddhartha" userId="d83df921-9d41-4a0b-95a4-a52fc1507e41" providerId="ADAL" clId="{B07B280C-E32B-4383-A68A-5A9B8EE1E972}" dt="2022-10-28T22:43:56.882" v="3978" actId="1076"/>
          <ac:picMkLst>
            <pc:docMk/>
            <pc:sldMk cId="1641766691" sldId="366"/>
            <ac:picMk id="8" creationId="{80710C4D-B304-4AB3-B416-4557B2AA689A}"/>
          </ac:picMkLst>
        </pc:picChg>
        <pc:picChg chg="del">
          <ac:chgData name="Nath, Siddhartha" userId="d83df921-9d41-4a0b-95a4-a52fc1507e41" providerId="ADAL" clId="{B07B280C-E32B-4383-A68A-5A9B8EE1E972}" dt="2022-10-28T22:33:31.170" v="3929" actId="478"/>
          <ac:picMkLst>
            <pc:docMk/>
            <pc:sldMk cId="1641766691" sldId="366"/>
            <ac:picMk id="11" creationId="{AC42C16F-FA24-4231-B51F-ADA3D852B437}"/>
          </ac:picMkLst>
        </pc:picChg>
      </pc:sldChg>
      <pc:sldChg chg="modSp new mod">
        <pc:chgData name="Nath, Siddhartha" userId="d83df921-9d41-4a0b-95a4-a52fc1507e41" providerId="ADAL" clId="{B07B280C-E32B-4383-A68A-5A9B8EE1E972}" dt="2022-10-28T22:58:27.162" v="4651" actId="20577"/>
        <pc:sldMkLst>
          <pc:docMk/>
          <pc:sldMk cId="3341373500" sldId="367"/>
        </pc:sldMkLst>
        <pc:spChg chg="mod">
          <ac:chgData name="Nath, Siddhartha" userId="d83df921-9d41-4a0b-95a4-a52fc1507e41" providerId="ADAL" clId="{B07B280C-E32B-4383-A68A-5A9B8EE1E972}" dt="2022-10-28T22:45:52.180" v="4018" actId="20577"/>
          <ac:spMkLst>
            <pc:docMk/>
            <pc:sldMk cId="3341373500" sldId="367"/>
            <ac:spMk id="2" creationId="{286E7CF1-D618-4320-BD77-2FB4FC110C7E}"/>
          </ac:spMkLst>
        </pc:spChg>
        <pc:spChg chg="mod">
          <ac:chgData name="Nath, Siddhartha" userId="d83df921-9d41-4a0b-95a4-a52fc1507e41" providerId="ADAL" clId="{B07B280C-E32B-4383-A68A-5A9B8EE1E972}" dt="2022-10-28T22:58:27.162" v="4651" actId="20577"/>
          <ac:spMkLst>
            <pc:docMk/>
            <pc:sldMk cId="3341373500" sldId="367"/>
            <ac:spMk id="3" creationId="{60ABF58A-1822-40E7-90CF-A4BF02C3A12B}"/>
          </ac:spMkLst>
        </pc:spChg>
      </pc:sldChg>
      <pc:sldChg chg="modSp new mod">
        <pc:chgData name="Nath, Siddhartha" userId="d83df921-9d41-4a0b-95a4-a52fc1507e41" providerId="ADAL" clId="{B07B280C-E32B-4383-A68A-5A9B8EE1E972}" dt="2022-10-28T23:13:01.527" v="5283" actId="20577"/>
        <pc:sldMkLst>
          <pc:docMk/>
          <pc:sldMk cId="3554640075" sldId="368"/>
        </pc:sldMkLst>
        <pc:spChg chg="mod">
          <ac:chgData name="Nath, Siddhartha" userId="d83df921-9d41-4a0b-95a4-a52fc1507e41" providerId="ADAL" clId="{B07B280C-E32B-4383-A68A-5A9B8EE1E972}" dt="2022-10-28T22:56:50.362" v="4474" actId="20577"/>
          <ac:spMkLst>
            <pc:docMk/>
            <pc:sldMk cId="3554640075" sldId="368"/>
            <ac:spMk id="2" creationId="{CCC5AF5E-0F49-4ED4-8A7B-54C33770605C}"/>
          </ac:spMkLst>
        </pc:spChg>
        <pc:spChg chg="mod">
          <ac:chgData name="Nath, Siddhartha" userId="d83df921-9d41-4a0b-95a4-a52fc1507e41" providerId="ADAL" clId="{B07B280C-E32B-4383-A68A-5A9B8EE1E972}" dt="2022-10-28T23:13:01.527" v="5283" actId="20577"/>
          <ac:spMkLst>
            <pc:docMk/>
            <pc:sldMk cId="3554640075" sldId="368"/>
            <ac:spMk id="3" creationId="{A05471ED-7BFF-4CBC-9463-3D6A771377D3}"/>
          </ac:spMkLst>
        </pc:spChg>
      </pc:sldChg>
      <pc:sldChg chg="addSp modSp new mod modAnim">
        <pc:chgData name="Nath, Siddhartha" userId="d83df921-9d41-4a0b-95a4-a52fc1507e41" providerId="ADAL" clId="{B07B280C-E32B-4383-A68A-5A9B8EE1E972}" dt="2022-10-28T23:12:15.674" v="5281" actId="20577"/>
        <pc:sldMkLst>
          <pc:docMk/>
          <pc:sldMk cId="2543940848" sldId="369"/>
        </pc:sldMkLst>
        <pc:spChg chg="mod">
          <ac:chgData name="Nath, Siddhartha" userId="d83df921-9d41-4a0b-95a4-a52fc1507e41" providerId="ADAL" clId="{B07B280C-E32B-4383-A68A-5A9B8EE1E972}" dt="2022-10-28T23:05:51.265" v="4938" actId="20577"/>
          <ac:spMkLst>
            <pc:docMk/>
            <pc:sldMk cId="2543940848" sldId="369"/>
            <ac:spMk id="2" creationId="{1F702574-9EE5-4C21-B9B2-7E505989BB1E}"/>
          </ac:spMkLst>
        </pc:spChg>
        <pc:spChg chg="mod">
          <ac:chgData name="Nath, Siddhartha" userId="d83df921-9d41-4a0b-95a4-a52fc1507e41" providerId="ADAL" clId="{B07B280C-E32B-4383-A68A-5A9B8EE1E972}" dt="2022-10-28T23:11:34.656" v="5253" actId="14100"/>
          <ac:spMkLst>
            <pc:docMk/>
            <pc:sldMk cId="2543940848" sldId="369"/>
            <ac:spMk id="3" creationId="{4E0FA15A-96D9-4B10-A1D2-48E98150E558}"/>
          </ac:spMkLst>
        </pc:spChg>
        <pc:spChg chg="add mod">
          <ac:chgData name="Nath, Siddhartha" userId="d83df921-9d41-4a0b-95a4-a52fc1507e41" providerId="ADAL" clId="{B07B280C-E32B-4383-A68A-5A9B8EE1E972}" dt="2022-10-28T23:12:15.674" v="5281" actId="20577"/>
          <ac:spMkLst>
            <pc:docMk/>
            <pc:sldMk cId="2543940848" sldId="369"/>
            <ac:spMk id="7" creationId="{064A112E-C950-49B8-8077-19FC53D0FA6F}"/>
          </ac:spMkLst>
        </pc:spChg>
        <pc:picChg chg="add mod">
          <ac:chgData name="Nath, Siddhartha" userId="d83df921-9d41-4a0b-95a4-a52fc1507e41" providerId="ADAL" clId="{B07B280C-E32B-4383-A68A-5A9B8EE1E972}" dt="2022-10-28T23:11:08.122" v="5251" actId="14100"/>
          <ac:picMkLst>
            <pc:docMk/>
            <pc:sldMk cId="2543940848" sldId="369"/>
            <ac:picMk id="6" creationId="{9F32BB85-9FDB-4330-B70F-884EEFA50EFC}"/>
          </ac:picMkLst>
        </pc:picChg>
      </pc:sldChg>
      <pc:sldChg chg="new del">
        <pc:chgData name="Nath, Siddhartha" userId="d83df921-9d41-4a0b-95a4-a52fc1507e41" providerId="ADAL" clId="{B07B280C-E32B-4383-A68A-5A9B8EE1E972}" dt="2022-10-28T23:13:48.262" v="5288" actId="47"/>
        <pc:sldMkLst>
          <pc:docMk/>
          <pc:sldMk cId="2117261062" sldId="370"/>
        </pc:sldMkLst>
      </pc:sldChg>
      <pc:sldChg chg="modSp new mod">
        <pc:chgData name="Nath, Siddhartha" userId="d83df921-9d41-4a0b-95a4-a52fc1507e41" providerId="ADAL" clId="{B07B280C-E32B-4383-A68A-5A9B8EE1E972}" dt="2022-10-28T23:28:32.247" v="5796" actId="6549"/>
        <pc:sldMkLst>
          <pc:docMk/>
          <pc:sldMk cId="3392105182" sldId="370"/>
        </pc:sldMkLst>
        <pc:spChg chg="mod">
          <ac:chgData name="Nath, Siddhartha" userId="d83df921-9d41-4a0b-95a4-a52fc1507e41" providerId="ADAL" clId="{B07B280C-E32B-4383-A68A-5A9B8EE1E972}" dt="2022-10-28T23:23:44.607" v="5355" actId="20577"/>
          <ac:spMkLst>
            <pc:docMk/>
            <pc:sldMk cId="3392105182" sldId="370"/>
            <ac:spMk id="2" creationId="{0FEF92A9-9674-45BD-B2E9-448FB12F42A0}"/>
          </ac:spMkLst>
        </pc:spChg>
        <pc:spChg chg="mod">
          <ac:chgData name="Nath, Siddhartha" userId="d83df921-9d41-4a0b-95a4-a52fc1507e41" providerId="ADAL" clId="{B07B280C-E32B-4383-A68A-5A9B8EE1E972}" dt="2022-10-28T23:28:32.247" v="5796" actId="6549"/>
          <ac:spMkLst>
            <pc:docMk/>
            <pc:sldMk cId="3392105182" sldId="370"/>
            <ac:spMk id="3" creationId="{FE211CD7-8CBF-4E3C-9E72-08BB7BB8314D}"/>
          </ac:spMkLst>
        </pc:spChg>
      </pc:sldChg>
      <pc:sldChg chg="modSp new mod">
        <pc:chgData name="Nath, Siddhartha" userId="d83df921-9d41-4a0b-95a4-a52fc1507e41" providerId="ADAL" clId="{B07B280C-E32B-4383-A68A-5A9B8EE1E972}" dt="2022-11-01T05:34:39.096" v="6300" actId="207"/>
        <pc:sldMkLst>
          <pc:docMk/>
          <pc:sldMk cId="2610295750" sldId="371"/>
        </pc:sldMkLst>
        <pc:spChg chg="mod">
          <ac:chgData name="Nath, Siddhartha" userId="d83df921-9d41-4a0b-95a4-a52fc1507e41" providerId="ADAL" clId="{B07B280C-E32B-4383-A68A-5A9B8EE1E972}" dt="2022-11-01T05:33:26.409" v="6285" actId="20577"/>
          <ac:spMkLst>
            <pc:docMk/>
            <pc:sldMk cId="2610295750" sldId="371"/>
            <ac:spMk id="2" creationId="{78DDE157-F64F-4CD7-B703-12E586D7BEB8}"/>
          </ac:spMkLst>
        </pc:spChg>
        <pc:spChg chg="mod">
          <ac:chgData name="Nath, Siddhartha" userId="d83df921-9d41-4a0b-95a4-a52fc1507e41" providerId="ADAL" clId="{B07B280C-E32B-4383-A68A-5A9B8EE1E972}" dt="2022-11-01T05:34:39.096" v="6300" actId="207"/>
          <ac:spMkLst>
            <pc:docMk/>
            <pc:sldMk cId="2610295750" sldId="371"/>
            <ac:spMk id="3" creationId="{A62B6EE2-BDB3-4D3B-B5D7-A50D00A72ADD}"/>
          </ac:spMkLst>
        </pc:spChg>
      </pc:sldChg>
    </pc:docChg>
  </pc:docChgLst>
  <pc:docChgLst>
    <pc:chgData name="Nath, Siddhartha" userId="d83df921-9d41-4a0b-95a4-a52fc1507e41" providerId="ADAL" clId="{FB8F09F1-EF75-41DA-AFE0-31C132163694}"/>
    <pc:docChg chg="undo custSel addSld delSld modSld sldOrd modMainMaster">
      <pc:chgData name="Nath, Siddhartha" userId="d83df921-9d41-4a0b-95a4-a52fc1507e41" providerId="ADAL" clId="{FB8F09F1-EF75-41DA-AFE0-31C132163694}" dt="2022-11-03T03:48:32.477" v="8884" actId="6549"/>
      <pc:docMkLst>
        <pc:docMk/>
      </pc:docMkLst>
      <pc:sldChg chg="modSp mod">
        <pc:chgData name="Nath, Siddhartha" userId="d83df921-9d41-4a0b-95a4-a52fc1507e41" providerId="ADAL" clId="{FB8F09F1-EF75-41DA-AFE0-31C132163694}" dt="2022-11-02T01:14:02.375" v="3696"/>
        <pc:sldMkLst>
          <pc:docMk/>
          <pc:sldMk cId="0" sldId="284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4"/>
            <ac:spMk id="4098" creationId="{7E1167D0-C001-412F-8C88-222CAE024A18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4"/>
            <ac:spMk id="4099" creationId="{88DBAF29-A395-41CB-A68E-0BEB58BF8805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4"/>
            <ac:spMk id="4100" creationId="{FA0084D6-3B1C-46EF-82AE-32AA50497999}"/>
          </ac:spMkLst>
        </pc:spChg>
      </pc:sldChg>
      <pc:sldChg chg="modSp mod">
        <pc:chgData name="Nath, Siddhartha" userId="d83df921-9d41-4a0b-95a4-a52fc1507e41" providerId="ADAL" clId="{FB8F09F1-EF75-41DA-AFE0-31C132163694}" dt="2022-11-02T01:14:02.375" v="3696"/>
        <pc:sldMkLst>
          <pc:docMk/>
          <pc:sldMk cId="0" sldId="285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5"/>
            <ac:spMk id="5122" creationId="{1526FF2B-513E-41FB-8955-4845012E401A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5"/>
            <ac:spMk id="5123" creationId="{9FE8292E-48A1-44DE-8A4F-EB6AF7A3FBCC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5"/>
            <ac:spMk id="5124" creationId="{E0E5A5D1-D78F-49A2-9E17-F7D1A10B062F}"/>
          </ac:spMkLst>
        </pc:spChg>
      </pc:sldChg>
      <pc:sldChg chg="modSp mod">
        <pc:chgData name="Nath, Siddhartha" userId="d83df921-9d41-4a0b-95a4-a52fc1507e41" providerId="ADAL" clId="{FB8F09F1-EF75-41DA-AFE0-31C132163694}" dt="2022-11-02T18:46:07.917" v="8772" actId="20577"/>
        <pc:sldMkLst>
          <pc:docMk/>
          <pc:sldMk cId="0" sldId="287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7"/>
            <ac:spMk id="6146" creationId="{CD9F7DFF-DA97-46F2-B54F-727FD0596F13}"/>
          </ac:spMkLst>
        </pc:spChg>
        <pc:spChg chg="mod">
          <ac:chgData name="Nath, Siddhartha" userId="d83df921-9d41-4a0b-95a4-a52fc1507e41" providerId="ADAL" clId="{FB8F09F1-EF75-41DA-AFE0-31C132163694}" dt="2022-11-02T18:46:07.917" v="8772" actId="20577"/>
          <ac:spMkLst>
            <pc:docMk/>
            <pc:sldMk cId="0" sldId="287"/>
            <ac:spMk id="6147" creationId="{73F818DB-3984-47D9-9F92-47F2BB30F17C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7"/>
            <ac:spMk id="6148" creationId="{81614CDF-7963-413B-980E-A9A01B5DEEDE}"/>
          </ac:spMkLst>
        </pc:spChg>
      </pc:sldChg>
      <pc:sldChg chg="modSp mod">
        <pc:chgData name="Nath, Siddhartha" userId="d83df921-9d41-4a0b-95a4-a52fc1507e41" providerId="ADAL" clId="{FB8F09F1-EF75-41DA-AFE0-31C132163694}" dt="2022-11-02T01:14:02.375" v="3696"/>
        <pc:sldMkLst>
          <pc:docMk/>
          <pc:sldMk cId="1254003249" sldId="288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254003249" sldId="288"/>
            <ac:spMk id="3" creationId="{39403EA4-72EF-44C6-B9C1-4BB7C0605EC3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254003249" sldId="288"/>
            <ac:spMk id="4" creationId="{C58429B9-2923-4465-AE9D-39FB145AA244}"/>
          </ac:spMkLst>
        </pc:spChg>
      </pc:sldChg>
      <pc:sldChg chg="modSp del mod">
        <pc:chgData name="Nath, Siddhartha" userId="d83df921-9d41-4a0b-95a4-a52fc1507e41" providerId="ADAL" clId="{FB8F09F1-EF75-41DA-AFE0-31C132163694}" dt="2022-11-02T02:47:25.385" v="7822" actId="47"/>
        <pc:sldMkLst>
          <pc:docMk/>
          <pc:sldMk cId="761533375" sldId="317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761533375" sldId="317"/>
            <ac:spMk id="2" creationId="{643395A0-1B11-4B84-A33B-4F192C6247DA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761533375" sldId="317"/>
            <ac:spMk id="3" creationId="{E0163D10-EDE4-4FE4-93EE-C6C144BED288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761533375" sldId="317"/>
            <ac:spMk id="4" creationId="{321A9104-8B35-43F5-A80C-E2EACC0F5857}"/>
          </ac:spMkLst>
        </pc:spChg>
      </pc:sldChg>
      <pc:sldChg chg="del">
        <pc:chgData name="Nath, Siddhartha" userId="d83df921-9d41-4a0b-95a4-a52fc1507e41" providerId="ADAL" clId="{FB8F09F1-EF75-41DA-AFE0-31C132163694}" dt="2022-11-01T23:28:29.778" v="145" actId="47"/>
        <pc:sldMkLst>
          <pc:docMk/>
          <pc:sldMk cId="1884938486" sldId="344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2340471172" sldId="345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4111653093" sldId="346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737634903" sldId="347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961930808" sldId="348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1363106944" sldId="349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435248686" sldId="350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921380830" sldId="351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2354873755" sldId="352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1735052890" sldId="353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4167734199" sldId="354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2148570348" sldId="355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3979590893" sldId="356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430814480" sldId="357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1086155223" sldId="358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4273019642" sldId="359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1348412653" sldId="360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2217212844" sldId="361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2795521515" sldId="362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1586516449" sldId="363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462286376" sldId="364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3038526123" sldId="365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1641766691" sldId="366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3341373500" sldId="367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3554640075" sldId="368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2543940848" sldId="369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3392105182" sldId="370"/>
        </pc:sldMkLst>
      </pc:sldChg>
      <pc:sldChg chg="modSp mod">
        <pc:chgData name="Nath, Siddhartha" userId="d83df921-9d41-4a0b-95a4-a52fc1507e41" providerId="ADAL" clId="{FB8F09F1-EF75-41DA-AFE0-31C132163694}" dt="2022-11-02T01:14:02.375" v="3696"/>
        <pc:sldMkLst>
          <pc:docMk/>
          <pc:sldMk cId="2610295750" sldId="371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10295750" sldId="371"/>
            <ac:spMk id="2" creationId="{78DDE157-F64F-4CD7-B703-12E586D7BEB8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10295750" sldId="371"/>
            <ac:spMk id="3" creationId="{A62B6EE2-BDB3-4D3B-B5D7-A50D00A72ADD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10295750" sldId="371"/>
            <ac:spMk id="4" creationId="{C7492B20-5358-4BB6-ABA8-18A9D6240031}"/>
          </ac:spMkLst>
        </pc:spChg>
      </pc:sldChg>
      <pc:sldChg chg="add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2229374915" sldId="372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229374915" sldId="372"/>
            <ac:spMk id="2" creationId="{015F2E4E-F21E-460E-9939-FFA2150BB12A}"/>
          </ac:spMkLst>
        </pc:spChg>
        <pc:spChg chg="mod">
          <ac:chgData name="Nath, Siddhartha" userId="d83df921-9d41-4a0b-95a4-a52fc1507e41" providerId="ADAL" clId="{FB8F09F1-EF75-41DA-AFE0-31C132163694}" dt="2022-11-02T00:29:26.949" v="3188" actId="115"/>
          <ac:spMkLst>
            <pc:docMk/>
            <pc:sldMk cId="2229374915" sldId="372"/>
            <ac:spMk id="3" creationId="{6A662D6E-8544-4CD5-AC88-E15912741E3D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229374915" sldId="372"/>
            <ac:spMk id="4" creationId="{DEFB263D-9D2C-40D1-93A6-4B41ADAFAE49}"/>
          </ac:spMkLst>
        </pc:spChg>
        <pc:picChg chg="add mod">
          <ac:chgData name="Nath, Siddhartha" userId="d83df921-9d41-4a0b-95a4-a52fc1507e41" providerId="ADAL" clId="{FB8F09F1-EF75-41DA-AFE0-31C132163694}" dt="2022-11-02T00:29:11.259" v="3157" actId="1036"/>
          <ac:picMkLst>
            <pc:docMk/>
            <pc:sldMk cId="2229374915" sldId="372"/>
            <ac:picMk id="6" creationId="{0A38B7B6-F69A-4DED-8F27-66E7A6D00E0B}"/>
          </ac:picMkLst>
        </pc:picChg>
        <pc:picChg chg="add mod">
          <ac:chgData name="Nath, Siddhartha" userId="d83df921-9d41-4a0b-95a4-a52fc1507e41" providerId="ADAL" clId="{FB8F09F1-EF75-41DA-AFE0-31C132163694}" dt="2022-11-02T00:29:11.259" v="3157" actId="1036"/>
          <ac:picMkLst>
            <pc:docMk/>
            <pc:sldMk cId="2229374915" sldId="372"/>
            <ac:picMk id="8" creationId="{A76F64F5-1ABF-4A88-A855-014F80DB2EE4}"/>
          </ac:picMkLst>
        </pc:picChg>
      </pc:sldChg>
      <pc:sldChg chg="modSp new mod">
        <pc:chgData name="Nath, Siddhartha" userId="d83df921-9d41-4a0b-95a4-a52fc1507e41" providerId="ADAL" clId="{FB8F09F1-EF75-41DA-AFE0-31C132163694}" dt="2022-11-02T01:14:02.375" v="3696"/>
        <pc:sldMkLst>
          <pc:docMk/>
          <pc:sldMk cId="3547113351" sldId="373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547113351" sldId="373"/>
            <ac:spMk id="2" creationId="{DCCC8F17-06E5-466A-91CD-8F4EC99C63EC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547113351" sldId="373"/>
            <ac:spMk id="3" creationId="{656B080A-A560-4689-9C7F-67C4E8F8DBD7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547113351" sldId="373"/>
            <ac:spMk id="4" creationId="{5C5463C0-1E30-48CC-B9DE-5F2C18B74BE1}"/>
          </ac:spMkLst>
        </pc:spChg>
      </pc:sldChg>
      <pc:sldChg chg="addSp del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1416168611" sldId="374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416168611" sldId="374"/>
            <ac:spMk id="2" creationId="{C04C556D-47E7-4B76-8552-48C512BB51E8}"/>
          </ac:spMkLst>
        </pc:spChg>
        <pc:spChg chg="add del">
          <ac:chgData name="Nath, Siddhartha" userId="d83df921-9d41-4a0b-95a4-a52fc1507e41" providerId="ADAL" clId="{FB8F09F1-EF75-41DA-AFE0-31C132163694}" dt="2022-11-01T23:48:19.489" v="1282" actId="478"/>
          <ac:spMkLst>
            <pc:docMk/>
            <pc:sldMk cId="1416168611" sldId="374"/>
            <ac:spMk id="3" creationId="{05F1E78C-9820-4EA2-803F-4E093F430949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416168611" sldId="374"/>
            <ac:spMk id="4" creationId="{865B1C17-9C0C-4EF0-964A-00AD023C309F}"/>
          </ac:spMkLst>
        </pc:spChg>
        <pc:picChg chg="add del">
          <ac:chgData name="Nath, Siddhartha" userId="d83df921-9d41-4a0b-95a4-a52fc1507e41" providerId="ADAL" clId="{FB8F09F1-EF75-41DA-AFE0-31C132163694}" dt="2022-11-01T23:48:03.180" v="1281" actId="22"/>
          <ac:picMkLst>
            <pc:docMk/>
            <pc:sldMk cId="1416168611" sldId="374"/>
            <ac:picMk id="6" creationId="{39517D59-B961-4C98-B881-0E3CB1C4F036}"/>
          </ac:picMkLst>
        </pc:picChg>
        <pc:picChg chg="add mod">
          <ac:chgData name="Nath, Siddhartha" userId="d83df921-9d41-4a0b-95a4-a52fc1507e41" providerId="ADAL" clId="{FB8F09F1-EF75-41DA-AFE0-31C132163694}" dt="2022-11-01T23:48:24.196" v="1284" actId="1076"/>
          <ac:picMkLst>
            <pc:docMk/>
            <pc:sldMk cId="1416168611" sldId="374"/>
            <ac:picMk id="8" creationId="{FF5C2E1B-2AD4-4C10-A9D2-FAB5BADB6BCD}"/>
          </ac:picMkLst>
        </pc:picChg>
        <pc:picChg chg="add mod">
          <ac:chgData name="Nath, Siddhartha" userId="d83df921-9d41-4a0b-95a4-a52fc1507e41" providerId="ADAL" clId="{FB8F09F1-EF75-41DA-AFE0-31C132163694}" dt="2022-11-01T23:48:38.211" v="1286" actId="1076"/>
          <ac:picMkLst>
            <pc:docMk/>
            <pc:sldMk cId="1416168611" sldId="374"/>
            <ac:picMk id="10" creationId="{AB1048BF-092D-4828-AE4F-59F7D15BC44C}"/>
          </ac:picMkLst>
        </pc:picChg>
        <pc:picChg chg="add mod">
          <ac:chgData name="Nath, Siddhartha" userId="d83df921-9d41-4a0b-95a4-a52fc1507e41" providerId="ADAL" clId="{FB8F09F1-EF75-41DA-AFE0-31C132163694}" dt="2022-11-01T23:48:51.247" v="1288" actId="1076"/>
          <ac:picMkLst>
            <pc:docMk/>
            <pc:sldMk cId="1416168611" sldId="374"/>
            <ac:picMk id="12" creationId="{80F38DEF-61CB-44FD-BEDE-96A4E759F747}"/>
          </ac:picMkLst>
        </pc:picChg>
      </pc:sldChg>
      <pc:sldChg chg="modSp new mod">
        <pc:chgData name="Nath, Siddhartha" userId="d83df921-9d41-4a0b-95a4-a52fc1507e41" providerId="ADAL" clId="{FB8F09F1-EF75-41DA-AFE0-31C132163694}" dt="2022-11-02T01:14:02.375" v="3696"/>
        <pc:sldMkLst>
          <pc:docMk/>
          <pc:sldMk cId="2698607532" sldId="375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98607532" sldId="375"/>
            <ac:spMk id="2" creationId="{3E86AE25-BF5A-473E-9A55-343765A63084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98607532" sldId="375"/>
            <ac:spMk id="3" creationId="{AA930BBF-E6A1-4571-ADDB-8393464D3C7A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98607532" sldId="375"/>
            <ac:spMk id="4" creationId="{3D12F682-55CA-4881-B045-FD0AC22671ED}"/>
          </ac:spMkLst>
        </pc:spChg>
      </pc:sldChg>
      <pc:sldChg chg="addSp del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2658366733" sldId="376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58366733" sldId="376"/>
            <ac:spMk id="2" creationId="{E3C8806A-793F-4FAA-9F33-808A61163422}"/>
          </ac:spMkLst>
        </pc:spChg>
        <pc:spChg chg="del">
          <ac:chgData name="Nath, Siddhartha" userId="d83df921-9d41-4a0b-95a4-a52fc1507e41" providerId="ADAL" clId="{FB8F09F1-EF75-41DA-AFE0-31C132163694}" dt="2022-11-01T23:53:40" v="1584" actId="478"/>
          <ac:spMkLst>
            <pc:docMk/>
            <pc:sldMk cId="2658366733" sldId="376"/>
            <ac:spMk id="3" creationId="{1B3BABBA-1CC3-4915-9D41-2577F9CC5E57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58366733" sldId="376"/>
            <ac:spMk id="4" creationId="{7D792332-9E29-406E-92CC-FE846F8EFC8E}"/>
          </ac:spMkLst>
        </pc:spChg>
        <pc:spChg chg="add mod">
          <ac:chgData name="Nath, Siddhartha" userId="d83df921-9d41-4a0b-95a4-a52fc1507e41" providerId="ADAL" clId="{FB8F09F1-EF75-41DA-AFE0-31C132163694}" dt="2022-11-01T23:58:02.513" v="1722" actId="1076"/>
          <ac:spMkLst>
            <pc:docMk/>
            <pc:sldMk cId="2658366733" sldId="376"/>
            <ac:spMk id="11" creationId="{987B29EB-D77F-4599-B6E6-2D8BAF4BC1E5}"/>
          </ac:spMkLst>
        </pc:spChg>
        <pc:picChg chg="add del mod">
          <ac:chgData name="Nath, Siddhartha" userId="d83df921-9d41-4a0b-95a4-a52fc1507e41" providerId="ADAL" clId="{FB8F09F1-EF75-41DA-AFE0-31C132163694}" dt="2022-11-01T23:57:27.062" v="1713" actId="478"/>
          <ac:picMkLst>
            <pc:docMk/>
            <pc:sldMk cId="2658366733" sldId="376"/>
            <ac:picMk id="6" creationId="{B3B99480-CCB9-4DEC-86B3-4FD713464E68}"/>
          </ac:picMkLst>
        </pc:picChg>
        <pc:picChg chg="add del mod">
          <ac:chgData name="Nath, Siddhartha" userId="d83df921-9d41-4a0b-95a4-a52fc1507e41" providerId="ADAL" clId="{FB8F09F1-EF75-41DA-AFE0-31C132163694}" dt="2022-11-01T23:57:27.652" v="1714" actId="478"/>
          <ac:picMkLst>
            <pc:docMk/>
            <pc:sldMk cId="2658366733" sldId="376"/>
            <ac:picMk id="8" creationId="{951B932A-53AE-4727-A0F4-1EBDDC050A5D}"/>
          </ac:picMkLst>
        </pc:picChg>
        <pc:picChg chg="add del mod">
          <ac:chgData name="Nath, Siddhartha" userId="d83df921-9d41-4a0b-95a4-a52fc1507e41" providerId="ADAL" clId="{FB8F09F1-EF75-41DA-AFE0-31C132163694}" dt="2022-11-01T23:56:22.889" v="1648" actId="478"/>
          <ac:picMkLst>
            <pc:docMk/>
            <pc:sldMk cId="2658366733" sldId="376"/>
            <ac:picMk id="10" creationId="{7DD1406C-B73B-41D1-9F68-598D5FB716AB}"/>
          </ac:picMkLst>
        </pc:picChg>
        <pc:picChg chg="add mod">
          <ac:chgData name="Nath, Siddhartha" userId="d83df921-9d41-4a0b-95a4-a52fc1507e41" providerId="ADAL" clId="{FB8F09F1-EF75-41DA-AFE0-31C132163694}" dt="2022-11-01T23:57:42.346" v="1717" actId="1076"/>
          <ac:picMkLst>
            <pc:docMk/>
            <pc:sldMk cId="2658366733" sldId="376"/>
            <ac:picMk id="13" creationId="{1C2A80AB-B110-4091-9EA6-1804DA638B56}"/>
          </ac:picMkLst>
        </pc:picChg>
        <pc:picChg chg="add mod">
          <ac:chgData name="Nath, Siddhartha" userId="d83df921-9d41-4a0b-95a4-a52fc1507e41" providerId="ADAL" clId="{FB8F09F1-EF75-41DA-AFE0-31C132163694}" dt="2022-11-01T23:57:57.866" v="1721" actId="14100"/>
          <ac:picMkLst>
            <pc:docMk/>
            <pc:sldMk cId="2658366733" sldId="376"/>
            <ac:picMk id="15" creationId="{02CA8193-6DEC-42FB-96A8-97ED03D0DD29}"/>
          </ac:picMkLst>
        </pc:picChg>
      </pc:sldChg>
      <pc:sldChg chg="modSp new mod">
        <pc:chgData name="Nath, Siddhartha" userId="d83df921-9d41-4a0b-95a4-a52fc1507e41" providerId="ADAL" clId="{FB8F09F1-EF75-41DA-AFE0-31C132163694}" dt="2022-11-02T01:14:02.375" v="3696"/>
        <pc:sldMkLst>
          <pc:docMk/>
          <pc:sldMk cId="2673860425" sldId="377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73860425" sldId="377"/>
            <ac:spMk id="2" creationId="{DAE39528-9B29-43C7-B4ED-06B7E1D92C40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73860425" sldId="377"/>
            <ac:spMk id="3" creationId="{77F1ED1F-3D26-42AF-AC9B-4E42E22C902A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73860425" sldId="377"/>
            <ac:spMk id="4" creationId="{8FCB8504-BEB4-4240-A46B-267397CBDC83}"/>
          </ac:spMkLst>
        </pc:spChg>
      </pc:sldChg>
      <pc:sldChg chg="addSp del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1344812973" sldId="378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344812973" sldId="378"/>
            <ac:spMk id="2" creationId="{51016FC1-D11F-4F46-AD9E-5D0E43EAFF83}"/>
          </ac:spMkLst>
        </pc:spChg>
        <pc:spChg chg="del">
          <ac:chgData name="Nath, Siddhartha" userId="d83df921-9d41-4a0b-95a4-a52fc1507e41" providerId="ADAL" clId="{FB8F09F1-EF75-41DA-AFE0-31C132163694}" dt="2022-11-02T00:00:13.546" v="1990" actId="478"/>
          <ac:spMkLst>
            <pc:docMk/>
            <pc:sldMk cId="1344812973" sldId="378"/>
            <ac:spMk id="3" creationId="{9C057B2F-CE8D-406C-9510-A61617517BFE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344812973" sldId="378"/>
            <ac:spMk id="4" creationId="{8F7831E1-329A-4D94-9EFB-BC2F3277404D}"/>
          </ac:spMkLst>
        </pc:spChg>
        <pc:picChg chg="add mod">
          <ac:chgData name="Nath, Siddhartha" userId="d83df921-9d41-4a0b-95a4-a52fc1507e41" providerId="ADAL" clId="{FB8F09F1-EF75-41DA-AFE0-31C132163694}" dt="2022-11-02T00:00:29.316" v="1993" actId="1076"/>
          <ac:picMkLst>
            <pc:docMk/>
            <pc:sldMk cId="1344812973" sldId="378"/>
            <ac:picMk id="6" creationId="{1B223699-B707-4779-820E-E02727DDBD94}"/>
          </ac:picMkLst>
        </pc:picChg>
        <pc:picChg chg="add mod">
          <ac:chgData name="Nath, Siddhartha" userId="d83df921-9d41-4a0b-95a4-a52fc1507e41" providerId="ADAL" clId="{FB8F09F1-EF75-41DA-AFE0-31C132163694}" dt="2022-11-02T00:00:45.107" v="1997" actId="1076"/>
          <ac:picMkLst>
            <pc:docMk/>
            <pc:sldMk cId="1344812973" sldId="378"/>
            <ac:picMk id="8" creationId="{B1EC2A18-8EB8-4905-A3CC-7BCB7BB70B00}"/>
          </ac:picMkLst>
        </pc:picChg>
        <pc:picChg chg="add mod">
          <ac:chgData name="Nath, Siddhartha" userId="d83df921-9d41-4a0b-95a4-a52fc1507e41" providerId="ADAL" clId="{FB8F09F1-EF75-41DA-AFE0-31C132163694}" dt="2022-11-02T00:01:02.784" v="1999" actId="1076"/>
          <ac:picMkLst>
            <pc:docMk/>
            <pc:sldMk cId="1344812973" sldId="378"/>
            <ac:picMk id="10" creationId="{C38E3AE7-1E63-4124-BE77-8F55BBFAE419}"/>
          </ac:picMkLst>
        </pc:picChg>
      </pc:sldChg>
      <pc:sldChg chg="addSp delSp modSp new mod modAnim">
        <pc:chgData name="Nath, Siddhartha" userId="d83df921-9d41-4a0b-95a4-a52fc1507e41" providerId="ADAL" clId="{FB8F09F1-EF75-41DA-AFE0-31C132163694}" dt="2022-11-02T01:14:02.375" v="3696"/>
        <pc:sldMkLst>
          <pc:docMk/>
          <pc:sldMk cId="3478580259" sldId="379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478580259" sldId="379"/>
            <ac:spMk id="2" creationId="{DB6786CB-76DB-4B93-86D5-32AC67AC3FB2}"/>
          </ac:spMkLst>
        </pc:spChg>
        <pc:spChg chg="mod">
          <ac:chgData name="Nath, Siddhartha" userId="d83df921-9d41-4a0b-95a4-a52fc1507e41" providerId="ADAL" clId="{FB8F09F1-EF75-41DA-AFE0-31C132163694}" dt="2022-11-02T00:06:22.830" v="2233" actId="207"/>
          <ac:spMkLst>
            <pc:docMk/>
            <pc:sldMk cId="3478580259" sldId="379"/>
            <ac:spMk id="3" creationId="{E214205C-29C7-4DE7-99C1-96E6AD249724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478580259" sldId="379"/>
            <ac:spMk id="4" creationId="{8A453B2F-A95D-4A09-9D29-92C9AE58C1F1}"/>
          </ac:spMkLst>
        </pc:spChg>
        <pc:spChg chg="add del mod">
          <ac:chgData name="Nath, Siddhartha" userId="d83df921-9d41-4a0b-95a4-a52fc1507e41" providerId="ADAL" clId="{FB8F09F1-EF75-41DA-AFE0-31C132163694}" dt="2022-11-02T00:04:09.284" v="2221"/>
          <ac:spMkLst>
            <pc:docMk/>
            <pc:sldMk cId="3478580259" sldId="379"/>
            <ac:spMk id="7" creationId="{7BFACB88-F778-42D7-887E-34C678857B57}"/>
          </ac:spMkLst>
        </pc:spChg>
        <pc:spChg chg="add mod">
          <ac:chgData name="Nath, Siddhartha" userId="d83df921-9d41-4a0b-95a4-a52fc1507e41" providerId="ADAL" clId="{FB8F09F1-EF75-41DA-AFE0-31C132163694}" dt="2022-11-02T00:06:56.035" v="2275" actId="207"/>
          <ac:spMkLst>
            <pc:docMk/>
            <pc:sldMk cId="3478580259" sldId="379"/>
            <ac:spMk id="10" creationId="{D46A98FC-B686-4448-A0F6-0A937480EA51}"/>
          </ac:spMkLst>
        </pc:spChg>
        <pc:picChg chg="add mod">
          <ac:chgData name="Nath, Siddhartha" userId="d83df921-9d41-4a0b-95a4-a52fc1507e41" providerId="ADAL" clId="{FB8F09F1-EF75-41DA-AFE0-31C132163694}" dt="2022-11-02T00:06:17.639" v="2232" actId="1035"/>
          <ac:picMkLst>
            <pc:docMk/>
            <pc:sldMk cId="3478580259" sldId="379"/>
            <ac:picMk id="6" creationId="{8768F8D9-7DC8-4D83-B213-F22797A4E68C}"/>
          </ac:picMkLst>
        </pc:picChg>
        <pc:picChg chg="add mod">
          <ac:chgData name="Nath, Siddhartha" userId="d83df921-9d41-4a0b-95a4-a52fc1507e41" providerId="ADAL" clId="{FB8F09F1-EF75-41DA-AFE0-31C132163694}" dt="2022-11-02T00:06:17.639" v="2232" actId="1035"/>
          <ac:picMkLst>
            <pc:docMk/>
            <pc:sldMk cId="3478580259" sldId="379"/>
            <ac:picMk id="9" creationId="{4782300C-9450-4193-8A74-84480FC6DE09}"/>
          </ac:picMkLst>
        </pc:picChg>
      </pc:sldChg>
      <pc:sldChg chg="modSp new mod ord">
        <pc:chgData name="Nath, Siddhartha" userId="d83df921-9d41-4a0b-95a4-a52fc1507e41" providerId="ADAL" clId="{FB8F09F1-EF75-41DA-AFE0-31C132163694}" dt="2022-11-02T03:09:16.856" v="8259" actId="20577"/>
        <pc:sldMkLst>
          <pc:docMk/>
          <pc:sldMk cId="2447004683" sldId="380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447004683" sldId="380"/>
            <ac:spMk id="2" creationId="{7A6E8978-0742-4801-8A0B-0F80E695E2CB}"/>
          </ac:spMkLst>
        </pc:spChg>
        <pc:spChg chg="mod">
          <ac:chgData name="Nath, Siddhartha" userId="d83df921-9d41-4a0b-95a4-a52fc1507e41" providerId="ADAL" clId="{FB8F09F1-EF75-41DA-AFE0-31C132163694}" dt="2022-11-02T03:09:16.856" v="8259" actId="20577"/>
          <ac:spMkLst>
            <pc:docMk/>
            <pc:sldMk cId="2447004683" sldId="380"/>
            <ac:spMk id="3" creationId="{574C7422-819D-44D3-AF9B-5C2A6015F5EA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447004683" sldId="380"/>
            <ac:spMk id="4" creationId="{EABDC8C5-B105-4C92-B777-800964E68708}"/>
          </ac:spMkLst>
        </pc:spChg>
      </pc:sldChg>
      <pc:sldChg chg="addSp modSp new mod ord">
        <pc:chgData name="Nath, Siddhartha" userId="d83df921-9d41-4a0b-95a4-a52fc1507e41" providerId="ADAL" clId="{FB8F09F1-EF75-41DA-AFE0-31C132163694}" dt="2022-11-02T03:14:24.611" v="8733"/>
        <pc:sldMkLst>
          <pc:docMk/>
          <pc:sldMk cId="398775218" sldId="381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98775218" sldId="381"/>
            <ac:spMk id="2" creationId="{08A25800-C29B-4A35-9CB6-9EC9C09A9AC5}"/>
          </ac:spMkLst>
        </pc:spChg>
        <pc:spChg chg="mod">
          <ac:chgData name="Nath, Siddhartha" userId="d83df921-9d41-4a0b-95a4-a52fc1507e41" providerId="ADAL" clId="{FB8F09F1-EF75-41DA-AFE0-31C132163694}" dt="2022-11-02T00:16:03.302" v="2583" actId="20577"/>
          <ac:spMkLst>
            <pc:docMk/>
            <pc:sldMk cId="398775218" sldId="381"/>
            <ac:spMk id="3" creationId="{8F9F93B7-EE0A-4C65-A5CD-746D1579B95E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98775218" sldId="381"/>
            <ac:spMk id="4" creationId="{A632F935-D4E2-4B70-AD3A-71D65169C0FC}"/>
          </ac:spMkLst>
        </pc:spChg>
        <pc:picChg chg="add mod">
          <ac:chgData name="Nath, Siddhartha" userId="d83df921-9d41-4a0b-95a4-a52fc1507e41" providerId="ADAL" clId="{FB8F09F1-EF75-41DA-AFE0-31C132163694}" dt="2022-11-02T00:15:29.448" v="2485" actId="1076"/>
          <ac:picMkLst>
            <pc:docMk/>
            <pc:sldMk cId="398775218" sldId="381"/>
            <ac:picMk id="6" creationId="{6FE5CAE3-0049-4790-80BF-21856B95B34D}"/>
          </ac:picMkLst>
        </pc:picChg>
      </pc:sldChg>
      <pc:sldChg chg="addSp del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868737049" sldId="382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868737049" sldId="382"/>
            <ac:spMk id="2" creationId="{65B2EAEE-02AA-4632-877D-97409090C2C0}"/>
          </ac:spMkLst>
        </pc:spChg>
        <pc:spChg chg="del">
          <ac:chgData name="Nath, Siddhartha" userId="d83df921-9d41-4a0b-95a4-a52fc1507e41" providerId="ADAL" clId="{FB8F09F1-EF75-41DA-AFE0-31C132163694}" dt="2022-11-02T00:19:44.329" v="2653" actId="478"/>
          <ac:spMkLst>
            <pc:docMk/>
            <pc:sldMk cId="868737049" sldId="382"/>
            <ac:spMk id="3" creationId="{0F47F25F-07BA-45B9-B354-2169308CA397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868737049" sldId="382"/>
            <ac:spMk id="4" creationId="{DED0F94F-F6BD-4120-B811-0779271317A9}"/>
          </ac:spMkLst>
        </pc:spChg>
        <pc:spChg chg="add mod">
          <ac:chgData name="Nath, Siddhartha" userId="d83df921-9d41-4a0b-95a4-a52fc1507e41" providerId="ADAL" clId="{FB8F09F1-EF75-41DA-AFE0-31C132163694}" dt="2022-11-02T00:21:21.890" v="2684" actId="404"/>
          <ac:spMkLst>
            <pc:docMk/>
            <pc:sldMk cId="868737049" sldId="382"/>
            <ac:spMk id="5" creationId="{9AEC4E64-19A2-4AB1-A4B5-C5731B5BD60D}"/>
          </ac:spMkLst>
        </pc:spChg>
        <pc:spChg chg="add mod">
          <ac:chgData name="Nath, Siddhartha" userId="d83df921-9d41-4a0b-95a4-a52fc1507e41" providerId="ADAL" clId="{FB8F09F1-EF75-41DA-AFE0-31C132163694}" dt="2022-11-02T00:21:40.431" v="2690" actId="404"/>
          <ac:spMkLst>
            <pc:docMk/>
            <pc:sldMk cId="868737049" sldId="382"/>
            <ac:spMk id="6" creationId="{CB4209A8-A661-4755-9C71-BBE58361FC5C}"/>
          </ac:spMkLst>
        </pc:spChg>
        <pc:spChg chg="add mod">
          <ac:chgData name="Nath, Siddhartha" userId="d83df921-9d41-4a0b-95a4-a52fc1507e41" providerId="ADAL" clId="{FB8F09F1-EF75-41DA-AFE0-31C132163694}" dt="2022-11-02T00:21:30.454" v="2687" actId="404"/>
          <ac:spMkLst>
            <pc:docMk/>
            <pc:sldMk cId="868737049" sldId="382"/>
            <ac:spMk id="7" creationId="{9C481026-8DE7-4D5A-9877-AFA41B9E45A2}"/>
          </ac:spMkLst>
        </pc:spChg>
        <pc:spChg chg="add mod">
          <ac:chgData name="Nath, Siddhartha" userId="d83df921-9d41-4a0b-95a4-a52fc1507e41" providerId="ADAL" clId="{FB8F09F1-EF75-41DA-AFE0-31C132163694}" dt="2022-11-02T00:21:46.975" v="2693" actId="404"/>
          <ac:spMkLst>
            <pc:docMk/>
            <pc:sldMk cId="868737049" sldId="382"/>
            <ac:spMk id="8" creationId="{4AC88F97-E1F2-427F-B3AD-5E7B29718555}"/>
          </ac:spMkLst>
        </pc:spChg>
        <pc:spChg chg="add mod">
          <ac:chgData name="Nath, Siddhartha" userId="d83df921-9d41-4a0b-95a4-a52fc1507e41" providerId="ADAL" clId="{FB8F09F1-EF75-41DA-AFE0-31C132163694}" dt="2022-11-02T00:22:00.916" v="2700" actId="1076"/>
          <ac:spMkLst>
            <pc:docMk/>
            <pc:sldMk cId="868737049" sldId="382"/>
            <ac:spMk id="18" creationId="{9C9918A1-5A56-42FA-B444-5E5F0291F061}"/>
          </ac:spMkLst>
        </pc:spChg>
        <pc:spChg chg="add mod">
          <ac:chgData name="Nath, Siddhartha" userId="d83df921-9d41-4a0b-95a4-a52fc1507e41" providerId="ADAL" clId="{FB8F09F1-EF75-41DA-AFE0-31C132163694}" dt="2022-11-02T00:22:14.260" v="2703" actId="1076"/>
          <ac:spMkLst>
            <pc:docMk/>
            <pc:sldMk cId="868737049" sldId="382"/>
            <ac:spMk id="19" creationId="{D5BCE6CF-8D5C-4AB4-AD9C-63690E2A80D2}"/>
          </ac:spMkLst>
        </pc:spChg>
        <pc:spChg chg="add mod">
          <ac:chgData name="Nath, Siddhartha" userId="d83df921-9d41-4a0b-95a4-a52fc1507e41" providerId="ADAL" clId="{FB8F09F1-EF75-41DA-AFE0-31C132163694}" dt="2022-11-02T00:22:20.177" v="2707" actId="20577"/>
          <ac:spMkLst>
            <pc:docMk/>
            <pc:sldMk cId="868737049" sldId="382"/>
            <ac:spMk id="20" creationId="{5E8EFF07-8730-49F8-9E33-5F65B5912412}"/>
          </ac:spMkLst>
        </pc:spChg>
        <pc:spChg chg="add mod">
          <ac:chgData name="Nath, Siddhartha" userId="d83df921-9d41-4a0b-95a4-a52fc1507e41" providerId="ADAL" clId="{FB8F09F1-EF75-41DA-AFE0-31C132163694}" dt="2022-11-02T00:22:36.644" v="2711" actId="1076"/>
          <ac:spMkLst>
            <pc:docMk/>
            <pc:sldMk cId="868737049" sldId="382"/>
            <ac:spMk id="21" creationId="{20735EF9-6ED8-4B01-8C6A-85291E55430D}"/>
          </ac:spMkLst>
        </pc:spChg>
        <pc:spChg chg="add mod">
          <ac:chgData name="Nath, Siddhartha" userId="d83df921-9d41-4a0b-95a4-a52fc1507e41" providerId="ADAL" clId="{FB8F09F1-EF75-41DA-AFE0-31C132163694}" dt="2022-11-02T00:23:41.495" v="2769"/>
          <ac:spMkLst>
            <pc:docMk/>
            <pc:sldMk cId="868737049" sldId="382"/>
            <ac:spMk id="22" creationId="{F94B05E9-2086-43B3-B13A-68A17FD52A2E}"/>
          </ac:spMkLst>
        </pc:spChg>
        <pc:cxnChg chg="add mod">
          <ac:chgData name="Nath, Siddhartha" userId="d83df921-9d41-4a0b-95a4-a52fc1507e41" providerId="ADAL" clId="{FB8F09F1-EF75-41DA-AFE0-31C132163694}" dt="2022-11-02T00:22:08.265" v="2701" actId="1076"/>
          <ac:cxnSpMkLst>
            <pc:docMk/>
            <pc:sldMk cId="868737049" sldId="382"/>
            <ac:cxnSpMk id="10" creationId="{CD52AFCF-19E8-448D-B0B0-D254B698E540}"/>
          </ac:cxnSpMkLst>
        </pc:cxnChg>
        <pc:cxnChg chg="add">
          <ac:chgData name="Nath, Siddhartha" userId="d83df921-9d41-4a0b-95a4-a52fc1507e41" providerId="ADAL" clId="{FB8F09F1-EF75-41DA-AFE0-31C132163694}" dt="2022-11-02T00:20:23.035" v="2662" actId="11529"/>
          <ac:cxnSpMkLst>
            <pc:docMk/>
            <pc:sldMk cId="868737049" sldId="382"/>
            <ac:cxnSpMk id="13" creationId="{D9DD50A3-B986-4296-941B-409B3592B134}"/>
          </ac:cxnSpMkLst>
        </pc:cxnChg>
        <pc:cxnChg chg="add mod">
          <ac:chgData name="Nath, Siddhartha" userId="d83df921-9d41-4a0b-95a4-a52fc1507e41" providerId="ADAL" clId="{FB8F09F1-EF75-41DA-AFE0-31C132163694}" dt="2022-11-02T00:20:27.217" v="2663" actId="11529"/>
          <ac:cxnSpMkLst>
            <pc:docMk/>
            <pc:sldMk cId="868737049" sldId="382"/>
            <ac:cxnSpMk id="15" creationId="{25F044C6-8E90-4912-A216-B147FAF14785}"/>
          </ac:cxnSpMkLst>
        </pc:cxnChg>
        <pc:cxnChg chg="add mod">
          <ac:chgData name="Nath, Siddhartha" userId="d83df921-9d41-4a0b-95a4-a52fc1507e41" providerId="ADAL" clId="{FB8F09F1-EF75-41DA-AFE0-31C132163694}" dt="2022-11-02T00:20:41.226" v="2678" actId="11529"/>
          <ac:cxnSpMkLst>
            <pc:docMk/>
            <pc:sldMk cId="868737049" sldId="382"/>
            <ac:cxnSpMk id="17" creationId="{F0416E0D-969D-4C06-AD0A-DF794E3400D9}"/>
          </ac:cxnSpMkLst>
        </pc:cxnChg>
      </pc:sldChg>
      <pc:sldChg chg="modSp new mod">
        <pc:chgData name="Nath, Siddhartha" userId="d83df921-9d41-4a0b-95a4-a52fc1507e41" providerId="ADAL" clId="{FB8F09F1-EF75-41DA-AFE0-31C132163694}" dt="2022-11-02T01:14:02.375" v="3696"/>
        <pc:sldMkLst>
          <pc:docMk/>
          <pc:sldMk cId="718302217" sldId="383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718302217" sldId="383"/>
            <ac:spMk id="2" creationId="{5314EA04-EB2B-4B23-A62B-8122538334F8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718302217" sldId="383"/>
            <ac:spMk id="3" creationId="{02D3F9D0-01AF-4D4D-A3ED-3B1B4B1996D0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718302217" sldId="383"/>
            <ac:spMk id="4" creationId="{515953DC-26F5-4E4F-A39A-B48FE29780A5}"/>
          </ac:spMkLst>
        </pc:spChg>
      </pc:sldChg>
      <pc:sldChg chg="addSp del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1348277540" sldId="384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348277540" sldId="384"/>
            <ac:spMk id="2" creationId="{A77EBD29-85E7-49AC-A3D1-C0070835BA7D}"/>
          </ac:spMkLst>
        </pc:spChg>
        <pc:spChg chg="mod">
          <ac:chgData name="Nath, Siddhartha" userId="d83df921-9d41-4a0b-95a4-a52fc1507e41" providerId="ADAL" clId="{FB8F09F1-EF75-41DA-AFE0-31C132163694}" dt="2022-11-02T00:35:40.647" v="3393" actId="14100"/>
          <ac:spMkLst>
            <pc:docMk/>
            <pc:sldMk cId="1348277540" sldId="384"/>
            <ac:spMk id="3" creationId="{7AC361C9-8B43-4F2B-8758-E3A1588C56B0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348277540" sldId="384"/>
            <ac:spMk id="4" creationId="{48C68985-CF70-4A4A-AAA2-5DF316C0D49D}"/>
          </ac:spMkLst>
        </pc:spChg>
        <pc:picChg chg="add del mod">
          <ac:chgData name="Nath, Siddhartha" userId="d83df921-9d41-4a0b-95a4-a52fc1507e41" providerId="ADAL" clId="{FB8F09F1-EF75-41DA-AFE0-31C132163694}" dt="2022-11-02T00:36:28.387" v="3397" actId="478"/>
          <ac:picMkLst>
            <pc:docMk/>
            <pc:sldMk cId="1348277540" sldId="384"/>
            <ac:picMk id="6" creationId="{D4E120D6-6224-4614-983B-811285D59011}"/>
          </ac:picMkLst>
        </pc:picChg>
        <pc:picChg chg="add mod">
          <ac:chgData name="Nath, Siddhartha" userId="d83df921-9d41-4a0b-95a4-a52fc1507e41" providerId="ADAL" clId="{FB8F09F1-EF75-41DA-AFE0-31C132163694}" dt="2022-11-02T00:36:39.917" v="3401" actId="14100"/>
          <ac:picMkLst>
            <pc:docMk/>
            <pc:sldMk cId="1348277540" sldId="384"/>
            <ac:picMk id="8" creationId="{4CDAE95C-043C-4E70-9FA8-DA7F5B9C70CA}"/>
          </ac:picMkLst>
        </pc:picChg>
      </pc:sldChg>
      <pc:sldChg chg="add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2042588308" sldId="385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042588308" sldId="385"/>
            <ac:spMk id="2" creationId="{AC72731F-D04F-40D2-8367-CFEB376D7EDA}"/>
          </ac:spMkLst>
        </pc:spChg>
        <pc:spChg chg="mod">
          <ac:chgData name="Nath, Siddhartha" userId="d83df921-9d41-4a0b-95a4-a52fc1507e41" providerId="ADAL" clId="{FB8F09F1-EF75-41DA-AFE0-31C132163694}" dt="2022-11-02T00:43:20.938" v="3534" actId="20577"/>
          <ac:spMkLst>
            <pc:docMk/>
            <pc:sldMk cId="2042588308" sldId="385"/>
            <ac:spMk id="3" creationId="{E94E94D9-BF5B-48D9-920C-56D671559564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042588308" sldId="385"/>
            <ac:spMk id="4" creationId="{071FCA97-0A4C-4652-A143-C044E642189C}"/>
          </ac:spMkLst>
        </pc:spChg>
        <pc:picChg chg="add mod">
          <ac:chgData name="Nath, Siddhartha" userId="d83df921-9d41-4a0b-95a4-a52fc1507e41" providerId="ADAL" clId="{FB8F09F1-EF75-41DA-AFE0-31C132163694}" dt="2022-11-02T00:39:14.251" v="3420" actId="1076"/>
          <ac:picMkLst>
            <pc:docMk/>
            <pc:sldMk cId="2042588308" sldId="385"/>
            <ac:picMk id="5" creationId="{93A61D36-AA7C-4538-89CE-64EEF07B0CCE}"/>
          </ac:picMkLst>
        </pc:picChg>
        <pc:picChg chg="add mod">
          <ac:chgData name="Nath, Siddhartha" userId="d83df921-9d41-4a0b-95a4-a52fc1507e41" providerId="ADAL" clId="{FB8F09F1-EF75-41DA-AFE0-31C132163694}" dt="2022-11-02T00:39:12.868" v="3419" actId="1076"/>
          <ac:picMkLst>
            <pc:docMk/>
            <pc:sldMk cId="2042588308" sldId="385"/>
            <ac:picMk id="6" creationId="{1060A728-37E2-437D-AC3C-D12288933A3E}"/>
          </ac:picMkLst>
        </pc:picChg>
      </pc:sldChg>
      <pc:sldChg chg="addSp del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1039595212" sldId="386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039595212" sldId="386"/>
            <ac:spMk id="2" creationId="{B5710C94-509F-4B79-AB2A-DE8038F35A3D}"/>
          </ac:spMkLst>
        </pc:spChg>
        <pc:spChg chg="del">
          <ac:chgData name="Nath, Siddhartha" userId="d83df921-9d41-4a0b-95a4-a52fc1507e41" providerId="ADAL" clId="{FB8F09F1-EF75-41DA-AFE0-31C132163694}" dt="2022-11-02T00:41:05.753" v="3461" actId="3680"/>
          <ac:spMkLst>
            <pc:docMk/>
            <pc:sldMk cId="1039595212" sldId="386"/>
            <ac:spMk id="3" creationId="{59E9CFC9-C9D6-4AC6-9061-B5E52DF9A614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039595212" sldId="386"/>
            <ac:spMk id="4" creationId="{18E0C023-155A-40CE-A957-B456FA8540CD}"/>
          </ac:spMkLst>
        </pc:spChg>
        <pc:spChg chg="add mod">
          <ac:chgData name="Nath, Siddhartha" userId="d83df921-9d41-4a0b-95a4-a52fc1507e41" providerId="ADAL" clId="{FB8F09F1-EF75-41DA-AFE0-31C132163694}" dt="2022-11-02T00:46:32.660" v="3629" actId="207"/>
          <ac:spMkLst>
            <pc:docMk/>
            <pc:sldMk cId="1039595212" sldId="386"/>
            <ac:spMk id="6" creationId="{1EEDC75C-C579-47F8-8CAE-86CA812EFCC1}"/>
          </ac:spMkLst>
        </pc:spChg>
        <pc:graphicFrameChg chg="add mod ord modGraphic">
          <ac:chgData name="Nath, Siddhartha" userId="d83df921-9d41-4a0b-95a4-a52fc1507e41" providerId="ADAL" clId="{FB8F09F1-EF75-41DA-AFE0-31C132163694}" dt="2022-11-02T00:44:22.737" v="3561" actId="1076"/>
          <ac:graphicFrameMkLst>
            <pc:docMk/>
            <pc:sldMk cId="1039595212" sldId="386"/>
            <ac:graphicFrameMk id="5" creationId="{14843E9D-7932-4472-8FDB-D14BB8AA528C}"/>
          </ac:graphicFrameMkLst>
        </pc:graphicFrameChg>
        <pc:graphicFrameChg chg="add mod modGraphic">
          <ac:chgData name="Nath, Siddhartha" userId="d83df921-9d41-4a0b-95a4-a52fc1507e41" providerId="ADAL" clId="{FB8F09F1-EF75-41DA-AFE0-31C132163694}" dt="2022-11-02T00:45:27.971" v="3598" actId="20577"/>
          <ac:graphicFrameMkLst>
            <pc:docMk/>
            <pc:sldMk cId="1039595212" sldId="386"/>
            <ac:graphicFrameMk id="7" creationId="{87EA2EA5-1E85-44DE-950E-85BA7435EC93}"/>
          </ac:graphicFrameMkLst>
        </pc:graphicFrameChg>
      </pc:sldChg>
      <pc:sldChg chg="addSp delSp modSp new mod">
        <pc:chgData name="Nath, Siddhartha" userId="d83df921-9d41-4a0b-95a4-a52fc1507e41" providerId="ADAL" clId="{FB8F09F1-EF75-41DA-AFE0-31C132163694}" dt="2022-11-02T01:20:37.006" v="3786" actId="207"/>
        <pc:sldMkLst>
          <pc:docMk/>
          <pc:sldMk cId="3972752577" sldId="387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972752577" sldId="387"/>
            <ac:spMk id="2" creationId="{50345DDC-8870-43E6-8CC3-67244BDDCBB9}"/>
          </ac:spMkLst>
        </pc:spChg>
        <pc:spChg chg="del mod">
          <ac:chgData name="Nath, Siddhartha" userId="d83df921-9d41-4a0b-95a4-a52fc1507e41" providerId="ADAL" clId="{FB8F09F1-EF75-41DA-AFE0-31C132163694}" dt="2022-11-02T01:12:02.239" v="3640" actId="478"/>
          <ac:spMkLst>
            <pc:docMk/>
            <pc:sldMk cId="3972752577" sldId="387"/>
            <ac:spMk id="3" creationId="{2582EA82-3E5D-4817-A102-74B723CC2225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972752577" sldId="387"/>
            <ac:spMk id="4" creationId="{8E737F29-369A-449D-9F2C-AF6C5FD52B5D}"/>
          </ac:spMkLst>
        </pc:spChg>
        <pc:spChg chg="add mod">
          <ac:chgData name="Nath, Siddhartha" userId="d83df921-9d41-4a0b-95a4-a52fc1507e41" providerId="ADAL" clId="{FB8F09F1-EF75-41DA-AFE0-31C132163694}" dt="2022-11-02T01:16:18.639" v="3759" actId="1076"/>
          <ac:spMkLst>
            <pc:docMk/>
            <pc:sldMk cId="3972752577" sldId="387"/>
            <ac:spMk id="9" creationId="{9965D72C-F3ED-40C4-86B2-9166F98CBF98}"/>
          </ac:spMkLst>
        </pc:spChg>
        <pc:graphicFrameChg chg="add mod modGraphic">
          <ac:chgData name="Nath, Siddhartha" userId="d83df921-9d41-4a0b-95a4-a52fc1507e41" providerId="ADAL" clId="{FB8F09F1-EF75-41DA-AFE0-31C132163694}" dt="2022-11-02T01:15:00.204" v="3717" actId="404"/>
          <ac:graphicFrameMkLst>
            <pc:docMk/>
            <pc:sldMk cId="3972752577" sldId="387"/>
            <ac:graphicFrameMk id="5" creationId="{27FBC4A4-AA55-4C31-9D59-402052F1488A}"/>
          </ac:graphicFrameMkLst>
        </pc:graphicFrameChg>
        <pc:graphicFrameChg chg="add mod modGraphic">
          <ac:chgData name="Nath, Siddhartha" userId="d83df921-9d41-4a0b-95a4-a52fc1507e41" providerId="ADAL" clId="{FB8F09F1-EF75-41DA-AFE0-31C132163694}" dt="2022-11-02T01:15:08.708" v="3721" actId="404"/>
          <ac:graphicFrameMkLst>
            <pc:docMk/>
            <pc:sldMk cId="3972752577" sldId="387"/>
            <ac:graphicFrameMk id="6" creationId="{C9F0EC61-3C19-4D1C-9098-A0C359EE94B3}"/>
          </ac:graphicFrameMkLst>
        </pc:graphicFrameChg>
        <pc:graphicFrameChg chg="add mod modGraphic">
          <ac:chgData name="Nath, Siddhartha" userId="d83df921-9d41-4a0b-95a4-a52fc1507e41" providerId="ADAL" clId="{FB8F09F1-EF75-41DA-AFE0-31C132163694}" dt="2022-11-02T01:20:37.006" v="3786" actId="207"/>
          <ac:graphicFrameMkLst>
            <pc:docMk/>
            <pc:sldMk cId="3972752577" sldId="387"/>
            <ac:graphicFrameMk id="7" creationId="{AD1ACB43-9754-45D7-BFB1-842058926E04}"/>
          </ac:graphicFrameMkLst>
        </pc:graphicFrameChg>
        <pc:graphicFrameChg chg="add mod modGraphic">
          <ac:chgData name="Nath, Siddhartha" userId="d83df921-9d41-4a0b-95a4-a52fc1507e41" providerId="ADAL" clId="{FB8F09F1-EF75-41DA-AFE0-31C132163694}" dt="2022-11-02T01:15:25.045" v="3725" actId="1076"/>
          <ac:graphicFrameMkLst>
            <pc:docMk/>
            <pc:sldMk cId="3972752577" sldId="387"/>
            <ac:graphicFrameMk id="8" creationId="{368DFC21-5619-4398-8AD8-B68A71DD2C46}"/>
          </ac:graphicFrameMkLst>
        </pc:graphicFrameChg>
      </pc:sldChg>
      <pc:sldChg chg="modSp add mod">
        <pc:chgData name="Nath, Siddhartha" userId="d83df921-9d41-4a0b-95a4-a52fc1507e41" providerId="ADAL" clId="{FB8F09F1-EF75-41DA-AFE0-31C132163694}" dt="2022-11-02T01:22:23.251" v="3820" actId="113"/>
        <pc:sldMkLst>
          <pc:docMk/>
          <pc:sldMk cId="2785643798" sldId="388"/>
        </pc:sldMkLst>
        <pc:graphicFrameChg chg="modGraphic">
          <ac:chgData name="Nath, Siddhartha" userId="d83df921-9d41-4a0b-95a4-a52fc1507e41" providerId="ADAL" clId="{FB8F09F1-EF75-41DA-AFE0-31C132163694}" dt="2022-11-02T01:22:23.251" v="3820" actId="113"/>
          <ac:graphicFrameMkLst>
            <pc:docMk/>
            <pc:sldMk cId="2785643798" sldId="388"/>
            <ac:graphicFrameMk id="7" creationId="{AD1ACB43-9754-45D7-BFB1-842058926E04}"/>
          </ac:graphicFrameMkLst>
        </pc:graphicFrameChg>
        <pc:graphicFrameChg chg="modGraphic">
          <ac:chgData name="Nath, Siddhartha" userId="d83df921-9d41-4a0b-95a4-a52fc1507e41" providerId="ADAL" clId="{FB8F09F1-EF75-41DA-AFE0-31C132163694}" dt="2022-11-02T01:21:16.893" v="3801" actId="14100"/>
          <ac:graphicFrameMkLst>
            <pc:docMk/>
            <pc:sldMk cId="2785643798" sldId="388"/>
            <ac:graphicFrameMk id="8" creationId="{368DFC21-5619-4398-8AD8-B68A71DD2C46}"/>
          </ac:graphicFrameMkLst>
        </pc:graphicFrameChg>
      </pc:sldChg>
      <pc:sldChg chg="modSp add mod">
        <pc:chgData name="Nath, Siddhartha" userId="d83df921-9d41-4a0b-95a4-a52fc1507e41" providerId="ADAL" clId="{FB8F09F1-EF75-41DA-AFE0-31C132163694}" dt="2022-11-02T01:25:02.559" v="3887" actId="20577"/>
        <pc:sldMkLst>
          <pc:docMk/>
          <pc:sldMk cId="980515065" sldId="389"/>
        </pc:sldMkLst>
        <pc:graphicFrameChg chg="modGraphic">
          <ac:chgData name="Nath, Siddhartha" userId="d83df921-9d41-4a0b-95a4-a52fc1507e41" providerId="ADAL" clId="{FB8F09F1-EF75-41DA-AFE0-31C132163694}" dt="2022-11-02T01:24:57.699" v="3886" actId="20577"/>
          <ac:graphicFrameMkLst>
            <pc:docMk/>
            <pc:sldMk cId="980515065" sldId="389"/>
            <ac:graphicFrameMk id="7" creationId="{AD1ACB43-9754-45D7-BFB1-842058926E04}"/>
          </ac:graphicFrameMkLst>
        </pc:graphicFrameChg>
        <pc:graphicFrameChg chg="mod modGraphic">
          <ac:chgData name="Nath, Siddhartha" userId="d83df921-9d41-4a0b-95a4-a52fc1507e41" providerId="ADAL" clId="{FB8F09F1-EF75-41DA-AFE0-31C132163694}" dt="2022-11-02T01:25:02.559" v="3887" actId="20577"/>
          <ac:graphicFrameMkLst>
            <pc:docMk/>
            <pc:sldMk cId="980515065" sldId="389"/>
            <ac:graphicFrameMk id="8" creationId="{368DFC21-5619-4398-8AD8-B68A71DD2C46}"/>
          </ac:graphicFrameMkLst>
        </pc:graphicFrameChg>
      </pc:sldChg>
      <pc:sldChg chg="addSp delSp modSp add mod">
        <pc:chgData name="Nath, Siddhartha" userId="d83df921-9d41-4a0b-95a4-a52fc1507e41" providerId="ADAL" clId="{FB8F09F1-EF75-41DA-AFE0-31C132163694}" dt="2022-11-02T01:44:57.824" v="4462" actId="478"/>
        <pc:sldMkLst>
          <pc:docMk/>
          <pc:sldMk cId="2324085333" sldId="390"/>
        </pc:sldMkLst>
        <pc:spChg chg="add del mod">
          <ac:chgData name="Nath, Siddhartha" userId="d83df921-9d41-4a0b-95a4-a52fc1507e41" providerId="ADAL" clId="{FB8F09F1-EF75-41DA-AFE0-31C132163694}" dt="2022-11-02T01:44:57.824" v="4462" actId="478"/>
          <ac:spMkLst>
            <pc:docMk/>
            <pc:sldMk cId="2324085333" sldId="390"/>
            <ac:spMk id="10" creationId="{5095B6FE-C768-4ACA-B0F0-4F8B36EB0C61}"/>
          </ac:spMkLst>
        </pc:spChg>
        <pc:graphicFrameChg chg="modGraphic">
          <ac:chgData name="Nath, Siddhartha" userId="d83df921-9d41-4a0b-95a4-a52fc1507e41" providerId="ADAL" clId="{FB8F09F1-EF75-41DA-AFE0-31C132163694}" dt="2022-11-02T01:25:28.622" v="3907" actId="20577"/>
          <ac:graphicFrameMkLst>
            <pc:docMk/>
            <pc:sldMk cId="2324085333" sldId="390"/>
            <ac:graphicFrameMk id="7" creationId="{AD1ACB43-9754-45D7-BFB1-842058926E04}"/>
          </ac:graphicFrameMkLst>
        </pc:graphicFrameChg>
        <pc:graphicFrameChg chg="modGraphic">
          <ac:chgData name="Nath, Siddhartha" userId="d83df921-9d41-4a0b-95a4-a52fc1507e41" providerId="ADAL" clId="{FB8F09F1-EF75-41DA-AFE0-31C132163694}" dt="2022-11-02T01:25:11.223" v="3889" actId="20577"/>
          <ac:graphicFrameMkLst>
            <pc:docMk/>
            <pc:sldMk cId="2324085333" sldId="390"/>
            <ac:graphicFrameMk id="8" creationId="{368DFC21-5619-4398-8AD8-B68A71DD2C46}"/>
          </ac:graphicFrameMkLst>
        </pc:graphicFrameChg>
      </pc:sldChg>
      <pc:sldChg chg="modSp new mod">
        <pc:chgData name="Nath, Siddhartha" userId="d83df921-9d41-4a0b-95a4-a52fc1507e41" providerId="ADAL" clId="{FB8F09F1-EF75-41DA-AFE0-31C132163694}" dt="2022-11-02T01:49:12.784" v="4623" actId="20577"/>
        <pc:sldMkLst>
          <pc:docMk/>
          <pc:sldMk cId="3470453059" sldId="391"/>
        </pc:sldMkLst>
        <pc:spChg chg="mod">
          <ac:chgData name="Nath, Siddhartha" userId="d83df921-9d41-4a0b-95a4-a52fc1507e41" providerId="ADAL" clId="{FB8F09F1-EF75-41DA-AFE0-31C132163694}" dt="2022-11-02T01:27:38.648" v="4023" actId="20577"/>
          <ac:spMkLst>
            <pc:docMk/>
            <pc:sldMk cId="3470453059" sldId="391"/>
            <ac:spMk id="2" creationId="{1BC9EAFD-9101-445B-8737-1C39E8DE49A3}"/>
          </ac:spMkLst>
        </pc:spChg>
        <pc:spChg chg="mod">
          <ac:chgData name="Nath, Siddhartha" userId="d83df921-9d41-4a0b-95a4-a52fc1507e41" providerId="ADAL" clId="{FB8F09F1-EF75-41DA-AFE0-31C132163694}" dt="2022-11-02T01:49:12.784" v="4623" actId="20577"/>
          <ac:spMkLst>
            <pc:docMk/>
            <pc:sldMk cId="3470453059" sldId="391"/>
            <ac:spMk id="3" creationId="{D1F759B9-CCD2-4D4E-B16F-076202855495}"/>
          </ac:spMkLst>
        </pc:spChg>
      </pc:sldChg>
      <pc:sldChg chg="modSp new mod">
        <pc:chgData name="Nath, Siddhartha" userId="d83df921-9d41-4a0b-95a4-a52fc1507e41" providerId="ADAL" clId="{FB8F09F1-EF75-41DA-AFE0-31C132163694}" dt="2022-11-02T01:49:36.450" v="4624" actId="20577"/>
        <pc:sldMkLst>
          <pc:docMk/>
          <pc:sldMk cId="2135711982" sldId="392"/>
        </pc:sldMkLst>
        <pc:spChg chg="mod">
          <ac:chgData name="Nath, Siddhartha" userId="d83df921-9d41-4a0b-95a4-a52fc1507e41" providerId="ADAL" clId="{FB8F09F1-EF75-41DA-AFE0-31C132163694}" dt="2022-11-02T01:49:36.450" v="4624" actId="20577"/>
          <ac:spMkLst>
            <pc:docMk/>
            <pc:sldMk cId="2135711982" sldId="392"/>
            <ac:spMk id="2" creationId="{E75F8886-DBBE-44A1-8762-EFF7029D653A}"/>
          </ac:spMkLst>
        </pc:spChg>
        <pc:spChg chg="mod">
          <ac:chgData name="Nath, Siddhartha" userId="d83df921-9d41-4a0b-95a4-a52fc1507e41" providerId="ADAL" clId="{FB8F09F1-EF75-41DA-AFE0-31C132163694}" dt="2022-11-02T01:46:09.644" v="4584" actId="20577"/>
          <ac:spMkLst>
            <pc:docMk/>
            <pc:sldMk cId="2135711982" sldId="392"/>
            <ac:spMk id="3" creationId="{F6BD5BAE-42AC-4A16-B8B0-9F19B6BCAD41}"/>
          </ac:spMkLst>
        </pc:spChg>
      </pc:sldChg>
      <pc:sldChg chg="delSp modSp add mod">
        <pc:chgData name="Nath, Siddhartha" userId="d83df921-9d41-4a0b-95a4-a52fc1507e41" providerId="ADAL" clId="{FB8F09F1-EF75-41DA-AFE0-31C132163694}" dt="2022-11-02T01:45:11.563" v="4465" actId="1076"/>
        <pc:sldMkLst>
          <pc:docMk/>
          <pc:sldMk cId="1532384444" sldId="393"/>
        </pc:sldMkLst>
        <pc:spChg chg="mod">
          <ac:chgData name="Nath, Siddhartha" userId="d83df921-9d41-4a0b-95a4-a52fc1507e41" providerId="ADAL" clId="{FB8F09F1-EF75-41DA-AFE0-31C132163694}" dt="2022-11-02T01:44:45.907" v="4461" actId="20577"/>
          <ac:spMkLst>
            <pc:docMk/>
            <pc:sldMk cId="1532384444" sldId="393"/>
            <ac:spMk id="9" creationId="{9965D72C-F3ED-40C4-86B2-9166F98CBF98}"/>
          </ac:spMkLst>
        </pc:spChg>
        <pc:spChg chg="mod">
          <ac:chgData name="Nath, Siddhartha" userId="d83df921-9d41-4a0b-95a4-a52fc1507e41" providerId="ADAL" clId="{FB8F09F1-EF75-41DA-AFE0-31C132163694}" dt="2022-11-02T01:45:11.563" v="4465" actId="1076"/>
          <ac:spMkLst>
            <pc:docMk/>
            <pc:sldMk cId="1532384444" sldId="393"/>
            <ac:spMk id="10" creationId="{5095B6FE-C768-4ACA-B0F0-4F8B36EB0C61}"/>
          </ac:spMkLst>
        </pc:spChg>
        <pc:graphicFrameChg chg="del">
          <ac:chgData name="Nath, Siddhartha" userId="d83df921-9d41-4a0b-95a4-a52fc1507e41" providerId="ADAL" clId="{FB8F09F1-EF75-41DA-AFE0-31C132163694}" dt="2022-11-02T01:43:10.127" v="4410" actId="478"/>
          <ac:graphicFrameMkLst>
            <pc:docMk/>
            <pc:sldMk cId="1532384444" sldId="393"/>
            <ac:graphicFrameMk id="8" creationId="{368DFC21-5619-4398-8AD8-B68A71DD2C46}"/>
          </ac:graphicFrameMkLst>
        </pc:graphicFrameChg>
      </pc:sldChg>
      <pc:sldChg chg="modSp add mod">
        <pc:chgData name="Nath, Siddhartha" userId="d83df921-9d41-4a0b-95a4-a52fc1507e41" providerId="ADAL" clId="{FB8F09F1-EF75-41DA-AFE0-31C132163694}" dt="2022-11-02T01:58:45.062" v="5371" actId="6549"/>
        <pc:sldMkLst>
          <pc:docMk/>
          <pc:sldMk cId="2814428632" sldId="394"/>
        </pc:sldMkLst>
        <pc:spChg chg="mod">
          <ac:chgData name="Nath, Siddhartha" userId="d83df921-9d41-4a0b-95a4-a52fc1507e41" providerId="ADAL" clId="{FB8F09F1-EF75-41DA-AFE0-31C132163694}" dt="2022-11-02T01:46:37.666" v="4601" actId="20577"/>
          <ac:spMkLst>
            <pc:docMk/>
            <pc:sldMk cId="2814428632" sldId="394"/>
            <ac:spMk id="2" creationId="{1BC9EAFD-9101-445B-8737-1C39E8DE49A3}"/>
          </ac:spMkLst>
        </pc:spChg>
        <pc:spChg chg="mod">
          <ac:chgData name="Nath, Siddhartha" userId="d83df921-9d41-4a0b-95a4-a52fc1507e41" providerId="ADAL" clId="{FB8F09F1-EF75-41DA-AFE0-31C132163694}" dt="2022-11-02T01:58:45.062" v="5371" actId="6549"/>
          <ac:spMkLst>
            <pc:docMk/>
            <pc:sldMk cId="2814428632" sldId="394"/>
            <ac:spMk id="3" creationId="{D1F759B9-CCD2-4D4E-B16F-076202855495}"/>
          </ac:spMkLst>
        </pc:spChg>
      </pc:sldChg>
      <pc:sldChg chg="modSp add mod">
        <pc:chgData name="Nath, Siddhartha" userId="d83df921-9d41-4a0b-95a4-a52fc1507e41" providerId="ADAL" clId="{FB8F09F1-EF75-41DA-AFE0-31C132163694}" dt="2022-11-03T03:48:32.477" v="8884" actId="6549"/>
        <pc:sldMkLst>
          <pc:docMk/>
          <pc:sldMk cId="3536544504" sldId="395"/>
        </pc:sldMkLst>
        <pc:spChg chg="mod">
          <ac:chgData name="Nath, Siddhartha" userId="d83df921-9d41-4a0b-95a4-a52fc1507e41" providerId="ADAL" clId="{FB8F09F1-EF75-41DA-AFE0-31C132163694}" dt="2022-11-02T01:59:17.170" v="5378" actId="20577"/>
          <ac:spMkLst>
            <pc:docMk/>
            <pc:sldMk cId="3536544504" sldId="395"/>
            <ac:spMk id="2" creationId="{1BC9EAFD-9101-445B-8737-1C39E8DE49A3}"/>
          </ac:spMkLst>
        </pc:spChg>
        <pc:spChg chg="mod">
          <ac:chgData name="Nath, Siddhartha" userId="d83df921-9d41-4a0b-95a4-a52fc1507e41" providerId="ADAL" clId="{FB8F09F1-EF75-41DA-AFE0-31C132163694}" dt="2022-11-03T03:48:32.477" v="8884" actId="6549"/>
          <ac:spMkLst>
            <pc:docMk/>
            <pc:sldMk cId="3536544504" sldId="395"/>
            <ac:spMk id="3" creationId="{D1F759B9-CCD2-4D4E-B16F-076202855495}"/>
          </ac:spMkLst>
        </pc:spChg>
      </pc:sldChg>
      <pc:sldChg chg="addSp modSp new mod">
        <pc:chgData name="Nath, Siddhartha" userId="d83df921-9d41-4a0b-95a4-a52fc1507e41" providerId="ADAL" clId="{FB8F09F1-EF75-41DA-AFE0-31C132163694}" dt="2022-11-02T02:17:05.059" v="6089" actId="20577"/>
        <pc:sldMkLst>
          <pc:docMk/>
          <pc:sldMk cId="4178369808" sldId="396"/>
        </pc:sldMkLst>
        <pc:spChg chg="mod">
          <ac:chgData name="Nath, Siddhartha" userId="d83df921-9d41-4a0b-95a4-a52fc1507e41" providerId="ADAL" clId="{FB8F09F1-EF75-41DA-AFE0-31C132163694}" dt="2022-11-02T02:11:32.899" v="5760" actId="20577"/>
          <ac:spMkLst>
            <pc:docMk/>
            <pc:sldMk cId="4178369808" sldId="396"/>
            <ac:spMk id="2" creationId="{470AE5CA-3640-46C6-A176-CA23F3C69205}"/>
          </ac:spMkLst>
        </pc:spChg>
        <pc:spChg chg="mod">
          <ac:chgData name="Nath, Siddhartha" userId="d83df921-9d41-4a0b-95a4-a52fc1507e41" providerId="ADAL" clId="{FB8F09F1-EF75-41DA-AFE0-31C132163694}" dt="2022-11-02T02:17:05.059" v="6089" actId="20577"/>
          <ac:spMkLst>
            <pc:docMk/>
            <pc:sldMk cId="4178369808" sldId="396"/>
            <ac:spMk id="3" creationId="{B6DBA298-9C5D-4ECD-999F-A13DE36CF3B7}"/>
          </ac:spMkLst>
        </pc:spChg>
        <pc:spChg chg="add mod">
          <ac:chgData name="Nath, Siddhartha" userId="d83df921-9d41-4a0b-95a4-a52fc1507e41" providerId="ADAL" clId="{FB8F09F1-EF75-41DA-AFE0-31C132163694}" dt="2022-11-02T02:15:08.627" v="5893" actId="20577"/>
          <ac:spMkLst>
            <pc:docMk/>
            <pc:sldMk cId="4178369808" sldId="396"/>
            <ac:spMk id="9" creationId="{397CA212-706E-4913-BD15-B30536CC6AC2}"/>
          </ac:spMkLst>
        </pc:spChg>
        <pc:picChg chg="add mod">
          <ac:chgData name="Nath, Siddhartha" userId="d83df921-9d41-4a0b-95a4-a52fc1507e41" providerId="ADAL" clId="{FB8F09F1-EF75-41DA-AFE0-31C132163694}" dt="2022-11-02T02:13:56.472" v="5849" actId="1076"/>
          <ac:picMkLst>
            <pc:docMk/>
            <pc:sldMk cId="4178369808" sldId="396"/>
            <ac:picMk id="6" creationId="{CFAFDEB2-A22E-4842-91D0-8A8D86DD3331}"/>
          </ac:picMkLst>
        </pc:picChg>
        <pc:picChg chg="add mod">
          <ac:chgData name="Nath, Siddhartha" userId="d83df921-9d41-4a0b-95a4-a52fc1507e41" providerId="ADAL" clId="{FB8F09F1-EF75-41DA-AFE0-31C132163694}" dt="2022-11-02T02:14:13.921" v="5853" actId="14100"/>
          <ac:picMkLst>
            <pc:docMk/>
            <pc:sldMk cId="4178369808" sldId="396"/>
            <ac:picMk id="8" creationId="{AE3D2F5F-A38C-47E1-90A4-C58CE24BE2A2}"/>
          </ac:picMkLst>
        </pc:picChg>
      </pc:sldChg>
      <pc:sldChg chg="modSp add mod">
        <pc:chgData name="Nath, Siddhartha" userId="d83df921-9d41-4a0b-95a4-a52fc1507e41" providerId="ADAL" clId="{FB8F09F1-EF75-41DA-AFE0-31C132163694}" dt="2022-11-02T02:17:46.539" v="6170" actId="404"/>
        <pc:sldMkLst>
          <pc:docMk/>
          <pc:sldMk cId="1491634625" sldId="397"/>
        </pc:sldMkLst>
        <pc:spChg chg="mod">
          <ac:chgData name="Nath, Siddhartha" userId="d83df921-9d41-4a0b-95a4-a52fc1507e41" providerId="ADAL" clId="{FB8F09F1-EF75-41DA-AFE0-31C132163694}" dt="2022-11-02T02:17:46.539" v="6170" actId="404"/>
          <ac:spMkLst>
            <pc:docMk/>
            <pc:sldMk cId="1491634625" sldId="397"/>
            <ac:spMk id="3" creationId="{B6DBA298-9C5D-4ECD-999F-A13DE36CF3B7}"/>
          </ac:spMkLst>
        </pc:spChg>
        <pc:spChg chg="mod">
          <ac:chgData name="Nath, Siddhartha" userId="d83df921-9d41-4a0b-95a4-a52fc1507e41" providerId="ADAL" clId="{FB8F09F1-EF75-41DA-AFE0-31C132163694}" dt="2022-11-02T02:15:31.500" v="5910" actId="1036"/>
          <ac:spMkLst>
            <pc:docMk/>
            <pc:sldMk cId="1491634625" sldId="397"/>
            <ac:spMk id="9" creationId="{397CA212-706E-4913-BD15-B30536CC6AC2}"/>
          </ac:spMkLst>
        </pc:spChg>
        <pc:picChg chg="mod">
          <ac:chgData name="Nath, Siddhartha" userId="d83df921-9d41-4a0b-95a4-a52fc1507e41" providerId="ADAL" clId="{FB8F09F1-EF75-41DA-AFE0-31C132163694}" dt="2022-11-02T02:15:35.208" v="5911" actId="1076"/>
          <ac:picMkLst>
            <pc:docMk/>
            <pc:sldMk cId="1491634625" sldId="397"/>
            <ac:picMk id="6" creationId="{CFAFDEB2-A22E-4842-91D0-8A8D86DD3331}"/>
          </ac:picMkLst>
        </pc:picChg>
        <pc:picChg chg="mod">
          <ac:chgData name="Nath, Siddhartha" userId="d83df921-9d41-4a0b-95a4-a52fc1507e41" providerId="ADAL" clId="{FB8F09F1-EF75-41DA-AFE0-31C132163694}" dt="2022-11-02T02:15:37.113" v="5912" actId="1076"/>
          <ac:picMkLst>
            <pc:docMk/>
            <pc:sldMk cId="1491634625" sldId="397"/>
            <ac:picMk id="8" creationId="{AE3D2F5F-A38C-47E1-90A4-C58CE24BE2A2}"/>
          </ac:picMkLst>
        </pc:picChg>
      </pc:sldChg>
      <pc:sldChg chg="delSp modSp add mod">
        <pc:chgData name="Nath, Siddhartha" userId="d83df921-9d41-4a0b-95a4-a52fc1507e41" providerId="ADAL" clId="{FB8F09F1-EF75-41DA-AFE0-31C132163694}" dt="2022-11-02T02:20:29.301" v="6467" actId="14100"/>
        <pc:sldMkLst>
          <pc:docMk/>
          <pc:sldMk cId="88107520" sldId="398"/>
        </pc:sldMkLst>
        <pc:spChg chg="mod">
          <ac:chgData name="Nath, Siddhartha" userId="d83df921-9d41-4a0b-95a4-a52fc1507e41" providerId="ADAL" clId="{FB8F09F1-EF75-41DA-AFE0-31C132163694}" dt="2022-11-02T02:20:29.301" v="6467" actId="14100"/>
          <ac:spMkLst>
            <pc:docMk/>
            <pc:sldMk cId="88107520" sldId="398"/>
            <ac:spMk id="3" creationId="{B6DBA298-9C5D-4ECD-999F-A13DE36CF3B7}"/>
          </ac:spMkLst>
        </pc:spChg>
        <pc:spChg chg="del">
          <ac:chgData name="Nath, Siddhartha" userId="d83df921-9d41-4a0b-95a4-a52fc1507e41" providerId="ADAL" clId="{FB8F09F1-EF75-41DA-AFE0-31C132163694}" dt="2022-11-02T02:19:24.654" v="6306" actId="478"/>
          <ac:spMkLst>
            <pc:docMk/>
            <pc:sldMk cId="88107520" sldId="398"/>
            <ac:spMk id="9" creationId="{397CA212-706E-4913-BD15-B30536CC6AC2}"/>
          </ac:spMkLst>
        </pc:spChg>
        <pc:picChg chg="del">
          <ac:chgData name="Nath, Siddhartha" userId="d83df921-9d41-4a0b-95a4-a52fc1507e41" providerId="ADAL" clId="{FB8F09F1-EF75-41DA-AFE0-31C132163694}" dt="2022-11-02T02:19:21.546" v="6305" actId="478"/>
          <ac:picMkLst>
            <pc:docMk/>
            <pc:sldMk cId="88107520" sldId="398"/>
            <ac:picMk id="6" creationId="{CFAFDEB2-A22E-4842-91D0-8A8D86DD3331}"/>
          </ac:picMkLst>
        </pc:picChg>
        <pc:picChg chg="del">
          <ac:chgData name="Nath, Siddhartha" userId="d83df921-9d41-4a0b-95a4-a52fc1507e41" providerId="ADAL" clId="{FB8F09F1-EF75-41DA-AFE0-31C132163694}" dt="2022-11-02T02:19:21.546" v="6305" actId="478"/>
          <ac:picMkLst>
            <pc:docMk/>
            <pc:sldMk cId="88107520" sldId="398"/>
            <ac:picMk id="8" creationId="{AE3D2F5F-A38C-47E1-90A4-C58CE24BE2A2}"/>
          </ac:picMkLst>
        </pc:picChg>
      </pc:sldChg>
      <pc:sldChg chg="modSp add mod">
        <pc:chgData name="Nath, Siddhartha" userId="d83df921-9d41-4a0b-95a4-a52fc1507e41" providerId="ADAL" clId="{FB8F09F1-EF75-41DA-AFE0-31C132163694}" dt="2022-11-02T02:31:06.371" v="7446" actId="20577"/>
        <pc:sldMkLst>
          <pc:docMk/>
          <pc:sldMk cId="3738409006" sldId="399"/>
        </pc:sldMkLst>
        <pc:spChg chg="mod">
          <ac:chgData name="Nath, Siddhartha" userId="d83df921-9d41-4a0b-95a4-a52fc1507e41" providerId="ADAL" clId="{FB8F09F1-EF75-41DA-AFE0-31C132163694}" dt="2022-11-02T02:20:46.227" v="6489" actId="20577"/>
          <ac:spMkLst>
            <pc:docMk/>
            <pc:sldMk cId="3738409006" sldId="399"/>
            <ac:spMk id="2" creationId="{470AE5CA-3640-46C6-A176-CA23F3C69205}"/>
          </ac:spMkLst>
        </pc:spChg>
        <pc:spChg chg="mod">
          <ac:chgData name="Nath, Siddhartha" userId="d83df921-9d41-4a0b-95a4-a52fc1507e41" providerId="ADAL" clId="{FB8F09F1-EF75-41DA-AFE0-31C132163694}" dt="2022-11-02T02:31:06.371" v="7446" actId="20577"/>
          <ac:spMkLst>
            <pc:docMk/>
            <pc:sldMk cId="3738409006" sldId="399"/>
            <ac:spMk id="3" creationId="{B6DBA298-9C5D-4ECD-999F-A13DE36CF3B7}"/>
          </ac:spMkLst>
        </pc:spChg>
      </pc:sldChg>
      <pc:sldChg chg="modSp add mod">
        <pc:chgData name="Nath, Siddhartha" userId="d83df921-9d41-4a0b-95a4-a52fc1507e41" providerId="ADAL" clId="{FB8F09F1-EF75-41DA-AFE0-31C132163694}" dt="2022-11-02T02:44:19.883" v="7821" actId="20577"/>
        <pc:sldMkLst>
          <pc:docMk/>
          <pc:sldMk cId="2603888527" sldId="400"/>
        </pc:sldMkLst>
        <pc:spChg chg="mod">
          <ac:chgData name="Nath, Siddhartha" userId="d83df921-9d41-4a0b-95a4-a52fc1507e41" providerId="ADAL" clId="{FB8F09F1-EF75-41DA-AFE0-31C132163694}" dt="2022-11-02T02:39:02.685" v="7465" actId="20577"/>
          <ac:spMkLst>
            <pc:docMk/>
            <pc:sldMk cId="2603888527" sldId="400"/>
            <ac:spMk id="2" creationId="{470AE5CA-3640-46C6-A176-CA23F3C69205}"/>
          </ac:spMkLst>
        </pc:spChg>
        <pc:spChg chg="mod">
          <ac:chgData name="Nath, Siddhartha" userId="d83df921-9d41-4a0b-95a4-a52fc1507e41" providerId="ADAL" clId="{FB8F09F1-EF75-41DA-AFE0-31C132163694}" dt="2022-11-02T02:44:19.883" v="7821" actId="20577"/>
          <ac:spMkLst>
            <pc:docMk/>
            <pc:sldMk cId="2603888527" sldId="400"/>
            <ac:spMk id="3" creationId="{B6DBA298-9C5D-4ECD-999F-A13DE36CF3B7}"/>
          </ac:spMkLst>
        </pc:spChg>
      </pc:sldChg>
      <pc:sldChg chg="modSp new del mod">
        <pc:chgData name="Nath, Siddhartha" userId="d83df921-9d41-4a0b-95a4-a52fc1507e41" providerId="ADAL" clId="{FB8F09F1-EF75-41DA-AFE0-31C132163694}" dt="2022-11-03T02:08:17.559" v="8878" actId="2696"/>
        <pc:sldMkLst>
          <pc:docMk/>
          <pc:sldMk cId="1229015416" sldId="401"/>
        </pc:sldMkLst>
        <pc:spChg chg="mod">
          <ac:chgData name="Nath, Siddhartha" userId="d83df921-9d41-4a0b-95a4-a52fc1507e41" providerId="ADAL" clId="{FB8F09F1-EF75-41DA-AFE0-31C132163694}" dt="2022-11-02T03:01:31.374" v="7879" actId="20577"/>
          <ac:spMkLst>
            <pc:docMk/>
            <pc:sldMk cId="1229015416" sldId="401"/>
            <ac:spMk id="2" creationId="{6715A01F-FF40-4C63-A9BA-1FB5D4423926}"/>
          </ac:spMkLst>
        </pc:spChg>
        <pc:spChg chg="mod">
          <ac:chgData name="Nath, Siddhartha" userId="d83df921-9d41-4a0b-95a4-a52fc1507e41" providerId="ADAL" clId="{FB8F09F1-EF75-41DA-AFE0-31C132163694}" dt="2022-11-02T18:48:33.568" v="8877" actId="115"/>
          <ac:spMkLst>
            <pc:docMk/>
            <pc:sldMk cId="1229015416" sldId="401"/>
            <ac:spMk id="3" creationId="{9BBB932F-4FB7-400B-AD67-EB0526D6CAE7}"/>
          </ac:spMkLst>
        </pc:spChg>
      </pc:sldChg>
      <pc:sldChg chg="add">
        <pc:chgData name="Nath, Siddhartha" userId="d83df921-9d41-4a0b-95a4-a52fc1507e41" providerId="ADAL" clId="{FB8F09F1-EF75-41DA-AFE0-31C132163694}" dt="2022-11-03T02:08:33.684" v="8879"/>
        <pc:sldMkLst>
          <pc:docMk/>
          <pc:sldMk cId="3344997523" sldId="401"/>
        </pc:sldMkLst>
      </pc:sldChg>
      <pc:sldChg chg="modSp add mod">
        <pc:chgData name="Nath, Siddhartha" userId="d83df921-9d41-4a0b-95a4-a52fc1507e41" providerId="ADAL" clId="{FB8F09F1-EF75-41DA-AFE0-31C132163694}" dt="2022-11-02T03:13:38.284" v="8731" actId="20577"/>
        <pc:sldMkLst>
          <pc:docMk/>
          <pc:sldMk cId="3837781903" sldId="402"/>
        </pc:sldMkLst>
        <pc:spChg chg="mod">
          <ac:chgData name="Nath, Siddhartha" userId="d83df921-9d41-4a0b-95a4-a52fc1507e41" providerId="ADAL" clId="{FB8F09F1-EF75-41DA-AFE0-31C132163694}" dt="2022-11-02T03:13:38.284" v="8731" actId="20577"/>
          <ac:spMkLst>
            <pc:docMk/>
            <pc:sldMk cId="3837781903" sldId="402"/>
            <ac:spMk id="3" creationId="{574C7422-819D-44D3-AF9B-5C2A6015F5EA}"/>
          </ac:spMkLst>
        </pc:spChg>
      </pc:sldChg>
      <pc:sldMasterChg chg="modAnim">
        <pc:chgData name="Nath, Siddhartha" userId="d83df921-9d41-4a0b-95a4-a52fc1507e41" providerId="ADAL" clId="{FB8F09F1-EF75-41DA-AFE0-31C132163694}" dt="2022-11-02T01:14:02.375" v="3696"/>
        <pc:sldMasterMkLst>
          <pc:docMk/>
          <pc:sldMasterMk cId="1140465763" sldId="2147483779"/>
        </pc:sldMasterMkLst>
      </pc:sldMasterChg>
    </pc:docChg>
  </pc:docChgLst>
  <pc:docChgLst>
    <pc:chgData name="Nath, Siddhartha" userId="d83df921-9d41-4a0b-95a4-a52fc1507e41" providerId="ADAL" clId="{56BC9A8F-F004-4A9B-B3E5-B0DA93F31C79}"/>
    <pc:docChg chg="custSel addSld delSld modSld">
      <pc:chgData name="Nath, Siddhartha" userId="d83df921-9d41-4a0b-95a4-a52fc1507e41" providerId="ADAL" clId="{56BC9A8F-F004-4A9B-B3E5-B0DA93F31C79}" dt="2022-10-13T05:14:42.498" v="3310" actId="207"/>
      <pc:docMkLst>
        <pc:docMk/>
      </pc:docMkLst>
      <pc:sldChg chg="del">
        <pc:chgData name="Nath, Siddhartha" userId="d83df921-9d41-4a0b-95a4-a52fc1507e41" providerId="ADAL" clId="{56BC9A8F-F004-4A9B-B3E5-B0DA93F31C79}" dt="2022-10-12T00:17:14.170" v="127" actId="47"/>
        <pc:sldMkLst>
          <pc:docMk/>
          <pc:sldMk cId="0" sldId="278"/>
        </pc:sldMkLst>
      </pc:sldChg>
      <pc:sldChg chg="modSp mod">
        <pc:chgData name="Nath, Siddhartha" userId="d83df921-9d41-4a0b-95a4-a52fc1507e41" providerId="ADAL" clId="{56BC9A8F-F004-4A9B-B3E5-B0DA93F31C79}" dt="2022-10-12T00:15:46.410" v="15" actId="20577"/>
        <pc:sldMkLst>
          <pc:docMk/>
          <pc:sldMk cId="0" sldId="284"/>
        </pc:sldMkLst>
        <pc:spChg chg="mod">
          <ac:chgData name="Nath, Siddhartha" userId="d83df921-9d41-4a0b-95a4-a52fc1507e41" providerId="ADAL" clId="{56BC9A8F-F004-4A9B-B3E5-B0DA93F31C79}" dt="2022-10-12T00:15:46.410" v="15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56BC9A8F-F004-4A9B-B3E5-B0DA93F31C79}" dt="2022-10-12T00:16:28.711" v="122" actId="20577"/>
        <pc:sldMkLst>
          <pc:docMk/>
          <pc:sldMk cId="0" sldId="285"/>
        </pc:sldMkLst>
        <pc:spChg chg="mod">
          <ac:chgData name="Nath, Siddhartha" userId="d83df921-9d41-4a0b-95a4-a52fc1507e41" providerId="ADAL" clId="{56BC9A8F-F004-4A9B-B3E5-B0DA93F31C79}" dt="2022-10-12T00:16:28.711" v="122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56BC9A8F-F004-4A9B-B3E5-B0DA93F31C79}" dt="2022-10-12T03:56:19.234" v="2992" actId="20577"/>
        <pc:sldMkLst>
          <pc:docMk/>
          <pc:sldMk cId="0" sldId="287"/>
        </pc:sldMkLst>
        <pc:spChg chg="mod">
          <ac:chgData name="Nath, Siddhartha" userId="d83df921-9d41-4a0b-95a4-a52fc1507e41" providerId="ADAL" clId="{56BC9A8F-F004-4A9B-B3E5-B0DA93F31C79}" dt="2022-10-12T03:56:19.234" v="2992" actId="20577"/>
          <ac:spMkLst>
            <pc:docMk/>
            <pc:sldMk cId="0" sldId="287"/>
            <ac:spMk id="6147" creationId="{73F818DB-3984-47D9-9F92-47F2BB30F17C}"/>
          </ac:spMkLst>
        </pc:spChg>
      </pc:sldChg>
      <pc:sldChg chg="modSp new mod">
        <pc:chgData name="Nath, Siddhartha" userId="d83df921-9d41-4a0b-95a4-a52fc1507e41" providerId="ADAL" clId="{56BC9A8F-F004-4A9B-B3E5-B0DA93F31C79}" dt="2022-10-12T00:29:32.745" v="516" actId="20577"/>
        <pc:sldMkLst>
          <pc:docMk/>
          <pc:sldMk cId="541616402" sldId="288"/>
        </pc:sldMkLst>
        <pc:spChg chg="mod">
          <ac:chgData name="Nath, Siddhartha" userId="d83df921-9d41-4a0b-95a4-a52fc1507e41" providerId="ADAL" clId="{56BC9A8F-F004-4A9B-B3E5-B0DA93F31C79}" dt="2022-10-12T00:17:25.800" v="138" actId="20577"/>
          <ac:spMkLst>
            <pc:docMk/>
            <pc:sldMk cId="541616402" sldId="288"/>
            <ac:spMk id="2" creationId="{DBB76AA2-BE99-4E95-870B-9A9687388F35}"/>
          </ac:spMkLst>
        </pc:spChg>
        <pc:spChg chg="mod">
          <ac:chgData name="Nath, Siddhartha" userId="d83df921-9d41-4a0b-95a4-a52fc1507e41" providerId="ADAL" clId="{56BC9A8F-F004-4A9B-B3E5-B0DA93F31C79}" dt="2022-10-12T00:29:32.745" v="516" actId="20577"/>
          <ac:spMkLst>
            <pc:docMk/>
            <pc:sldMk cId="541616402" sldId="288"/>
            <ac:spMk id="3" creationId="{10A86E43-6CFD-4B7A-BB40-01E381289C05}"/>
          </ac:spMkLst>
        </pc:spChg>
      </pc:sldChg>
      <pc:sldChg chg="modSp new mod">
        <pc:chgData name="Nath, Siddhartha" userId="d83df921-9d41-4a0b-95a4-a52fc1507e41" providerId="ADAL" clId="{56BC9A8F-F004-4A9B-B3E5-B0DA93F31C79}" dt="2022-10-12T00:28:16.876" v="446" actId="20577"/>
        <pc:sldMkLst>
          <pc:docMk/>
          <pc:sldMk cId="3293354119" sldId="289"/>
        </pc:sldMkLst>
        <pc:spChg chg="mod">
          <ac:chgData name="Nath, Siddhartha" userId="d83df921-9d41-4a0b-95a4-a52fc1507e41" providerId="ADAL" clId="{56BC9A8F-F004-4A9B-B3E5-B0DA93F31C79}" dt="2022-10-12T00:20:21.351" v="341" actId="20577"/>
          <ac:spMkLst>
            <pc:docMk/>
            <pc:sldMk cId="3293354119" sldId="289"/>
            <ac:spMk id="2" creationId="{6C805122-5BEC-45EF-BA61-3C51A1372EE8}"/>
          </ac:spMkLst>
        </pc:spChg>
        <pc:spChg chg="mod">
          <ac:chgData name="Nath, Siddhartha" userId="d83df921-9d41-4a0b-95a4-a52fc1507e41" providerId="ADAL" clId="{56BC9A8F-F004-4A9B-B3E5-B0DA93F31C79}" dt="2022-10-12T00:28:16.876" v="446" actId="20577"/>
          <ac:spMkLst>
            <pc:docMk/>
            <pc:sldMk cId="3293354119" sldId="289"/>
            <ac:spMk id="3" creationId="{DB882191-0997-4658-B774-992B27A714A0}"/>
          </ac:spMkLst>
        </pc:spChg>
      </pc:sldChg>
      <pc:sldChg chg="modSp new mod">
        <pc:chgData name="Nath, Siddhartha" userId="d83df921-9d41-4a0b-95a4-a52fc1507e41" providerId="ADAL" clId="{56BC9A8F-F004-4A9B-B3E5-B0DA93F31C79}" dt="2022-10-12T00:32:09.056" v="729" actId="20577"/>
        <pc:sldMkLst>
          <pc:docMk/>
          <pc:sldMk cId="1369960150" sldId="290"/>
        </pc:sldMkLst>
        <pc:spChg chg="mod">
          <ac:chgData name="Nath, Siddhartha" userId="d83df921-9d41-4a0b-95a4-a52fc1507e41" providerId="ADAL" clId="{56BC9A8F-F004-4A9B-B3E5-B0DA93F31C79}" dt="2022-10-12T00:30:29.490" v="550" actId="20577"/>
          <ac:spMkLst>
            <pc:docMk/>
            <pc:sldMk cId="1369960150" sldId="290"/>
            <ac:spMk id="2" creationId="{F52A3A28-EA02-43DB-B4E4-BCA0733BD648}"/>
          </ac:spMkLst>
        </pc:spChg>
        <pc:spChg chg="mod">
          <ac:chgData name="Nath, Siddhartha" userId="d83df921-9d41-4a0b-95a4-a52fc1507e41" providerId="ADAL" clId="{56BC9A8F-F004-4A9B-B3E5-B0DA93F31C79}" dt="2022-10-12T00:32:09.056" v="729" actId="20577"/>
          <ac:spMkLst>
            <pc:docMk/>
            <pc:sldMk cId="1369960150" sldId="290"/>
            <ac:spMk id="3" creationId="{4AD640EA-5CE2-4031-B7E5-E715A23B0046}"/>
          </ac:spMkLst>
        </pc:spChg>
      </pc:sldChg>
      <pc:sldChg chg="addSp modSp new mod">
        <pc:chgData name="Nath, Siddhartha" userId="d83df921-9d41-4a0b-95a4-a52fc1507e41" providerId="ADAL" clId="{56BC9A8F-F004-4A9B-B3E5-B0DA93F31C79}" dt="2022-10-12T00:37:56.087" v="1267" actId="20577"/>
        <pc:sldMkLst>
          <pc:docMk/>
          <pc:sldMk cId="218252114" sldId="291"/>
        </pc:sldMkLst>
        <pc:spChg chg="mod">
          <ac:chgData name="Nath, Siddhartha" userId="d83df921-9d41-4a0b-95a4-a52fc1507e41" providerId="ADAL" clId="{56BC9A8F-F004-4A9B-B3E5-B0DA93F31C79}" dt="2022-10-12T00:31:15.571" v="637" actId="20577"/>
          <ac:spMkLst>
            <pc:docMk/>
            <pc:sldMk cId="218252114" sldId="291"/>
            <ac:spMk id="2" creationId="{F79D5F19-EDD9-4E9A-BB01-1933A0A0CEBB}"/>
          </ac:spMkLst>
        </pc:spChg>
        <pc:spChg chg="mod">
          <ac:chgData name="Nath, Siddhartha" userId="d83df921-9d41-4a0b-95a4-a52fc1507e41" providerId="ADAL" clId="{56BC9A8F-F004-4A9B-B3E5-B0DA93F31C79}" dt="2022-10-12T00:31:34.202" v="687" actId="14100"/>
          <ac:spMkLst>
            <pc:docMk/>
            <pc:sldMk cId="218252114" sldId="291"/>
            <ac:spMk id="3" creationId="{A384CF91-4B42-4FBC-8EE7-FBAB7D215AB6}"/>
          </ac:spMkLst>
        </pc:spChg>
        <pc:graphicFrameChg chg="add mod modGraphic">
          <ac:chgData name="Nath, Siddhartha" userId="d83df921-9d41-4a0b-95a4-a52fc1507e41" providerId="ADAL" clId="{56BC9A8F-F004-4A9B-B3E5-B0DA93F31C79}" dt="2022-10-12T00:37:56.087" v="1267" actId="20577"/>
          <ac:graphicFrameMkLst>
            <pc:docMk/>
            <pc:sldMk cId="218252114" sldId="291"/>
            <ac:graphicFrameMk id="5" creationId="{EEEAD574-130C-4662-A51A-99BAA395CBF7}"/>
          </ac:graphicFrameMkLst>
        </pc:graphicFrameChg>
      </pc:sldChg>
      <pc:sldChg chg="modSp new mod">
        <pc:chgData name="Nath, Siddhartha" userId="d83df921-9d41-4a0b-95a4-a52fc1507e41" providerId="ADAL" clId="{56BC9A8F-F004-4A9B-B3E5-B0DA93F31C79}" dt="2022-10-13T05:13:01.609" v="3077" actId="207"/>
        <pc:sldMkLst>
          <pc:docMk/>
          <pc:sldMk cId="4044469337" sldId="292"/>
        </pc:sldMkLst>
        <pc:spChg chg="mod">
          <ac:chgData name="Nath, Siddhartha" userId="d83df921-9d41-4a0b-95a4-a52fc1507e41" providerId="ADAL" clId="{56BC9A8F-F004-4A9B-B3E5-B0DA93F31C79}" dt="2022-10-12T00:39:29.396" v="1276" actId="20577"/>
          <ac:spMkLst>
            <pc:docMk/>
            <pc:sldMk cId="4044469337" sldId="292"/>
            <ac:spMk id="2" creationId="{6F4E284A-95E9-46CD-B2F1-D2655C01B3DC}"/>
          </ac:spMkLst>
        </pc:spChg>
        <pc:spChg chg="mod">
          <ac:chgData name="Nath, Siddhartha" userId="d83df921-9d41-4a0b-95a4-a52fc1507e41" providerId="ADAL" clId="{56BC9A8F-F004-4A9B-B3E5-B0DA93F31C79}" dt="2022-10-13T05:13:01.609" v="3077" actId="207"/>
          <ac:spMkLst>
            <pc:docMk/>
            <pc:sldMk cId="4044469337" sldId="292"/>
            <ac:spMk id="3" creationId="{DF6F6D3B-7162-4320-91ED-BFCA0A591F23}"/>
          </ac:spMkLst>
        </pc:spChg>
      </pc:sldChg>
      <pc:sldChg chg="modSp new mod">
        <pc:chgData name="Nath, Siddhartha" userId="d83df921-9d41-4a0b-95a4-a52fc1507e41" providerId="ADAL" clId="{56BC9A8F-F004-4A9B-B3E5-B0DA93F31C79}" dt="2022-10-13T05:14:05.528" v="3246" actId="207"/>
        <pc:sldMkLst>
          <pc:docMk/>
          <pc:sldMk cId="246627708" sldId="293"/>
        </pc:sldMkLst>
        <pc:spChg chg="mod">
          <ac:chgData name="Nath, Siddhartha" userId="d83df921-9d41-4a0b-95a4-a52fc1507e41" providerId="ADAL" clId="{56BC9A8F-F004-4A9B-B3E5-B0DA93F31C79}" dt="2022-10-12T03:05:57.176" v="1477" actId="20577"/>
          <ac:spMkLst>
            <pc:docMk/>
            <pc:sldMk cId="246627708" sldId="293"/>
            <ac:spMk id="2" creationId="{6EFB2DAF-F0B4-49D3-B1B8-D7E9B6BD55C6}"/>
          </ac:spMkLst>
        </pc:spChg>
        <pc:spChg chg="mod">
          <ac:chgData name="Nath, Siddhartha" userId="d83df921-9d41-4a0b-95a4-a52fc1507e41" providerId="ADAL" clId="{56BC9A8F-F004-4A9B-B3E5-B0DA93F31C79}" dt="2022-10-13T05:14:05.528" v="3246" actId="207"/>
          <ac:spMkLst>
            <pc:docMk/>
            <pc:sldMk cId="246627708" sldId="293"/>
            <ac:spMk id="3" creationId="{712AC69D-B2EB-43EF-BBEA-927998E4D914}"/>
          </ac:spMkLst>
        </pc:spChg>
      </pc:sldChg>
      <pc:sldChg chg="modSp new mod">
        <pc:chgData name="Nath, Siddhartha" userId="d83df921-9d41-4a0b-95a4-a52fc1507e41" providerId="ADAL" clId="{56BC9A8F-F004-4A9B-B3E5-B0DA93F31C79}" dt="2022-10-13T05:14:42.498" v="3310" actId="207"/>
        <pc:sldMkLst>
          <pc:docMk/>
          <pc:sldMk cId="3620052668" sldId="294"/>
        </pc:sldMkLst>
        <pc:spChg chg="mod">
          <ac:chgData name="Nath, Siddhartha" userId="d83df921-9d41-4a0b-95a4-a52fc1507e41" providerId="ADAL" clId="{56BC9A8F-F004-4A9B-B3E5-B0DA93F31C79}" dt="2022-10-12T03:15:01.772" v="1832" actId="20577"/>
          <ac:spMkLst>
            <pc:docMk/>
            <pc:sldMk cId="3620052668" sldId="294"/>
            <ac:spMk id="2" creationId="{C2194D36-8E54-4378-8272-02CDA20AD3B3}"/>
          </ac:spMkLst>
        </pc:spChg>
        <pc:spChg chg="mod">
          <ac:chgData name="Nath, Siddhartha" userId="d83df921-9d41-4a0b-95a4-a52fc1507e41" providerId="ADAL" clId="{56BC9A8F-F004-4A9B-B3E5-B0DA93F31C79}" dt="2022-10-13T05:14:42.498" v="3310" actId="207"/>
          <ac:spMkLst>
            <pc:docMk/>
            <pc:sldMk cId="3620052668" sldId="294"/>
            <ac:spMk id="3" creationId="{EB5D75F0-FF14-4DDB-94F1-5F95B52FC203}"/>
          </ac:spMkLst>
        </pc:spChg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889235517" sldId="338"/>
        </pc:sldMkLst>
      </pc:sldChg>
      <pc:sldChg chg="del">
        <pc:chgData name="Nath, Siddhartha" userId="d83df921-9d41-4a0b-95a4-a52fc1507e41" providerId="ADAL" clId="{56BC9A8F-F004-4A9B-B3E5-B0DA93F31C79}" dt="2022-10-12T00:17:15.322" v="128" actId="47"/>
        <pc:sldMkLst>
          <pc:docMk/>
          <pc:sldMk cId="1735052890" sldId="353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141400802" sldId="376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44984613" sldId="377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567074522" sldId="378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643635489" sldId="379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4167521225" sldId="380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858383736" sldId="381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3785845683" sldId="382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37846857" sldId="383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3342305449" sldId="384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519037610" sldId="385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742152824" sldId="386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4261479286" sldId="387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937570831" sldId="388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788985154" sldId="389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068152418" sldId="390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667884" sldId="391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3445785892" sldId="392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258424795" sldId="393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333519482" sldId="394"/>
        </pc:sldMkLst>
      </pc:sldChg>
    </pc:docChg>
  </pc:docChgLst>
  <pc:docChgLst>
    <pc:chgData name="Nath, Siddhartha" userId="d83df921-9d41-4a0b-95a4-a52fc1507e41" providerId="ADAL" clId="{5124917E-9847-4741-9311-3D58979E534F}"/>
    <pc:docChg chg="undo custSel addSld delSld modSld sldOrd">
      <pc:chgData name="Nath, Siddhartha" userId="d83df921-9d41-4a0b-95a4-a52fc1507e41" providerId="ADAL" clId="{5124917E-9847-4741-9311-3D58979E534F}" dt="2022-10-23T02:43:35.717" v="9513" actId="20577"/>
      <pc:docMkLst>
        <pc:docMk/>
      </pc:docMkLst>
      <pc:sldChg chg="modSp mod">
        <pc:chgData name="Nath, Siddhartha" userId="d83df921-9d41-4a0b-95a4-a52fc1507e41" providerId="ADAL" clId="{5124917E-9847-4741-9311-3D58979E534F}" dt="2022-10-22T19:27:07.044" v="5" actId="20577"/>
        <pc:sldMkLst>
          <pc:docMk/>
          <pc:sldMk cId="0" sldId="284"/>
        </pc:sldMkLst>
        <pc:spChg chg="mod">
          <ac:chgData name="Nath, Siddhartha" userId="d83df921-9d41-4a0b-95a4-a52fc1507e41" providerId="ADAL" clId="{5124917E-9847-4741-9311-3D58979E534F}" dt="2022-10-22T19:27:07.044" v="5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5124917E-9847-4741-9311-3D58979E534F}" dt="2022-10-22T19:37:52.402" v="400" actId="20577"/>
        <pc:sldMkLst>
          <pc:docMk/>
          <pc:sldMk cId="0" sldId="285"/>
        </pc:sldMkLst>
        <pc:spChg chg="mod">
          <ac:chgData name="Nath, Siddhartha" userId="d83df921-9d41-4a0b-95a4-a52fc1507e41" providerId="ADAL" clId="{5124917E-9847-4741-9311-3D58979E534F}" dt="2022-10-22T19:37:52.402" v="400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5124917E-9847-4741-9311-3D58979E534F}" dt="2022-10-23T02:33:11.136" v="8709" actId="20577"/>
        <pc:sldMkLst>
          <pc:docMk/>
          <pc:sldMk cId="0" sldId="287"/>
        </pc:sldMkLst>
        <pc:spChg chg="mod">
          <ac:chgData name="Nath, Siddhartha" userId="d83df921-9d41-4a0b-95a4-a52fc1507e41" providerId="ADAL" clId="{5124917E-9847-4741-9311-3D58979E534F}" dt="2022-10-23T02:33:11.136" v="8709" actId="20577"/>
          <ac:spMkLst>
            <pc:docMk/>
            <pc:sldMk cId="0" sldId="287"/>
            <ac:spMk id="6147" creationId="{73F818DB-3984-47D9-9F92-47F2BB30F17C}"/>
          </ac:spMkLst>
        </pc:spChg>
      </pc:sldChg>
      <pc:sldChg chg="modSp mod">
        <pc:chgData name="Nath, Siddhartha" userId="d83df921-9d41-4a0b-95a4-a52fc1507e41" providerId="ADAL" clId="{5124917E-9847-4741-9311-3D58979E534F}" dt="2022-10-22T22:21:38.266" v="8549" actId="404"/>
        <pc:sldMkLst>
          <pc:docMk/>
          <pc:sldMk cId="1254003249" sldId="288"/>
        </pc:sldMkLst>
        <pc:spChg chg="mod">
          <ac:chgData name="Nath, Siddhartha" userId="d83df921-9d41-4a0b-95a4-a52fc1507e41" providerId="ADAL" clId="{5124917E-9847-4741-9311-3D58979E534F}" dt="2022-10-22T19:47:03.487" v="1036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5124917E-9847-4741-9311-3D58979E534F}" dt="2022-10-22T22:21:38.266" v="8549" actId="404"/>
          <ac:spMkLst>
            <pc:docMk/>
            <pc:sldMk cId="1254003249" sldId="288"/>
            <ac:spMk id="3" creationId="{39403EA4-72EF-44C6-B9C1-4BB7C0605EC3}"/>
          </ac:spMkLst>
        </pc:spChg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007433634" sldId="289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023123853" sldId="290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095645390" sldId="291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299170255" sldId="292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790847039" sldId="293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458439212" sldId="294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457400043" sldId="295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448828673" sldId="296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946796107" sldId="297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4064277033" sldId="298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733202100" sldId="299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388456824" sldId="300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949216271" sldId="301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058393971" sldId="302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239028001" sldId="303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563914762" sldId="304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016977717" sldId="305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011959801" sldId="306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577026191" sldId="307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837883655" sldId="308"/>
        </pc:sldMkLst>
      </pc:sldChg>
      <pc:sldChg chg="delSp modSp mod delAnim">
        <pc:chgData name="Nath, Siddhartha" userId="d83df921-9d41-4a0b-95a4-a52fc1507e41" providerId="ADAL" clId="{5124917E-9847-4741-9311-3D58979E534F}" dt="2022-10-22T20:15:20.930" v="2925" actId="20577"/>
        <pc:sldMkLst>
          <pc:docMk/>
          <pc:sldMk cId="1623641362" sldId="309"/>
        </pc:sldMkLst>
        <pc:spChg chg="mod">
          <ac:chgData name="Nath, Siddhartha" userId="d83df921-9d41-4a0b-95a4-a52fc1507e41" providerId="ADAL" clId="{5124917E-9847-4741-9311-3D58979E534F}" dt="2022-10-22T19:41:17.345" v="440" actId="20577"/>
          <ac:spMkLst>
            <pc:docMk/>
            <pc:sldMk cId="1623641362" sldId="309"/>
            <ac:spMk id="2" creationId="{41060E22-7242-4333-AFAF-9DF2A68A4788}"/>
          </ac:spMkLst>
        </pc:spChg>
        <pc:spChg chg="mod">
          <ac:chgData name="Nath, Siddhartha" userId="d83df921-9d41-4a0b-95a4-a52fc1507e41" providerId="ADAL" clId="{5124917E-9847-4741-9311-3D58979E534F}" dt="2022-10-22T20:15:20.930" v="2925" actId="20577"/>
          <ac:spMkLst>
            <pc:docMk/>
            <pc:sldMk cId="1623641362" sldId="309"/>
            <ac:spMk id="3" creationId="{A6324D68-B205-4708-8CC8-83B4152F7CF3}"/>
          </ac:spMkLst>
        </pc:spChg>
        <pc:spChg chg="del">
          <ac:chgData name="Nath, Siddhartha" userId="d83df921-9d41-4a0b-95a4-a52fc1507e41" providerId="ADAL" clId="{5124917E-9847-4741-9311-3D58979E534F}" dt="2022-10-22T19:41:25.951" v="441" actId="478"/>
          <ac:spMkLst>
            <pc:docMk/>
            <pc:sldMk cId="1623641362" sldId="309"/>
            <ac:spMk id="12" creationId="{0DCEC5D3-3506-4932-A754-560AC49926AD}"/>
          </ac:spMkLst>
        </pc:spChg>
        <pc:spChg chg="del">
          <ac:chgData name="Nath, Siddhartha" userId="d83df921-9d41-4a0b-95a4-a52fc1507e41" providerId="ADAL" clId="{5124917E-9847-4741-9311-3D58979E534F}" dt="2022-10-22T19:41:33.948" v="444" actId="478"/>
          <ac:spMkLst>
            <pc:docMk/>
            <pc:sldMk cId="1623641362" sldId="309"/>
            <ac:spMk id="14" creationId="{BBD96C6E-E1FD-4C5D-82EA-07C0C738AD59}"/>
          </ac:spMkLst>
        </pc:spChg>
        <pc:picChg chg="del">
          <ac:chgData name="Nath, Siddhartha" userId="d83df921-9d41-4a0b-95a4-a52fc1507e41" providerId="ADAL" clId="{5124917E-9847-4741-9311-3D58979E534F}" dt="2022-10-22T19:41:25.951" v="441" actId="478"/>
          <ac:picMkLst>
            <pc:docMk/>
            <pc:sldMk cId="1623641362" sldId="309"/>
            <ac:picMk id="6" creationId="{E9A3CFE8-1DD2-4393-B457-92A2C81BA792}"/>
          </ac:picMkLst>
        </pc:picChg>
        <pc:picChg chg="del">
          <ac:chgData name="Nath, Siddhartha" userId="d83df921-9d41-4a0b-95a4-a52fc1507e41" providerId="ADAL" clId="{5124917E-9847-4741-9311-3D58979E534F}" dt="2022-10-22T19:41:27.960" v="442" actId="478"/>
          <ac:picMkLst>
            <pc:docMk/>
            <pc:sldMk cId="1623641362" sldId="309"/>
            <ac:picMk id="8" creationId="{C5508B56-ADDC-4A87-88C9-18702405800C}"/>
          </ac:picMkLst>
        </pc:picChg>
        <pc:picChg chg="del">
          <ac:chgData name="Nath, Siddhartha" userId="d83df921-9d41-4a0b-95a4-a52fc1507e41" providerId="ADAL" clId="{5124917E-9847-4741-9311-3D58979E534F}" dt="2022-10-22T19:41:36.138" v="445" actId="478"/>
          <ac:picMkLst>
            <pc:docMk/>
            <pc:sldMk cId="1623641362" sldId="309"/>
            <ac:picMk id="16" creationId="{38166F60-865F-4325-892F-DCA8F20B8474}"/>
          </ac:picMkLst>
        </pc:picChg>
        <pc:cxnChg chg="del mod">
          <ac:chgData name="Nath, Siddhartha" userId="d83df921-9d41-4a0b-95a4-a52fc1507e41" providerId="ADAL" clId="{5124917E-9847-4741-9311-3D58979E534F}" dt="2022-10-22T19:41:25.951" v="441" actId="478"/>
          <ac:cxnSpMkLst>
            <pc:docMk/>
            <pc:sldMk cId="1623641362" sldId="309"/>
            <ac:cxnSpMk id="10" creationId="{EAA734E3-9F87-4D62-9E5C-742381F8BA45}"/>
          </ac:cxnSpMkLst>
        </pc:cxnChg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850098538" sldId="310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603362799" sldId="311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565733291" sldId="312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59227098" sldId="313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122823866" sldId="314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171667363" sldId="315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403312737" sldId="316"/>
        </pc:sldMkLst>
      </pc:sldChg>
      <pc:sldChg chg="modSp mod">
        <pc:chgData name="Nath, Siddhartha" userId="d83df921-9d41-4a0b-95a4-a52fc1507e41" providerId="ADAL" clId="{5124917E-9847-4741-9311-3D58979E534F}" dt="2022-10-23T02:43:35.717" v="9513" actId="20577"/>
        <pc:sldMkLst>
          <pc:docMk/>
          <pc:sldMk cId="761533375" sldId="317"/>
        </pc:sldMkLst>
        <pc:spChg chg="mod">
          <ac:chgData name="Nath, Siddhartha" userId="d83df921-9d41-4a0b-95a4-a52fc1507e41" providerId="ADAL" clId="{5124917E-9847-4741-9311-3D58979E534F}" dt="2022-10-23T02:43:35.717" v="9513" actId="20577"/>
          <ac:spMkLst>
            <pc:docMk/>
            <pc:sldMk cId="761533375" sldId="317"/>
            <ac:spMk id="2" creationId="{643395A0-1B11-4B84-A33B-4F192C6247DA}"/>
          </ac:spMkLst>
        </pc:spChg>
        <pc:spChg chg="mod">
          <ac:chgData name="Nath, Siddhartha" userId="d83df921-9d41-4a0b-95a4-a52fc1507e41" providerId="ADAL" clId="{5124917E-9847-4741-9311-3D58979E534F}" dt="2022-10-23T02:42:18.121" v="9505" actId="20577"/>
          <ac:spMkLst>
            <pc:docMk/>
            <pc:sldMk cId="761533375" sldId="317"/>
            <ac:spMk id="3" creationId="{E0163D10-EDE4-4FE4-93EE-C6C144BED288}"/>
          </ac:spMkLst>
        </pc:spChg>
      </pc:sldChg>
      <pc:sldChg chg="modSp new mod modAnim">
        <pc:chgData name="Nath, Siddhartha" userId="d83df921-9d41-4a0b-95a4-a52fc1507e41" providerId="ADAL" clId="{5124917E-9847-4741-9311-3D58979E534F}" dt="2022-10-22T19:58:06.221" v="1879" actId="207"/>
        <pc:sldMkLst>
          <pc:docMk/>
          <pc:sldMk cId="1554138754" sldId="318"/>
        </pc:sldMkLst>
        <pc:spChg chg="mod">
          <ac:chgData name="Nath, Siddhartha" userId="d83df921-9d41-4a0b-95a4-a52fc1507e41" providerId="ADAL" clId="{5124917E-9847-4741-9311-3D58979E534F}" dt="2022-10-22T19:47:46.673" v="1088" actId="20577"/>
          <ac:spMkLst>
            <pc:docMk/>
            <pc:sldMk cId="1554138754" sldId="318"/>
            <ac:spMk id="2" creationId="{528CFA67-4632-4ED7-B812-20D2EA5374BE}"/>
          </ac:spMkLst>
        </pc:spChg>
        <pc:spChg chg="mod">
          <ac:chgData name="Nath, Siddhartha" userId="d83df921-9d41-4a0b-95a4-a52fc1507e41" providerId="ADAL" clId="{5124917E-9847-4741-9311-3D58979E534F}" dt="2022-10-22T19:58:06.221" v="1879" actId="207"/>
          <ac:spMkLst>
            <pc:docMk/>
            <pc:sldMk cId="1554138754" sldId="318"/>
            <ac:spMk id="3" creationId="{44E24D5F-2A61-4814-ADC0-2634AA316749}"/>
          </ac:spMkLst>
        </pc:spChg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831982293" sldId="318"/>
        </pc:sldMkLst>
      </pc:sldChg>
      <pc:sldChg chg="modSp new mod">
        <pc:chgData name="Nath, Siddhartha" userId="d83df921-9d41-4a0b-95a4-a52fc1507e41" providerId="ADAL" clId="{5124917E-9847-4741-9311-3D58979E534F}" dt="2022-10-22T20:04:17.299" v="2234" actId="20577"/>
        <pc:sldMkLst>
          <pc:docMk/>
          <pc:sldMk cId="2750819298" sldId="319"/>
        </pc:sldMkLst>
        <pc:spChg chg="mod">
          <ac:chgData name="Nath, Siddhartha" userId="d83df921-9d41-4a0b-95a4-a52fc1507e41" providerId="ADAL" clId="{5124917E-9847-4741-9311-3D58979E534F}" dt="2022-10-22T20:04:17.299" v="2234" actId="20577"/>
          <ac:spMkLst>
            <pc:docMk/>
            <pc:sldMk cId="2750819298" sldId="319"/>
            <ac:spMk id="2" creationId="{A30BE7AA-984B-4933-87D3-22EE9BF4D185}"/>
          </ac:spMkLst>
        </pc:spChg>
        <pc:spChg chg="mod">
          <ac:chgData name="Nath, Siddhartha" userId="d83df921-9d41-4a0b-95a4-a52fc1507e41" providerId="ADAL" clId="{5124917E-9847-4741-9311-3D58979E534F}" dt="2022-10-22T20:04:01.035" v="2212" actId="207"/>
          <ac:spMkLst>
            <pc:docMk/>
            <pc:sldMk cId="2750819298" sldId="319"/>
            <ac:spMk id="3" creationId="{F014B190-7B7D-46EB-B5F2-B825CB44E0CD}"/>
          </ac:spMkLst>
        </pc:spChg>
      </pc:sldChg>
      <pc:sldChg chg="modSp new mod">
        <pc:chgData name="Nath, Siddhartha" userId="d83df921-9d41-4a0b-95a4-a52fc1507e41" providerId="ADAL" clId="{5124917E-9847-4741-9311-3D58979E534F}" dt="2022-10-22T20:15:46.546" v="2934" actId="20577"/>
        <pc:sldMkLst>
          <pc:docMk/>
          <pc:sldMk cId="2999671628" sldId="320"/>
        </pc:sldMkLst>
        <pc:spChg chg="mod">
          <ac:chgData name="Nath, Siddhartha" userId="d83df921-9d41-4a0b-95a4-a52fc1507e41" providerId="ADAL" clId="{5124917E-9847-4741-9311-3D58979E534F}" dt="2022-10-22T20:15:46.546" v="2934" actId="20577"/>
          <ac:spMkLst>
            <pc:docMk/>
            <pc:sldMk cId="2999671628" sldId="320"/>
            <ac:spMk id="2" creationId="{80871A4C-73E1-42DE-BE03-670CC9A86A6E}"/>
          </ac:spMkLst>
        </pc:spChg>
        <pc:spChg chg="mod">
          <ac:chgData name="Nath, Siddhartha" userId="d83df921-9d41-4a0b-95a4-a52fc1507e41" providerId="ADAL" clId="{5124917E-9847-4741-9311-3D58979E534F}" dt="2022-10-22T20:13:01.721" v="2882" actId="207"/>
          <ac:spMkLst>
            <pc:docMk/>
            <pc:sldMk cId="2999671628" sldId="320"/>
            <ac:spMk id="3" creationId="{135BFF44-0FC9-4B94-9753-13893F278829}"/>
          </ac:spMkLst>
        </pc:spChg>
      </pc:sldChg>
      <pc:sldChg chg="modSp new mod">
        <pc:chgData name="Nath, Siddhartha" userId="d83df921-9d41-4a0b-95a4-a52fc1507e41" providerId="ADAL" clId="{5124917E-9847-4741-9311-3D58979E534F}" dt="2022-10-22T21:33:16.356" v="6472" actId="20577"/>
        <pc:sldMkLst>
          <pc:docMk/>
          <pc:sldMk cId="3120828977" sldId="321"/>
        </pc:sldMkLst>
        <pc:spChg chg="mod">
          <ac:chgData name="Nath, Siddhartha" userId="d83df921-9d41-4a0b-95a4-a52fc1507e41" providerId="ADAL" clId="{5124917E-9847-4741-9311-3D58979E534F}" dt="2022-10-22T20:15:57.514" v="2964" actId="20577"/>
          <ac:spMkLst>
            <pc:docMk/>
            <pc:sldMk cId="3120828977" sldId="321"/>
            <ac:spMk id="2" creationId="{CDA0AA06-B888-4D07-8E12-2BB5E6A5CDA9}"/>
          </ac:spMkLst>
        </pc:spChg>
        <pc:spChg chg="mod">
          <ac:chgData name="Nath, Siddhartha" userId="d83df921-9d41-4a0b-95a4-a52fc1507e41" providerId="ADAL" clId="{5124917E-9847-4741-9311-3D58979E534F}" dt="2022-10-22T21:33:16.356" v="6472" actId="20577"/>
          <ac:spMkLst>
            <pc:docMk/>
            <pc:sldMk cId="3120828977" sldId="321"/>
            <ac:spMk id="3" creationId="{B51405D2-C135-451E-B78A-20B78DC604F4}"/>
          </ac:spMkLst>
        </pc:spChg>
      </pc:sldChg>
      <pc:sldChg chg="addSp delSp modSp new mod">
        <pc:chgData name="Nath, Siddhartha" userId="d83df921-9d41-4a0b-95a4-a52fc1507e41" providerId="ADAL" clId="{5124917E-9847-4741-9311-3D58979E534F}" dt="2022-10-22T20:29:52.366" v="3620" actId="1076"/>
        <pc:sldMkLst>
          <pc:docMk/>
          <pc:sldMk cId="2095238024" sldId="322"/>
        </pc:sldMkLst>
        <pc:spChg chg="mod">
          <ac:chgData name="Nath, Siddhartha" userId="d83df921-9d41-4a0b-95a4-a52fc1507e41" providerId="ADAL" clId="{5124917E-9847-4741-9311-3D58979E534F}" dt="2022-10-22T20:26:38.859" v="3601" actId="20577"/>
          <ac:spMkLst>
            <pc:docMk/>
            <pc:sldMk cId="2095238024" sldId="322"/>
            <ac:spMk id="2" creationId="{E60170AD-2089-4F2A-B87B-8D206EADFDBD}"/>
          </ac:spMkLst>
        </pc:spChg>
        <pc:spChg chg="del">
          <ac:chgData name="Nath, Siddhartha" userId="d83df921-9d41-4a0b-95a4-a52fc1507e41" providerId="ADAL" clId="{5124917E-9847-4741-9311-3D58979E534F}" dt="2022-10-22T20:24:56.532" v="3530" actId="478"/>
          <ac:spMkLst>
            <pc:docMk/>
            <pc:sldMk cId="2095238024" sldId="322"/>
            <ac:spMk id="3" creationId="{6A04A105-EDE9-4134-BF14-2170ED3777A0}"/>
          </ac:spMkLst>
        </pc:spChg>
        <pc:spChg chg="add mod">
          <ac:chgData name="Nath, Siddhartha" userId="d83df921-9d41-4a0b-95a4-a52fc1507e41" providerId="ADAL" clId="{5124917E-9847-4741-9311-3D58979E534F}" dt="2022-10-22T20:26:58.451" v="3610" actId="20577"/>
          <ac:spMkLst>
            <pc:docMk/>
            <pc:sldMk cId="2095238024" sldId="322"/>
            <ac:spMk id="7" creationId="{88AE3328-BB9B-43C3-BCD9-E85A92CD297D}"/>
          </ac:spMkLst>
        </pc:spChg>
        <pc:picChg chg="add mod">
          <ac:chgData name="Nath, Siddhartha" userId="d83df921-9d41-4a0b-95a4-a52fc1507e41" providerId="ADAL" clId="{5124917E-9847-4741-9311-3D58979E534F}" dt="2022-10-22T20:29:48.383" v="3619" actId="14100"/>
          <ac:picMkLst>
            <pc:docMk/>
            <pc:sldMk cId="2095238024" sldId="322"/>
            <ac:picMk id="6" creationId="{8464B758-C453-4B3D-A79E-89EE4BC51F14}"/>
          </ac:picMkLst>
        </pc:picChg>
        <pc:picChg chg="add mod">
          <ac:chgData name="Nath, Siddhartha" userId="d83df921-9d41-4a0b-95a4-a52fc1507e41" providerId="ADAL" clId="{5124917E-9847-4741-9311-3D58979E534F}" dt="2022-10-22T20:29:52.366" v="3620" actId="1076"/>
          <ac:picMkLst>
            <pc:docMk/>
            <pc:sldMk cId="2095238024" sldId="322"/>
            <ac:picMk id="9" creationId="{9C0E40AE-3191-4087-B7C2-2FFB4F1778A7}"/>
          </ac:picMkLst>
        </pc:picChg>
      </pc:sldChg>
      <pc:sldChg chg="addSp modSp new mod">
        <pc:chgData name="Nath, Siddhartha" userId="d83df921-9d41-4a0b-95a4-a52fc1507e41" providerId="ADAL" clId="{5124917E-9847-4741-9311-3D58979E534F}" dt="2022-10-22T20:47:10.467" v="4457" actId="20577"/>
        <pc:sldMkLst>
          <pc:docMk/>
          <pc:sldMk cId="4134484195" sldId="323"/>
        </pc:sldMkLst>
        <pc:spChg chg="mod">
          <ac:chgData name="Nath, Siddhartha" userId="d83df921-9d41-4a0b-95a4-a52fc1507e41" providerId="ADAL" clId="{5124917E-9847-4741-9311-3D58979E534F}" dt="2022-10-22T20:47:10.467" v="4457" actId="20577"/>
          <ac:spMkLst>
            <pc:docMk/>
            <pc:sldMk cId="4134484195" sldId="323"/>
            <ac:spMk id="2" creationId="{67FEB77B-60DB-475B-B1B0-E0EC8E2DB90C}"/>
          </ac:spMkLst>
        </pc:spChg>
        <pc:spChg chg="mod">
          <ac:chgData name="Nath, Siddhartha" userId="d83df921-9d41-4a0b-95a4-a52fc1507e41" providerId="ADAL" clId="{5124917E-9847-4741-9311-3D58979E534F}" dt="2022-10-22T20:38:39.434" v="3937" actId="404"/>
          <ac:spMkLst>
            <pc:docMk/>
            <pc:sldMk cId="4134484195" sldId="323"/>
            <ac:spMk id="3" creationId="{88FDB391-7687-477B-99CD-FC78DDABB693}"/>
          </ac:spMkLst>
        </pc:spChg>
        <pc:picChg chg="add mod">
          <ac:chgData name="Nath, Siddhartha" userId="d83df921-9d41-4a0b-95a4-a52fc1507e41" providerId="ADAL" clId="{5124917E-9847-4741-9311-3D58979E534F}" dt="2022-10-22T20:38:42.686" v="3938" actId="1076"/>
          <ac:picMkLst>
            <pc:docMk/>
            <pc:sldMk cId="4134484195" sldId="323"/>
            <ac:picMk id="6" creationId="{03E62FD6-DA48-489C-A2BF-2E5DBE57E98E}"/>
          </ac:picMkLst>
        </pc:picChg>
      </pc:sldChg>
      <pc:sldChg chg="modSp new mod">
        <pc:chgData name="Nath, Siddhartha" userId="d83df921-9d41-4a0b-95a4-a52fc1507e41" providerId="ADAL" clId="{5124917E-9847-4741-9311-3D58979E534F}" dt="2022-10-22T20:46:32.386" v="4414" actId="207"/>
        <pc:sldMkLst>
          <pc:docMk/>
          <pc:sldMk cId="449546623" sldId="324"/>
        </pc:sldMkLst>
        <pc:spChg chg="mod">
          <ac:chgData name="Nath, Siddhartha" userId="d83df921-9d41-4a0b-95a4-a52fc1507e41" providerId="ADAL" clId="{5124917E-9847-4741-9311-3D58979E534F}" dt="2022-10-22T20:38:58.058" v="3950" actId="20577"/>
          <ac:spMkLst>
            <pc:docMk/>
            <pc:sldMk cId="449546623" sldId="324"/>
            <ac:spMk id="2" creationId="{5CAAE4BD-2BE9-447E-8D47-5D783A5E8654}"/>
          </ac:spMkLst>
        </pc:spChg>
        <pc:spChg chg="mod">
          <ac:chgData name="Nath, Siddhartha" userId="d83df921-9d41-4a0b-95a4-a52fc1507e41" providerId="ADAL" clId="{5124917E-9847-4741-9311-3D58979E534F}" dt="2022-10-22T20:46:32.386" v="4414" actId="207"/>
          <ac:spMkLst>
            <pc:docMk/>
            <pc:sldMk cId="449546623" sldId="324"/>
            <ac:spMk id="3" creationId="{FAEE2D37-80BC-4389-B829-98713CF5CD8B}"/>
          </ac:spMkLst>
        </pc:spChg>
      </pc:sldChg>
      <pc:sldChg chg="addSp delSp modSp new mod modAnim">
        <pc:chgData name="Nath, Siddhartha" userId="d83df921-9d41-4a0b-95a4-a52fc1507e41" providerId="ADAL" clId="{5124917E-9847-4741-9311-3D58979E534F}" dt="2022-10-22T20:51:22.229" v="4528"/>
        <pc:sldMkLst>
          <pc:docMk/>
          <pc:sldMk cId="2199778785" sldId="325"/>
        </pc:sldMkLst>
        <pc:spChg chg="mod">
          <ac:chgData name="Nath, Siddhartha" userId="d83df921-9d41-4a0b-95a4-a52fc1507e41" providerId="ADAL" clId="{5124917E-9847-4741-9311-3D58979E534F}" dt="2022-10-22T20:47:29.922" v="4466" actId="20577"/>
          <ac:spMkLst>
            <pc:docMk/>
            <pc:sldMk cId="2199778785" sldId="325"/>
            <ac:spMk id="2" creationId="{7033C040-05E8-4FB9-B86C-76C814DA14EB}"/>
          </ac:spMkLst>
        </pc:spChg>
        <pc:spChg chg="del">
          <ac:chgData name="Nath, Siddhartha" userId="d83df921-9d41-4a0b-95a4-a52fc1507e41" providerId="ADAL" clId="{5124917E-9847-4741-9311-3D58979E534F}" dt="2022-10-22T20:47:33.102" v="4467" actId="478"/>
          <ac:spMkLst>
            <pc:docMk/>
            <pc:sldMk cId="2199778785" sldId="325"/>
            <ac:spMk id="3" creationId="{FBA87EAF-0B8C-422B-952E-8C34583AC2A0}"/>
          </ac:spMkLst>
        </pc:spChg>
        <pc:spChg chg="add mod">
          <ac:chgData name="Nath, Siddhartha" userId="d83df921-9d41-4a0b-95a4-a52fc1507e41" providerId="ADAL" clId="{5124917E-9847-4741-9311-3D58979E534F}" dt="2022-10-22T20:49:51.943" v="4511" actId="1076"/>
          <ac:spMkLst>
            <pc:docMk/>
            <pc:sldMk cId="2199778785" sldId="325"/>
            <ac:spMk id="11" creationId="{022DE44B-A17F-43DA-97AC-5D47481488C5}"/>
          </ac:spMkLst>
        </pc:spChg>
        <pc:spChg chg="add mod">
          <ac:chgData name="Nath, Siddhartha" userId="d83df921-9d41-4a0b-95a4-a52fc1507e41" providerId="ADAL" clId="{5124917E-9847-4741-9311-3D58979E534F}" dt="2022-10-22T20:51:03.121" v="4526" actId="20577"/>
          <ac:spMkLst>
            <pc:docMk/>
            <pc:sldMk cId="2199778785" sldId="325"/>
            <ac:spMk id="16" creationId="{A9B4D876-143D-4CAE-9A93-958CED90E6FA}"/>
          </ac:spMkLst>
        </pc:spChg>
        <pc:picChg chg="add mod">
          <ac:chgData name="Nath, Siddhartha" userId="d83df921-9d41-4a0b-95a4-a52fc1507e41" providerId="ADAL" clId="{5124917E-9847-4741-9311-3D58979E534F}" dt="2022-10-22T20:49:39.826" v="4506" actId="1076"/>
          <ac:picMkLst>
            <pc:docMk/>
            <pc:sldMk cId="2199778785" sldId="325"/>
            <ac:picMk id="6" creationId="{AC8C98D5-6C9A-4168-ABE0-8DE3779A5BC9}"/>
          </ac:picMkLst>
        </pc:picChg>
        <pc:picChg chg="add mod">
          <ac:chgData name="Nath, Siddhartha" userId="d83df921-9d41-4a0b-95a4-a52fc1507e41" providerId="ADAL" clId="{5124917E-9847-4741-9311-3D58979E534F}" dt="2022-10-22T20:50:31.725" v="4517" actId="1076"/>
          <ac:picMkLst>
            <pc:docMk/>
            <pc:sldMk cId="2199778785" sldId="325"/>
            <ac:picMk id="8" creationId="{BC0629B9-81C4-432F-8984-49F1C5A752AF}"/>
          </ac:picMkLst>
        </pc:picChg>
        <pc:picChg chg="add mod">
          <ac:chgData name="Nath, Siddhartha" userId="d83df921-9d41-4a0b-95a4-a52fc1507e41" providerId="ADAL" clId="{5124917E-9847-4741-9311-3D58979E534F}" dt="2022-10-22T20:49:49.458" v="4510" actId="14100"/>
          <ac:picMkLst>
            <pc:docMk/>
            <pc:sldMk cId="2199778785" sldId="325"/>
            <ac:picMk id="10" creationId="{812872CA-4E32-444B-A1A8-6C40A3B37699}"/>
          </ac:picMkLst>
        </pc:picChg>
        <pc:picChg chg="add mod">
          <ac:chgData name="Nath, Siddhartha" userId="d83df921-9d41-4a0b-95a4-a52fc1507e41" providerId="ADAL" clId="{5124917E-9847-4741-9311-3D58979E534F}" dt="2022-10-22T20:50:13.029" v="4515" actId="1076"/>
          <ac:picMkLst>
            <pc:docMk/>
            <pc:sldMk cId="2199778785" sldId="325"/>
            <ac:picMk id="13" creationId="{8B7611B5-D552-4B5F-BDD7-347B6E3268CB}"/>
          </ac:picMkLst>
        </pc:picChg>
        <pc:picChg chg="add mod">
          <ac:chgData name="Nath, Siddhartha" userId="d83df921-9d41-4a0b-95a4-a52fc1507e41" providerId="ADAL" clId="{5124917E-9847-4741-9311-3D58979E534F}" dt="2022-10-22T20:50:53.891" v="4522" actId="14100"/>
          <ac:picMkLst>
            <pc:docMk/>
            <pc:sldMk cId="2199778785" sldId="325"/>
            <ac:picMk id="15" creationId="{7EA99921-96C9-4623-81E5-33BFC8029425}"/>
          </ac:picMkLst>
        </pc:picChg>
      </pc:sldChg>
      <pc:sldChg chg="addSp modSp new mod modAnim">
        <pc:chgData name="Nath, Siddhartha" userId="d83df921-9d41-4a0b-95a4-a52fc1507e41" providerId="ADAL" clId="{5124917E-9847-4741-9311-3D58979E534F}" dt="2022-10-22T20:58:23.383" v="4839" actId="1076"/>
        <pc:sldMkLst>
          <pc:docMk/>
          <pc:sldMk cId="1209222670" sldId="326"/>
        </pc:sldMkLst>
        <pc:spChg chg="mod">
          <ac:chgData name="Nath, Siddhartha" userId="d83df921-9d41-4a0b-95a4-a52fc1507e41" providerId="ADAL" clId="{5124917E-9847-4741-9311-3D58979E534F}" dt="2022-10-22T20:51:42.368" v="4541" actId="20577"/>
          <ac:spMkLst>
            <pc:docMk/>
            <pc:sldMk cId="1209222670" sldId="326"/>
            <ac:spMk id="2" creationId="{70789A5B-244F-4552-900C-4AB4C6FAB243}"/>
          </ac:spMkLst>
        </pc:spChg>
        <pc:spChg chg="mod">
          <ac:chgData name="Nath, Siddhartha" userId="d83df921-9d41-4a0b-95a4-a52fc1507e41" providerId="ADAL" clId="{5124917E-9847-4741-9311-3D58979E534F}" dt="2022-10-22T20:58:01.753" v="4835" actId="1076"/>
          <ac:spMkLst>
            <pc:docMk/>
            <pc:sldMk cId="1209222670" sldId="326"/>
            <ac:spMk id="3" creationId="{52350AD3-1895-4D03-B845-2AF806A66439}"/>
          </ac:spMkLst>
        </pc:spChg>
        <pc:picChg chg="add mod">
          <ac:chgData name="Nath, Siddhartha" userId="d83df921-9d41-4a0b-95a4-a52fc1507e41" providerId="ADAL" clId="{5124917E-9847-4741-9311-3D58979E534F}" dt="2022-10-22T20:57:47.090" v="4831" actId="1076"/>
          <ac:picMkLst>
            <pc:docMk/>
            <pc:sldMk cId="1209222670" sldId="326"/>
            <ac:picMk id="5" creationId="{1E579675-AAFB-4E7F-8FFD-8279C7F56FB9}"/>
          </ac:picMkLst>
        </pc:picChg>
        <pc:picChg chg="add mod">
          <ac:chgData name="Nath, Siddhartha" userId="d83df921-9d41-4a0b-95a4-a52fc1507e41" providerId="ADAL" clId="{5124917E-9847-4741-9311-3D58979E534F}" dt="2022-10-22T20:58:08.904" v="4836" actId="1076"/>
          <ac:picMkLst>
            <pc:docMk/>
            <pc:sldMk cId="1209222670" sldId="326"/>
            <ac:picMk id="6" creationId="{ACB914BB-C0AC-4A3B-BEF8-77D5C81DBCF7}"/>
          </ac:picMkLst>
        </pc:picChg>
        <pc:picChg chg="add mod">
          <ac:chgData name="Nath, Siddhartha" userId="d83df921-9d41-4a0b-95a4-a52fc1507e41" providerId="ADAL" clId="{5124917E-9847-4741-9311-3D58979E534F}" dt="2022-10-22T20:58:23.383" v="4839" actId="1076"/>
          <ac:picMkLst>
            <pc:docMk/>
            <pc:sldMk cId="1209222670" sldId="326"/>
            <ac:picMk id="7" creationId="{386EFBB3-8DCB-45BD-9E1E-E5822BCFEEF2}"/>
          </ac:picMkLst>
        </pc:picChg>
      </pc:sldChg>
      <pc:sldChg chg="modSp new mod">
        <pc:chgData name="Nath, Siddhartha" userId="d83df921-9d41-4a0b-95a4-a52fc1507e41" providerId="ADAL" clId="{5124917E-9847-4741-9311-3D58979E534F}" dt="2022-10-22T21:09:59.557" v="4842" actId="20577"/>
        <pc:sldMkLst>
          <pc:docMk/>
          <pc:sldMk cId="3335828950" sldId="327"/>
        </pc:sldMkLst>
        <pc:spChg chg="mod">
          <ac:chgData name="Nath, Siddhartha" userId="d83df921-9d41-4a0b-95a4-a52fc1507e41" providerId="ADAL" clId="{5124917E-9847-4741-9311-3D58979E534F}" dt="2022-10-22T20:55:47.306" v="4688" actId="20577"/>
          <ac:spMkLst>
            <pc:docMk/>
            <pc:sldMk cId="3335828950" sldId="327"/>
            <ac:spMk id="2" creationId="{2985D6AD-2DD2-4CC9-A9CC-5794C0B45D9E}"/>
          </ac:spMkLst>
        </pc:spChg>
        <pc:spChg chg="mod">
          <ac:chgData name="Nath, Siddhartha" userId="d83df921-9d41-4a0b-95a4-a52fc1507e41" providerId="ADAL" clId="{5124917E-9847-4741-9311-3D58979E534F}" dt="2022-10-22T21:09:59.557" v="4842" actId="20577"/>
          <ac:spMkLst>
            <pc:docMk/>
            <pc:sldMk cId="3335828950" sldId="327"/>
            <ac:spMk id="3" creationId="{651EC47A-6481-4D21-9918-F04E26701221}"/>
          </ac:spMkLst>
        </pc:spChg>
      </pc:sldChg>
      <pc:sldChg chg="modSp new mod">
        <pc:chgData name="Nath, Siddhartha" userId="d83df921-9d41-4a0b-95a4-a52fc1507e41" providerId="ADAL" clId="{5124917E-9847-4741-9311-3D58979E534F}" dt="2022-10-22T21:17:19.188" v="5383"/>
        <pc:sldMkLst>
          <pc:docMk/>
          <pc:sldMk cId="2333116052" sldId="328"/>
        </pc:sldMkLst>
        <pc:spChg chg="mod">
          <ac:chgData name="Nath, Siddhartha" userId="d83df921-9d41-4a0b-95a4-a52fc1507e41" providerId="ADAL" clId="{5124917E-9847-4741-9311-3D58979E534F}" dt="2022-10-22T21:10:21.265" v="4850"/>
          <ac:spMkLst>
            <pc:docMk/>
            <pc:sldMk cId="2333116052" sldId="328"/>
            <ac:spMk id="2" creationId="{E898ED6E-6CFE-4E64-822E-D8FF2E364296}"/>
          </ac:spMkLst>
        </pc:spChg>
        <pc:spChg chg="mod">
          <ac:chgData name="Nath, Siddhartha" userId="d83df921-9d41-4a0b-95a4-a52fc1507e41" providerId="ADAL" clId="{5124917E-9847-4741-9311-3D58979E534F}" dt="2022-10-22T21:17:19.188" v="5383"/>
          <ac:spMkLst>
            <pc:docMk/>
            <pc:sldMk cId="2333116052" sldId="328"/>
            <ac:spMk id="3" creationId="{61810C21-77EB-474E-9306-9367BFDCCA42}"/>
          </ac:spMkLst>
        </pc:spChg>
      </pc:sldChg>
      <pc:sldChg chg="modSp new mod">
        <pc:chgData name="Nath, Siddhartha" userId="d83df921-9d41-4a0b-95a4-a52fc1507e41" providerId="ADAL" clId="{5124917E-9847-4741-9311-3D58979E534F}" dt="2022-10-22T21:26:08.482" v="5981" actId="20577"/>
        <pc:sldMkLst>
          <pc:docMk/>
          <pc:sldMk cId="2359201276" sldId="329"/>
        </pc:sldMkLst>
        <pc:spChg chg="mod">
          <ac:chgData name="Nath, Siddhartha" userId="d83df921-9d41-4a0b-95a4-a52fc1507e41" providerId="ADAL" clId="{5124917E-9847-4741-9311-3D58979E534F}" dt="2022-10-22T21:18:30.503" v="5422" actId="20577"/>
          <ac:spMkLst>
            <pc:docMk/>
            <pc:sldMk cId="2359201276" sldId="329"/>
            <ac:spMk id="2" creationId="{3CAA6E9C-8C78-4E55-B05E-6C98E07D0450}"/>
          </ac:spMkLst>
        </pc:spChg>
        <pc:spChg chg="mod">
          <ac:chgData name="Nath, Siddhartha" userId="d83df921-9d41-4a0b-95a4-a52fc1507e41" providerId="ADAL" clId="{5124917E-9847-4741-9311-3D58979E534F}" dt="2022-10-22T21:26:08.482" v="5981" actId="20577"/>
          <ac:spMkLst>
            <pc:docMk/>
            <pc:sldMk cId="2359201276" sldId="329"/>
            <ac:spMk id="3" creationId="{BF2B051B-BC7D-47D2-9167-787F4C562413}"/>
          </ac:spMkLst>
        </pc:spChg>
      </pc:sldChg>
      <pc:sldChg chg="modSp new mod">
        <pc:chgData name="Nath, Siddhartha" userId="d83df921-9d41-4a0b-95a4-a52fc1507e41" providerId="ADAL" clId="{5124917E-9847-4741-9311-3D58979E534F}" dt="2022-10-22T21:33:27.495" v="6473" actId="207"/>
        <pc:sldMkLst>
          <pc:docMk/>
          <pc:sldMk cId="2263932554" sldId="330"/>
        </pc:sldMkLst>
        <pc:spChg chg="mod">
          <ac:chgData name="Nath, Siddhartha" userId="d83df921-9d41-4a0b-95a4-a52fc1507e41" providerId="ADAL" clId="{5124917E-9847-4741-9311-3D58979E534F}" dt="2022-10-22T21:26:23.008" v="6006" actId="20577"/>
          <ac:spMkLst>
            <pc:docMk/>
            <pc:sldMk cId="2263932554" sldId="330"/>
            <ac:spMk id="2" creationId="{CBC1A899-8BDE-47DC-BF65-E4B1CAF2DA4A}"/>
          </ac:spMkLst>
        </pc:spChg>
        <pc:spChg chg="mod">
          <ac:chgData name="Nath, Siddhartha" userId="d83df921-9d41-4a0b-95a4-a52fc1507e41" providerId="ADAL" clId="{5124917E-9847-4741-9311-3D58979E534F}" dt="2022-10-22T21:33:27.495" v="6473" actId="207"/>
          <ac:spMkLst>
            <pc:docMk/>
            <pc:sldMk cId="2263932554" sldId="330"/>
            <ac:spMk id="3" creationId="{1F54C637-890C-4944-A634-C816D88E148F}"/>
          </ac:spMkLst>
        </pc:spChg>
      </pc:sldChg>
      <pc:sldChg chg="addSp delSp modSp new mod">
        <pc:chgData name="Nath, Siddhartha" userId="d83df921-9d41-4a0b-95a4-a52fc1507e41" providerId="ADAL" clId="{5124917E-9847-4741-9311-3D58979E534F}" dt="2022-10-22T21:35:40.147" v="6528" actId="20577"/>
        <pc:sldMkLst>
          <pc:docMk/>
          <pc:sldMk cId="1830261495" sldId="331"/>
        </pc:sldMkLst>
        <pc:spChg chg="mod">
          <ac:chgData name="Nath, Siddhartha" userId="d83df921-9d41-4a0b-95a4-a52fc1507e41" providerId="ADAL" clId="{5124917E-9847-4741-9311-3D58979E534F}" dt="2022-10-22T21:34:58.340" v="6519" actId="20577"/>
          <ac:spMkLst>
            <pc:docMk/>
            <pc:sldMk cId="1830261495" sldId="331"/>
            <ac:spMk id="2" creationId="{BB929140-7013-4B8E-815F-5DD56F7BEA97}"/>
          </ac:spMkLst>
        </pc:spChg>
        <pc:spChg chg="del">
          <ac:chgData name="Nath, Siddhartha" userId="d83df921-9d41-4a0b-95a4-a52fc1507e41" providerId="ADAL" clId="{5124917E-9847-4741-9311-3D58979E534F}" dt="2022-10-22T21:34:31.548" v="6495" actId="478"/>
          <ac:spMkLst>
            <pc:docMk/>
            <pc:sldMk cId="1830261495" sldId="331"/>
            <ac:spMk id="3" creationId="{8AE1397C-B678-404D-BDE2-7E186FD842C3}"/>
          </ac:spMkLst>
        </pc:spChg>
        <pc:spChg chg="add mod">
          <ac:chgData name="Nath, Siddhartha" userId="d83df921-9d41-4a0b-95a4-a52fc1507e41" providerId="ADAL" clId="{5124917E-9847-4741-9311-3D58979E534F}" dt="2022-10-22T21:35:40.147" v="6528" actId="20577"/>
          <ac:spMkLst>
            <pc:docMk/>
            <pc:sldMk cId="1830261495" sldId="331"/>
            <ac:spMk id="7" creationId="{52F68C60-34CF-4B20-8546-D27D2A6BF3C9}"/>
          </ac:spMkLst>
        </pc:spChg>
        <pc:picChg chg="add mod">
          <ac:chgData name="Nath, Siddhartha" userId="d83df921-9d41-4a0b-95a4-a52fc1507e41" providerId="ADAL" clId="{5124917E-9847-4741-9311-3D58979E534F}" dt="2022-10-22T21:35:31.165" v="6525" actId="1076"/>
          <ac:picMkLst>
            <pc:docMk/>
            <pc:sldMk cId="1830261495" sldId="331"/>
            <ac:picMk id="6" creationId="{0BE6597F-FF8C-4518-BAB2-6CDB0CE97466}"/>
          </ac:picMkLst>
        </pc:picChg>
      </pc:sldChg>
      <pc:sldChg chg="addSp delSp modSp new mod ord">
        <pc:chgData name="Nath, Siddhartha" userId="d83df921-9d41-4a0b-95a4-a52fc1507e41" providerId="ADAL" clId="{5124917E-9847-4741-9311-3D58979E534F}" dt="2022-10-22T21:49:28.893" v="7186"/>
        <pc:sldMkLst>
          <pc:docMk/>
          <pc:sldMk cId="3888673658" sldId="332"/>
        </pc:sldMkLst>
        <pc:spChg chg="mod">
          <ac:chgData name="Nath, Siddhartha" userId="d83df921-9d41-4a0b-95a4-a52fc1507e41" providerId="ADAL" clId="{5124917E-9847-4741-9311-3D58979E534F}" dt="2022-10-22T21:37:31.618" v="6591" actId="20577"/>
          <ac:spMkLst>
            <pc:docMk/>
            <pc:sldMk cId="3888673658" sldId="332"/>
            <ac:spMk id="2" creationId="{10E953D0-F93E-455B-8FAF-239D6DE9DEEE}"/>
          </ac:spMkLst>
        </pc:spChg>
        <pc:spChg chg="del">
          <ac:chgData name="Nath, Siddhartha" userId="d83df921-9d41-4a0b-95a4-a52fc1507e41" providerId="ADAL" clId="{5124917E-9847-4741-9311-3D58979E534F}" dt="2022-10-22T21:36:17.609" v="6537" actId="478"/>
          <ac:spMkLst>
            <pc:docMk/>
            <pc:sldMk cId="3888673658" sldId="332"/>
            <ac:spMk id="3" creationId="{A436F6AC-879D-4C0A-A778-F17B78CBD509}"/>
          </ac:spMkLst>
        </pc:spChg>
        <pc:picChg chg="add del mod">
          <ac:chgData name="Nath, Siddhartha" userId="d83df921-9d41-4a0b-95a4-a52fc1507e41" providerId="ADAL" clId="{5124917E-9847-4741-9311-3D58979E534F}" dt="2022-10-22T21:36:56.382" v="6542" actId="478"/>
          <ac:picMkLst>
            <pc:docMk/>
            <pc:sldMk cId="3888673658" sldId="332"/>
            <ac:picMk id="5" creationId="{69995EF9-379C-4D2E-A92E-0554CC34A80F}"/>
          </ac:picMkLst>
        </pc:picChg>
        <pc:picChg chg="add del mod">
          <ac:chgData name="Nath, Siddhartha" userId="d83df921-9d41-4a0b-95a4-a52fc1507e41" providerId="ADAL" clId="{5124917E-9847-4741-9311-3D58979E534F}" dt="2022-10-22T21:36:55.466" v="6541" actId="478"/>
          <ac:picMkLst>
            <pc:docMk/>
            <pc:sldMk cId="3888673658" sldId="332"/>
            <ac:picMk id="7" creationId="{1FD4779E-7E69-4947-920F-C0192A1A9A4B}"/>
          </ac:picMkLst>
        </pc:picChg>
        <pc:picChg chg="add mod">
          <ac:chgData name="Nath, Siddhartha" userId="d83df921-9d41-4a0b-95a4-a52fc1507e41" providerId="ADAL" clId="{5124917E-9847-4741-9311-3D58979E534F}" dt="2022-10-22T21:37:25.316" v="6575" actId="1076"/>
          <ac:picMkLst>
            <pc:docMk/>
            <pc:sldMk cId="3888673658" sldId="332"/>
            <ac:picMk id="9" creationId="{2A2D1E9C-034B-4CDB-9310-9BD5F7FA5AED}"/>
          </ac:picMkLst>
        </pc:picChg>
      </pc:sldChg>
      <pc:sldChg chg="modSp new mod">
        <pc:chgData name="Nath, Siddhartha" userId="d83df921-9d41-4a0b-95a4-a52fc1507e41" providerId="ADAL" clId="{5124917E-9847-4741-9311-3D58979E534F}" dt="2022-10-22T21:44:57.735" v="7008" actId="207"/>
        <pc:sldMkLst>
          <pc:docMk/>
          <pc:sldMk cId="1380156713" sldId="333"/>
        </pc:sldMkLst>
        <pc:spChg chg="mod">
          <ac:chgData name="Nath, Siddhartha" userId="d83df921-9d41-4a0b-95a4-a52fc1507e41" providerId="ADAL" clId="{5124917E-9847-4741-9311-3D58979E534F}" dt="2022-10-22T21:39:26.804" v="6627" actId="20577"/>
          <ac:spMkLst>
            <pc:docMk/>
            <pc:sldMk cId="1380156713" sldId="333"/>
            <ac:spMk id="2" creationId="{F560B01C-EBC0-4007-9DC6-412C1D43F96B}"/>
          </ac:spMkLst>
        </pc:spChg>
        <pc:spChg chg="mod">
          <ac:chgData name="Nath, Siddhartha" userId="d83df921-9d41-4a0b-95a4-a52fc1507e41" providerId="ADAL" clId="{5124917E-9847-4741-9311-3D58979E534F}" dt="2022-10-22T21:44:57.735" v="7008" actId="207"/>
          <ac:spMkLst>
            <pc:docMk/>
            <pc:sldMk cId="1380156713" sldId="333"/>
            <ac:spMk id="3" creationId="{D28FBBF9-6803-4D44-AA28-2A7328A19487}"/>
          </ac:spMkLst>
        </pc:spChg>
      </pc:sldChg>
      <pc:sldChg chg="modSp new mod">
        <pc:chgData name="Nath, Siddhartha" userId="d83df921-9d41-4a0b-95a4-a52fc1507e41" providerId="ADAL" clId="{5124917E-9847-4741-9311-3D58979E534F}" dt="2022-10-22T21:46:58.136" v="7184" actId="207"/>
        <pc:sldMkLst>
          <pc:docMk/>
          <pc:sldMk cId="3275160801" sldId="334"/>
        </pc:sldMkLst>
        <pc:spChg chg="mod">
          <ac:chgData name="Nath, Siddhartha" userId="d83df921-9d41-4a0b-95a4-a52fc1507e41" providerId="ADAL" clId="{5124917E-9847-4741-9311-3D58979E534F}" dt="2022-10-22T21:45:36.204" v="7029" actId="20577"/>
          <ac:spMkLst>
            <pc:docMk/>
            <pc:sldMk cId="3275160801" sldId="334"/>
            <ac:spMk id="2" creationId="{4FDE2C4F-BB63-445F-949A-8B61E3F102DB}"/>
          </ac:spMkLst>
        </pc:spChg>
        <pc:spChg chg="mod">
          <ac:chgData name="Nath, Siddhartha" userId="d83df921-9d41-4a0b-95a4-a52fc1507e41" providerId="ADAL" clId="{5124917E-9847-4741-9311-3D58979E534F}" dt="2022-10-22T21:46:58.136" v="7184" actId="207"/>
          <ac:spMkLst>
            <pc:docMk/>
            <pc:sldMk cId="3275160801" sldId="334"/>
            <ac:spMk id="3" creationId="{9FAB9469-09F3-457F-A0CE-6575FC3F2C26}"/>
          </ac:spMkLst>
        </pc:spChg>
      </pc:sldChg>
      <pc:sldChg chg="addSp delSp modSp new mod">
        <pc:chgData name="Nath, Siddhartha" userId="d83df921-9d41-4a0b-95a4-a52fc1507e41" providerId="ADAL" clId="{5124917E-9847-4741-9311-3D58979E534F}" dt="2022-10-22T22:13:57.009" v="8107" actId="21"/>
        <pc:sldMkLst>
          <pc:docMk/>
          <pc:sldMk cId="2247751704" sldId="335"/>
        </pc:sldMkLst>
        <pc:spChg chg="mod">
          <ac:chgData name="Nath, Siddhartha" userId="d83df921-9d41-4a0b-95a4-a52fc1507e41" providerId="ADAL" clId="{5124917E-9847-4741-9311-3D58979E534F}" dt="2022-10-22T21:49:54.429" v="7205"/>
          <ac:spMkLst>
            <pc:docMk/>
            <pc:sldMk cId="2247751704" sldId="335"/>
            <ac:spMk id="2" creationId="{A04271C1-60A4-43EC-BEA8-07E2745B93C8}"/>
          </ac:spMkLst>
        </pc:spChg>
        <pc:spChg chg="mod">
          <ac:chgData name="Nath, Siddhartha" userId="d83df921-9d41-4a0b-95a4-a52fc1507e41" providerId="ADAL" clId="{5124917E-9847-4741-9311-3D58979E534F}" dt="2022-10-22T21:59:59.780" v="7817" actId="20577"/>
          <ac:spMkLst>
            <pc:docMk/>
            <pc:sldMk cId="2247751704" sldId="335"/>
            <ac:spMk id="3" creationId="{27B89974-5BEB-4323-A8B4-2791C563BA7A}"/>
          </ac:spMkLst>
        </pc:spChg>
        <pc:picChg chg="add del mod">
          <ac:chgData name="Nath, Siddhartha" userId="d83df921-9d41-4a0b-95a4-a52fc1507e41" providerId="ADAL" clId="{5124917E-9847-4741-9311-3D58979E534F}" dt="2022-10-22T22:13:57.009" v="8107" actId="21"/>
          <ac:picMkLst>
            <pc:docMk/>
            <pc:sldMk cId="2247751704" sldId="335"/>
            <ac:picMk id="6" creationId="{FDF9F61C-37DB-491A-914F-21627B5AE6CA}"/>
          </ac:picMkLst>
        </pc:picChg>
      </pc:sldChg>
      <pc:sldChg chg="addSp modSp new mod">
        <pc:chgData name="Nath, Siddhartha" userId="d83df921-9d41-4a0b-95a4-a52fc1507e41" providerId="ADAL" clId="{5124917E-9847-4741-9311-3D58979E534F}" dt="2022-10-22T22:15:15.389" v="8171" actId="207"/>
        <pc:sldMkLst>
          <pc:docMk/>
          <pc:sldMk cId="3750070387" sldId="336"/>
        </pc:sldMkLst>
        <pc:spChg chg="mod">
          <ac:chgData name="Nath, Siddhartha" userId="d83df921-9d41-4a0b-95a4-a52fc1507e41" providerId="ADAL" clId="{5124917E-9847-4741-9311-3D58979E534F}" dt="2022-10-22T22:00:11.186" v="7847" actId="20577"/>
          <ac:spMkLst>
            <pc:docMk/>
            <pc:sldMk cId="3750070387" sldId="336"/>
            <ac:spMk id="2" creationId="{C299E25F-8D70-4D93-904D-253F74BE9A88}"/>
          </ac:spMkLst>
        </pc:spChg>
        <pc:spChg chg="mod">
          <ac:chgData name="Nath, Siddhartha" userId="d83df921-9d41-4a0b-95a4-a52fc1507e41" providerId="ADAL" clId="{5124917E-9847-4741-9311-3D58979E534F}" dt="2022-10-22T22:15:15.389" v="8171" actId="207"/>
          <ac:spMkLst>
            <pc:docMk/>
            <pc:sldMk cId="3750070387" sldId="336"/>
            <ac:spMk id="3" creationId="{D79ABF33-914B-45D5-8286-DED0F662A4AD}"/>
          </ac:spMkLst>
        </pc:spChg>
        <pc:picChg chg="add mod">
          <ac:chgData name="Nath, Siddhartha" userId="d83df921-9d41-4a0b-95a4-a52fc1507e41" providerId="ADAL" clId="{5124917E-9847-4741-9311-3D58979E534F}" dt="2022-10-22T22:14:26.718" v="8120" actId="14100"/>
          <ac:picMkLst>
            <pc:docMk/>
            <pc:sldMk cId="3750070387" sldId="336"/>
            <ac:picMk id="5" creationId="{843F14B9-ECB8-4CFF-91D3-2A8BAA2F31A1}"/>
          </ac:picMkLst>
        </pc:picChg>
      </pc:sldChg>
      <pc:sldChg chg="addSp delSp modSp new mod">
        <pc:chgData name="Nath, Siddhartha" userId="d83df921-9d41-4a0b-95a4-a52fc1507e41" providerId="ADAL" clId="{5124917E-9847-4741-9311-3D58979E534F}" dt="2022-10-22T22:16:46.524" v="8199" actId="20577"/>
        <pc:sldMkLst>
          <pc:docMk/>
          <pc:sldMk cId="2482935435" sldId="337"/>
        </pc:sldMkLst>
        <pc:spChg chg="mod">
          <ac:chgData name="Nath, Siddhartha" userId="d83df921-9d41-4a0b-95a4-a52fc1507e41" providerId="ADAL" clId="{5124917E-9847-4741-9311-3D58979E534F}" dt="2022-10-22T22:16:02.628" v="8190" actId="20577"/>
          <ac:spMkLst>
            <pc:docMk/>
            <pc:sldMk cId="2482935435" sldId="337"/>
            <ac:spMk id="2" creationId="{E7E49627-38E4-4A34-B91D-F6C64EF9DC98}"/>
          </ac:spMkLst>
        </pc:spChg>
        <pc:spChg chg="del">
          <ac:chgData name="Nath, Siddhartha" userId="d83df921-9d41-4a0b-95a4-a52fc1507e41" providerId="ADAL" clId="{5124917E-9847-4741-9311-3D58979E534F}" dt="2022-10-22T22:16:17.361" v="8191" actId="478"/>
          <ac:spMkLst>
            <pc:docMk/>
            <pc:sldMk cId="2482935435" sldId="337"/>
            <ac:spMk id="3" creationId="{6707E247-5E5D-49FB-B6BA-F0AE12264AB0}"/>
          </ac:spMkLst>
        </pc:spChg>
        <pc:spChg chg="add mod">
          <ac:chgData name="Nath, Siddhartha" userId="d83df921-9d41-4a0b-95a4-a52fc1507e41" providerId="ADAL" clId="{5124917E-9847-4741-9311-3D58979E534F}" dt="2022-10-22T22:16:46.524" v="8199" actId="20577"/>
          <ac:spMkLst>
            <pc:docMk/>
            <pc:sldMk cId="2482935435" sldId="337"/>
            <ac:spMk id="7" creationId="{19716E85-6D34-406F-8126-1567B412B2C6}"/>
          </ac:spMkLst>
        </pc:spChg>
        <pc:picChg chg="add mod">
          <ac:chgData name="Nath, Siddhartha" userId="d83df921-9d41-4a0b-95a4-a52fc1507e41" providerId="ADAL" clId="{5124917E-9847-4741-9311-3D58979E534F}" dt="2022-10-22T22:16:24.828" v="8195" actId="14100"/>
          <ac:picMkLst>
            <pc:docMk/>
            <pc:sldMk cId="2482935435" sldId="337"/>
            <ac:picMk id="6" creationId="{9F2D90AE-E30D-4ABA-80AA-626AD6AD4F6B}"/>
          </ac:picMkLst>
        </pc:picChg>
      </pc:sldChg>
      <pc:sldChg chg="modSp new mod">
        <pc:chgData name="Nath, Siddhartha" userId="d83df921-9d41-4a0b-95a4-a52fc1507e41" providerId="ADAL" clId="{5124917E-9847-4741-9311-3D58979E534F}" dt="2022-10-22T22:19:57.213" v="8484" actId="20577"/>
        <pc:sldMkLst>
          <pc:docMk/>
          <pc:sldMk cId="818790160" sldId="338"/>
        </pc:sldMkLst>
        <pc:spChg chg="mod">
          <ac:chgData name="Nath, Siddhartha" userId="d83df921-9d41-4a0b-95a4-a52fc1507e41" providerId="ADAL" clId="{5124917E-9847-4741-9311-3D58979E534F}" dt="2022-10-22T22:17:18.875" v="8258" actId="20577"/>
          <ac:spMkLst>
            <pc:docMk/>
            <pc:sldMk cId="818790160" sldId="338"/>
            <ac:spMk id="2" creationId="{5514A69A-3C09-4E91-9B89-E206E508D775}"/>
          </ac:spMkLst>
        </pc:spChg>
        <pc:spChg chg="mod">
          <ac:chgData name="Nath, Siddhartha" userId="d83df921-9d41-4a0b-95a4-a52fc1507e41" providerId="ADAL" clId="{5124917E-9847-4741-9311-3D58979E534F}" dt="2022-10-22T22:19:57.213" v="8484" actId="20577"/>
          <ac:spMkLst>
            <pc:docMk/>
            <pc:sldMk cId="818790160" sldId="338"/>
            <ac:spMk id="3" creationId="{2E65AF3D-DF9C-4C1C-83D1-3CB33DC10FC7}"/>
          </ac:spMkLst>
        </pc:spChg>
      </pc:sldChg>
    </pc:docChg>
  </pc:docChgLst>
  <pc:docChgLst>
    <pc:chgData name="Nath, Siddhartha" userId="d83df921-9d41-4a0b-95a4-a52fc1507e41" providerId="ADAL" clId="{3C223E26-855D-4912-A321-9665C4581692}"/>
    <pc:docChg chg="undo custSel addSld delSld modSld sldOrd">
      <pc:chgData name="Nath, Siddhartha" userId="d83df921-9d41-4a0b-95a4-a52fc1507e41" providerId="ADAL" clId="{3C223E26-855D-4912-A321-9665C4581692}" dt="2022-11-09T23:53:43.810" v="13229" actId="404"/>
      <pc:docMkLst>
        <pc:docMk/>
      </pc:docMkLst>
      <pc:sldChg chg="modSp mod">
        <pc:chgData name="Nath, Siddhartha" userId="d83df921-9d41-4a0b-95a4-a52fc1507e41" providerId="ADAL" clId="{3C223E26-855D-4912-A321-9665C4581692}" dt="2022-11-07T20:03:54.496" v="3" actId="20577"/>
        <pc:sldMkLst>
          <pc:docMk/>
          <pc:sldMk cId="0" sldId="284"/>
        </pc:sldMkLst>
        <pc:spChg chg="mod">
          <ac:chgData name="Nath, Siddhartha" userId="d83df921-9d41-4a0b-95a4-a52fc1507e41" providerId="ADAL" clId="{3C223E26-855D-4912-A321-9665C4581692}" dt="2022-11-07T20:03:54.496" v="3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3C223E26-855D-4912-A321-9665C4581692}" dt="2022-11-07T20:04:12.860" v="23" actId="20577"/>
        <pc:sldMkLst>
          <pc:docMk/>
          <pc:sldMk cId="0" sldId="285"/>
        </pc:sldMkLst>
        <pc:spChg chg="mod">
          <ac:chgData name="Nath, Siddhartha" userId="d83df921-9d41-4a0b-95a4-a52fc1507e41" providerId="ADAL" clId="{3C223E26-855D-4912-A321-9665C4581692}" dt="2022-11-07T20:04:12.860" v="23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3C223E26-855D-4912-A321-9665C4581692}" dt="2022-11-09T23:53:43.810" v="13229" actId="404"/>
        <pc:sldMkLst>
          <pc:docMk/>
          <pc:sldMk cId="0" sldId="287"/>
        </pc:sldMkLst>
        <pc:spChg chg="mod">
          <ac:chgData name="Nath, Siddhartha" userId="d83df921-9d41-4a0b-95a4-a52fc1507e41" providerId="ADAL" clId="{3C223E26-855D-4912-A321-9665C4581692}" dt="2022-11-09T23:53:43.810" v="13229" actId="404"/>
          <ac:spMkLst>
            <pc:docMk/>
            <pc:sldMk cId="0" sldId="287"/>
            <ac:spMk id="6147" creationId="{73F818DB-3984-47D9-9F92-47F2BB30F17C}"/>
          </ac:spMkLst>
        </pc:spChg>
      </pc:sldChg>
      <pc:sldChg chg="modSp mod">
        <pc:chgData name="Nath, Siddhartha" userId="d83df921-9d41-4a0b-95a4-a52fc1507e41" providerId="ADAL" clId="{3C223E26-855D-4912-A321-9665C4581692}" dt="2022-11-08T16:07:18.427" v="13192" actId="207"/>
        <pc:sldMkLst>
          <pc:docMk/>
          <pc:sldMk cId="1254003249" sldId="288"/>
        </pc:sldMkLst>
        <pc:spChg chg="mod">
          <ac:chgData name="Nath, Siddhartha" userId="d83df921-9d41-4a0b-95a4-a52fc1507e41" providerId="ADAL" clId="{3C223E26-855D-4912-A321-9665C4581692}" dt="2022-11-07T20:16:14.264" v="777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3C223E26-855D-4912-A321-9665C4581692}" dt="2022-11-08T16:07:18.427" v="13192" actId="207"/>
          <ac:spMkLst>
            <pc:docMk/>
            <pc:sldMk cId="1254003249" sldId="288"/>
            <ac:spMk id="3" creationId="{39403EA4-72EF-44C6-B9C1-4BB7C0605EC3}"/>
          </ac:spMkLst>
        </pc:spChg>
      </pc:sldChg>
      <pc:sldChg chg="modSp del mod">
        <pc:chgData name="Nath, Siddhartha" userId="d83df921-9d41-4a0b-95a4-a52fc1507e41" providerId="ADAL" clId="{3C223E26-855D-4912-A321-9665C4581692}" dt="2022-11-07T23:20:01.093" v="5670" actId="2696"/>
        <pc:sldMkLst>
          <pc:docMk/>
          <pc:sldMk cId="3344997523" sldId="401"/>
        </pc:sldMkLst>
        <pc:spChg chg="mod">
          <ac:chgData name="Nath, Siddhartha" userId="d83df921-9d41-4a0b-95a4-a52fc1507e41" providerId="ADAL" clId="{3C223E26-855D-4912-A321-9665C4581692}" dt="2022-11-07T20:07:07.605" v="54" actId="20577"/>
          <ac:spMkLst>
            <pc:docMk/>
            <pc:sldMk cId="3344997523" sldId="401"/>
            <ac:spMk id="2" creationId="{6715A01F-FF40-4C63-A9BA-1FB5D4423926}"/>
          </ac:spMkLst>
        </pc:spChg>
        <pc:spChg chg="mod">
          <ac:chgData name="Nath, Siddhartha" userId="d83df921-9d41-4a0b-95a4-a52fc1507e41" providerId="ADAL" clId="{3C223E26-855D-4912-A321-9665C4581692}" dt="2022-11-07T20:08:28.700" v="184" actId="20577"/>
          <ac:spMkLst>
            <pc:docMk/>
            <pc:sldMk cId="3344997523" sldId="401"/>
            <ac:spMk id="3" creationId="{9BBB932F-4FB7-400B-AD67-EB0526D6CAE7}"/>
          </ac:spMkLst>
        </pc:spChg>
      </pc:sldChg>
      <pc:sldChg chg="del">
        <pc:chgData name="Nath, Siddhartha" userId="d83df921-9d41-4a0b-95a4-a52fc1507e41" providerId="ADAL" clId="{3C223E26-855D-4912-A321-9665C4581692}" dt="2022-11-07T20:08:44.229" v="185" actId="47"/>
        <pc:sldMkLst>
          <pc:docMk/>
          <pc:sldMk cId="1222942495" sldId="402"/>
        </pc:sldMkLst>
      </pc:sldChg>
      <pc:sldChg chg="del">
        <pc:chgData name="Nath, Siddhartha" userId="d83df921-9d41-4a0b-95a4-a52fc1507e41" providerId="ADAL" clId="{3C223E26-855D-4912-A321-9665C4581692}" dt="2022-11-07T20:08:44.734" v="186" actId="47"/>
        <pc:sldMkLst>
          <pc:docMk/>
          <pc:sldMk cId="157471863" sldId="403"/>
        </pc:sldMkLst>
      </pc:sldChg>
      <pc:sldChg chg="del">
        <pc:chgData name="Nath, Siddhartha" userId="d83df921-9d41-4a0b-95a4-a52fc1507e41" providerId="ADAL" clId="{3C223E26-855D-4912-A321-9665C4581692}" dt="2022-11-07T20:08:45.510" v="187" actId="47"/>
        <pc:sldMkLst>
          <pc:docMk/>
          <pc:sldMk cId="2205272028" sldId="404"/>
        </pc:sldMkLst>
      </pc:sldChg>
      <pc:sldChg chg="modSp del mod">
        <pc:chgData name="Nath, Siddhartha" userId="d83df921-9d41-4a0b-95a4-a52fc1507e41" providerId="ADAL" clId="{3C223E26-855D-4912-A321-9665C4581692}" dt="2022-11-07T23:20:01.093" v="5670" actId="2696"/>
        <pc:sldMkLst>
          <pc:docMk/>
          <pc:sldMk cId="4117833536" sldId="405"/>
        </pc:sldMkLst>
        <pc:spChg chg="mod">
          <ac:chgData name="Nath, Siddhartha" userId="d83df921-9d41-4a0b-95a4-a52fc1507e41" providerId="ADAL" clId="{3C223E26-855D-4912-A321-9665C4581692}" dt="2022-11-07T20:13:30.859" v="641" actId="20577"/>
          <ac:spMkLst>
            <pc:docMk/>
            <pc:sldMk cId="4117833536" sldId="405"/>
            <ac:spMk id="3" creationId="{5EB6B874-1E71-4719-9FD2-D8FAA49DEA4C}"/>
          </ac:spMkLst>
        </pc:spChg>
      </pc:sldChg>
      <pc:sldChg chg="del">
        <pc:chgData name="Nath, Siddhartha" userId="d83df921-9d41-4a0b-95a4-a52fc1507e41" providerId="ADAL" clId="{3C223E26-855D-4912-A321-9665C4581692}" dt="2022-11-07T20:12:25.295" v="573" actId="47"/>
        <pc:sldMkLst>
          <pc:docMk/>
          <pc:sldMk cId="2680784585" sldId="407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1608688091" sldId="408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1826009634" sldId="409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1077245308" sldId="410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1805098621" sldId="411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1860040692" sldId="412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2315355457" sldId="413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4031810181" sldId="414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774649221" sldId="415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3387016600" sldId="416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1634919074" sldId="417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3555609701" sldId="418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931361193" sldId="419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3190492072" sldId="420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3010657527" sldId="421"/>
        </pc:sldMkLst>
      </pc:sldChg>
      <pc:sldChg chg="del">
        <pc:chgData name="Nath, Siddhartha" userId="d83df921-9d41-4a0b-95a4-a52fc1507e41" providerId="ADAL" clId="{3C223E26-855D-4912-A321-9665C4581692}" dt="2022-11-07T20:16:21.254" v="778" actId="47"/>
        <pc:sldMkLst>
          <pc:docMk/>
          <pc:sldMk cId="3657782064" sldId="422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246303887" sldId="423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3154518002" sldId="424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328601108" sldId="425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3792280896" sldId="426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3005817617" sldId="427"/>
        </pc:sldMkLst>
      </pc:sldChg>
      <pc:sldChg chg="modSp add del mod">
        <pc:chgData name="Nath, Siddhartha" userId="d83df921-9d41-4a0b-95a4-a52fc1507e41" providerId="ADAL" clId="{3C223E26-855D-4912-A321-9665C4581692}" dt="2022-11-07T23:20:01.093" v="5670" actId="2696"/>
        <pc:sldMkLst>
          <pc:docMk/>
          <pc:sldMk cId="1029884179" sldId="428"/>
        </pc:sldMkLst>
        <pc:spChg chg="mod">
          <ac:chgData name="Nath, Siddhartha" userId="d83df921-9d41-4a0b-95a4-a52fc1507e41" providerId="ADAL" clId="{3C223E26-855D-4912-A321-9665C4581692}" dt="2022-11-07T20:30:03.708" v="1602" actId="20577"/>
          <ac:spMkLst>
            <pc:docMk/>
            <pc:sldMk cId="1029884179" sldId="428"/>
            <ac:spMk id="3" creationId="{5EB6B874-1E71-4719-9FD2-D8FAA49DEA4C}"/>
          </ac:spMkLst>
        </pc:spChg>
      </pc:sldChg>
      <pc:sldChg chg="modSp new del mod">
        <pc:chgData name="Nath, Siddhartha" userId="d83df921-9d41-4a0b-95a4-a52fc1507e41" providerId="ADAL" clId="{3C223E26-855D-4912-A321-9665C4581692}" dt="2022-11-07T23:20:01.093" v="5670" actId="2696"/>
        <pc:sldMkLst>
          <pc:docMk/>
          <pc:sldMk cId="438994336" sldId="429"/>
        </pc:sldMkLst>
        <pc:spChg chg="mod">
          <ac:chgData name="Nath, Siddhartha" userId="d83df921-9d41-4a0b-95a4-a52fc1507e41" providerId="ADAL" clId="{3C223E26-855D-4912-A321-9665C4581692}" dt="2022-11-07T20:16:30.104" v="786" actId="20577"/>
          <ac:spMkLst>
            <pc:docMk/>
            <pc:sldMk cId="438994336" sldId="429"/>
            <ac:spMk id="2" creationId="{7DAA3578-92ED-46E4-BF67-83958C1BCE76}"/>
          </ac:spMkLst>
        </pc:spChg>
        <pc:spChg chg="mod">
          <ac:chgData name="Nath, Siddhartha" userId="d83df921-9d41-4a0b-95a4-a52fc1507e41" providerId="ADAL" clId="{3C223E26-855D-4912-A321-9665C4581692}" dt="2022-11-07T20:26:11.456" v="1458" actId="20577"/>
          <ac:spMkLst>
            <pc:docMk/>
            <pc:sldMk cId="438994336" sldId="429"/>
            <ac:spMk id="3" creationId="{B16AB207-B11C-4C1A-B9B3-F42B3BAEAD3C}"/>
          </ac:spMkLst>
        </pc:spChg>
      </pc:sldChg>
      <pc:sldChg chg="modSp add del mod">
        <pc:chgData name="Nath, Siddhartha" userId="d83df921-9d41-4a0b-95a4-a52fc1507e41" providerId="ADAL" clId="{3C223E26-855D-4912-A321-9665C4581692}" dt="2022-11-07T23:20:01.093" v="5670" actId="2696"/>
        <pc:sldMkLst>
          <pc:docMk/>
          <pc:sldMk cId="2370788267" sldId="430"/>
        </pc:sldMkLst>
        <pc:spChg chg="mod">
          <ac:chgData name="Nath, Siddhartha" userId="d83df921-9d41-4a0b-95a4-a52fc1507e41" providerId="ADAL" clId="{3C223E26-855D-4912-A321-9665C4581692}" dt="2022-11-07T20:26:08.853" v="1457" actId="20577"/>
          <ac:spMkLst>
            <pc:docMk/>
            <pc:sldMk cId="2370788267" sldId="430"/>
            <ac:spMk id="3" creationId="{B16AB207-B11C-4C1A-B9B3-F42B3BAEAD3C}"/>
          </ac:spMkLst>
        </pc:spChg>
      </pc:sldChg>
      <pc:sldChg chg="modSp add del mod">
        <pc:chgData name="Nath, Siddhartha" userId="d83df921-9d41-4a0b-95a4-a52fc1507e41" providerId="ADAL" clId="{3C223E26-855D-4912-A321-9665C4581692}" dt="2022-11-07T23:20:01.093" v="5670" actId="2696"/>
        <pc:sldMkLst>
          <pc:docMk/>
          <pc:sldMk cId="2371151519" sldId="431"/>
        </pc:sldMkLst>
        <pc:spChg chg="mod">
          <ac:chgData name="Nath, Siddhartha" userId="d83df921-9d41-4a0b-95a4-a52fc1507e41" providerId="ADAL" clId="{3C223E26-855D-4912-A321-9665C4581692}" dt="2022-11-07T20:28:04.121" v="1536" actId="20577"/>
          <ac:spMkLst>
            <pc:docMk/>
            <pc:sldMk cId="2371151519" sldId="431"/>
            <ac:spMk id="3" creationId="{B16AB207-B11C-4C1A-B9B3-F42B3BAEAD3C}"/>
          </ac:spMkLst>
        </pc:spChg>
      </pc:sldChg>
      <pc:sldChg chg="modSp add del mod">
        <pc:chgData name="Nath, Siddhartha" userId="d83df921-9d41-4a0b-95a4-a52fc1507e41" providerId="ADAL" clId="{3C223E26-855D-4912-A321-9665C4581692}" dt="2022-11-07T23:20:01.093" v="5670" actId="2696"/>
        <pc:sldMkLst>
          <pc:docMk/>
          <pc:sldMk cId="1577549418" sldId="432"/>
        </pc:sldMkLst>
        <pc:spChg chg="mod">
          <ac:chgData name="Nath, Siddhartha" userId="d83df921-9d41-4a0b-95a4-a52fc1507e41" providerId="ADAL" clId="{3C223E26-855D-4912-A321-9665C4581692}" dt="2022-11-07T20:33:48.581" v="1764" actId="20577"/>
          <ac:spMkLst>
            <pc:docMk/>
            <pc:sldMk cId="1577549418" sldId="432"/>
            <ac:spMk id="3" creationId="{5EB6B874-1E71-4719-9FD2-D8FAA49DEA4C}"/>
          </ac:spMkLst>
        </pc:spChg>
      </pc:sldChg>
      <pc:sldChg chg="modSp add del mod">
        <pc:chgData name="Nath, Siddhartha" userId="d83df921-9d41-4a0b-95a4-a52fc1507e41" providerId="ADAL" clId="{3C223E26-855D-4912-A321-9665C4581692}" dt="2022-11-07T23:20:01.093" v="5670" actId="2696"/>
        <pc:sldMkLst>
          <pc:docMk/>
          <pc:sldMk cId="1360173598" sldId="433"/>
        </pc:sldMkLst>
        <pc:spChg chg="mod">
          <ac:chgData name="Nath, Siddhartha" userId="d83df921-9d41-4a0b-95a4-a52fc1507e41" providerId="ADAL" clId="{3C223E26-855D-4912-A321-9665C4581692}" dt="2022-11-07T20:35:39.451" v="1938" actId="20577"/>
          <ac:spMkLst>
            <pc:docMk/>
            <pc:sldMk cId="1360173598" sldId="433"/>
            <ac:spMk id="3" creationId="{5EB6B874-1E71-4719-9FD2-D8FAA49DEA4C}"/>
          </ac:spMkLst>
        </pc:spChg>
      </pc:sldChg>
      <pc:sldChg chg="addSp modSp new del mod">
        <pc:chgData name="Nath, Siddhartha" userId="d83df921-9d41-4a0b-95a4-a52fc1507e41" providerId="ADAL" clId="{3C223E26-855D-4912-A321-9665C4581692}" dt="2022-11-07T23:20:01.093" v="5670" actId="2696"/>
        <pc:sldMkLst>
          <pc:docMk/>
          <pc:sldMk cId="3832150133" sldId="434"/>
        </pc:sldMkLst>
        <pc:spChg chg="mod">
          <ac:chgData name="Nath, Siddhartha" userId="d83df921-9d41-4a0b-95a4-a52fc1507e41" providerId="ADAL" clId="{3C223E26-855D-4912-A321-9665C4581692}" dt="2022-11-07T20:36:10.914" v="1974" actId="20577"/>
          <ac:spMkLst>
            <pc:docMk/>
            <pc:sldMk cId="3832150133" sldId="434"/>
            <ac:spMk id="2" creationId="{0DDA7032-EE34-453B-9AAD-8A627C31FA83}"/>
          </ac:spMkLst>
        </pc:spChg>
        <pc:spChg chg="mod">
          <ac:chgData name="Nath, Siddhartha" userId="d83df921-9d41-4a0b-95a4-a52fc1507e41" providerId="ADAL" clId="{3C223E26-855D-4912-A321-9665C4581692}" dt="2022-11-07T20:47:22.822" v="2655" actId="20577"/>
          <ac:spMkLst>
            <pc:docMk/>
            <pc:sldMk cId="3832150133" sldId="434"/>
            <ac:spMk id="3" creationId="{EA06AEA5-085B-433C-A5BB-AE0A6BEF5D8E}"/>
          </ac:spMkLst>
        </pc:spChg>
        <pc:picChg chg="add mod">
          <ac:chgData name="Nath, Siddhartha" userId="d83df921-9d41-4a0b-95a4-a52fc1507e41" providerId="ADAL" clId="{3C223E26-855D-4912-A321-9665C4581692}" dt="2022-11-07T20:36:38.321" v="1981" actId="14100"/>
          <ac:picMkLst>
            <pc:docMk/>
            <pc:sldMk cId="3832150133" sldId="434"/>
            <ac:picMk id="6" creationId="{603D8625-7131-44F8-90E3-A35787618E5D}"/>
          </ac:picMkLst>
        </pc:picChg>
      </pc:sldChg>
      <pc:sldChg chg="addSp delSp modSp new mod">
        <pc:chgData name="Nath, Siddhartha" userId="d83df921-9d41-4a0b-95a4-a52fc1507e41" providerId="ADAL" clId="{3C223E26-855D-4912-A321-9665C4581692}" dt="2022-11-08T16:02:47.095" v="13155" actId="20577"/>
        <pc:sldMkLst>
          <pc:docMk/>
          <pc:sldMk cId="3318015077" sldId="435"/>
        </pc:sldMkLst>
        <pc:spChg chg="mod">
          <ac:chgData name="Nath, Siddhartha" userId="d83df921-9d41-4a0b-95a4-a52fc1507e41" providerId="ADAL" clId="{3C223E26-855D-4912-A321-9665C4581692}" dt="2022-11-08T16:02:47.095" v="13155" actId="20577"/>
          <ac:spMkLst>
            <pc:docMk/>
            <pc:sldMk cId="3318015077" sldId="435"/>
            <ac:spMk id="2" creationId="{55CD1F79-0EEF-46F2-AD1B-27D5B57E9562}"/>
          </ac:spMkLst>
        </pc:spChg>
        <pc:spChg chg="del">
          <ac:chgData name="Nath, Siddhartha" userId="d83df921-9d41-4a0b-95a4-a52fc1507e41" providerId="ADAL" clId="{3C223E26-855D-4912-A321-9665C4581692}" dt="2022-11-07T20:37:42.149" v="2061" actId="478"/>
          <ac:spMkLst>
            <pc:docMk/>
            <pc:sldMk cId="3318015077" sldId="435"/>
            <ac:spMk id="3" creationId="{52D54E4F-723E-4135-922A-FA250218AA62}"/>
          </ac:spMkLst>
        </pc:spChg>
        <pc:spChg chg="add mod">
          <ac:chgData name="Nath, Siddhartha" userId="d83df921-9d41-4a0b-95a4-a52fc1507e41" providerId="ADAL" clId="{3C223E26-855D-4912-A321-9665C4581692}" dt="2022-11-07T20:40:25.652" v="2244" actId="20577"/>
          <ac:spMkLst>
            <pc:docMk/>
            <pc:sldMk cId="3318015077" sldId="435"/>
            <ac:spMk id="9" creationId="{B02940E0-09F3-4067-B4CA-84B1369295D7}"/>
          </ac:spMkLst>
        </pc:spChg>
        <pc:picChg chg="add mod">
          <ac:chgData name="Nath, Siddhartha" userId="d83df921-9d41-4a0b-95a4-a52fc1507e41" providerId="ADAL" clId="{3C223E26-855D-4912-A321-9665C4581692}" dt="2022-11-07T20:37:50.942" v="2066" actId="14100"/>
          <ac:picMkLst>
            <pc:docMk/>
            <pc:sldMk cId="3318015077" sldId="435"/>
            <ac:picMk id="6" creationId="{8910CCC7-B48A-4146-A78B-4CFB5F422EA1}"/>
          </ac:picMkLst>
        </pc:picChg>
        <pc:picChg chg="add mod">
          <ac:chgData name="Nath, Siddhartha" userId="d83df921-9d41-4a0b-95a4-a52fc1507e41" providerId="ADAL" clId="{3C223E26-855D-4912-A321-9665C4581692}" dt="2022-11-07T20:38:31.216" v="2069" actId="1076"/>
          <ac:picMkLst>
            <pc:docMk/>
            <pc:sldMk cId="3318015077" sldId="435"/>
            <ac:picMk id="8" creationId="{B8D0E9BE-03A7-4532-8FDA-7001C37C51BA}"/>
          </ac:picMkLst>
        </pc:picChg>
      </pc:sldChg>
      <pc:sldChg chg="addSp modSp new del mod ord chgLayout">
        <pc:chgData name="Nath, Siddhartha" userId="d83df921-9d41-4a0b-95a4-a52fc1507e41" providerId="ADAL" clId="{3C223E26-855D-4912-A321-9665C4581692}" dt="2022-11-07T23:20:01.093" v="5670" actId="2696"/>
        <pc:sldMkLst>
          <pc:docMk/>
          <pc:sldMk cId="4094043367" sldId="436"/>
        </pc:sldMkLst>
        <pc:spChg chg="mod ord">
          <ac:chgData name="Nath, Siddhartha" userId="d83df921-9d41-4a0b-95a4-a52fc1507e41" providerId="ADAL" clId="{3C223E26-855D-4912-A321-9665C4581692}" dt="2022-11-07T20:43:28.371" v="2484" actId="700"/>
          <ac:spMkLst>
            <pc:docMk/>
            <pc:sldMk cId="4094043367" sldId="436"/>
            <ac:spMk id="2" creationId="{077ADAA9-CB37-415A-807C-3407E97F80AD}"/>
          </ac:spMkLst>
        </pc:spChg>
        <pc:spChg chg="mod ord">
          <ac:chgData name="Nath, Siddhartha" userId="d83df921-9d41-4a0b-95a4-a52fc1507e41" providerId="ADAL" clId="{3C223E26-855D-4912-A321-9665C4581692}" dt="2022-11-07T20:43:28.371" v="2484" actId="700"/>
          <ac:spMkLst>
            <pc:docMk/>
            <pc:sldMk cId="4094043367" sldId="436"/>
            <ac:spMk id="3" creationId="{550019A1-5375-4DF0-A2B5-E9297D5DC07B}"/>
          </ac:spMkLst>
        </pc:spChg>
        <pc:spChg chg="mod ord">
          <ac:chgData name="Nath, Siddhartha" userId="d83df921-9d41-4a0b-95a4-a52fc1507e41" providerId="ADAL" clId="{3C223E26-855D-4912-A321-9665C4581692}" dt="2022-11-07T20:43:28.371" v="2484" actId="700"/>
          <ac:spMkLst>
            <pc:docMk/>
            <pc:sldMk cId="4094043367" sldId="436"/>
            <ac:spMk id="4" creationId="{B4704431-9906-4AC3-BC05-04B8915A3D40}"/>
          </ac:spMkLst>
        </pc:spChg>
        <pc:spChg chg="add mod">
          <ac:chgData name="Nath, Siddhartha" userId="d83df921-9d41-4a0b-95a4-a52fc1507e41" providerId="ADAL" clId="{3C223E26-855D-4912-A321-9665C4581692}" dt="2022-11-07T20:43:54.953" v="2548" actId="20577"/>
          <ac:spMkLst>
            <pc:docMk/>
            <pc:sldMk cId="4094043367" sldId="436"/>
            <ac:spMk id="9" creationId="{3D810709-2E66-488F-AF8A-B09BCCA7A2F9}"/>
          </ac:spMkLst>
        </pc:spChg>
        <pc:picChg chg="add mod">
          <ac:chgData name="Nath, Siddhartha" userId="d83df921-9d41-4a0b-95a4-a52fc1507e41" providerId="ADAL" clId="{3C223E26-855D-4912-A321-9665C4581692}" dt="2022-11-07T20:43:05.574" v="2481" actId="1076"/>
          <ac:picMkLst>
            <pc:docMk/>
            <pc:sldMk cId="4094043367" sldId="436"/>
            <ac:picMk id="6" creationId="{6D76AD36-86B0-4387-BDA5-244CD96B2401}"/>
          </ac:picMkLst>
        </pc:picChg>
        <pc:picChg chg="add mod">
          <ac:chgData name="Nath, Siddhartha" userId="d83df921-9d41-4a0b-95a4-a52fc1507e41" providerId="ADAL" clId="{3C223E26-855D-4912-A321-9665C4581692}" dt="2022-11-07T20:43:16.649" v="2483" actId="1076"/>
          <ac:picMkLst>
            <pc:docMk/>
            <pc:sldMk cId="4094043367" sldId="436"/>
            <ac:picMk id="8" creationId="{D27D81AE-729C-432F-9C74-E9B590B57799}"/>
          </ac:picMkLst>
        </pc:picChg>
      </pc:sldChg>
      <pc:sldChg chg="addSp delSp modSp new mod">
        <pc:chgData name="Nath, Siddhartha" userId="d83df921-9d41-4a0b-95a4-a52fc1507e41" providerId="ADAL" clId="{3C223E26-855D-4912-A321-9665C4581692}" dt="2022-11-07T20:44:37.511" v="2565" actId="22"/>
        <pc:sldMkLst>
          <pc:docMk/>
          <pc:sldMk cId="3799685210" sldId="437"/>
        </pc:sldMkLst>
        <pc:spChg chg="mod">
          <ac:chgData name="Nath, Siddhartha" userId="d83df921-9d41-4a0b-95a4-a52fc1507e41" providerId="ADAL" clId="{3C223E26-855D-4912-A321-9665C4581692}" dt="2022-11-07T20:44:19.051" v="2563" actId="20577"/>
          <ac:spMkLst>
            <pc:docMk/>
            <pc:sldMk cId="3799685210" sldId="437"/>
            <ac:spMk id="2" creationId="{53639597-4BAA-4BAF-8FA6-E9AE7A0DD2FE}"/>
          </ac:spMkLst>
        </pc:spChg>
        <pc:spChg chg="del">
          <ac:chgData name="Nath, Siddhartha" userId="d83df921-9d41-4a0b-95a4-a52fc1507e41" providerId="ADAL" clId="{3C223E26-855D-4912-A321-9665C4581692}" dt="2022-11-07T20:44:25.520" v="2564" actId="478"/>
          <ac:spMkLst>
            <pc:docMk/>
            <pc:sldMk cId="3799685210" sldId="437"/>
            <ac:spMk id="3" creationId="{45532104-DB82-4DF2-A20A-76AF9F381AA8}"/>
          </ac:spMkLst>
        </pc:spChg>
        <pc:picChg chg="add">
          <ac:chgData name="Nath, Siddhartha" userId="d83df921-9d41-4a0b-95a4-a52fc1507e41" providerId="ADAL" clId="{3C223E26-855D-4912-A321-9665C4581692}" dt="2022-11-07T20:44:37.511" v="2565" actId="22"/>
          <ac:picMkLst>
            <pc:docMk/>
            <pc:sldMk cId="3799685210" sldId="437"/>
            <ac:picMk id="6" creationId="{5BE7D8F4-6BFD-4085-BC16-4C2CB69AD524}"/>
          </ac:picMkLst>
        </pc:picChg>
      </pc:sldChg>
      <pc:sldChg chg="modSp new mod">
        <pc:chgData name="Nath, Siddhartha" userId="d83df921-9d41-4a0b-95a4-a52fc1507e41" providerId="ADAL" clId="{3C223E26-855D-4912-A321-9665C4581692}" dt="2022-11-07T20:59:12.511" v="3358" actId="20577"/>
        <pc:sldMkLst>
          <pc:docMk/>
          <pc:sldMk cId="4234472616" sldId="438"/>
        </pc:sldMkLst>
        <pc:spChg chg="mod">
          <ac:chgData name="Nath, Siddhartha" userId="d83df921-9d41-4a0b-95a4-a52fc1507e41" providerId="ADAL" clId="{3C223E26-855D-4912-A321-9665C4581692}" dt="2022-11-07T20:57:54.913" v="3273" actId="20577"/>
          <ac:spMkLst>
            <pc:docMk/>
            <pc:sldMk cId="4234472616" sldId="438"/>
            <ac:spMk id="2" creationId="{4BA3C655-9DF2-4964-A9AD-108D6D7B8347}"/>
          </ac:spMkLst>
        </pc:spChg>
        <pc:spChg chg="mod">
          <ac:chgData name="Nath, Siddhartha" userId="d83df921-9d41-4a0b-95a4-a52fc1507e41" providerId="ADAL" clId="{3C223E26-855D-4912-A321-9665C4581692}" dt="2022-11-07T20:59:12.511" v="3358" actId="20577"/>
          <ac:spMkLst>
            <pc:docMk/>
            <pc:sldMk cId="4234472616" sldId="438"/>
            <ac:spMk id="3" creationId="{1E5C7493-F8C9-4287-8837-AE42BDDF93AD}"/>
          </ac:spMkLst>
        </pc:spChg>
      </pc:sldChg>
      <pc:sldChg chg="addSp delSp modSp new mod chgLayout">
        <pc:chgData name="Nath, Siddhartha" userId="d83df921-9d41-4a0b-95a4-a52fc1507e41" providerId="ADAL" clId="{3C223E26-855D-4912-A321-9665C4581692}" dt="2022-11-08T16:03:23.415" v="13158" actId="207"/>
        <pc:sldMkLst>
          <pc:docMk/>
          <pc:sldMk cId="4003356404" sldId="439"/>
        </pc:sldMkLst>
        <pc:spChg chg="mod ord">
          <ac:chgData name="Nath, Siddhartha" userId="d83df921-9d41-4a0b-95a4-a52fc1507e41" providerId="ADAL" clId="{3C223E26-855D-4912-A321-9665C4581692}" dt="2022-11-07T22:43:59.939" v="3394" actId="700"/>
          <ac:spMkLst>
            <pc:docMk/>
            <pc:sldMk cId="4003356404" sldId="439"/>
            <ac:spMk id="2" creationId="{524EE12C-ABFD-4548-902E-76C5FCB857CD}"/>
          </ac:spMkLst>
        </pc:spChg>
        <pc:spChg chg="del mod">
          <ac:chgData name="Nath, Siddhartha" userId="d83df921-9d41-4a0b-95a4-a52fc1507e41" providerId="ADAL" clId="{3C223E26-855D-4912-A321-9665C4581692}" dt="2022-11-07T22:43:49.071" v="3389" actId="22"/>
          <ac:spMkLst>
            <pc:docMk/>
            <pc:sldMk cId="4003356404" sldId="439"/>
            <ac:spMk id="3" creationId="{3599190D-5BCB-4FF1-9CB5-BE796D07B74A}"/>
          </ac:spMkLst>
        </pc:spChg>
        <pc:spChg chg="mod ord">
          <ac:chgData name="Nath, Siddhartha" userId="d83df921-9d41-4a0b-95a4-a52fc1507e41" providerId="ADAL" clId="{3C223E26-855D-4912-A321-9665C4581692}" dt="2022-11-07T22:43:59.939" v="3394" actId="700"/>
          <ac:spMkLst>
            <pc:docMk/>
            <pc:sldMk cId="4003356404" sldId="439"/>
            <ac:spMk id="4" creationId="{FAEE47A6-6413-44E5-88DD-0AE1F2CC644E}"/>
          </ac:spMkLst>
        </pc:spChg>
        <pc:spChg chg="add mod">
          <ac:chgData name="Nath, Siddhartha" userId="d83df921-9d41-4a0b-95a4-a52fc1507e41" providerId="ADAL" clId="{3C223E26-855D-4912-A321-9665C4581692}" dt="2022-11-08T16:03:23.415" v="13158" actId="207"/>
          <ac:spMkLst>
            <pc:docMk/>
            <pc:sldMk cId="4003356404" sldId="439"/>
            <ac:spMk id="7" creationId="{777122A3-C45C-4F68-B1F5-AC98854D6BF6}"/>
          </ac:spMkLst>
        </pc:spChg>
        <pc:spChg chg="add mod">
          <ac:chgData name="Nath, Siddhartha" userId="d83df921-9d41-4a0b-95a4-a52fc1507e41" providerId="ADAL" clId="{3C223E26-855D-4912-A321-9665C4581692}" dt="2022-11-07T22:44:28.784" v="3412" actId="1076"/>
          <ac:spMkLst>
            <pc:docMk/>
            <pc:sldMk cId="4003356404" sldId="439"/>
            <ac:spMk id="8" creationId="{517D1D6D-E9F7-49F8-B07E-1C5E9742D192}"/>
          </ac:spMkLst>
        </pc:spChg>
        <pc:picChg chg="add mod ord">
          <ac:chgData name="Nath, Siddhartha" userId="d83df921-9d41-4a0b-95a4-a52fc1507e41" providerId="ADAL" clId="{3C223E26-855D-4912-A321-9665C4581692}" dt="2022-11-07T22:43:59.939" v="3394" actId="700"/>
          <ac:picMkLst>
            <pc:docMk/>
            <pc:sldMk cId="4003356404" sldId="439"/>
            <ac:picMk id="6" creationId="{FB6F64ED-BEE8-4208-9347-CE7884371C11}"/>
          </ac:picMkLst>
        </pc:picChg>
      </pc:sldChg>
      <pc:sldChg chg="modSp add mod">
        <pc:chgData name="Nath, Siddhartha" userId="d83df921-9d41-4a0b-95a4-a52fc1507e41" providerId="ADAL" clId="{3C223E26-855D-4912-A321-9665C4581692}" dt="2022-11-07T22:54:20.327" v="3982" actId="20577"/>
        <pc:sldMkLst>
          <pc:docMk/>
          <pc:sldMk cId="804045330" sldId="440"/>
        </pc:sldMkLst>
        <pc:spChg chg="mod">
          <ac:chgData name="Nath, Siddhartha" userId="d83df921-9d41-4a0b-95a4-a52fc1507e41" providerId="ADAL" clId="{3C223E26-855D-4912-A321-9665C4581692}" dt="2022-11-07T22:54:20.327" v="3982" actId="20577"/>
          <ac:spMkLst>
            <pc:docMk/>
            <pc:sldMk cId="804045330" sldId="440"/>
            <ac:spMk id="7" creationId="{777122A3-C45C-4F68-B1F5-AC98854D6BF6}"/>
          </ac:spMkLst>
        </pc:spChg>
      </pc:sldChg>
      <pc:sldChg chg="addSp modSp new mod">
        <pc:chgData name="Nath, Siddhartha" userId="d83df921-9d41-4a0b-95a4-a52fc1507e41" providerId="ADAL" clId="{3C223E26-855D-4912-A321-9665C4581692}" dt="2022-11-07T23:18:39.858" v="5669" actId="20577"/>
        <pc:sldMkLst>
          <pc:docMk/>
          <pc:sldMk cId="1643631803" sldId="441"/>
        </pc:sldMkLst>
        <pc:spChg chg="mod">
          <ac:chgData name="Nath, Siddhartha" userId="d83df921-9d41-4a0b-95a4-a52fc1507e41" providerId="ADAL" clId="{3C223E26-855D-4912-A321-9665C4581692}" dt="2022-11-07T22:55:01.480" v="4007" actId="20577"/>
          <ac:spMkLst>
            <pc:docMk/>
            <pc:sldMk cId="1643631803" sldId="441"/>
            <ac:spMk id="2" creationId="{50C18F1F-F1A1-431F-A97E-012AEC7495B5}"/>
          </ac:spMkLst>
        </pc:spChg>
        <pc:spChg chg="mod">
          <ac:chgData name="Nath, Siddhartha" userId="d83df921-9d41-4a0b-95a4-a52fc1507e41" providerId="ADAL" clId="{3C223E26-855D-4912-A321-9665C4581692}" dt="2022-11-07T22:56:19.868" v="4147" actId="14100"/>
          <ac:spMkLst>
            <pc:docMk/>
            <pc:sldMk cId="1643631803" sldId="441"/>
            <ac:spMk id="3" creationId="{675FBACA-0677-41A9-9A9A-34C3B828E07D}"/>
          </ac:spMkLst>
        </pc:spChg>
        <pc:spChg chg="add mod">
          <ac:chgData name="Nath, Siddhartha" userId="d83df921-9d41-4a0b-95a4-a52fc1507e41" providerId="ADAL" clId="{3C223E26-855D-4912-A321-9665C4581692}" dt="2022-11-07T23:18:39.858" v="5669" actId="20577"/>
          <ac:spMkLst>
            <pc:docMk/>
            <pc:sldMk cId="1643631803" sldId="441"/>
            <ac:spMk id="7" creationId="{22CA01E8-C5FE-41A2-B6C0-84F138267317}"/>
          </ac:spMkLst>
        </pc:spChg>
        <pc:picChg chg="add mod">
          <ac:chgData name="Nath, Siddhartha" userId="d83df921-9d41-4a0b-95a4-a52fc1507e41" providerId="ADAL" clId="{3C223E26-855D-4912-A321-9665C4581692}" dt="2022-11-07T22:56:16.300" v="4146" actId="1076"/>
          <ac:picMkLst>
            <pc:docMk/>
            <pc:sldMk cId="1643631803" sldId="441"/>
            <ac:picMk id="6" creationId="{B3DD317F-82D7-4A27-A943-1B8C3006C257}"/>
          </ac:picMkLst>
        </pc:picChg>
      </pc:sldChg>
      <pc:sldChg chg="modSp add mod">
        <pc:chgData name="Nath, Siddhartha" userId="d83df921-9d41-4a0b-95a4-a52fc1507e41" providerId="ADAL" clId="{3C223E26-855D-4912-A321-9665C4581692}" dt="2022-11-08T16:03:51.641" v="13161" actId="207"/>
        <pc:sldMkLst>
          <pc:docMk/>
          <pc:sldMk cId="2306377548" sldId="442"/>
        </pc:sldMkLst>
        <pc:spChg chg="mod">
          <ac:chgData name="Nath, Siddhartha" userId="d83df921-9d41-4a0b-95a4-a52fc1507e41" providerId="ADAL" clId="{3C223E26-855D-4912-A321-9665C4581692}" dt="2022-11-08T16:03:51.641" v="13161" actId="207"/>
          <ac:spMkLst>
            <pc:docMk/>
            <pc:sldMk cId="2306377548" sldId="442"/>
            <ac:spMk id="7" creationId="{22CA01E8-C5FE-41A2-B6C0-84F138267317}"/>
          </ac:spMkLst>
        </pc:spChg>
      </pc:sldChg>
      <pc:sldChg chg="modSp add ord">
        <pc:chgData name="Nath, Siddhartha" userId="d83df921-9d41-4a0b-95a4-a52fc1507e41" providerId="ADAL" clId="{3C223E26-855D-4912-A321-9665C4581692}" dt="2022-11-08T16:04:05.755" v="13163" actId="207"/>
        <pc:sldMkLst>
          <pc:docMk/>
          <pc:sldMk cId="1417414849" sldId="443"/>
        </pc:sldMkLst>
        <pc:spChg chg="mod">
          <ac:chgData name="Nath, Siddhartha" userId="d83df921-9d41-4a0b-95a4-a52fc1507e41" providerId="ADAL" clId="{3C223E26-855D-4912-A321-9665C4581692}" dt="2022-11-08T16:04:05.755" v="13163" actId="207"/>
          <ac:spMkLst>
            <pc:docMk/>
            <pc:sldMk cId="1417414849" sldId="443"/>
            <ac:spMk id="7" creationId="{22CA01E8-C5FE-41A2-B6C0-84F138267317}"/>
          </ac:spMkLst>
        </pc:spChg>
      </pc:sldChg>
      <pc:sldChg chg="modSp add mod">
        <pc:chgData name="Nath, Siddhartha" userId="d83df921-9d41-4a0b-95a4-a52fc1507e41" providerId="ADAL" clId="{3C223E26-855D-4912-A321-9665C4581692}" dt="2022-11-08T16:04:21.001" v="13165" actId="207"/>
        <pc:sldMkLst>
          <pc:docMk/>
          <pc:sldMk cId="176002064" sldId="444"/>
        </pc:sldMkLst>
        <pc:spChg chg="mod">
          <ac:chgData name="Nath, Siddhartha" userId="d83df921-9d41-4a0b-95a4-a52fc1507e41" providerId="ADAL" clId="{3C223E26-855D-4912-A321-9665C4581692}" dt="2022-11-08T16:04:21.001" v="13165" actId="207"/>
          <ac:spMkLst>
            <pc:docMk/>
            <pc:sldMk cId="176002064" sldId="444"/>
            <ac:spMk id="7" creationId="{22CA01E8-C5FE-41A2-B6C0-84F138267317}"/>
          </ac:spMkLst>
        </pc:spChg>
      </pc:sldChg>
      <pc:sldChg chg="modSp new mod">
        <pc:chgData name="Nath, Siddhartha" userId="d83df921-9d41-4a0b-95a4-a52fc1507e41" providerId="ADAL" clId="{3C223E26-855D-4912-A321-9665C4581692}" dt="2022-11-07T23:15:14.474" v="5265" actId="20577"/>
        <pc:sldMkLst>
          <pc:docMk/>
          <pc:sldMk cId="892152989" sldId="445"/>
        </pc:sldMkLst>
        <pc:spChg chg="mod">
          <ac:chgData name="Nath, Siddhartha" userId="d83df921-9d41-4a0b-95a4-a52fc1507e41" providerId="ADAL" clId="{3C223E26-855D-4912-A321-9665C4581692}" dt="2022-11-07T23:12:13.163" v="4978" actId="20577"/>
          <ac:spMkLst>
            <pc:docMk/>
            <pc:sldMk cId="892152989" sldId="445"/>
            <ac:spMk id="2" creationId="{426147D3-F1D4-4F3A-B767-251953921C88}"/>
          </ac:spMkLst>
        </pc:spChg>
        <pc:spChg chg="mod">
          <ac:chgData name="Nath, Siddhartha" userId="d83df921-9d41-4a0b-95a4-a52fc1507e41" providerId="ADAL" clId="{3C223E26-855D-4912-A321-9665C4581692}" dt="2022-11-07T23:15:14.474" v="5265" actId="20577"/>
          <ac:spMkLst>
            <pc:docMk/>
            <pc:sldMk cId="892152989" sldId="445"/>
            <ac:spMk id="3" creationId="{464A2D35-7D41-49F9-AFEA-25883E405771}"/>
          </ac:spMkLst>
        </pc:spChg>
      </pc:sldChg>
      <pc:sldChg chg="modSp new mod">
        <pc:chgData name="Nath, Siddhartha" userId="d83df921-9d41-4a0b-95a4-a52fc1507e41" providerId="ADAL" clId="{3C223E26-855D-4912-A321-9665C4581692}" dt="2022-11-07T23:17:32.721" v="5540" actId="207"/>
        <pc:sldMkLst>
          <pc:docMk/>
          <pc:sldMk cId="1131018653" sldId="446"/>
        </pc:sldMkLst>
        <pc:spChg chg="mod">
          <ac:chgData name="Nath, Siddhartha" userId="d83df921-9d41-4a0b-95a4-a52fc1507e41" providerId="ADAL" clId="{3C223E26-855D-4912-A321-9665C4581692}" dt="2022-11-07T23:15:42.152" v="5311" actId="20577"/>
          <ac:spMkLst>
            <pc:docMk/>
            <pc:sldMk cId="1131018653" sldId="446"/>
            <ac:spMk id="2" creationId="{42039B8F-5E0A-4FF0-9A3B-E60F53849F9E}"/>
          </ac:spMkLst>
        </pc:spChg>
        <pc:spChg chg="mod">
          <ac:chgData name="Nath, Siddhartha" userId="d83df921-9d41-4a0b-95a4-a52fc1507e41" providerId="ADAL" clId="{3C223E26-855D-4912-A321-9665C4581692}" dt="2022-11-07T23:17:32.721" v="5540" actId="207"/>
          <ac:spMkLst>
            <pc:docMk/>
            <pc:sldMk cId="1131018653" sldId="446"/>
            <ac:spMk id="3" creationId="{66E9513E-32A5-4C31-A78F-98E309DCE7DF}"/>
          </ac:spMkLst>
        </pc:spChg>
      </pc:sldChg>
      <pc:sldChg chg="modSp add">
        <pc:chgData name="Nath, Siddhartha" userId="d83df921-9d41-4a0b-95a4-a52fc1507e41" providerId="ADAL" clId="{3C223E26-855D-4912-A321-9665C4581692}" dt="2022-11-08T16:03:42.342" v="13160" actId="207"/>
        <pc:sldMkLst>
          <pc:docMk/>
          <pc:sldMk cId="2911042024" sldId="447"/>
        </pc:sldMkLst>
        <pc:spChg chg="mod">
          <ac:chgData name="Nath, Siddhartha" userId="d83df921-9d41-4a0b-95a4-a52fc1507e41" providerId="ADAL" clId="{3C223E26-855D-4912-A321-9665C4581692}" dt="2022-11-08T16:03:42.342" v="13160" actId="207"/>
          <ac:spMkLst>
            <pc:docMk/>
            <pc:sldMk cId="2911042024" sldId="447"/>
            <ac:spMk id="7" creationId="{22CA01E8-C5FE-41A2-B6C0-84F138267317}"/>
          </ac:spMkLst>
        </pc:spChg>
      </pc:sldChg>
      <pc:sldChg chg="modSp new mod">
        <pc:chgData name="Nath, Siddhartha" userId="d83df921-9d41-4a0b-95a4-a52fc1507e41" providerId="ADAL" clId="{3C223E26-855D-4912-A321-9665C4581692}" dt="2022-11-08T16:04:46.935" v="13167" actId="207"/>
        <pc:sldMkLst>
          <pc:docMk/>
          <pc:sldMk cId="555845748" sldId="448"/>
        </pc:sldMkLst>
        <pc:spChg chg="mod">
          <ac:chgData name="Nath, Siddhartha" userId="d83df921-9d41-4a0b-95a4-a52fc1507e41" providerId="ADAL" clId="{3C223E26-855D-4912-A321-9665C4581692}" dt="2022-11-07T23:28:19.265" v="5689" actId="20577"/>
          <ac:spMkLst>
            <pc:docMk/>
            <pc:sldMk cId="555845748" sldId="448"/>
            <ac:spMk id="2" creationId="{5D99D6B8-8F90-4579-B782-AB633E9BE3F9}"/>
          </ac:spMkLst>
        </pc:spChg>
        <pc:spChg chg="mod">
          <ac:chgData name="Nath, Siddhartha" userId="d83df921-9d41-4a0b-95a4-a52fc1507e41" providerId="ADAL" clId="{3C223E26-855D-4912-A321-9665C4581692}" dt="2022-11-08T16:04:46.935" v="13167" actId="207"/>
          <ac:spMkLst>
            <pc:docMk/>
            <pc:sldMk cId="555845748" sldId="448"/>
            <ac:spMk id="3" creationId="{BEC1A5A7-534C-4BB6-A1A6-11B7EC77160F}"/>
          </ac:spMkLst>
        </pc:spChg>
      </pc:sldChg>
      <pc:sldChg chg="addSp delSp modSp new mod delAnim modAnim">
        <pc:chgData name="Nath, Siddhartha" userId="d83df921-9d41-4a0b-95a4-a52fc1507e41" providerId="ADAL" clId="{3C223E26-855D-4912-A321-9665C4581692}" dt="2022-11-07T23:32:08.019" v="5951"/>
        <pc:sldMkLst>
          <pc:docMk/>
          <pc:sldMk cId="2420645216" sldId="449"/>
        </pc:sldMkLst>
        <pc:spChg chg="mod">
          <ac:chgData name="Nath, Siddhartha" userId="d83df921-9d41-4a0b-95a4-a52fc1507e41" providerId="ADAL" clId="{3C223E26-855D-4912-A321-9665C4581692}" dt="2022-11-07T23:29:39.059" v="5817" actId="20577"/>
          <ac:spMkLst>
            <pc:docMk/>
            <pc:sldMk cId="2420645216" sldId="449"/>
            <ac:spMk id="2" creationId="{8F224943-D615-49AF-84E2-B10BC8D0A925}"/>
          </ac:spMkLst>
        </pc:spChg>
        <pc:spChg chg="del">
          <ac:chgData name="Nath, Siddhartha" userId="d83df921-9d41-4a0b-95a4-a52fc1507e41" providerId="ADAL" clId="{3C223E26-855D-4912-A321-9665C4581692}" dt="2022-11-07T23:29:54.155" v="5818" actId="478"/>
          <ac:spMkLst>
            <pc:docMk/>
            <pc:sldMk cId="2420645216" sldId="449"/>
            <ac:spMk id="3" creationId="{A8D15F60-0E70-43B5-8379-C8FB9FBDB0FE}"/>
          </ac:spMkLst>
        </pc:spChg>
        <pc:spChg chg="add mod">
          <ac:chgData name="Nath, Siddhartha" userId="d83df921-9d41-4a0b-95a4-a52fc1507e41" providerId="ADAL" clId="{3C223E26-855D-4912-A321-9665C4581692}" dt="2022-11-07T23:32:05.631" v="5950" actId="1076"/>
          <ac:spMkLst>
            <pc:docMk/>
            <pc:sldMk cId="2420645216" sldId="449"/>
            <ac:spMk id="9" creationId="{6DE74362-CE2C-4B44-82D3-F16CE4842886}"/>
          </ac:spMkLst>
        </pc:spChg>
        <pc:picChg chg="add del mod">
          <ac:chgData name="Nath, Siddhartha" userId="d83df921-9d41-4a0b-95a4-a52fc1507e41" providerId="ADAL" clId="{3C223E26-855D-4912-A321-9665C4581692}" dt="2022-11-07T23:31:34.058" v="5917" actId="478"/>
          <ac:picMkLst>
            <pc:docMk/>
            <pc:sldMk cId="2420645216" sldId="449"/>
            <ac:picMk id="6" creationId="{731391CE-3D16-4E01-B614-224D90E218C1}"/>
          </ac:picMkLst>
        </pc:picChg>
        <pc:picChg chg="add del mod">
          <ac:chgData name="Nath, Siddhartha" userId="d83df921-9d41-4a0b-95a4-a52fc1507e41" providerId="ADAL" clId="{3C223E26-855D-4912-A321-9665C4581692}" dt="2022-11-07T23:31:34.890" v="5918" actId="478"/>
          <ac:picMkLst>
            <pc:docMk/>
            <pc:sldMk cId="2420645216" sldId="449"/>
            <ac:picMk id="8" creationId="{E462D71A-D412-4261-87A1-93CDC9235775}"/>
          </ac:picMkLst>
        </pc:picChg>
        <pc:picChg chg="add mod">
          <ac:chgData name="Nath, Siddhartha" userId="d83df921-9d41-4a0b-95a4-a52fc1507e41" providerId="ADAL" clId="{3C223E26-855D-4912-A321-9665C4581692}" dt="2022-11-07T23:31:31.127" v="5916" actId="571"/>
          <ac:picMkLst>
            <pc:docMk/>
            <pc:sldMk cId="2420645216" sldId="449"/>
            <ac:picMk id="10" creationId="{1C03FA09-CF9E-4F0A-BA8B-318F38EBCC78}"/>
          </ac:picMkLst>
        </pc:picChg>
        <pc:picChg chg="add mod">
          <ac:chgData name="Nath, Siddhartha" userId="d83df921-9d41-4a0b-95a4-a52fc1507e41" providerId="ADAL" clId="{3C223E26-855D-4912-A321-9665C4581692}" dt="2022-11-07T23:31:31.127" v="5916" actId="571"/>
          <ac:picMkLst>
            <pc:docMk/>
            <pc:sldMk cId="2420645216" sldId="449"/>
            <ac:picMk id="11" creationId="{0D2CB666-3EDB-4A51-BF52-86F81519B6D1}"/>
          </ac:picMkLst>
        </pc:picChg>
      </pc:sldChg>
      <pc:sldChg chg="modSp new mod">
        <pc:chgData name="Nath, Siddhartha" userId="d83df921-9d41-4a0b-95a4-a52fc1507e41" providerId="ADAL" clId="{3C223E26-855D-4912-A321-9665C4581692}" dt="2022-11-07T23:37:09.206" v="6857" actId="20577"/>
        <pc:sldMkLst>
          <pc:docMk/>
          <pc:sldMk cId="2035481362" sldId="450"/>
        </pc:sldMkLst>
        <pc:spChg chg="mod">
          <ac:chgData name="Nath, Siddhartha" userId="d83df921-9d41-4a0b-95a4-a52fc1507e41" providerId="ADAL" clId="{3C223E26-855D-4912-A321-9665C4581692}" dt="2022-11-07T23:35:27.979" v="6503" actId="20577"/>
          <ac:spMkLst>
            <pc:docMk/>
            <pc:sldMk cId="2035481362" sldId="450"/>
            <ac:spMk id="2" creationId="{4F65BFD7-11B1-4D4D-8008-DAB83AF29EC8}"/>
          </ac:spMkLst>
        </pc:spChg>
        <pc:spChg chg="mod">
          <ac:chgData name="Nath, Siddhartha" userId="d83df921-9d41-4a0b-95a4-a52fc1507e41" providerId="ADAL" clId="{3C223E26-855D-4912-A321-9665C4581692}" dt="2022-11-07T23:37:09.206" v="6857" actId="20577"/>
          <ac:spMkLst>
            <pc:docMk/>
            <pc:sldMk cId="2035481362" sldId="450"/>
            <ac:spMk id="3" creationId="{0BD0536D-586A-4589-8A1D-51BA9DF01117}"/>
          </ac:spMkLst>
        </pc:spChg>
      </pc:sldChg>
      <pc:sldChg chg="addSp modSp new mod">
        <pc:chgData name="Nath, Siddhartha" userId="d83df921-9d41-4a0b-95a4-a52fc1507e41" providerId="ADAL" clId="{3C223E26-855D-4912-A321-9665C4581692}" dt="2022-11-07T23:41:14.086" v="7312" actId="14100"/>
        <pc:sldMkLst>
          <pc:docMk/>
          <pc:sldMk cId="4109481024" sldId="451"/>
        </pc:sldMkLst>
        <pc:spChg chg="mod">
          <ac:chgData name="Nath, Siddhartha" userId="d83df921-9d41-4a0b-95a4-a52fc1507e41" providerId="ADAL" clId="{3C223E26-855D-4912-A321-9665C4581692}" dt="2022-11-07T23:37:23.689" v="6876" actId="20577"/>
          <ac:spMkLst>
            <pc:docMk/>
            <pc:sldMk cId="4109481024" sldId="451"/>
            <ac:spMk id="2" creationId="{3FD4AF49-8146-44EE-9606-793CDEE845A1}"/>
          </ac:spMkLst>
        </pc:spChg>
        <pc:spChg chg="mod">
          <ac:chgData name="Nath, Siddhartha" userId="d83df921-9d41-4a0b-95a4-a52fc1507e41" providerId="ADAL" clId="{3C223E26-855D-4912-A321-9665C4581692}" dt="2022-11-07T23:41:10.941" v="7310" actId="14100"/>
          <ac:spMkLst>
            <pc:docMk/>
            <pc:sldMk cId="4109481024" sldId="451"/>
            <ac:spMk id="3" creationId="{FBF834F7-72A8-4032-8EE8-2F9A45E68F24}"/>
          </ac:spMkLst>
        </pc:spChg>
        <pc:picChg chg="add mod">
          <ac:chgData name="Nath, Siddhartha" userId="d83df921-9d41-4a0b-95a4-a52fc1507e41" providerId="ADAL" clId="{3C223E26-855D-4912-A321-9665C4581692}" dt="2022-11-07T23:41:14.086" v="7312" actId="14100"/>
          <ac:picMkLst>
            <pc:docMk/>
            <pc:sldMk cId="4109481024" sldId="451"/>
            <ac:picMk id="6" creationId="{967A93F1-AAC1-4830-8FF0-397376734642}"/>
          </ac:picMkLst>
        </pc:picChg>
      </pc:sldChg>
      <pc:sldChg chg="addSp modSp new mod">
        <pc:chgData name="Nath, Siddhartha" userId="d83df921-9d41-4a0b-95a4-a52fc1507e41" providerId="ADAL" clId="{3C223E26-855D-4912-A321-9665C4581692}" dt="2022-11-07T23:45:11.469" v="7608" actId="20577"/>
        <pc:sldMkLst>
          <pc:docMk/>
          <pc:sldMk cId="1956994711" sldId="452"/>
        </pc:sldMkLst>
        <pc:spChg chg="mod">
          <ac:chgData name="Nath, Siddhartha" userId="d83df921-9d41-4a0b-95a4-a52fc1507e41" providerId="ADAL" clId="{3C223E26-855D-4912-A321-9665C4581692}" dt="2022-11-07T23:41:34.461" v="7331" actId="20577"/>
          <ac:spMkLst>
            <pc:docMk/>
            <pc:sldMk cId="1956994711" sldId="452"/>
            <ac:spMk id="2" creationId="{90C5643B-577E-4A18-ACCF-F249C911206A}"/>
          </ac:spMkLst>
        </pc:spChg>
        <pc:spChg chg="mod">
          <ac:chgData name="Nath, Siddhartha" userId="d83df921-9d41-4a0b-95a4-a52fc1507e41" providerId="ADAL" clId="{3C223E26-855D-4912-A321-9665C4581692}" dt="2022-11-07T23:45:11.469" v="7608" actId="20577"/>
          <ac:spMkLst>
            <pc:docMk/>
            <pc:sldMk cId="1956994711" sldId="452"/>
            <ac:spMk id="3" creationId="{A66C2931-9B93-496C-BC33-BF73DCC91912}"/>
          </ac:spMkLst>
        </pc:spChg>
        <pc:picChg chg="add mod">
          <ac:chgData name="Nath, Siddhartha" userId="d83df921-9d41-4a0b-95a4-a52fc1507e41" providerId="ADAL" clId="{3C223E26-855D-4912-A321-9665C4581692}" dt="2022-11-07T23:43:39.320" v="7561" actId="14100"/>
          <ac:picMkLst>
            <pc:docMk/>
            <pc:sldMk cId="1956994711" sldId="452"/>
            <ac:picMk id="6" creationId="{78221E33-CB38-4C0B-9F86-2DECD87EC68D}"/>
          </ac:picMkLst>
        </pc:picChg>
      </pc:sldChg>
      <pc:sldChg chg="addSp modSp new mod">
        <pc:chgData name="Nath, Siddhartha" userId="d83df921-9d41-4a0b-95a4-a52fc1507e41" providerId="ADAL" clId="{3C223E26-855D-4912-A321-9665C4581692}" dt="2022-11-08T00:07:55.124" v="7985" actId="207"/>
        <pc:sldMkLst>
          <pc:docMk/>
          <pc:sldMk cId="2636486571" sldId="453"/>
        </pc:sldMkLst>
        <pc:spChg chg="mod">
          <ac:chgData name="Nath, Siddhartha" userId="d83df921-9d41-4a0b-95a4-a52fc1507e41" providerId="ADAL" clId="{3C223E26-855D-4912-A321-9665C4581692}" dt="2022-11-07T23:45:47.257" v="7645" actId="20577"/>
          <ac:spMkLst>
            <pc:docMk/>
            <pc:sldMk cId="2636486571" sldId="453"/>
            <ac:spMk id="2" creationId="{D2957605-8D20-4E2C-B9B3-3E46C9791EC5}"/>
          </ac:spMkLst>
        </pc:spChg>
        <pc:spChg chg="mod">
          <ac:chgData name="Nath, Siddhartha" userId="d83df921-9d41-4a0b-95a4-a52fc1507e41" providerId="ADAL" clId="{3C223E26-855D-4912-A321-9665C4581692}" dt="2022-11-08T00:05:22.240" v="7722" actId="14100"/>
          <ac:spMkLst>
            <pc:docMk/>
            <pc:sldMk cId="2636486571" sldId="453"/>
            <ac:spMk id="3" creationId="{F0554074-DE5F-43CF-93EC-A47103873696}"/>
          </ac:spMkLst>
        </pc:spChg>
        <pc:spChg chg="add mod">
          <ac:chgData name="Nath, Siddhartha" userId="d83df921-9d41-4a0b-95a4-a52fc1507e41" providerId="ADAL" clId="{3C223E26-855D-4912-A321-9665C4581692}" dt="2022-11-08T00:07:55.124" v="7985" actId="207"/>
          <ac:spMkLst>
            <pc:docMk/>
            <pc:sldMk cId="2636486571" sldId="453"/>
            <ac:spMk id="7" creationId="{64ADDF64-86A8-47F7-8459-CF1E11E2449B}"/>
          </ac:spMkLst>
        </pc:spChg>
        <pc:picChg chg="add mod">
          <ac:chgData name="Nath, Siddhartha" userId="d83df921-9d41-4a0b-95a4-a52fc1507e41" providerId="ADAL" clId="{3C223E26-855D-4912-A321-9665C4581692}" dt="2022-11-08T00:05:38.314" v="7725" actId="1076"/>
          <ac:picMkLst>
            <pc:docMk/>
            <pc:sldMk cId="2636486571" sldId="453"/>
            <ac:picMk id="6" creationId="{5FF90DFA-2907-4DAA-9639-4B34F4D4EDAF}"/>
          </ac:picMkLst>
        </pc:picChg>
      </pc:sldChg>
      <pc:sldChg chg="addSp modSp new mod">
        <pc:chgData name="Nath, Siddhartha" userId="d83df921-9d41-4a0b-95a4-a52fc1507e41" providerId="ADAL" clId="{3C223E26-855D-4912-A321-9665C4581692}" dt="2022-11-08T00:09:58.774" v="8205" actId="1076"/>
        <pc:sldMkLst>
          <pc:docMk/>
          <pc:sldMk cId="727259210" sldId="454"/>
        </pc:sldMkLst>
        <pc:spChg chg="mod">
          <ac:chgData name="Nath, Siddhartha" userId="d83df921-9d41-4a0b-95a4-a52fc1507e41" providerId="ADAL" clId="{3C223E26-855D-4912-A321-9665C4581692}" dt="2022-11-08T00:08:10.568" v="8023" actId="20577"/>
          <ac:spMkLst>
            <pc:docMk/>
            <pc:sldMk cId="727259210" sldId="454"/>
            <ac:spMk id="2" creationId="{7CBCCD21-DF32-4337-B5CE-BA39196423E0}"/>
          </ac:spMkLst>
        </pc:spChg>
        <pc:spChg chg="mod">
          <ac:chgData name="Nath, Siddhartha" userId="d83df921-9d41-4a0b-95a4-a52fc1507e41" providerId="ADAL" clId="{3C223E26-855D-4912-A321-9665C4581692}" dt="2022-11-08T00:09:42.217" v="8203" actId="20577"/>
          <ac:spMkLst>
            <pc:docMk/>
            <pc:sldMk cId="727259210" sldId="454"/>
            <ac:spMk id="3" creationId="{767D5325-FEBC-4BFA-BFE2-E10F0DDF1A07}"/>
          </ac:spMkLst>
        </pc:spChg>
        <pc:picChg chg="add mod">
          <ac:chgData name="Nath, Siddhartha" userId="d83df921-9d41-4a0b-95a4-a52fc1507e41" providerId="ADAL" clId="{3C223E26-855D-4912-A321-9665C4581692}" dt="2022-11-08T00:09:58.774" v="8205" actId="1076"/>
          <ac:picMkLst>
            <pc:docMk/>
            <pc:sldMk cId="727259210" sldId="454"/>
            <ac:picMk id="6" creationId="{FB2D3B64-25C6-4612-9194-199C697CE327}"/>
          </ac:picMkLst>
        </pc:picChg>
      </pc:sldChg>
      <pc:sldChg chg="addSp modSp new mod modAnim">
        <pc:chgData name="Nath, Siddhartha" userId="d83df921-9d41-4a0b-95a4-a52fc1507e41" providerId="ADAL" clId="{3C223E26-855D-4912-A321-9665C4581692}" dt="2022-11-08T00:13:58.966" v="8575"/>
        <pc:sldMkLst>
          <pc:docMk/>
          <pc:sldMk cId="2466113800" sldId="455"/>
        </pc:sldMkLst>
        <pc:spChg chg="mod">
          <ac:chgData name="Nath, Siddhartha" userId="d83df921-9d41-4a0b-95a4-a52fc1507e41" providerId="ADAL" clId="{3C223E26-855D-4912-A321-9665C4581692}" dt="2022-11-08T00:10:24.455" v="8241" actId="20577"/>
          <ac:spMkLst>
            <pc:docMk/>
            <pc:sldMk cId="2466113800" sldId="455"/>
            <ac:spMk id="2" creationId="{B8EA9297-167C-4D2F-91CE-585A0DD3F3A1}"/>
          </ac:spMkLst>
        </pc:spChg>
        <pc:spChg chg="mod">
          <ac:chgData name="Nath, Siddhartha" userId="d83df921-9d41-4a0b-95a4-a52fc1507e41" providerId="ADAL" clId="{3C223E26-855D-4912-A321-9665C4581692}" dt="2022-11-08T00:12:10.116" v="8509" actId="14100"/>
          <ac:spMkLst>
            <pc:docMk/>
            <pc:sldMk cId="2466113800" sldId="455"/>
            <ac:spMk id="3" creationId="{7AD04ECB-0AB9-4715-896F-F2A6A7187294}"/>
          </ac:spMkLst>
        </pc:spChg>
        <pc:spChg chg="add">
          <ac:chgData name="Nath, Siddhartha" userId="d83df921-9d41-4a0b-95a4-a52fc1507e41" providerId="ADAL" clId="{3C223E26-855D-4912-A321-9665C4581692}" dt="2022-11-08T00:13:07.894" v="8521" actId="11529"/>
          <ac:spMkLst>
            <pc:docMk/>
            <pc:sldMk cId="2466113800" sldId="455"/>
            <ac:spMk id="9" creationId="{4C492559-2DCC-48E1-9C7B-322EFD9BD58A}"/>
          </ac:spMkLst>
        </pc:spChg>
        <pc:spChg chg="add mod">
          <ac:chgData name="Nath, Siddhartha" userId="d83df921-9d41-4a0b-95a4-a52fc1507e41" providerId="ADAL" clId="{3C223E26-855D-4912-A321-9665C4581692}" dt="2022-11-08T00:13:49.027" v="8572" actId="1076"/>
          <ac:spMkLst>
            <pc:docMk/>
            <pc:sldMk cId="2466113800" sldId="455"/>
            <ac:spMk id="10" creationId="{27EBA132-3A3E-4F72-83CD-A458C2EDA9B2}"/>
          </ac:spMkLst>
        </pc:spChg>
        <pc:picChg chg="add mod">
          <ac:chgData name="Nath, Siddhartha" userId="d83df921-9d41-4a0b-95a4-a52fc1507e41" providerId="ADAL" clId="{3C223E26-855D-4912-A321-9665C4581692}" dt="2022-11-08T00:12:28.652" v="8512" actId="1076"/>
          <ac:picMkLst>
            <pc:docMk/>
            <pc:sldMk cId="2466113800" sldId="455"/>
            <ac:picMk id="6" creationId="{EE87AB0B-E604-4ED1-8730-EE4AB9504AFC}"/>
          </ac:picMkLst>
        </pc:picChg>
        <pc:picChg chg="add mod">
          <ac:chgData name="Nath, Siddhartha" userId="d83df921-9d41-4a0b-95a4-a52fc1507e41" providerId="ADAL" clId="{3C223E26-855D-4912-A321-9665C4581692}" dt="2022-11-08T00:12:59.706" v="8520" actId="1076"/>
          <ac:picMkLst>
            <pc:docMk/>
            <pc:sldMk cId="2466113800" sldId="455"/>
            <ac:picMk id="8" creationId="{3A25C9E5-21FC-443B-9E16-E9718E282D53}"/>
          </ac:picMkLst>
        </pc:picChg>
      </pc:sldChg>
      <pc:sldChg chg="addSp delSp modSp add mod delAnim modAnim">
        <pc:chgData name="Nath, Siddhartha" userId="d83df921-9d41-4a0b-95a4-a52fc1507e41" providerId="ADAL" clId="{3C223E26-855D-4912-A321-9665C4581692}" dt="2022-11-08T00:16:15.242" v="8615"/>
        <pc:sldMkLst>
          <pc:docMk/>
          <pc:sldMk cId="1431846925" sldId="456"/>
        </pc:sldMkLst>
        <pc:spChg chg="mod">
          <ac:chgData name="Nath, Siddhartha" userId="d83df921-9d41-4a0b-95a4-a52fc1507e41" providerId="ADAL" clId="{3C223E26-855D-4912-A321-9665C4581692}" dt="2022-11-08T00:14:51.139" v="8596" actId="6549"/>
          <ac:spMkLst>
            <pc:docMk/>
            <pc:sldMk cId="1431846925" sldId="456"/>
            <ac:spMk id="3" creationId="{7AD04ECB-0AB9-4715-896F-F2A6A7187294}"/>
          </ac:spMkLst>
        </pc:spChg>
        <pc:spChg chg="mod">
          <ac:chgData name="Nath, Siddhartha" userId="d83df921-9d41-4a0b-95a4-a52fc1507e41" providerId="ADAL" clId="{3C223E26-855D-4912-A321-9665C4581692}" dt="2022-11-08T00:15:37.124" v="8609" actId="20577"/>
          <ac:spMkLst>
            <pc:docMk/>
            <pc:sldMk cId="1431846925" sldId="456"/>
            <ac:spMk id="10" creationId="{27EBA132-3A3E-4F72-83CD-A458C2EDA9B2}"/>
          </ac:spMkLst>
        </pc:spChg>
        <pc:picChg chg="del">
          <ac:chgData name="Nath, Siddhartha" userId="d83df921-9d41-4a0b-95a4-a52fc1507e41" providerId="ADAL" clId="{3C223E26-855D-4912-A321-9665C4581692}" dt="2022-11-08T00:14:55.942" v="8597" actId="478"/>
          <ac:picMkLst>
            <pc:docMk/>
            <pc:sldMk cId="1431846925" sldId="456"/>
            <ac:picMk id="6" creationId="{EE87AB0B-E604-4ED1-8730-EE4AB9504AFC}"/>
          </ac:picMkLst>
        </pc:picChg>
        <pc:picChg chg="add mod">
          <ac:chgData name="Nath, Siddhartha" userId="d83df921-9d41-4a0b-95a4-a52fc1507e41" providerId="ADAL" clId="{3C223E26-855D-4912-A321-9665C4581692}" dt="2022-11-08T00:15:15.537" v="8600" actId="1076"/>
          <ac:picMkLst>
            <pc:docMk/>
            <pc:sldMk cId="1431846925" sldId="456"/>
            <ac:picMk id="7" creationId="{0D4CEFD9-9024-41FA-90DA-A367282F55E7}"/>
          </ac:picMkLst>
        </pc:picChg>
        <pc:picChg chg="del">
          <ac:chgData name="Nath, Siddhartha" userId="d83df921-9d41-4a0b-95a4-a52fc1507e41" providerId="ADAL" clId="{3C223E26-855D-4912-A321-9665C4581692}" dt="2022-11-08T00:15:42.315" v="8610" actId="478"/>
          <ac:picMkLst>
            <pc:docMk/>
            <pc:sldMk cId="1431846925" sldId="456"/>
            <ac:picMk id="8" creationId="{3A25C9E5-21FC-443B-9E16-E9718E282D53}"/>
          </ac:picMkLst>
        </pc:picChg>
        <pc:picChg chg="add mod">
          <ac:chgData name="Nath, Siddhartha" userId="d83df921-9d41-4a0b-95a4-a52fc1507e41" providerId="ADAL" clId="{3C223E26-855D-4912-A321-9665C4581692}" dt="2022-11-08T00:16:01.720" v="8613" actId="1076"/>
          <ac:picMkLst>
            <pc:docMk/>
            <pc:sldMk cId="1431846925" sldId="456"/>
            <ac:picMk id="12" creationId="{244A87EC-AFB8-469B-B21D-53D6E73A8898}"/>
          </ac:picMkLst>
        </pc:picChg>
      </pc:sldChg>
      <pc:sldChg chg="addSp modSp new mod modAnim">
        <pc:chgData name="Nath, Siddhartha" userId="d83df921-9d41-4a0b-95a4-a52fc1507e41" providerId="ADAL" clId="{3C223E26-855D-4912-A321-9665C4581692}" dt="2022-11-08T00:18:28.921" v="8829"/>
        <pc:sldMkLst>
          <pc:docMk/>
          <pc:sldMk cId="1576337474" sldId="457"/>
        </pc:sldMkLst>
        <pc:spChg chg="mod">
          <ac:chgData name="Nath, Siddhartha" userId="d83df921-9d41-4a0b-95a4-a52fc1507e41" providerId="ADAL" clId="{3C223E26-855D-4912-A321-9665C4581692}" dt="2022-11-08T00:16:44.070" v="8629" actId="20577"/>
          <ac:spMkLst>
            <pc:docMk/>
            <pc:sldMk cId="1576337474" sldId="457"/>
            <ac:spMk id="2" creationId="{46895CEA-E2BE-40E0-A8A4-6573C2777455}"/>
          </ac:spMkLst>
        </pc:spChg>
        <pc:spChg chg="mod">
          <ac:chgData name="Nath, Siddhartha" userId="d83df921-9d41-4a0b-95a4-a52fc1507e41" providerId="ADAL" clId="{3C223E26-855D-4912-A321-9665C4581692}" dt="2022-11-08T00:17:59.044" v="8823" actId="20577"/>
          <ac:spMkLst>
            <pc:docMk/>
            <pc:sldMk cId="1576337474" sldId="457"/>
            <ac:spMk id="3" creationId="{F800F0A6-5F62-4A31-8967-31D9FDF25F4C}"/>
          </ac:spMkLst>
        </pc:spChg>
        <pc:picChg chg="add mod">
          <ac:chgData name="Nath, Siddhartha" userId="d83df921-9d41-4a0b-95a4-a52fc1507e41" providerId="ADAL" clId="{3C223E26-855D-4912-A321-9665C4581692}" dt="2022-11-08T00:18:24.655" v="8828" actId="1076"/>
          <ac:picMkLst>
            <pc:docMk/>
            <pc:sldMk cId="1576337474" sldId="457"/>
            <ac:picMk id="6" creationId="{D5791C9D-6333-4B55-8409-DC3C12111F0A}"/>
          </ac:picMkLst>
        </pc:picChg>
      </pc:sldChg>
      <pc:sldChg chg="addSp modSp new mod modAnim">
        <pc:chgData name="Nath, Siddhartha" userId="d83df921-9d41-4a0b-95a4-a52fc1507e41" providerId="ADAL" clId="{3C223E26-855D-4912-A321-9665C4581692}" dt="2022-11-08T00:23:43.759" v="9112"/>
        <pc:sldMkLst>
          <pc:docMk/>
          <pc:sldMk cId="2043366041" sldId="458"/>
        </pc:sldMkLst>
        <pc:spChg chg="mod">
          <ac:chgData name="Nath, Siddhartha" userId="d83df921-9d41-4a0b-95a4-a52fc1507e41" providerId="ADAL" clId="{3C223E26-855D-4912-A321-9665C4581692}" dt="2022-11-08T00:21:15.164" v="8855" actId="20577"/>
          <ac:spMkLst>
            <pc:docMk/>
            <pc:sldMk cId="2043366041" sldId="458"/>
            <ac:spMk id="2" creationId="{4FE2A224-1BB6-4991-8CB7-EA473FB54026}"/>
          </ac:spMkLst>
        </pc:spChg>
        <pc:spChg chg="mod">
          <ac:chgData name="Nath, Siddhartha" userId="d83df921-9d41-4a0b-95a4-a52fc1507e41" providerId="ADAL" clId="{3C223E26-855D-4912-A321-9665C4581692}" dt="2022-11-08T00:23:14.608" v="9108" actId="20577"/>
          <ac:spMkLst>
            <pc:docMk/>
            <pc:sldMk cId="2043366041" sldId="458"/>
            <ac:spMk id="3" creationId="{3F5DD6A0-19FA-4FAE-B681-AD4D991ABEC9}"/>
          </ac:spMkLst>
        </pc:spChg>
        <pc:picChg chg="add mod">
          <ac:chgData name="Nath, Siddhartha" userId="d83df921-9d41-4a0b-95a4-a52fc1507e41" providerId="ADAL" clId="{3C223E26-855D-4912-A321-9665C4581692}" dt="2022-11-08T00:23:41.633" v="9111" actId="1076"/>
          <ac:picMkLst>
            <pc:docMk/>
            <pc:sldMk cId="2043366041" sldId="458"/>
            <ac:picMk id="6" creationId="{4FECCAB8-C01E-40CE-A09C-F254DD439827}"/>
          </ac:picMkLst>
        </pc:picChg>
      </pc:sldChg>
      <pc:sldChg chg="addSp delSp modSp new mod">
        <pc:chgData name="Nath, Siddhartha" userId="d83df921-9d41-4a0b-95a4-a52fc1507e41" providerId="ADAL" clId="{3C223E26-855D-4912-A321-9665C4581692}" dt="2022-11-08T00:24:54.490" v="9156" actId="20577"/>
        <pc:sldMkLst>
          <pc:docMk/>
          <pc:sldMk cId="1559480733" sldId="459"/>
        </pc:sldMkLst>
        <pc:spChg chg="mod">
          <ac:chgData name="Nath, Siddhartha" userId="d83df921-9d41-4a0b-95a4-a52fc1507e41" providerId="ADAL" clId="{3C223E26-855D-4912-A321-9665C4581692}" dt="2022-11-08T00:24:54.490" v="9156" actId="20577"/>
          <ac:spMkLst>
            <pc:docMk/>
            <pc:sldMk cId="1559480733" sldId="459"/>
            <ac:spMk id="2" creationId="{54A28D11-14CA-42D5-8CA6-C0886ACA1CE1}"/>
          </ac:spMkLst>
        </pc:spChg>
        <pc:spChg chg="del">
          <ac:chgData name="Nath, Siddhartha" userId="d83df921-9d41-4a0b-95a4-a52fc1507e41" providerId="ADAL" clId="{3C223E26-855D-4912-A321-9665C4581692}" dt="2022-11-08T00:24:07.465" v="9148" actId="478"/>
          <ac:spMkLst>
            <pc:docMk/>
            <pc:sldMk cId="1559480733" sldId="459"/>
            <ac:spMk id="3" creationId="{342FFDAD-C496-4DAD-953B-55EFC67C66B8}"/>
          </ac:spMkLst>
        </pc:spChg>
        <pc:picChg chg="add mod">
          <ac:chgData name="Nath, Siddhartha" userId="d83df921-9d41-4a0b-95a4-a52fc1507e41" providerId="ADAL" clId="{3C223E26-855D-4912-A321-9665C4581692}" dt="2022-11-08T00:24:28.522" v="9150" actId="1076"/>
          <ac:picMkLst>
            <pc:docMk/>
            <pc:sldMk cId="1559480733" sldId="459"/>
            <ac:picMk id="6" creationId="{7FA50AEE-C4A4-42F8-9BA4-88C148E8FFDD}"/>
          </ac:picMkLst>
        </pc:picChg>
      </pc:sldChg>
      <pc:sldChg chg="addSp modSp new mod">
        <pc:chgData name="Nath, Siddhartha" userId="d83df921-9d41-4a0b-95a4-a52fc1507e41" providerId="ADAL" clId="{3C223E26-855D-4912-A321-9665C4581692}" dt="2022-11-08T00:26:04.865" v="9244" actId="1076"/>
        <pc:sldMkLst>
          <pc:docMk/>
          <pc:sldMk cId="1073787394" sldId="460"/>
        </pc:sldMkLst>
        <pc:spChg chg="mod">
          <ac:chgData name="Nath, Siddhartha" userId="d83df921-9d41-4a0b-95a4-a52fc1507e41" providerId="ADAL" clId="{3C223E26-855D-4912-A321-9665C4581692}" dt="2022-11-08T00:25:02.200" v="9169" actId="20577"/>
          <ac:spMkLst>
            <pc:docMk/>
            <pc:sldMk cId="1073787394" sldId="460"/>
            <ac:spMk id="2" creationId="{743EA02E-FFBB-4BB4-9C72-40B07852E11B}"/>
          </ac:spMkLst>
        </pc:spChg>
        <pc:spChg chg="mod">
          <ac:chgData name="Nath, Siddhartha" userId="d83df921-9d41-4a0b-95a4-a52fc1507e41" providerId="ADAL" clId="{3C223E26-855D-4912-A321-9665C4581692}" dt="2022-11-08T00:25:45.855" v="9241" actId="207"/>
          <ac:spMkLst>
            <pc:docMk/>
            <pc:sldMk cId="1073787394" sldId="460"/>
            <ac:spMk id="3" creationId="{6B0EC84D-06AF-4587-AD84-EF264043572D}"/>
          </ac:spMkLst>
        </pc:spChg>
        <pc:picChg chg="add mod">
          <ac:chgData name="Nath, Siddhartha" userId="d83df921-9d41-4a0b-95a4-a52fc1507e41" providerId="ADAL" clId="{3C223E26-855D-4912-A321-9665C4581692}" dt="2022-11-08T00:26:04.865" v="9244" actId="1076"/>
          <ac:picMkLst>
            <pc:docMk/>
            <pc:sldMk cId="1073787394" sldId="460"/>
            <ac:picMk id="6" creationId="{36D34CDC-66E8-4790-959D-FB376CFC953E}"/>
          </ac:picMkLst>
        </pc:picChg>
      </pc:sldChg>
      <pc:sldChg chg="addSp delSp modSp add mod">
        <pc:chgData name="Nath, Siddhartha" userId="d83df921-9d41-4a0b-95a4-a52fc1507e41" providerId="ADAL" clId="{3C223E26-855D-4912-A321-9665C4581692}" dt="2022-11-08T00:28:02.311" v="9259" actId="14100"/>
        <pc:sldMkLst>
          <pc:docMk/>
          <pc:sldMk cId="2182665032" sldId="461"/>
        </pc:sldMkLst>
        <pc:spChg chg="mod">
          <ac:chgData name="Nath, Siddhartha" userId="d83df921-9d41-4a0b-95a4-a52fc1507e41" providerId="ADAL" clId="{3C223E26-855D-4912-A321-9665C4581692}" dt="2022-11-08T00:27:12.345" v="9253" actId="14100"/>
          <ac:spMkLst>
            <pc:docMk/>
            <pc:sldMk cId="2182665032" sldId="461"/>
            <ac:spMk id="3" creationId="{6B0EC84D-06AF-4587-AD84-EF264043572D}"/>
          </ac:spMkLst>
        </pc:spChg>
        <pc:picChg chg="del mod">
          <ac:chgData name="Nath, Siddhartha" userId="d83df921-9d41-4a0b-95a4-a52fc1507e41" providerId="ADAL" clId="{3C223E26-855D-4912-A321-9665C4581692}" dt="2022-11-08T00:27:57.298" v="9257" actId="478"/>
          <ac:picMkLst>
            <pc:docMk/>
            <pc:sldMk cId="2182665032" sldId="461"/>
            <ac:picMk id="6" creationId="{36D34CDC-66E8-4790-959D-FB376CFC953E}"/>
          </ac:picMkLst>
        </pc:picChg>
        <pc:picChg chg="add mod">
          <ac:chgData name="Nath, Siddhartha" userId="d83df921-9d41-4a0b-95a4-a52fc1507e41" providerId="ADAL" clId="{3C223E26-855D-4912-A321-9665C4581692}" dt="2022-11-08T00:28:02.311" v="9259" actId="14100"/>
          <ac:picMkLst>
            <pc:docMk/>
            <pc:sldMk cId="2182665032" sldId="461"/>
            <ac:picMk id="7" creationId="{C64B4CB1-9B35-4E2A-A47D-1B48DE470875}"/>
          </ac:picMkLst>
        </pc:picChg>
      </pc:sldChg>
      <pc:sldChg chg="addSp modSp new mod modAnim">
        <pc:chgData name="Nath, Siddhartha" userId="d83df921-9d41-4a0b-95a4-a52fc1507e41" providerId="ADAL" clId="{3C223E26-855D-4912-A321-9665C4581692}" dt="2022-11-08T00:30:34.167" v="9443"/>
        <pc:sldMkLst>
          <pc:docMk/>
          <pc:sldMk cId="3851298499" sldId="462"/>
        </pc:sldMkLst>
        <pc:spChg chg="mod">
          <ac:chgData name="Nath, Siddhartha" userId="d83df921-9d41-4a0b-95a4-a52fc1507e41" providerId="ADAL" clId="{3C223E26-855D-4912-A321-9665C4581692}" dt="2022-11-08T00:29:08.528" v="9350" actId="20577"/>
          <ac:spMkLst>
            <pc:docMk/>
            <pc:sldMk cId="3851298499" sldId="462"/>
            <ac:spMk id="2" creationId="{B1A3AB74-A76B-4065-ACB7-D9A3F622C3D6}"/>
          </ac:spMkLst>
        </pc:spChg>
        <pc:spChg chg="mod">
          <ac:chgData name="Nath, Siddhartha" userId="d83df921-9d41-4a0b-95a4-a52fc1507e41" providerId="ADAL" clId="{3C223E26-855D-4912-A321-9665C4581692}" dt="2022-11-08T00:30:04.300" v="9439" actId="14100"/>
          <ac:spMkLst>
            <pc:docMk/>
            <pc:sldMk cId="3851298499" sldId="462"/>
            <ac:spMk id="3" creationId="{C9690315-FC93-4EE4-92C6-ED3925947DF2}"/>
          </ac:spMkLst>
        </pc:spChg>
        <pc:picChg chg="add mod">
          <ac:chgData name="Nath, Siddhartha" userId="d83df921-9d41-4a0b-95a4-a52fc1507e41" providerId="ADAL" clId="{3C223E26-855D-4912-A321-9665C4581692}" dt="2022-11-08T00:30:29.355" v="9442" actId="1076"/>
          <ac:picMkLst>
            <pc:docMk/>
            <pc:sldMk cId="3851298499" sldId="462"/>
            <ac:picMk id="6" creationId="{E2F176D6-67EA-4432-8F3C-3767C6E1B81D}"/>
          </ac:picMkLst>
        </pc:picChg>
      </pc:sldChg>
      <pc:sldChg chg="addSp delSp modSp add mod delAnim modAnim">
        <pc:chgData name="Nath, Siddhartha" userId="d83df921-9d41-4a0b-95a4-a52fc1507e41" providerId="ADAL" clId="{3C223E26-855D-4912-A321-9665C4581692}" dt="2022-11-08T00:31:12.790" v="9450"/>
        <pc:sldMkLst>
          <pc:docMk/>
          <pc:sldMk cId="3052329250" sldId="463"/>
        </pc:sldMkLst>
        <pc:picChg chg="del">
          <ac:chgData name="Nath, Siddhartha" userId="d83df921-9d41-4a0b-95a4-a52fc1507e41" providerId="ADAL" clId="{3C223E26-855D-4912-A321-9665C4581692}" dt="2022-11-08T00:31:00.855" v="9445" actId="478"/>
          <ac:picMkLst>
            <pc:docMk/>
            <pc:sldMk cId="3052329250" sldId="463"/>
            <ac:picMk id="6" creationId="{E2F176D6-67EA-4432-8F3C-3767C6E1B81D}"/>
          </ac:picMkLst>
        </pc:picChg>
        <pc:picChg chg="add mod">
          <ac:chgData name="Nath, Siddhartha" userId="d83df921-9d41-4a0b-95a4-a52fc1507e41" providerId="ADAL" clId="{3C223E26-855D-4912-A321-9665C4581692}" dt="2022-11-08T00:31:09.386" v="9449" actId="14100"/>
          <ac:picMkLst>
            <pc:docMk/>
            <pc:sldMk cId="3052329250" sldId="463"/>
            <ac:picMk id="7" creationId="{98C130A6-71A1-4237-86C1-73D719BBA544}"/>
          </ac:picMkLst>
        </pc:picChg>
      </pc:sldChg>
      <pc:sldChg chg="addSp delSp modSp add mod delAnim modAnim">
        <pc:chgData name="Nath, Siddhartha" userId="d83df921-9d41-4a0b-95a4-a52fc1507e41" providerId="ADAL" clId="{3C223E26-855D-4912-A321-9665C4581692}" dt="2022-11-08T00:32:18.309" v="9457"/>
        <pc:sldMkLst>
          <pc:docMk/>
          <pc:sldMk cId="3477598606" sldId="464"/>
        </pc:sldMkLst>
        <pc:picChg chg="add mod">
          <ac:chgData name="Nath, Siddhartha" userId="d83df921-9d41-4a0b-95a4-a52fc1507e41" providerId="ADAL" clId="{3C223E26-855D-4912-A321-9665C4581692}" dt="2022-11-08T00:32:16.530" v="9456" actId="14100"/>
          <ac:picMkLst>
            <pc:docMk/>
            <pc:sldMk cId="3477598606" sldId="464"/>
            <ac:picMk id="6" creationId="{98F099B3-964A-44F4-9663-B3F2732B4807}"/>
          </ac:picMkLst>
        </pc:picChg>
        <pc:picChg chg="del">
          <ac:chgData name="Nath, Siddhartha" userId="d83df921-9d41-4a0b-95a4-a52fc1507e41" providerId="ADAL" clId="{3C223E26-855D-4912-A321-9665C4581692}" dt="2022-11-08T00:31:57.771" v="9452" actId="478"/>
          <ac:picMkLst>
            <pc:docMk/>
            <pc:sldMk cId="3477598606" sldId="464"/>
            <ac:picMk id="7" creationId="{98C130A6-71A1-4237-86C1-73D719BBA544}"/>
          </ac:picMkLst>
        </pc:picChg>
      </pc:sldChg>
      <pc:sldChg chg="addSp delSp modSp add mod delAnim modAnim">
        <pc:chgData name="Nath, Siddhartha" userId="d83df921-9d41-4a0b-95a4-a52fc1507e41" providerId="ADAL" clId="{3C223E26-855D-4912-A321-9665C4581692}" dt="2022-11-08T00:33:56.994" v="9466"/>
        <pc:sldMkLst>
          <pc:docMk/>
          <pc:sldMk cId="1406344349" sldId="465"/>
        </pc:sldMkLst>
        <pc:spChg chg="mod">
          <ac:chgData name="Nath, Siddhartha" userId="d83df921-9d41-4a0b-95a4-a52fc1507e41" providerId="ADAL" clId="{3C223E26-855D-4912-A321-9665C4581692}" dt="2022-11-08T00:33:17.165" v="9460" actId="20577"/>
          <ac:spMkLst>
            <pc:docMk/>
            <pc:sldMk cId="1406344349" sldId="465"/>
            <ac:spMk id="2" creationId="{B1A3AB74-A76B-4065-ACB7-D9A3F622C3D6}"/>
          </ac:spMkLst>
        </pc:spChg>
        <pc:picChg chg="del">
          <ac:chgData name="Nath, Siddhartha" userId="d83df921-9d41-4a0b-95a4-a52fc1507e41" providerId="ADAL" clId="{3C223E26-855D-4912-A321-9665C4581692}" dt="2022-11-08T00:33:31.794" v="9461" actId="478"/>
          <ac:picMkLst>
            <pc:docMk/>
            <pc:sldMk cId="1406344349" sldId="465"/>
            <ac:picMk id="6" creationId="{98F099B3-964A-44F4-9663-B3F2732B4807}"/>
          </ac:picMkLst>
        </pc:picChg>
        <pc:picChg chg="add mod">
          <ac:chgData name="Nath, Siddhartha" userId="d83df921-9d41-4a0b-95a4-a52fc1507e41" providerId="ADAL" clId="{3C223E26-855D-4912-A321-9665C4581692}" dt="2022-11-08T00:33:54.462" v="9465" actId="14100"/>
          <ac:picMkLst>
            <pc:docMk/>
            <pc:sldMk cId="1406344349" sldId="465"/>
            <ac:picMk id="7" creationId="{CC7B1ED0-AA00-40BA-9B4A-D872B9B0CEAE}"/>
          </ac:picMkLst>
        </pc:picChg>
      </pc:sldChg>
      <pc:sldChg chg="addSp delSp modSp add mod delAnim modAnim">
        <pc:chgData name="Nath, Siddhartha" userId="d83df921-9d41-4a0b-95a4-a52fc1507e41" providerId="ADAL" clId="{3C223E26-855D-4912-A321-9665C4581692}" dt="2022-11-08T00:35:01.727" v="9473"/>
        <pc:sldMkLst>
          <pc:docMk/>
          <pc:sldMk cId="3791391495" sldId="466"/>
        </pc:sldMkLst>
        <pc:picChg chg="add mod">
          <ac:chgData name="Nath, Siddhartha" userId="d83df921-9d41-4a0b-95a4-a52fc1507e41" providerId="ADAL" clId="{3C223E26-855D-4912-A321-9665C4581692}" dt="2022-11-08T00:34:58.972" v="9472" actId="14100"/>
          <ac:picMkLst>
            <pc:docMk/>
            <pc:sldMk cId="3791391495" sldId="466"/>
            <ac:picMk id="6" creationId="{16CFC42B-15D1-42BA-8B82-0F4D67E2601C}"/>
          </ac:picMkLst>
        </pc:picChg>
        <pc:picChg chg="del">
          <ac:chgData name="Nath, Siddhartha" userId="d83df921-9d41-4a0b-95a4-a52fc1507e41" providerId="ADAL" clId="{3C223E26-855D-4912-A321-9665C4581692}" dt="2022-11-08T00:34:40.987" v="9468" actId="478"/>
          <ac:picMkLst>
            <pc:docMk/>
            <pc:sldMk cId="3791391495" sldId="466"/>
            <ac:picMk id="7" creationId="{CC7B1ED0-AA00-40BA-9B4A-D872B9B0CEAE}"/>
          </ac:picMkLst>
        </pc:picChg>
      </pc:sldChg>
      <pc:sldChg chg="addSp delSp modSp add mod delAnim modAnim">
        <pc:chgData name="Nath, Siddhartha" userId="d83df921-9d41-4a0b-95a4-a52fc1507e41" providerId="ADAL" clId="{3C223E26-855D-4912-A321-9665C4581692}" dt="2022-11-08T00:35:38.662" v="9480"/>
        <pc:sldMkLst>
          <pc:docMk/>
          <pc:sldMk cId="3888533958" sldId="467"/>
        </pc:sldMkLst>
        <pc:picChg chg="del">
          <ac:chgData name="Nath, Siddhartha" userId="d83df921-9d41-4a0b-95a4-a52fc1507e41" providerId="ADAL" clId="{3C223E26-855D-4912-A321-9665C4581692}" dt="2022-11-08T00:35:18.588" v="9475" actId="478"/>
          <ac:picMkLst>
            <pc:docMk/>
            <pc:sldMk cId="3888533958" sldId="467"/>
            <ac:picMk id="6" creationId="{16CFC42B-15D1-42BA-8B82-0F4D67E2601C}"/>
          </ac:picMkLst>
        </pc:picChg>
        <pc:picChg chg="add mod">
          <ac:chgData name="Nath, Siddhartha" userId="d83df921-9d41-4a0b-95a4-a52fc1507e41" providerId="ADAL" clId="{3C223E26-855D-4912-A321-9665C4581692}" dt="2022-11-08T00:35:36.818" v="9479" actId="14100"/>
          <ac:picMkLst>
            <pc:docMk/>
            <pc:sldMk cId="3888533958" sldId="467"/>
            <ac:picMk id="7" creationId="{9943ABDC-0819-41CA-826B-11686F49C35E}"/>
          </ac:picMkLst>
        </pc:picChg>
      </pc:sldChg>
      <pc:sldChg chg="addSp delSp modSp add mod delAnim modAnim">
        <pc:chgData name="Nath, Siddhartha" userId="d83df921-9d41-4a0b-95a4-a52fc1507e41" providerId="ADAL" clId="{3C223E26-855D-4912-A321-9665C4581692}" dt="2022-11-08T00:36:32.954" v="9489"/>
        <pc:sldMkLst>
          <pc:docMk/>
          <pc:sldMk cId="1404727061" sldId="468"/>
        </pc:sldMkLst>
        <pc:spChg chg="mod">
          <ac:chgData name="Nath, Siddhartha" userId="d83df921-9d41-4a0b-95a4-a52fc1507e41" providerId="ADAL" clId="{3C223E26-855D-4912-A321-9665C4581692}" dt="2022-11-08T00:35:47.417" v="9483" actId="20577"/>
          <ac:spMkLst>
            <pc:docMk/>
            <pc:sldMk cId="1404727061" sldId="468"/>
            <ac:spMk id="2" creationId="{B1A3AB74-A76B-4065-ACB7-D9A3F622C3D6}"/>
          </ac:spMkLst>
        </pc:spChg>
        <pc:picChg chg="add mod">
          <ac:chgData name="Nath, Siddhartha" userId="d83df921-9d41-4a0b-95a4-a52fc1507e41" providerId="ADAL" clId="{3C223E26-855D-4912-A321-9665C4581692}" dt="2022-11-08T00:36:30.191" v="9488" actId="14100"/>
          <ac:picMkLst>
            <pc:docMk/>
            <pc:sldMk cId="1404727061" sldId="468"/>
            <ac:picMk id="6" creationId="{EB9DDF68-94C7-4594-842E-4AB15DCBD21C}"/>
          </ac:picMkLst>
        </pc:picChg>
        <pc:picChg chg="del">
          <ac:chgData name="Nath, Siddhartha" userId="d83df921-9d41-4a0b-95a4-a52fc1507e41" providerId="ADAL" clId="{3C223E26-855D-4912-A321-9665C4581692}" dt="2022-11-08T00:36:08.840" v="9484" actId="478"/>
          <ac:picMkLst>
            <pc:docMk/>
            <pc:sldMk cId="1404727061" sldId="468"/>
            <ac:picMk id="7" creationId="{9943ABDC-0819-41CA-826B-11686F49C35E}"/>
          </ac:picMkLst>
        </pc:picChg>
      </pc:sldChg>
      <pc:sldChg chg="addSp delSp modSp add mod delAnim modAnim">
        <pc:chgData name="Nath, Siddhartha" userId="d83df921-9d41-4a0b-95a4-a52fc1507e41" providerId="ADAL" clId="{3C223E26-855D-4912-A321-9665C4581692}" dt="2022-11-08T00:37:12.456" v="9496"/>
        <pc:sldMkLst>
          <pc:docMk/>
          <pc:sldMk cId="4049349827" sldId="469"/>
        </pc:sldMkLst>
        <pc:picChg chg="del">
          <ac:chgData name="Nath, Siddhartha" userId="d83df921-9d41-4a0b-95a4-a52fc1507e41" providerId="ADAL" clId="{3C223E26-855D-4912-A321-9665C4581692}" dt="2022-11-08T00:36:50.650" v="9491" actId="478"/>
          <ac:picMkLst>
            <pc:docMk/>
            <pc:sldMk cId="4049349827" sldId="469"/>
            <ac:picMk id="6" creationId="{EB9DDF68-94C7-4594-842E-4AB15DCBD21C}"/>
          </ac:picMkLst>
        </pc:picChg>
        <pc:picChg chg="add mod">
          <ac:chgData name="Nath, Siddhartha" userId="d83df921-9d41-4a0b-95a4-a52fc1507e41" providerId="ADAL" clId="{3C223E26-855D-4912-A321-9665C4581692}" dt="2022-11-08T00:37:07.838" v="9495" actId="14100"/>
          <ac:picMkLst>
            <pc:docMk/>
            <pc:sldMk cId="4049349827" sldId="469"/>
            <ac:picMk id="7" creationId="{27C2B693-7555-41E7-948D-8EFC687D42C2}"/>
          </ac:picMkLst>
        </pc:picChg>
      </pc:sldChg>
      <pc:sldChg chg="addSp delSp modSp add mod delAnim modAnim">
        <pc:chgData name="Nath, Siddhartha" userId="d83df921-9d41-4a0b-95a4-a52fc1507e41" providerId="ADAL" clId="{3C223E26-855D-4912-A321-9665C4581692}" dt="2022-11-08T00:37:43.223" v="9504"/>
        <pc:sldMkLst>
          <pc:docMk/>
          <pc:sldMk cId="663949560" sldId="470"/>
        </pc:sldMkLst>
        <pc:picChg chg="add mod">
          <ac:chgData name="Nath, Siddhartha" userId="d83df921-9d41-4a0b-95a4-a52fc1507e41" providerId="ADAL" clId="{3C223E26-855D-4912-A321-9665C4581692}" dt="2022-11-08T00:37:40.237" v="9503" actId="14100"/>
          <ac:picMkLst>
            <pc:docMk/>
            <pc:sldMk cId="663949560" sldId="470"/>
            <ac:picMk id="6" creationId="{52B9C921-A405-46B1-B4FE-2A2E724BF714}"/>
          </ac:picMkLst>
        </pc:picChg>
        <pc:picChg chg="del">
          <ac:chgData name="Nath, Siddhartha" userId="d83df921-9d41-4a0b-95a4-a52fc1507e41" providerId="ADAL" clId="{3C223E26-855D-4912-A321-9665C4581692}" dt="2022-11-08T00:37:21.175" v="9498" actId="478"/>
          <ac:picMkLst>
            <pc:docMk/>
            <pc:sldMk cId="663949560" sldId="470"/>
            <ac:picMk id="7" creationId="{27C2B693-7555-41E7-948D-8EFC687D42C2}"/>
          </ac:picMkLst>
        </pc:picChg>
      </pc:sldChg>
      <pc:sldChg chg="addSp delSp modSp add mod delAnim modAnim">
        <pc:chgData name="Nath, Siddhartha" userId="d83df921-9d41-4a0b-95a4-a52fc1507e41" providerId="ADAL" clId="{3C223E26-855D-4912-A321-9665C4581692}" dt="2022-11-08T00:39:02.421" v="9631"/>
        <pc:sldMkLst>
          <pc:docMk/>
          <pc:sldMk cId="1221003548" sldId="471"/>
        </pc:sldMkLst>
        <pc:spChg chg="mod">
          <ac:chgData name="Nath, Siddhartha" userId="d83df921-9d41-4a0b-95a4-a52fc1507e41" providerId="ADAL" clId="{3C223E26-855D-4912-A321-9665C4581692}" dt="2022-11-08T00:37:53.951" v="9516" actId="20577"/>
          <ac:spMkLst>
            <pc:docMk/>
            <pc:sldMk cId="1221003548" sldId="471"/>
            <ac:spMk id="2" creationId="{B1A3AB74-A76B-4065-ACB7-D9A3F622C3D6}"/>
          </ac:spMkLst>
        </pc:spChg>
        <pc:spChg chg="mod">
          <ac:chgData name="Nath, Siddhartha" userId="d83df921-9d41-4a0b-95a4-a52fc1507e41" providerId="ADAL" clId="{3C223E26-855D-4912-A321-9665C4581692}" dt="2022-11-08T00:38:44.102" v="9627"/>
          <ac:spMkLst>
            <pc:docMk/>
            <pc:sldMk cId="1221003548" sldId="471"/>
            <ac:spMk id="3" creationId="{C9690315-FC93-4EE4-92C6-ED3925947DF2}"/>
          </ac:spMkLst>
        </pc:spChg>
        <pc:picChg chg="del">
          <ac:chgData name="Nath, Siddhartha" userId="d83df921-9d41-4a0b-95a4-a52fc1507e41" providerId="ADAL" clId="{3C223E26-855D-4912-A321-9665C4581692}" dt="2022-11-08T00:38:47.142" v="9628" actId="478"/>
          <ac:picMkLst>
            <pc:docMk/>
            <pc:sldMk cId="1221003548" sldId="471"/>
            <ac:picMk id="6" creationId="{52B9C921-A405-46B1-B4FE-2A2E724BF714}"/>
          </ac:picMkLst>
        </pc:picChg>
        <pc:picChg chg="add mod">
          <ac:chgData name="Nath, Siddhartha" userId="d83df921-9d41-4a0b-95a4-a52fc1507e41" providerId="ADAL" clId="{3C223E26-855D-4912-A321-9665C4581692}" dt="2022-11-08T00:39:00.410" v="9630" actId="1076"/>
          <ac:picMkLst>
            <pc:docMk/>
            <pc:sldMk cId="1221003548" sldId="471"/>
            <ac:picMk id="7" creationId="{94CFAE14-48F0-485E-8D0D-2F0E4424513A}"/>
          </ac:picMkLst>
        </pc:picChg>
      </pc:sldChg>
      <pc:sldChg chg="modSp new mod">
        <pc:chgData name="Nath, Siddhartha" userId="d83df921-9d41-4a0b-95a4-a52fc1507e41" providerId="ADAL" clId="{3C223E26-855D-4912-A321-9665C4581692}" dt="2022-11-08T00:41:42.044" v="9869" actId="20577"/>
        <pc:sldMkLst>
          <pc:docMk/>
          <pc:sldMk cId="1444956865" sldId="472"/>
        </pc:sldMkLst>
        <pc:spChg chg="mod">
          <ac:chgData name="Nath, Siddhartha" userId="d83df921-9d41-4a0b-95a4-a52fc1507e41" providerId="ADAL" clId="{3C223E26-855D-4912-A321-9665C4581692}" dt="2022-11-08T00:40:15.633" v="9649" actId="20577"/>
          <ac:spMkLst>
            <pc:docMk/>
            <pc:sldMk cId="1444956865" sldId="472"/>
            <ac:spMk id="2" creationId="{C7F79205-F393-4F0A-99B4-5BF6D7125CDB}"/>
          </ac:spMkLst>
        </pc:spChg>
        <pc:spChg chg="mod">
          <ac:chgData name="Nath, Siddhartha" userId="d83df921-9d41-4a0b-95a4-a52fc1507e41" providerId="ADAL" clId="{3C223E26-855D-4912-A321-9665C4581692}" dt="2022-11-08T00:41:42.044" v="9869" actId="20577"/>
          <ac:spMkLst>
            <pc:docMk/>
            <pc:sldMk cId="1444956865" sldId="472"/>
            <ac:spMk id="3" creationId="{3F3DD473-B993-4006-AFF1-F0DAF8E3A974}"/>
          </ac:spMkLst>
        </pc:spChg>
      </pc:sldChg>
      <pc:sldChg chg="modSp new mod">
        <pc:chgData name="Nath, Siddhartha" userId="d83df921-9d41-4a0b-95a4-a52fc1507e41" providerId="ADAL" clId="{3C223E26-855D-4912-A321-9665C4581692}" dt="2022-11-08T00:45:28.344" v="10207" actId="20577"/>
        <pc:sldMkLst>
          <pc:docMk/>
          <pc:sldMk cId="320856835" sldId="473"/>
        </pc:sldMkLst>
        <pc:spChg chg="mod">
          <ac:chgData name="Nath, Siddhartha" userId="d83df921-9d41-4a0b-95a4-a52fc1507e41" providerId="ADAL" clId="{3C223E26-855D-4912-A321-9665C4581692}" dt="2022-11-08T00:43:41.036" v="9897" actId="20577"/>
          <ac:spMkLst>
            <pc:docMk/>
            <pc:sldMk cId="320856835" sldId="473"/>
            <ac:spMk id="2" creationId="{61761AF1-EC2A-4A60-90BA-FB58BE512170}"/>
          </ac:spMkLst>
        </pc:spChg>
        <pc:spChg chg="mod">
          <ac:chgData name="Nath, Siddhartha" userId="d83df921-9d41-4a0b-95a4-a52fc1507e41" providerId="ADAL" clId="{3C223E26-855D-4912-A321-9665C4581692}" dt="2022-11-08T00:45:28.344" v="10207" actId="20577"/>
          <ac:spMkLst>
            <pc:docMk/>
            <pc:sldMk cId="320856835" sldId="473"/>
            <ac:spMk id="3" creationId="{9AB171BC-F1E9-42FC-A62D-2A9E8ECF0A08}"/>
          </ac:spMkLst>
        </pc:spChg>
      </pc:sldChg>
      <pc:sldChg chg="addSp modSp new mod modAnim">
        <pc:chgData name="Nath, Siddhartha" userId="d83df921-9d41-4a0b-95a4-a52fc1507e41" providerId="ADAL" clId="{3C223E26-855D-4912-A321-9665C4581692}" dt="2022-11-08T00:56:20.752" v="10554" actId="14100"/>
        <pc:sldMkLst>
          <pc:docMk/>
          <pc:sldMk cId="633119425" sldId="474"/>
        </pc:sldMkLst>
        <pc:spChg chg="mod">
          <ac:chgData name="Nath, Siddhartha" userId="d83df921-9d41-4a0b-95a4-a52fc1507e41" providerId="ADAL" clId="{3C223E26-855D-4912-A321-9665C4581692}" dt="2022-11-08T00:51:36.292" v="10258" actId="20577"/>
          <ac:spMkLst>
            <pc:docMk/>
            <pc:sldMk cId="633119425" sldId="474"/>
            <ac:spMk id="2" creationId="{58B70937-DA18-45A1-98B5-4FE241FDCEDE}"/>
          </ac:spMkLst>
        </pc:spChg>
        <pc:spChg chg="mod">
          <ac:chgData name="Nath, Siddhartha" userId="d83df921-9d41-4a0b-95a4-a52fc1507e41" providerId="ADAL" clId="{3C223E26-855D-4912-A321-9665C4581692}" dt="2022-11-08T00:56:20.752" v="10554" actId="14100"/>
          <ac:spMkLst>
            <pc:docMk/>
            <pc:sldMk cId="633119425" sldId="474"/>
            <ac:spMk id="3" creationId="{CFA5229C-137D-4D2E-A5BD-7DF237E125DB}"/>
          </ac:spMkLst>
        </pc:spChg>
        <pc:picChg chg="add mod">
          <ac:chgData name="Nath, Siddhartha" userId="d83df921-9d41-4a0b-95a4-a52fc1507e41" providerId="ADAL" clId="{3C223E26-855D-4912-A321-9665C4581692}" dt="2022-11-08T00:55:22.907" v="10525" actId="1076"/>
          <ac:picMkLst>
            <pc:docMk/>
            <pc:sldMk cId="633119425" sldId="474"/>
            <ac:picMk id="6" creationId="{0ACC7767-A2D7-430E-AFE9-34285E84D54E}"/>
          </ac:picMkLst>
        </pc:picChg>
        <pc:picChg chg="add mod">
          <ac:chgData name="Nath, Siddhartha" userId="d83df921-9d41-4a0b-95a4-a52fc1507e41" providerId="ADAL" clId="{3C223E26-855D-4912-A321-9665C4581692}" dt="2022-11-08T00:55:17.652" v="10522" actId="1076"/>
          <ac:picMkLst>
            <pc:docMk/>
            <pc:sldMk cId="633119425" sldId="474"/>
            <ac:picMk id="8" creationId="{9B04E4E0-C5A7-4892-8051-070BD7E7E04E}"/>
          </ac:picMkLst>
        </pc:picChg>
        <pc:picChg chg="add mod">
          <ac:chgData name="Nath, Siddhartha" userId="d83df921-9d41-4a0b-95a4-a52fc1507e41" providerId="ADAL" clId="{3C223E26-855D-4912-A321-9665C4581692}" dt="2022-11-08T00:55:53.338" v="10531" actId="14100"/>
          <ac:picMkLst>
            <pc:docMk/>
            <pc:sldMk cId="633119425" sldId="474"/>
            <ac:picMk id="10" creationId="{BBBBF7D6-22BB-4882-BCF6-9D51BBA04C59}"/>
          </ac:picMkLst>
        </pc:picChg>
      </pc:sldChg>
      <pc:sldChg chg="modSp new mod">
        <pc:chgData name="Nath, Siddhartha" userId="d83df921-9d41-4a0b-95a4-a52fc1507e41" providerId="ADAL" clId="{3C223E26-855D-4912-A321-9665C4581692}" dt="2022-11-08T01:41:55.772" v="11133" actId="20577"/>
        <pc:sldMkLst>
          <pc:docMk/>
          <pc:sldMk cId="1423015851" sldId="475"/>
        </pc:sldMkLst>
        <pc:spChg chg="mod">
          <ac:chgData name="Nath, Siddhartha" userId="d83df921-9d41-4a0b-95a4-a52fc1507e41" providerId="ADAL" clId="{3C223E26-855D-4912-A321-9665C4581692}" dt="2022-11-08T01:41:55.772" v="11133" actId="20577"/>
          <ac:spMkLst>
            <pc:docMk/>
            <pc:sldMk cId="1423015851" sldId="475"/>
            <ac:spMk id="2" creationId="{F604269E-79F3-4209-A8D5-3F7581FF8B9D}"/>
          </ac:spMkLst>
        </pc:spChg>
        <pc:spChg chg="mod">
          <ac:chgData name="Nath, Siddhartha" userId="d83df921-9d41-4a0b-95a4-a52fc1507e41" providerId="ADAL" clId="{3C223E26-855D-4912-A321-9665C4581692}" dt="2022-11-08T01:41:34.376" v="11119" actId="20577"/>
          <ac:spMkLst>
            <pc:docMk/>
            <pc:sldMk cId="1423015851" sldId="475"/>
            <ac:spMk id="3" creationId="{B9468D98-AD25-4C77-BBDC-D2F1740A8F3F}"/>
          </ac:spMkLst>
        </pc:spChg>
      </pc:sldChg>
      <pc:sldChg chg="modSp new mod">
        <pc:chgData name="Nath, Siddhartha" userId="d83df921-9d41-4a0b-95a4-a52fc1507e41" providerId="ADAL" clId="{3C223E26-855D-4912-A321-9665C4581692}" dt="2022-11-08T16:07:01.823" v="13180" actId="207"/>
        <pc:sldMkLst>
          <pc:docMk/>
          <pc:sldMk cId="2642513415" sldId="476"/>
        </pc:sldMkLst>
        <pc:spChg chg="mod">
          <ac:chgData name="Nath, Siddhartha" userId="d83df921-9d41-4a0b-95a4-a52fc1507e41" providerId="ADAL" clId="{3C223E26-855D-4912-A321-9665C4581692}" dt="2022-11-08T16:07:01.823" v="13180" actId="207"/>
          <ac:spMkLst>
            <pc:docMk/>
            <pc:sldMk cId="2642513415" sldId="476"/>
            <ac:spMk id="2" creationId="{03C66134-48CD-48F8-A460-7688FCD2FFFD}"/>
          </ac:spMkLst>
        </pc:spChg>
        <pc:spChg chg="mod">
          <ac:chgData name="Nath, Siddhartha" userId="d83df921-9d41-4a0b-95a4-a52fc1507e41" providerId="ADAL" clId="{3C223E26-855D-4912-A321-9665C4581692}" dt="2022-11-08T01:45:47.721" v="11757" actId="20577"/>
          <ac:spMkLst>
            <pc:docMk/>
            <pc:sldMk cId="2642513415" sldId="476"/>
            <ac:spMk id="3" creationId="{77A551EB-AE8A-4233-973E-73E4BEE7EEC5}"/>
          </ac:spMkLst>
        </pc:spChg>
      </pc:sldChg>
      <pc:sldChg chg="addSp delSp modSp new mod">
        <pc:chgData name="Nath, Siddhartha" userId="d83df921-9d41-4a0b-95a4-a52fc1507e41" providerId="ADAL" clId="{3C223E26-855D-4912-A321-9665C4581692}" dt="2022-11-08T01:48:07.742" v="11930" actId="20577"/>
        <pc:sldMkLst>
          <pc:docMk/>
          <pc:sldMk cId="586804045" sldId="477"/>
        </pc:sldMkLst>
        <pc:spChg chg="mod">
          <ac:chgData name="Nath, Siddhartha" userId="d83df921-9d41-4a0b-95a4-a52fc1507e41" providerId="ADAL" clId="{3C223E26-855D-4912-A321-9665C4581692}" dt="2022-11-08T01:46:18.952" v="11800" actId="20577"/>
          <ac:spMkLst>
            <pc:docMk/>
            <pc:sldMk cId="586804045" sldId="477"/>
            <ac:spMk id="2" creationId="{4D8ACF7C-4C54-445C-AFC0-C6CF870DCFC2}"/>
          </ac:spMkLst>
        </pc:spChg>
        <pc:spChg chg="del mod">
          <ac:chgData name="Nath, Siddhartha" userId="d83df921-9d41-4a0b-95a4-a52fc1507e41" providerId="ADAL" clId="{3C223E26-855D-4912-A321-9665C4581692}" dt="2022-11-08T01:46:30.779" v="11802" actId="22"/>
          <ac:spMkLst>
            <pc:docMk/>
            <pc:sldMk cId="586804045" sldId="477"/>
            <ac:spMk id="3" creationId="{6AB1CF81-E9C3-4F93-88E9-255C84D96745}"/>
          </ac:spMkLst>
        </pc:spChg>
        <pc:spChg chg="add mod">
          <ac:chgData name="Nath, Siddhartha" userId="d83df921-9d41-4a0b-95a4-a52fc1507e41" providerId="ADAL" clId="{3C223E26-855D-4912-A321-9665C4581692}" dt="2022-11-08T01:48:07.742" v="11930" actId="20577"/>
          <ac:spMkLst>
            <pc:docMk/>
            <pc:sldMk cId="586804045" sldId="477"/>
            <ac:spMk id="7" creationId="{6C64264B-D61C-4BBE-A50E-DB160B5D7819}"/>
          </ac:spMkLst>
        </pc:spChg>
        <pc:picChg chg="add mod ord">
          <ac:chgData name="Nath, Siddhartha" userId="d83df921-9d41-4a0b-95a4-a52fc1507e41" providerId="ADAL" clId="{3C223E26-855D-4912-A321-9665C4581692}" dt="2022-11-08T01:46:33.744" v="11803" actId="1076"/>
          <ac:picMkLst>
            <pc:docMk/>
            <pc:sldMk cId="586804045" sldId="477"/>
            <ac:picMk id="6" creationId="{B60DEC0E-EE70-45E0-AA7D-C6CEEBB238A4}"/>
          </ac:picMkLst>
        </pc:picChg>
      </pc:sldChg>
      <pc:sldChg chg="addSp delSp modSp new mod">
        <pc:chgData name="Nath, Siddhartha" userId="d83df921-9d41-4a0b-95a4-a52fc1507e41" providerId="ADAL" clId="{3C223E26-855D-4912-A321-9665C4581692}" dt="2022-11-08T16:06:34.971" v="13168" actId="313"/>
        <pc:sldMkLst>
          <pc:docMk/>
          <pc:sldMk cId="764716555" sldId="478"/>
        </pc:sldMkLst>
        <pc:spChg chg="mod">
          <ac:chgData name="Nath, Siddhartha" userId="d83df921-9d41-4a0b-95a4-a52fc1507e41" providerId="ADAL" clId="{3C223E26-855D-4912-A321-9665C4581692}" dt="2022-11-08T16:06:34.971" v="13168" actId="313"/>
          <ac:spMkLst>
            <pc:docMk/>
            <pc:sldMk cId="764716555" sldId="478"/>
            <ac:spMk id="2" creationId="{7D9DCADF-1170-4B42-A788-DED19FDDA8ED}"/>
          </ac:spMkLst>
        </pc:spChg>
        <pc:spChg chg="del">
          <ac:chgData name="Nath, Siddhartha" userId="d83df921-9d41-4a0b-95a4-a52fc1507e41" providerId="ADAL" clId="{3C223E26-855D-4912-A321-9665C4581692}" dt="2022-11-08T01:48:34.465" v="11950" actId="478"/>
          <ac:spMkLst>
            <pc:docMk/>
            <pc:sldMk cId="764716555" sldId="478"/>
            <ac:spMk id="3" creationId="{685BFBB0-3FE4-4500-BA61-0F0D9A2D0497}"/>
          </ac:spMkLst>
        </pc:spChg>
        <pc:picChg chg="add mod">
          <ac:chgData name="Nath, Siddhartha" userId="d83df921-9d41-4a0b-95a4-a52fc1507e41" providerId="ADAL" clId="{3C223E26-855D-4912-A321-9665C4581692}" dt="2022-11-08T01:49:20.211" v="11962" actId="1076"/>
          <ac:picMkLst>
            <pc:docMk/>
            <pc:sldMk cId="764716555" sldId="478"/>
            <ac:picMk id="6" creationId="{51B6F159-5814-4F5B-A3EA-795974131575}"/>
          </ac:picMkLst>
        </pc:picChg>
        <pc:picChg chg="add mod">
          <ac:chgData name="Nath, Siddhartha" userId="d83df921-9d41-4a0b-95a4-a52fc1507e41" providerId="ADAL" clId="{3C223E26-855D-4912-A321-9665C4581692}" dt="2022-11-08T01:49:39.849" v="11966" actId="14100"/>
          <ac:picMkLst>
            <pc:docMk/>
            <pc:sldMk cId="764716555" sldId="478"/>
            <ac:picMk id="8" creationId="{DF544E71-103E-457F-A8F3-D2BDE8F4EF0B}"/>
          </ac:picMkLst>
        </pc:picChg>
      </pc:sldChg>
      <pc:sldChg chg="addSp delSp modSp new mod">
        <pc:chgData name="Nath, Siddhartha" userId="d83df921-9d41-4a0b-95a4-a52fc1507e41" providerId="ADAL" clId="{3C223E26-855D-4912-A321-9665C4581692}" dt="2022-11-08T01:50:15.343" v="11990" actId="1076"/>
        <pc:sldMkLst>
          <pc:docMk/>
          <pc:sldMk cId="452929839" sldId="479"/>
        </pc:sldMkLst>
        <pc:spChg chg="mod">
          <ac:chgData name="Nath, Siddhartha" userId="d83df921-9d41-4a0b-95a4-a52fc1507e41" providerId="ADAL" clId="{3C223E26-855D-4912-A321-9665C4581692}" dt="2022-11-08T01:50:09.029" v="11986" actId="20577"/>
          <ac:spMkLst>
            <pc:docMk/>
            <pc:sldMk cId="452929839" sldId="479"/>
            <ac:spMk id="2" creationId="{04B0425E-6C04-42E4-8896-E495271BB168}"/>
          </ac:spMkLst>
        </pc:spChg>
        <pc:spChg chg="del">
          <ac:chgData name="Nath, Siddhartha" userId="d83df921-9d41-4a0b-95a4-a52fc1507e41" providerId="ADAL" clId="{3C223E26-855D-4912-A321-9665C4581692}" dt="2022-11-08T01:50:11.267" v="11987" actId="478"/>
          <ac:spMkLst>
            <pc:docMk/>
            <pc:sldMk cId="452929839" sldId="479"/>
            <ac:spMk id="3" creationId="{8807AA4D-B55A-424C-A487-EB9513EF6BEA}"/>
          </ac:spMkLst>
        </pc:spChg>
        <pc:picChg chg="add mod">
          <ac:chgData name="Nath, Siddhartha" userId="d83df921-9d41-4a0b-95a4-a52fc1507e41" providerId="ADAL" clId="{3C223E26-855D-4912-A321-9665C4581692}" dt="2022-11-08T01:50:15.343" v="11990" actId="1076"/>
          <ac:picMkLst>
            <pc:docMk/>
            <pc:sldMk cId="452929839" sldId="479"/>
            <ac:picMk id="6" creationId="{9701B3DA-CCDC-4EA4-A878-B84BA49E24FA}"/>
          </ac:picMkLst>
        </pc:picChg>
      </pc:sldChg>
      <pc:sldChg chg="modSp new mod">
        <pc:chgData name="Nath, Siddhartha" userId="d83df921-9d41-4a0b-95a4-a52fc1507e41" providerId="ADAL" clId="{3C223E26-855D-4912-A321-9665C4581692}" dt="2022-11-08T01:54:03.363" v="12358" actId="207"/>
        <pc:sldMkLst>
          <pc:docMk/>
          <pc:sldMk cId="4067072782" sldId="480"/>
        </pc:sldMkLst>
        <pc:spChg chg="mod">
          <ac:chgData name="Nath, Siddhartha" userId="d83df921-9d41-4a0b-95a4-a52fc1507e41" providerId="ADAL" clId="{3C223E26-855D-4912-A321-9665C4581692}" dt="2022-11-08T01:50:50.789" v="12003" actId="20577"/>
          <ac:spMkLst>
            <pc:docMk/>
            <pc:sldMk cId="4067072782" sldId="480"/>
            <ac:spMk id="2" creationId="{BCDAC097-5744-4A95-B2F2-6BF7D2C2CA99}"/>
          </ac:spMkLst>
        </pc:spChg>
        <pc:spChg chg="mod">
          <ac:chgData name="Nath, Siddhartha" userId="d83df921-9d41-4a0b-95a4-a52fc1507e41" providerId="ADAL" clId="{3C223E26-855D-4912-A321-9665C4581692}" dt="2022-11-08T01:54:03.363" v="12358" actId="207"/>
          <ac:spMkLst>
            <pc:docMk/>
            <pc:sldMk cId="4067072782" sldId="480"/>
            <ac:spMk id="3" creationId="{CD8B498C-D2B0-4C30-92BB-F8F4CF7D0536}"/>
          </ac:spMkLst>
        </pc:spChg>
      </pc:sldChg>
      <pc:sldChg chg="modSp new del mod">
        <pc:chgData name="Nath, Siddhartha" userId="d83df921-9d41-4a0b-95a4-a52fc1507e41" providerId="ADAL" clId="{3C223E26-855D-4912-A321-9665C4581692}" dt="2022-11-08T06:38:01.302" v="12844" actId="47"/>
        <pc:sldMkLst>
          <pc:docMk/>
          <pc:sldMk cId="2172699028" sldId="481"/>
        </pc:sldMkLst>
        <pc:spChg chg="mod">
          <ac:chgData name="Nath, Siddhartha" userId="d83df921-9d41-4a0b-95a4-a52fc1507e41" providerId="ADAL" clId="{3C223E26-855D-4912-A321-9665C4581692}" dt="2022-11-08T06:35:02.688" v="12476" actId="20577"/>
          <ac:spMkLst>
            <pc:docMk/>
            <pc:sldMk cId="2172699028" sldId="481"/>
            <ac:spMk id="2" creationId="{1759B3DA-3CC1-49C6-829D-32C598E0035B}"/>
          </ac:spMkLst>
        </pc:spChg>
        <pc:spChg chg="mod">
          <ac:chgData name="Nath, Siddhartha" userId="d83df921-9d41-4a0b-95a4-a52fc1507e41" providerId="ADAL" clId="{3C223E26-855D-4912-A321-9665C4581692}" dt="2022-11-08T06:37:04.453" v="12843" actId="20577"/>
          <ac:spMkLst>
            <pc:docMk/>
            <pc:sldMk cId="2172699028" sldId="481"/>
            <ac:spMk id="3" creationId="{C54078A5-9F18-44FC-8508-A810539B2D0F}"/>
          </ac:spMkLst>
        </pc:spChg>
      </pc:sldChg>
    </pc:docChg>
  </pc:docChgLst>
  <pc:docChgLst>
    <pc:chgData name="Nath, Siddhartha" userId="d83df921-9d41-4a0b-95a4-a52fc1507e41" providerId="ADAL" clId="{080C0567-FE3A-4C98-8816-9F02FCEE8285}"/>
    <pc:docChg chg="undo custSel addSld delSld modSld sldOrd">
      <pc:chgData name="Nath, Siddhartha" userId="d83df921-9d41-4a0b-95a4-a52fc1507e41" providerId="ADAL" clId="{080C0567-FE3A-4C98-8816-9F02FCEE8285}" dt="2022-10-27T18:18:35.839" v="3656" actId="47"/>
      <pc:docMkLst>
        <pc:docMk/>
      </pc:docMkLst>
      <pc:sldChg chg="modSp mod">
        <pc:chgData name="Nath, Siddhartha" userId="d83df921-9d41-4a0b-95a4-a52fc1507e41" providerId="ADAL" clId="{080C0567-FE3A-4C98-8816-9F02FCEE8285}" dt="2022-10-24T19:28:32.334" v="4" actId="20577"/>
        <pc:sldMkLst>
          <pc:docMk/>
          <pc:sldMk cId="0" sldId="284"/>
        </pc:sldMkLst>
        <pc:spChg chg="mod">
          <ac:chgData name="Nath, Siddhartha" userId="d83df921-9d41-4a0b-95a4-a52fc1507e41" providerId="ADAL" clId="{080C0567-FE3A-4C98-8816-9F02FCEE8285}" dt="2022-10-24T19:28:32.334" v="4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080C0567-FE3A-4C98-8816-9F02FCEE8285}" dt="2022-10-24T19:29:23.500" v="41" actId="20577"/>
        <pc:sldMkLst>
          <pc:docMk/>
          <pc:sldMk cId="0" sldId="285"/>
        </pc:sldMkLst>
        <pc:spChg chg="mod">
          <ac:chgData name="Nath, Siddhartha" userId="d83df921-9d41-4a0b-95a4-a52fc1507e41" providerId="ADAL" clId="{080C0567-FE3A-4C98-8816-9F02FCEE8285}" dt="2022-10-24T19:29:23.500" v="41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080C0567-FE3A-4C98-8816-9F02FCEE8285}" dt="2022-10-26T19:53:13.189" v="3617" actId="20577"/>
        <pc:sldMkLst>
          <pc:docMk/>
          <pc:sldMk cId="0" sldId="287"/>
        </pc:sldMkLst>
        <pc:spChg chg="mod">
          <ac:chgData name="Nath, Siddhartha" userId="d83df921-9d41-4a0b-95a4-a52fc1507e41" providerId="ADAL" clId="{080C0567-FE3A-4C98-8816-9F02FCEE8285}" dt="2022-10-26T19:53:13.189" v="3617" actId="20577"/>
          <ac:spMkLst>
            <pc:docMk/>
            <pc:sldMk cId="0" sldId="287"/>
            <ac:spMk id="6147" creationId="{73F818DB-3984-47D9-9F92-47F2BB30F17C}"/>
          </ac:spMkLst>
        </pc:spChg>
      </pc:sldChg>
      <pc:sldChg chg="modSp mod">
        <pc:chgData name="Nath, Siddhartha" userId="d83df921-9d41-4a0b-95a4-a52fc1507e41" providerId="ADAL" clId="{080C0567-FE3A-4C98-8816-9F02FCEE8285}" dt="2022-10-26T18:25:20.802" v="3166" actId="20577"/>
        <pc:sldMkLst>
          <pc:docMk/>
          <pc:sldMk cId="1254003249" sldId="288"/>
        </pc:sldMkLst>
        <pc:spChg chg="mod">
          <ac:chgData name="Nath, Siddhartha" userId="d83df921-9d41-4a0b-95a4-a52fc1507e41" providerId="ADAL" clId="{080C0567-FE3A-4C98-8816-9F02FCEE8285}" dt="2022-10-24T19:28:58.533" v="7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080C0567-FE3A-4C98-8816-9F02FCEE8285}" dt="2022-10-26T18:25:20.802" v="3166" actId="20577"/>
          <ac:spMkLst>
            <pc:docMk/>
            <pc:sldMk cId="1254003249" sldId="288"/>
            <ac:spMk id="3" creationId="{39403EA4-72EF-44C6-B9C1-4BB7C0605EC3}"/>
          </ac:spMkLst>
        </pc:spChg>
      </pc:sldChg>
      <pc:sldChg chg="modSp mod">
        <pc:chgData name="Nath, Siddhartha" userId="d83df921-9d41-4a0b-95a4-a52fc1507e41" providerId="ADAL" clId="{080C0567-FE3A-4C98-8816-9F02FCEE8285}" dt="2022-10-27T02:24:25.920" v="3619" actId="20577"/>
        <pc:sldMkLst>
          <pc:docMk/>
          <pc:sldMk cId="1623641362" sldId="309"/>
        </pc:sldMkLst>
        <pc:spChg chg="mod">
          <ac:chgData name="Nath, Siddhartha" userId="d83df921-9d41-4a0b-95a4-a52fc1507e41" providerId="ADAL" clId="{080C0567-FE3A-4C98-8816-9F02FCEE8285}" dt="2022-10-24T19:30:44.611" v="69" actId="20577"/>
          <ac:spMkLst>
            <pc:docMk/>
            <pc:sldMk cId="1623641362" sldId="309"/>
            <ac:spMk id="2" creationId="{41060E22-7242-4333-AFAF-9DF2A68A4788}"/>
          </ac:spMkLst>
        </pc:spChg>
        <pc:spChg chg="mod">
          <ac:chgData name="Nath, Siddhartha" userId="d83df921-9d41-4a0b-95a4-a52fc1507e41" providerId="ADAL" clId="{080C0567-FE3A-4C98-8816-9F02FCEE8285}" dt="2022-10-27T02:24:25.920" v="3619" actId="20577"/>
          <ac:spMkLst>
            <pc:docMk/>
            <pc:sldMk cId="1623641362" sldId="309"/>
            <ac:spMk id="3" creationId="{A6324D68-B205-4708-8CC8-83B4152F7CF3}"/>
          </ac:spMkLst>
        </pc:spChg>
      </pc:sldChg>
      <pc:sldChg chg="del">
        <pc:chgData name="Nath, Siddhartha" userId="d83df921-9d41-4a0b-95a4-a52fc1507e41" providerId="ADAL" clId="{080C0567-FE3A-4C98-8816-9F02FCEE8285}" dt="2022-10-27T18:18:35.839" v="3656" actId="47"/>
        <pc:sldMkLst>
          <pc:docMk/>
          <pc:sldMk cId="761533375" sldId="317"/>
        </pc:sldMkLst>
      </pc:sldChg>
      <pc:sldChg chg="addSp modSp mod">
        <pc:chgData name="Nath, Siddhartha" userId="d83df921-9d41-4a0b-95a4-a52fc1507e41" providerId="ADAL" clId="{080C0567-FE3A-4C98-8816-9F02FCEE8285}" dt="2022-10-27T02:28:52.775" v="3646" actId="20577"/>
        <pc:sldMkLst>
          <pc:docMk/>
          <pc:sldMk cId="1554138754" sldId="318"/>
        </pc:sldMkLst>
        <pc:spChg chg="mod">
          <ac:chgData name="Nath, Siddhartha" userId="d83df921-9d41-4a0b-95a4-a52fc1507e41" providerId="ADAL" clId="{080C0567-FE3A-4C98-8816-9F02FCEE8285}" dt="2022-10-27T02:28:52.775" v="3646" actId="20577"/>
          <ac:spMkLst>
            <pc:docMk/>
            <pc:sldMk cId="1554138754" sldId="318"/>
            <ac:spMk id="3" creationId="{44E24D5F-2A61-4814-ADC0-2634AA316749}"/>
          </ac:spMkLst>
        </pc:spChg>
        <pc:spChg chg="add mod">
          <ac:chgData name="Nath, Siddhartha" userId="d83df921-9d41-4a0b-95a4-a52fc1507e41" providerId="ADAL" clId="{080C0567-FE3A-4C98-8816-9F02FCEE8285}" dt="2022-10-24T19:48:20.774" v="680" actId="20577"/>
          <ac:spMkLst>
            <pc:docMk/>
            <pc:sldMk cId="1554138754" sldId="318"/>
            <ac:spMk id="6" creationId="{3ACE376F-6D04-40FF-B73E-E925AF4D371D}"/>
          </ac:spMkLst>
        </pc:spChg>
        <pc:graphicFrameChg chg="add mod modGraphic">
          <ac:chgData name="Nath, Siddhartha" userId="d83df921-9d41-4a0b-95a4-a52fc1507e41" providerId="ADAL" clId="{080C0567-FE3A-4C98-8816-9F02FCEE8285}" dt="2022-10-24T19:43:24.498" v="465" actId="20577"/>
          <ac:graphicFrameMkLst>
            <pc:docMk/>
            <pc:sldMk cId="1554138754" sldId="318"/>
            <ac:graphicFrameMk id="5" creationId="{BA080544-45DA-4AAD-9E63-08D80C764A75}"/>
          </ac:graphicFrameMkLst>
        </pc:graphicFrameChg>
      </pc:sldChg>
      <pc:sldChg chg="modSp mod">
        <pc:chgData name="Nath, Siddhartha" userId="d83df921-9d41-4a0b-95a4-a52fc1507e41" providerId="ADAL" clId="{080C0567-FE3A-4C98-8816-9F02FCEE8285}" dt="2022-10-24T19:52:48.072" v="967" actId="6549"/>
        <pc:sldMkLst>
          <pc:docMk/>
          <pc:sldMk cId="2750819298" sldId="319"/>
        </pc:sldMkLst>
        <pc:spChg chg="mod">
          <ac:chgData name="Nath, Siddhartha" userId="d83df921-9d41-4a0b-95a4-a52fc1507e41" providerId="ADAL" clId="{080C0567-FE3A-4C98-8816-9F02FCEE8285}" dt="2022-10-24T19:52:48.072" v="967" actId="6549"/>
          <ac:spMkLst>
            <pc:docMk/>
            <pc:sldMk cId="2750819298" sldId="319"/>
            <ac:spMk id="3" creationId="{F014B190-7B7D-46EB-B5F2-B825CB44E0CD}"/>
          </ac:spMkLst>
        </pc:spChg>
      </pc:sldChg>
      <pc:sldChg chg="modSp mod">
        <pc:chgData name="Nath, Siddhartha" userId="d83df921-9d41-4a0b-95a4-a52fc1507e41" providerId="ADAL" clId="{080C0567-FE3A-4C98-8816-9F02FCEE8285}" dt="2022-10-24T20:24:58.244" v="1537" actId="20577"/>
        <pc:sldMkLst>
          <pc:docMk/>
          <pc:sldMk cId="2999671628" sldId="320"/>
        </pc:sldMkLst>
        <pc:spChg chg="mod">
          <ac:chgData name="Nath, Siddhartha" userId="d83df921-9d41-4a0b-95a4-a52fc1507e41" providerId="ADAL" clId="{080C0567-FE3A-4C98-8816-9F02FCEE8285}" dt="2022-10-24T20:24:58.244" v="1537" actId="20577"/>
          <ac:spMkLst>
            <pc:docMk/>
            <pc:sldMk cId="2999671628" sldId="320"/>
            <ac:spMk id="3" creationId="{135BFF44-0FC9-4B94-9753-13893F278829}"/>
          </ac:spMkLst>
        </pc:spChg>
      </pc:sldChg>
      <pc:sldChg chg="modSp mod">
        <pc:chgData name="Nath, Siddhartha" userId="d83df921-9d41-4a0b-95a4-a52fc1507e41" providerId="ADAL" clId="{080C0567-FE3A-4C98-8816-9F02FCEE8285}" dt="2022-10-24T20:28:17.695" v="1679" actId="20577"/>
        <pc:sldMkLst>
          <pc:docMk/>
          <pc:sldMk cId="3120828977" sldId="321"/>
        </pc:sldMkLst>
        <pc:spChg chg="mod">
          <ac:chgData name="Nath, Siddhartha" userId="d83df921-9d41-4a0b-95a4-a52fc1507e41" providerId="ADAL" clId="{080C0567-FE3A-4C98-8816-9F02FCEE8285}" dt="2022-10-24T20:28:17.695" v="1679" actId="20577"/>
          <ac:spMkLst>
            <pc:docMk/>
            <pc:sldMk cId="3120828977" sldId="321"/>
            <ac:spMk id="3" creationId="{B51405D2-C135-451E-B78A-20B78DC604F4}"/>
          </ac:spMkLst>
        </pc:spChg>
      </pc:sldChg>
      <pc:sldChg chg="addSp delSp modSp mod">
        <pc:chgData name="Nath, Siddhartha" userId="d83df921-9d41-4a0b-95a4-a52fc1507e41" providerId="ADAL" clId="{080C0567-FE3A-4C98-8816-9F02FCEE8285}" dt="2022-10-24T20:30:23.146" v="1824" actId="207"/>
        <pc:sldMkLst>
          <pc:docMk/>
          <pc:sldMk cId="2095238024" sldId="322"/>
        </pc:sldMkLst>
        <pc:spChg chg="mod">
          <ac:chgData name="Nath, Siddhartha" userId="d83df921-9d41-4a0b-95a4-a52fc1507e41" providerId="ADAL" clId="{080C0567-FE3A-4C98-8816-9F02FCEE8285}" dt="2022-10-24T20:30:23.146" v="1824" actId="207"/>
          <ac:spMkLst>
            <pc:docMk/>
            <pc:sldMk cId="2095238024" sldId="322"/>
            <ac:spMk id="7" creationId="{88AE3328-BB9B-43C3-BCD9-E85A92CD297D}"/>
          </ac:spMkLst>
        </pc:spChg>
        <pc:picChg chg="add mod">
          <ac:chgData name="Nath, Siddhartha" userId="d83df921-9d41-4a0b-95a4-a52fc1507e41" providerId="ADAL" clId="{080C0567-FE3A-4C98-8816-9F02FCEE8285}" dt="2022-10-24T20:28:51.803" v="1684" actId="14100"/>
          <ac:picMkLst>
            <pc:docMk/>
            <pc:sldMk cId="2095238024" sldId="322"/>
            <ac:picMk id="5" creationId="{9298A077-E76D-42AA-BFEC-9C69681A7F8B}"/>
          </ac:picMkLst>
        </pc:picChg>
        <pc:picChg chg="del">
          <ac:chgData name="Nath, Siddhartha" userId="d83df921-9d41-4a0b-95a4-a52fc1507e41" providerId="ADAL" clId="{080C0567-FE3A-4C98-8816-9F02FCEE8285}" dt="2022-10-24T20:28:37.133" v="1680" actId="478"/>
          <ac:picMkLst>
            <pc:docMk/>
            <pc:sldMk cId="2095238024" sldId="322"/>
            <ac:picMk id="6" creationId="{8464B758-C453-4B3D-A79E-89EE4BC51F14}"/>
          </ac:picMkLst>
        </pc:picChg>
        <pc:picChg chg="del">
          <ac:chgData name="Nath, Siddhartha" userId="d83df921-9d41-4a0b-95a4-a52fc1507e41" providerId="ADAL" clId="{080C0567-FE3A-4C98-8816-9F02FCEE8285}" dt="2022-10-24T20:28:37.829" v="1681" actId="478"/>
          <ac:picMkLst>
            <pc:docMk/>
            <pc:sldMk cId="2095238024" sldId="322"/>
            <ac:picMk id="9" creationId="{9C0E40AE-3191-4087-B7C2-2FFB4F1778A7}"/>
          </ac:picMkLst>
        </pc:picChg>
      </pc:sldChg>
      <pc:sldChg chg="delSp modSp mod">
        <pc:chgData name="Nath, Siddhartha" userId="d83df921-9d41-4a0b-95a4-a52fc1507e41" providerId="ADAL" clId="{080C0567-FE3A-4C98-8816-9F02FCEE8285}" dt="2022-10-27T18:18:04.486" v="3649"/>
        <pc:sldMkLst>
          <pc:docMk/>
          <pc:sldMk cId="4134484195" sldId="323"/>
        </pc:sldMkLst>
        <pc:spChg chg="mod">
          <ac:chgData name="Nath, Siddhartha" userId="d83df921-9d41-4a0b-95a4-a52fc1507e41" providerId="ADAL" clId="{080C0567-FE3A-4C98-8816-9F02FCEE8285}" dt="2022-10-24T20:33:54.256" v="1915" actId="20577"/>
          <ac:spMkLst>
            <pc:docMk/>
            <pc:sldMk cId="4134484195" sldId="323"/>
            <ac:spMk id="2" creationId="{67FEB77B-60DB-475B-B1B0-E0EC8E2DB90C}"/>
          </ac:spMkLst>
        </pc:spChg>
        <pc:spChg chg="mod">
          <ac:chgData name="Nath, Siddhartha" userId="d83df921-9d41-4a0b-95a4-a52fc1507e41" providerId="ADAL" clId="{080C0567-FE3A-4C98-8816-9F02FCEE8285}" dt="2022-10-27T18:18:04.486" v="3649"/>
          <ac:spMkLst>
            <pc:docMk/>
            <pc:sldMk cId="4134484195" sldId="323"/>
            <ac:spMk id="3" creationId="{88FDB391-7687-477B-99CD-FC78DDABB693}"/>
          </ac:spMkLst>
        </pc:spChg>
        <pc:picChg chg="del">
          <ac:chgData name="Nath, Siddhartha" userId="d83df921-9d41-4a0b-95a4-a52fc1507e41" providerId="ADAL" clId="{080C0567-FE3A-4C98-8816-9F02FCEE8285}" dt="2022-10-24T20:33:17.613" v="1862" actId="478"/>
          <ac:picMkLst>
            <pc:docMk/>
            <pc:sldMk cId="4134484195" sldId="323"/>
            <ac:picMk id="6" creationId="{03E62FD6-DA48-489C-A2BF-2E5DBE57E98E}"/>
          </ac:picMkLst>
        </pc:picChg>
      </pc:sldChg>
      <pc:sldChg chg="del">
        <pc:chgData name="Nath, Siddhartha" userId="d83df921-9d41-4a0b-95a4-a52fc1507e41" providerId="ADAL" clId="{080C0567-FE3A-4C98-8816-9F02FCEE8285}" dt="2022-10-24T20:40:41.090" v="2524" actId="47"/>
        <pc:sldMkLst>
          <pc:docMk/>
          <pc:sldMk cId="449546623" sldId="324"/>
        </pc:sldMkLst>
      </pc:sldChg>
      <pc:sldChg chg="del">
        <pc:chgData name="Nath, Siddhartha" userId="d83df921-9d41-4a0b-95a4-a52fc1507e41" providerId="ADAL" clId="{080C0567-FE3A-4C98-8816-9F02FCEE8285}" dt="2022-10-24T20:40:41.902" v="2525" actId="47"/>
        <pc:sldMkLst>
          <pc:docMk/>
          <pc:sldMk cId="2199778785" sldId="325"/>
        </pc:sldMkLst>
      </pc:sldChg>
      <pc:sldChg chg="del">
        <pc:chgData name="Nath, Siddhartha" userId="d83df921-9d41-4a0b-95a4-a52fc1507e41" providerId="ADAL" clId="{080C0567-FE3A-4C98-8816-9F02FCEE8285}" dt="2022-10-24T20:40:42.409" v="2526" actId="47"/>
        <pc:sldMkLst>
          <pc:docMk/>
          <pc:sldMk cId="1209222670" sldId="326"/>
        </pc:sldMkLst>
      </pc:sldChg>
      <pc:sldChg chg="del">
        <pc:chgData name="Nath, Siddhartha" userId="d83df921-9d41-4a0b-95a4-a52fc1507e41" providerId="ADAL" clId="{080C0567-FE3A-4C98-8816-9F02FCEE8285}" dt="2022-10-24T20:40:42.833" v="2527" actId="47"/>
        <pc:sldMkLst>
          <pc:docMk/>
          <pc:sldMk cId="3335828950" sldId="327"/>
        </pc:sldMkLst>
      </pc:sldChg>
      <pc:sldChg chg="del">
        <pc:chgData name="Nath, Siddhartha" userId="d83df921-9d41-4a0b-95a4-a52fc1507e41" providerId="ADAL" clId="{080C0567-FE3A-4C98-8816-9F02FCEE8285}" dt="2022-10-24T20:40:43.653" v="2528" actId="47"/>
        <pc:sldMkLst>
          <pc:docMk/>
          <pc:sldMk cId="2333116052" sldId="328"/>
        </pc:sldMkLst>
      </pc:sldChg>
      <pc:sldChg chg="del">
        <pc:chgData name="Nath, Siddhartha" userId="d83df921-9d41-4a0b-95a4-a52fc1507e41" providerId="ADAL" clId="{080C0567-FE3A-4C98-8816-9F02FCEE8285}" dt="2022-10-24T20:40:44.503" v="2529" actId="47"/>
        <pc:sldMkLst>
          <pc:docMk/>
          <pc:sldMk cId="2359201276" sldId="329"/>
        </pc:sldMkLst>
      </pc:sldChg>
      <pc:sldChg chg="del">
        <pc:chgData name="Nath, Siddhartha" userId="d83df921-9d41-4a0b-95a4-a52fc1507e41" providerId="ADAL" clId="{080C0567-FE3A-4C98-8816-9F02FCEE8285}" dt="2022-10-24T20:40:45.640" v="2530" actId="47"/>
        <pc:sldMkLst>
          <pc:docMk/>
          <pc:sldMk cId="2263932554" sldId="330"/>
        </pc:sldMkLst>
      </pc:sldChg>
      <pc:sldChg chg="del">
        <pc:chgData name="Nath, Siddhartha" userId="d83df921-9d41-4a0b-95a4-a52fc1507e41" providerId="ADAL" clId="{080C0567-FE3A-4C98-8816-9F02FCEE8285}" dt="2022-10-24T20:40:46.635" v="2531" actId="47"/>
        <pc:sldMkLst>
          <pc:docMk/>
          <pc:sldMk cId="1830261495" sldId="331"/>
        </pc:sldMkLst>
      </pc:sldChg>
      <pc:sldChg chg="del">
        <pc:chgData name="Nath, Siddhartha" userId="d83df921-9d41-4a0b-95a4-a52fc1507e41" providerId="ADAL" clId="{080C0567-FE3A-4C98-8816-9F02FCEE8285}" dt="2022-10-24T20:40:47.348" v="2532" actId="47"/>
        <pc:sldMkLst>
          <pc:docMk/>
          <pc:sldMk cId="3888673658" sldId="332"/>
        </pc:sldMkLst>
      </pc:sldChg>
      <pc:sldChg chg="del">
        <pc:chgData name="Nath, Siddhartha" userId="d83df921-9d41-4a0b-95a4-a52fc1507e41" providerId="ADAL" clId="{080C0567-FE3A-4C98-8816-9F02FCEE8285}" dt="2022-10-24T20:40:48.547" v="2533" actId="47"/>
        <pc:sldMkLst>
          <pc:docMk/>
          <pc:sldMk cId="1380156713" sldId="333"/>
        </pc:sldMkLst>
      </pc:sldChg>
      <pc:sldChg chg="del">
        <pc:chgData name="Nath, Siddhartha" userId="d83df921-9d41-4a0b-95a4-a52fc1507e41" providerId="ADAL" clId="{080C0567-FE3A-4C98-8816-9F02FCEE8285}" dt="2022-10-24T20:40:49.084" v="2534" actId="47"/>
        <pc:sldMkLst>
          <pc:docMk/>
          <pc:sldMk cId="3275160801" sldId="334"/>
        </pc:sldMkLst>
      </pc:sldChg>
      <pc:sldChg chg="del">
        <pc:chgData name="Nath, Siddhartha" userId="d83df921-9d41-4a0b-95a4-a52fc1507e41" providerId="ADAL" clId="{080C0567-FE3A-4C98-8816-9F02FCEE8285}" dt="2022-10-24T20:40:49.910" v="2535" actId="47"/>
        <pc:sldMkLst>
          <pc:docMk/>
          <pc:sldMk cId="2247751704" sldId="335"/>
        </pc:sldMkLst>
      </pc:sldChg>
      <pc:sldChg chg="del">
        <pc:chgData name="Nath, Siddhartha" userId="d83df921-9d41-4a0b-95a4-a52fc1507e41" providerId="ADAL" clId="{080C0567-FE3A-4C98-8816-9F02FCEE8285}" dt="2022-10-24T20:40:50.294" v="2536" actId="47"/>
        <pc:sldMkLst>
          <pc:docMk/>
          <pc:sldMk cId="3750070387" sldId="336"/>
        </pc:sldMkLst>
      </pc:sldChg>
      <pc:sldChg chg="del">
        <pc:chgData name="Nath, Siddhartha" userId="d83df921-9d41-4a0b-95a4-a52fc1507e41" providerId="ADAL" clId="{080C0567-FE3A-4C98-8816-9F02FCEE8285}" dt="2022-10-24T20:40:50.768" v="2537" actId="47"/>
        <pc:sldMkLst>
          <pc:docMk/>
          <pc:sldMk cId="2482935435" sldId="337"/>
        </pc:sldMkLst>
      </pc:sldChg>
      <pc:sldChg chg="del">
        <pc:chgData name="Nath, Siddhartha" userId="d83df921-9d41-4a0b-95a4-a52fc1507e41" providerId="ADAL" clId="{080C0567-FE3A-4C98-8816-9F02FCEE8285}" dt="2022-10-24T20:40:51.848" v="2538" actId="47"/>
        <pc:sldMkLst>
          <pc:docMk/>
          <pc:sldMk cId="818790160" sldId="338"/>
        </pc:sldMkLst>
      </pc:sldChg>
      <pc:sldChg chg="addSp delSp modSp new mod modClrScheme chgLayout">
        <pc:chgData name="Nath, Siddhartha" userId="d83df921-9d41-4a0b-95a4-a52fc1507e41" providerId="ADAL" clId="{080C0567-FE3A-4C98-8816-9F02FCEE8285}" dt="2022-10-26T18:25:40.630" v="3168" actId="478"/>
        <pc:sldMkLst>
          <pc:docMk/>
          <pc:sldMk cId="2098085495" sldId="339"/>
        </pc:sldMkLst>
        <pc:spChg chg="mod ord">
          <ac:chgData name="Nath, Siddhartha" userId="d83df921-9d41-4a0b-95a4-a52fc1507e41" providerId="ADAL" clId="{080C0567-FE3A-4C98-8816-9F02FCEE8285}" dt="2022-10-26T18:25:36.656" v="3167" actId="700"/>
          <ac:spMkLst>
            <pc:docMk/>
            <pc:sldMk cId="2098085495" sldId="339"/>
            <ac:spMk id="2" creationId="{85466496-B717-4D94-B34F-27DD3B4D2D1E}"/>
          </ac:spMkLst>
        </pc:spChg>
        <pc:spChg chg="del mod ord">
          <ac:chgData name="Nath, Siddhartha" userId="d83df921-9d41-4a0b-95a4-a52fc1507e41" providerId="ADAL" clId="{080C0567-FE3A-4C98-8816-9F02FCEE8285}" dt="2022-10-26T18:25:36.656" v="3167" actId="700"/>
          <ac:spMkLst>
            <pc:docMk/>
            <pc:sldMk cId="2098085495" sldId="339"/>
            <ac:spMk id="3" creationId="{D36CEDA3-218E-4FDE-BB8A-197E08760C13}"/>
          </ac:spMkLst>
        </pc:spChg>
        <pc:spChg chg="mod ord">
          <ac:chgData name="Nath, Siddhartha" userId="d83df921-9d41-4a0b-95a4-a52fc1507e41" providerId="ADAL" clId="{080C0567-FE3A-4C98-8816-9F02FCEE8285}" dt="2022-10-26T18:25:36.656" v="3167" actId="700"/>
          <ac:spMkLst>
            <pc:docMk/>
            <pc:sldMk cId="2098085495" sldId="339"/>
            <ac:spMk id="4" creationId="{1A44864D-2E84-4485-839B-F29F03FC6F8D}"/>
          </ac:spMkLst>
        </pc:spChg>
        <pc:spChg chg="add del mod ord">
          <ac:chgData name="Nath, Siddhartha" userId="d83df921-9d41-4a0b-95a4-a52fc1507e41" providerId="ADAL" clId="{080C0567-FE3A-4C98-8816-9F02FCEE8285}" dt="2022-10-26T18:25:40.630" v="3168" actId="478"/>
          <ac:spMkLst>
            <pc:docMk/>
            <pc:sldMk cId="2098085495" sldId="339"/>
            <ac:spMk id="5" creationId="{080E5762-0E44-49B5-9668-AB8CB089B9F4}"/>
          </ac:spMkLst>
        </pc:spChg>
      </pc:sldChg>
      <pc:sldChg chg="addSp modSp new mod">
        <pc:chgData name="Nath, Siddhartha" userId="d83df921-9d41-4a0b-95a4-a52fc1507e41" providerId="ADAL" clId="{080C0567-FE3A-4C98-8816-9F02FCEE8285}" dt="2022-10-26T18:25:13.440" v="3156" actId="20577"/>
        <pc:sldMkLst>
          <pc:docMk/>
          <pc:sldMk cId="2395944268" sldId="340"/>
        </pc:sldMkLst>
        <pc:spChg chg="mod">
          <ac:chgData name="Nath, Siddhartha" userId="d83df921-9d41-4a0b-95a4-a52fc1507e41" providerId="ADAL" clId="{080C0567-FE3A-4C98-8816-9F02FCEE8285}" dt="2022-10-26T18:25:13.440" v="3156" actId="20577"/>
          <ac:spMkLst>
            <pc:docMk/>
            <pc:sldMk cId="2395944268" sldId="340"/>
            <ac:spMk id="2" creationId="{4A5B1E6C-62C5-4A6D-82BD-A9A27DD46AAC}"/>
          </ac:spMkLst>
        </pc:spChg>
        <pc:spChg chg="mod">
          <ac:chgData name="Nath, Siddhartha" userId="d83df921-9d41-4a0b-95a4-a52fc1507e41" providerId="ADAL" clId="{080C0567-FE3A-4C98-8816-9F02FCEE8285}" dt="2022-10-24T20:40:30.149" v="2522" actId="404"/>
          <ac:spMkLst>
            <pc:docMk/>
            <pc:sldMk cId="2395944268" sldId="340"/>
            <ac:spMk id="3" creationId="{17BC18C4-ECA6-4051-A35A-28824EA6C9F8}"/>
          </ac:spMkLst>
        </pc:spChg>
        <pc:picChg chg="add mod">
          <ac:chgData name="Nath, Siddhartha" userId="d83df921-9d41-4a0b-95a4-a52fc1507e41" providerId="ADAL" clId="{080C0567-FE3A-4C98-8816-9F02FCEE8285}" dt="2022-10-24T20:40:33.079" v="2523" actId="1076"/>
          <ac:picMkLst>
            <pc:docMk/>
            <pc:sldMk cId="2395944268" sldId="340"/>
            <ac:picMk id="6" creationId="{BE26C093-7DDE-4077-A59E-5AF5676C29D6}"/>
          </ac:picMkLst>
        </pc:picChg>
      </pc:sldChg>
      <pc:sldChg chg="modSp new mod ord">
        <pc:chgData name="Nath, Siddhartha" userId="d83df921-9d41-4a0b-95a4-a52fc1507e41" providerId="ADAL" clId="{080C0567-FE3A-4C98-8816-9F02FCEE8285}" dt="2022-10-27T18:18:21.475" v="3655" actId="404"/>
        <pc:sldMkLst>
          <pc:docMk/>
          <pc:sldMk cId="666336920" sldId="341"/>
        </pc:sldMkLst>
        <pc:spChg chg="mod">
          <ac:chgData name="Nath, Siddhartha" userId="d83df921-9d41-4a0b-95a4-a52fc1507e41" providerId="ADAL" clId="{080C0567-FE3A-4C98-8816-9F02FCEE8285}" dt="2022-10-26T18:25:10.189" v="3154" actId="20577"/>
          <ac:spMkLst>
            <pc:docMk/>
            <pc:sldMk cId="666336920" sldId="341"/>
            <ac:spMk id="2" creationId="{54B8CA2B-8046-4AB5-9A1D-F134FFCECE68}"/>
          </ac:spMkLst>
        </pc:spChg>
        <pc:spChg chg="mod">
          <ac:chgData name="Nath, Siddhartha" userId="d83df921-9d41-4a0b-95a4-a52fc1507e41" providerId="ADAL" clId="{080C0567-FE3A-4C98-8816-9F02FCEE8285}" dt="2022-10-27T18:18:21.475" v="3655" actId="404"/>
          <ac:spMkLst>
            <pc:docMk/>
            <pc:sldMk cId="666336920" sldId="341"/>
            <ac:spMk id="3" creationId="{CCBE3D93-A877-4A17-BAAC-93BA615A683A}"/>
          </ac:spMkLst>
        </pc:spChg>
      </pc:sldChg>
      <pc:sldChg chg="modSp new mod">
        <pc:chgData name="Nath, Siddhartha" userId="d83df921-9d41-4a0b-95a4-a52fc1507e41" providerId="ADAL" clId="{080C0567-FE3A-4C98-8816-9F02FCEE8285}" dt="2022-10-26T18:31:26.885" v="3523" actId="20577"/>
        <pc:sldMkLst>
          <pc:docMk/>
          <pc:sldMk cId="3440213869" sldId="342"/>
        </pc:sldMkLst>
        <pc:spChg chg="mod">
          <ac:chgData name="Nath, Siddhartha" userId="d83df921-9d41-4a0b-95a4-a52fc1507e41" providerId="ADAL" clId="{080C0567-FE3A-4C98-8816-9F02FCEE8285}" dt="2022-10-26T18:27:02.892" v="3221" actId="20577"/>
          <ac:spMkLst>
            <pc:docMk/>
            <pc:sldMk cId="3440213869" sldId="342"/>
            <ac:spMk id="2" creationId="{A9F3477F-2581-418F-9CF6-C4FEE3F8EA1D}"/>
          </ac:spMkLst>
        </pc:spChg>
        <pc:spChg chg="mod">
          <ac:chgData name="Nath, Siddhartha" userId="d83df921-9d41-4a0b-95a4-a52fc1507e41" providerId="ADAL" clId="{080C0567-FE3A-4C98-8816-9F02FCEE8285}" dt="2022-10-26T18:31:26.885" v="3523" actId="20577"/>
          <ac:spMkLst>
            <pc:docMk/>
            <pc:sldMk cId="3440213869" sldId="342"/>
            <ac:spMk id="3" creationId="{365CA92D-0328-4D87-B913-1AFDD43C9E7C}"/>
          </ac:spMkLst>
        </pc:spChg>
      </pc:sldChg>
    </pc:docChg>
  </pc:docChgLst>
  <pc:docChgLst>
    <pc:chgData name="Nath, Siddhartha" userId="d83df921-9d41-4a0b-95a4-a52fc1507e41" providerId="ADAL" clId="{B25CE662-6D20-46DD-8A43-DF7C4AECE090}"/>
    <pc:docChg chg="undo custSel addSld delSld modSld">
      <pc:chgData name="Nath, Siddhartha" userId="d83df921-9d41-4a0b-95a4-a52fc1507e41" providerId="ADAL" clId="{B25CE662-6D20-46DD-8A43-DF7C4AECE090}" dt="2022-10-11T03:25:51.584" v="4125" actId="20577"/>
      <pc:docMkLst>
        <pc:docMk/>
      </pc:docMkLst>
      <pc:sldChg chg="del">
        <pc:chgData name="Nath, Siddhartha" userId="d83df921-9d41-4a0b-95a4-a52fc1507e41" providerId="ADAL" clId="{B25CE662-6D20-46DD-8A43-DF7C4AECE090}" dt="2022-10-06T23:22:29.982" v="10" actId="47"/>
        <pc:sldMkLst>
          <pc:docMk/>
          <pc:sldMk cId="0" sldId="275"/>
        </pc:sldMkLst>
      </pc:sldChg>
      <pc:sldChg chg="modSp mod">
        <pc:chgData name="Nath, Siddhartha" userId="d83df921-9d41-4a0b-95a4-a52fc1507e41" providerId="ADAL" clId="{B25CE662-6D20-46DD-8A43-DF7C4AECE090}" dt="2022-10-07T02:48:19.553" v="4123" actId="20577"/>
        <pc:sldMkLst>
          <pc:docMk/>
          <pc:sldMk cId="0" sldId="278"/>
        </pc:sldMkLst>
        <pc:spChg chg="mod">
          <ac:chgData name="Nath, Siddhartha" userId="d83df921-9d41-4a0b-95a4-a52fc1507e41" providerId="ADAL" clId="{B25CE662-6D20-46DD-8A43-DF7C4AECE090}" dt="2022-10-06T23:22:47.130" v="28" actId="20577"/>
          <ac:spMkLst>
            <pc:docMk/>
            <pc:sldMk cId="0" sldId="278"/>
            <ac:spMk id="41987" creationId="{9AED2151-38E3-4A37-B022-F6479B5238B5}"/>
          </ac:spMkLst>
        </pc:spChg>
        <pc:spChg chg="mod">
          <ac:chgData name="Nath, Siddhartha" userId="d83df921-9d41-4a0b-95a4-a52fc1507e41" providerId="ADAL" clId="{B25CE662-6D20-46DD-8A43-DF7C4AECE090}" dt="2022-10-07T02:48:19.553" v="4123" actId="20577"/>
          <ac:spMkLst>
            <pc:docMk/>
            <pc:sldMk cId="0" sldId="278"/>
            <ac:spMk id="41988" creationId="{3BB140B0-7947-4D48-ACD5-B7435C78ABF6}"/>
          </ac:spMkLst>
        </pc:spChg>
      </pc:sldChg>
      <pc:sldChg chg="modSp mod">
        <pc:chgData name="Nath, Siddhartha" userId="d83df921-9d41-4a0b-95a4-a52fc1507e41" providerId="ADAL" clId="{B25CE662-6D20-46DD-8A43-DF7C4AECE090}" dt="2022-10-06T23:22:01.584" v="4" actId="20577"/>
        <pc:sldMkLst>
          <pc:docMk/>
          <pc:sldMk cId="0" sldId="284"/>
        </pc:sldMkLst>
        <pc:spChg chg="mod">
          <ac:chgData name="Nath, Siddhartha" userId="d83df921-9d41-4a0b-95a4-a52fc1507e41" providerId="ADAL" clId="{B25CE662-6D20-46DD-8A43-DF7C4AECE090}" dt="2022-10-06T23:22:01.584" v="4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B25CE662-6D20-46DD-8A43-DF7C4AECE090}" dt="2022-10-06T23:22:07.317" v="5" actId="6549"/>
        <pc:sldMkLst>
          <pc:docMk/>
          <pc:sldMk cId="0" sldId="285"/>
        </pc:sldMkLst>
        <pc:spChg chg="mod">
          <ac:chgData name="Nath, Siddhartha" userId="d83df921-9d41-4a0b-95a4-a52fc1507e41" providerId="ADAL" clId="{B25CE662-6D20-46DD-8A43-DF7C4AECE090}" dt="2022-10-06T23:22:07.317" v="5" actId="6549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B25CE662-6D20-46DD-8A43-DF7C4AECE090}" dt="2022-10-06T23:22:13.744" v="8" actId="20577"/>
        <pc:sldMkLst>
          <pc:docMk/>
          <pc:sldMk cId="0" sldId="287"/>
        </pc:sldMkLst>
        <pc:spChg chg="mod">
          <ac:chgData name="Nath, Siddhartha" userId="d83df921-9d41-4a0b-95a4-a52fc1507e41" providerId="ADAL" clId="{B25CE662-6D20-46DD-8A43-DF7C4AECE090}" dt="2022-10-06T23:22:13.744" v="8" actId="20577"/>
          <ac:spMkLst>
            <pc:docMk/>
            <pc:sldMk cId="0" sldId="287"/>
            <ac:spMk id="6147" creationId="{73F818DB-3984-47D9-9F92-47F2BB30F17C}"/>
          </ac:spMkLst>
        </pc:spChg>
      </pc:sldChg>
      <pc:sldChg chg="addSp delSp modSp add mod modClrScheme chgLayout">
        <pc:chgData name="Nath, Siddhartha" userId="d83df921-9d41-4a0b-95a4-a52fc1507e41" providerId="ADAL" clId="{B25CE662-6D20-46DD-8A43-DF7C4AECE090}" dt="2022-10-07T02:11:09.597" v="3146" actId="1076"/>
        <pc:sldMkLst>
          <pc:docMk/>
          <pc:sldMk cId="2889235517" sldId="338"/>
        </pc:sldMkLst>
        <pc:spChg chg="mod ord">
          <ac:chgData name="Nath, Siddhartha" userId="d83df921-9d41-4a0b-95a4-a52fc1507e41" providerId="ADAL" clId="{B25CE662-6D20-46DD-8A43-DF7C4AECE090}" dt="2022-10-07T01:59:05.604" v="3136" actId="20577"/>
          <ac:spMkLst>
            <pc:docMk/>
            <pc:sldMk cId="2889235517" sldId="338"/>
            <ac:spMk id="2" creationId="{37A24518-D498-4FF9-A68F-B8E60C3FCED3}"/>
          </ac:spMkLst>
        </pc:spChg>
        <pc:spChg chg="add del mod ord">
          <ac:chgData name="Nath, Siddhartha" userId="d83df921-9d41-4a0b-95a4-a52fc1507e41" providerId="ADAL" clId="{B25CE662-6D20-46DD-8A43-DF7C4AECE090}" dt="2022-10-07T01:59:08.529" v="3137" actId="478"/>
          <ac:spMkLst>
            <pc:docMk/>
            <pc:sldMk cId="2889235517" sldId="338"/>
            <ac:spMk id="3" creationId="{6D54E6DF-BC21-4D22-BCAE-99C9A7FE81C7}"/>
          </ac:spMkLst>
        </pc:spChg>
        <pc:spChg chg="del mod">
          <ac:chgData name="Nath, Siddhartha" userId="d83df921-9d41-4a0b-95a4-a52fc1507e41" providerId="ADAL" clId="{B25CE662-6D20-46DD-8A43-DF7C4AECE090}" dt="2022-10-07T01:58:42.546" v="3118" actId="478"/>
          <ac:spMkLst>
            <pc:docMk/>
            <pc:sldMk cId="2889235517" sldId="338"/>
            <ac:spMk id="6" creationId="{8FC1C92C-0B8B-4747-A987-2F529DB31953}"/>
          </ac:spMkLst>
        </pc:spChg>
        <pc:spChg chg="mod ord">
          <ac:chgData name="Nath, Siddhartha" userId="d83df921-9d41-4a0b-95a4-a52fc1507e41" providerId="ADAL" clId="{B25CE662-6D20-46DD-8A43-DF7C4AECE090}" dt="2022-10-07T01:58:32.767" v="3116" actId="700"/>
          <ac:spMkLst>
            <pc:docMk/>
            <pc:sldMk cId="2889235517" sldId="338"/>
            <ac:spMk id="11" creationId="{F652B15C-55F2-4E0F-978A-5B7FBA9A372B}"/>
          </ac:spMkLst>
        </pc:spChg>
        <pc:picChg chg="mod">
          <ac:chgData name="Nath, Siddhartha" userId="d83df921-9d41-4a0b-95a4-a52fc1507e41" providerId="ADAL" clId="{B25CE662-6D20-46DD-8A43-DF7C4AECE090}" dt="2022-10-07T02:11:09.597" v="3146" actId="1076"/>
          <ac:picMkLst>
            <pc:docMk/>
            <pc:sldMk cId="2889235517" sldId="338"/>
            <ac:picMk id="4" creationId="{A1061FC3-3857-4142-BB39-5D0DAAF5A4C2}"/>
          </ac:picMkLst>
        </pc:picChg>
        <pc:picChg chg="mod">
          <ac:chgData name="Nath, Siddhartha" userId="d83df921-9d41-4a0b-95a4-a52fc1507e41" providerId="ADAL" clId="{B25CE662-6D20-46DD-8A43-DF7C4AECE090}" dt="2022-10-07T02:10:55.119" v="3143" actId="1076"/>
          <ac:picMkLst>
            <pc:docMk/>
            <pc:sldMk cId="2889235517" sldId="338"/>
            <ac:picMk id="7" creationId="{690F603F-6167-4D81-9EDB-8A3F10E31004}"/>
          </ac:picMkLst>
        </pc:pic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9" creationId="{6F557288-1C70-44A5-A75A-F2F4504BFED5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14" creationId="{D3EDA823-4D4F-46B3-AEA1-131DD7DBD9F5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15" creationId="{93070889-7AF0-4886-8C08-DD4DBB58D4B2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18" creationId="{B7E8F456-94D4-47C8-B46C-D14B59BCC8C7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3" creationId="{3DB197BA-45B5-42A5-BDFA-BAD6B4577E83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5" creationId="{DAD232B2-C616-40CA-AA17-EA060274E68C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6" creationId="{FB502A70-B3DD-4C3C-A476-636EB79140E5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8" creationId="{9DE068FC-888A-4BF1-97C3-26A69F032512}"/>
          </ac:cxnSpMkLst>
        </pc:cxnChg>
      </pc:sldChg>
      <pc:sldChg chg="addSp delSp modSp add mod">
        <pc:chgData name="Nath, Siddhartha" userId="d83df921-9d41-4a0b-95a4-a52fc1507e41" providerId="ADAL" clId="{B25CE662-6D20-46DD-8A43-DF7C4AECE090}" dt="2022-10-07T02:47:56.503" v="4085" actId="20577"/>
        <pc:sldMkLst>
          <pc:docMk/>
          <pc:sldMk cId="1735052890" sldId="353"/>
        </pc:sldMkLst>
        <pc:spChg chg="add mod">
          <ac:chgData name="Nath, Siddhartha" userId="d83df921-9d41-4a0b-95a4-a52fc1507e41" providerId="ADAL" clId="{B25CE662-6D20-46DD-8A43-DF7C4AECE090}" dt="2022-10-07T02:47:46.990" v="4083" actId="20577"/>
          <ac:spMkLst>
            <pc:docMk/>
            <pc:sldMk cId="1735052890" sldId="353"/>
            <ac:spMk id="2" creationId="{9DA01634-13FE-4DAC-A251-F95DD0E1134C}"/>
          </ac:spMkLst>
        </pc:spChg>
        <pc:spChg chg="del mod">
          <ac:chgData name="Nath, Siddhartha" userId="d83df921-9d41-4a0b-95a4-a52fc1507e41" providerId="ADAL" clId="{B25CE662-6D20-46DD-8A43-DF7C4AECE090}" dt="2022-10-07T02:37:55.151" v="3408" actId="478"/>
          <ac:spMkLst>
            <pc:docMk/>
            <pc:sldMk cId="1735052890" sldId="353"/>
            <ac:spMk id="3" creationId="{532DD256-AA67-4FA3-A3AA-99719B5C6D40}"/>
          </ac:spMkLst>
        </pc:spChg>
        <pc:spChg chg="mod">
          <ac:chgData name="Nath, Siddhartha" userId="d83df921-9d41-4a0b-95a4-a52fc1507e41" providerId="ADAL" clId="{B25CE662-6D20-46DD-8A43-DF7C4AECE090}" dt="2022-10-07T02:47:56.503" v="4085" actId="20577"/>
          <ac:spMkLst>
            <pc:docMk/>
            <pc:sldMk cId="1735052890" sldId="353"/>
            <ac:spMk id="43010" creationId="{90FF9D04-DAF7-46B4-B612-028B435A7D24}"/>
          </ac:spMkLst>
        </pc:spChg>
      </pc:sldChg>
      <pc:sldChg chg="del">
        <pc:chgData name="Nath, Siddhartha" userId="d83df921-9d41-4a0b-95a4-a52fc1507e41" providerId="ADAL" clId="{B25CE662-6D20-46DD-8A43-DF7C4AECE090}" dt="2022-10-06T23:22:30.238" v="11" actId="47"/>
        <pc:sldMkLst>
          <pc:docMk/>
          <pc:sldMk cId="69183501" sldId="359"/>
        </pc:sldMkLst>
      </pc:sldChg>
      <pc:sldChg chg="del">
        <pc:chgData name="Nath, Siddhartha" userId="d83df921-9d41-4a0b-95a4-a52fc1507e41" providerId="ADAL" clId="{B25CE662-6D20-46DD-8A43-DF7C4AECE090}" dt="2022-10-06T23:22:30.468" v="12" actId="47"/>
        <pc:sldMkLst>
          <pc:docMk/>
          <pc:sldMk cId="1337398495" sldId="360"/>
        </pc:sldMkLst>
      </pc:sldChg>
      <pc:sldChg chg="del">
        <pc:chgData name="Nath, Siddhartha" userId="d83df921-9d41-4a0b-95a4-a52fc1507e41" providerId="ADAL" clId="{B25CE662-6D20-46DD-8A43-DF7C4AECE090}" dt="2022-10-06T23:22:29.063" v="9" actId="47"/>
        <pc:sldMkLst>
          <pc:docMk/>
          <pc:sldMk cId="2217212844" sldId="361"/>
        </pc:sldMkLst>
      </pc:sldChg>
      <pc:sldChg chg="del">
        <pc:chgData name="Nath, Siddhartha" userId="d83df921-9d41-4a0b-95a4-a52fc1507e41" providerId="ADAL" clId="{B25CE662-6D20-46DD-8A43-DF7C4AECE090}" dt="2022-10-06T23:22:30.679" v="13" actId="47"/>
        <pc:sldMkLst>
          <pc:docMk/>
          <pc:sldMk cId="3636470915" sldId="362"/>
        </pc:sldMkLst>
      </pc:sldChg>
      <pc:sldChg chg="del">
        <pc:chgData name="Nath, Siddhartha" userId="d83df921-9d41-4a0b-95a4-a52fc1507e41" providerId="ADAL" clId="{B25CE662-6D20-46DD-8A43-DF7C4AECE090}" dt="2022-10-06T23:22:30.827" v="14" actId="47"/>
        <pc:sldMkLst>
          <pc:docMk/>
          <pc:sldMk cId="784985507" sldId="363"/>
        </pc:sldMkLst>
      </pc:sldChg>
      <pc:sldChg chg="del">
        <pc:chgData name="Nath, Siddhartha" userId="d83df921-9d41-4a0b-95a4-a52fc1507e41" providerId="ADAL" clId="{B25CE662-6D20-46DD-8A43-DF7C4AECE090}" dt="2022-10-06T23:22:30.977" v="15" actId="47"/>
        <pc:sldMkLst>
          <pc:docMk/>
          <pc:sldMk cId="2380770266" sldId="364"/>
        </pc:sldMkLst>
      </pc:sldChg>
      <pc:sldChg chg="del">
        <pc:chgData name="Nath, Siddhartha" userId="d83df921-9d41-4a0b-95a4-a52fc1507e41" providerId="ADAL" clId="{B25CE662-6D20-46DD-8A43-DF7C4AECE090}" dt="2022-10-06T23:22:31.181" v="16" actId="47"/>
        <pc:sldMkLst>
          <pc:docMk/>
          <pc:sldMk cId="1036673044" sldId="365"/>
        </pc:sldMkLst>
      </pc:sldChg>
      <pc:sldChg chg="del">
        <pc:chgData name="Nath, Siddhartha" userId="d83df921-9d41-4a0b-95a4-a52fc1507e41" providerId="ADAL" clId="{B25CE662-6D20-46DD-8A43-DF7C4AECE090}" dt="2022-10-06T23:22:31.382" v="17" actId="47"/>
        <pc:sldMkLst>
          <pc:docMk/>
          <pc:sldMk cId="4249022443" sldId="366"/>
        </pc:sldMkLst>
      </pc:sldChg>
      <pc:sldChg chg="del">
        <pc:chgData name="Nath, Siddhartha" userId="d83df921-9d41-4a0b-95a4-a52fc1507e41" providerId="ADAL" clId="{B25CE662-6D20-46DD-8A43-DF7C4AECE090}" dt="2022-10-06T23:22:31.516" v="18" actId="47"/>
        <pc:sldMkLst>
          <pc:docMk/>
          <pc:sldMk cId="716050293" sldId="367"/>
        </pc:sldMkLst>
      </pc:sldChg>
      <pc:sldChg chg="del">
        <pc:chgData name="Nath, Siddhartha" userId="d83df921-9d41-4a0b-95a4-a52fc1507e41" providerId="ADAL" clId="{B25CE662-6D20-46DD-8A43-DF7C4AECE090}" dt="2022-10-06T23:22:31.864" v="20" actId="47"/>
        <pc:sldMkLst>
          <pc:docMk/>
          <pc:sldMk cId="3142603986" sldId="368"/>
        </pc:sldMkLst>
      </pc:sldChg>
      <pc:sldChg chg="del">
        <pc:chgData name="Nath, Siddhartha" userId="d83df921-9d41-4a0b-95a4-a52fc1507e41" providerId="ADAL" clId="{B25CE662-6D20-46DD-8A43-DF7C4AECE090}" dt="2022-10-06T23:22:32.312" v="21" actId="47"/>
        <pc:sldMkLst>
          <pc:docMk/>
          <pc:sldMk cId="4245996116" sldId="369"/>
        </pc:sldMkLst>
      </pc:sldChg>
      <pc:sldChg chg="del">
        <pc:chgData name="Nath, Siddhartha" userId="d83df921-9d41-4a0b-95a4-a52fc1507e41" providerId="ADAL" clId="{B25CE662-6D20-46DD-8A43-DF7C4AECE090}" dt="2022-10-06T23:22:31.636" v="19" actId="47"/>
        <pc:sldMkLst>
          <pc:docMk/>
          <pc:sldMk cId="3116251576" sldId="370"/>
        </pc:sldMkLst>
      </pc:sldChg>
      <pc:sldChg chg="del">
        <pc:chgData name="Nath, Siddhartha" userId="d83df921-9d41-4a0b-95a4-a52fc1507e41" providerId="ADAL" clId="{B25CE662-6D20-46DD-8A43-DF7C4AECE090}" dt="2022-10-06T23:22:32.644" v="22" actId="47"/>
        <pc:sldMkLst>
          <pc:docMk/>
          <pc:sldMk cId="1859807262" sldId="371"/>
        </pc:sldMkLst>
      </pc:sldChg>
      <pc:sldChg chg="del">
        <pc:chgData name="Nath, Siddhartha" userId="d83df921-9d41-4a0b-95a4-a52fc1507e41" providerId="ADAL" clId="{B25CE662-6D20-46DD-8A43-DF7C4AECE090}" dt="2022-10-06T23:22:32.969" v="23" actId="47"/>
        <pc:sldMkLst>
          <pc:docMk/>
          <pc:sldMk cId="2827180286" sldId="372"/>
        </pc:sldMkLst>
      </pc:sldChg>
      <pc:sldChg chg="del">
        <pc:chgData name="Nath, Siddhartha" userId="d83df921-9d41-4a0b-95a4-a52fc1507e41" providerId="ADAL" clId="{B25CE662-6D20-46DD-8A43-DF7C4AECE090}" dt="2022-10-06T23:22:33.670" v="24" actId="47"/>
        <pc:sldMkLst>
          <pc:docMk/>
          <pc:sldMk cId="1980924726" sldId="373"/>
        </pc:sldMkLst>
      </pc:sldChg>
      <pc:sldChg chg="del">
        <pc:chgData name="Nath, Siddhartha" userId="d83df921-9d41-4a0b-95a4-a52fc1507e41" providerId="ADAL" clId="{B25CE662-6D20-46DD-8A43-DF7C4AECE090}" dt="2022-10-06T23:22:34.114" v="25" actId="47"/>
        <pc:sldMkLst>
          <pc:docMk/>
          <pc:sldMk cId="2180764929" sldId="374"/>
        </pc:sldMkLst>
      </pc:sldChg>
      <pc:sldChg chg="del">
        <pc:chgData name="Nath, Siddhartha" userId="d83df921-9d41-4a0b-95a4-a52fc1507e41" providerId="ADAL" clId="{B25CE662-6D20-46DD-8A43-DF7C4AECE090}" dt="2022-10-06T23:22:34.839" v="26" actId="47"/>
        <pc:sldMkLst>
          <pc:docMk/>
          <pc:sldMk cId="3034860859" sldId="375"/>
        </pc:sldMkLst>
      </pc:sldChg>
      <pc:sldChg chg="modSp new mod">
        <pc:chgData name="Nath, Siddhartha" userId="d83df921-9d41-4a0b-95a4-a52fc1507e41" providerId="ADAL" clId="{B25CE662-6D20-46DD-8A43-DF7C4AECE090}" dt="2022-10-07T01:26:01.481" v="1209" actId="207"/>
        <pc:sldMkLst>
          <pc:docMk/>
          <pc:sldMk cId="519037610" sldId="385"/>
        </pc:sldMkLst>
        <pc:spChg chg="mod">
          <ac:chgData name="Nath, Siddhartha" userId="d83df921-9d41-4a0b-95a4-a52fc1507e41" providerId="ADAL" clId="{B25CE662-6D20-46DD-8A43-DF7C4AECE090}" dt="2022-10-06T23:33:17.697" v="64" actId="20577"/>
          <ac:spMkLst>
            <pc:docMk/>
            <pc:sldMk cId="519037610" sldId="385"/>
            <ac:spMk id="2" creationId="{179E4C91-8321-4C28-A797-3A665B02CB56}"/>
          </ac:spMkLst>
        </pc:spChg>
        <pc:spChg chg="mod">
          <ac:chgData name="Nath, Siddhartha" userId="d83df921-9d41-4a0b-95a4-a52fc1507e41" providerId="ADAL" clId="{B25CE662-6D20-46DD-8A43-DF7C4AECE090}" dt="2022-10-07T01:26:01.481" v="1209" actId="207"/>
          <ac:spMkLst>
            <pc:docMk/>
            <pc:sldMk cId="519037610" sldId="385"/>
            <ac:spMk id="3" creationId="{B994F60C-B9CE-4128-9C99-69C5D3062C7E}"/>
          </ac:spMkLst>
        </pc:spChg>
      </pc:sldChg>
      <pc:sldChg chg="modSp new mod">
        <pc:chgData name="Nath, Siddhartha" userId="d83df921-9d41-4a0b-95a4-a52fc1507e41" providerId="ADAL" clId="{B25CE662-6D20-46DD-8A43-DF7C4AECE090}" dt="2022-10-07T01:20:21.464" v="447" actId="20577"/>
        <pc:sldMkLst>
          <pc:docMk/>
          <pc:sldMk cId="742152824" sldId="386"/>
        </pc:sldMkLst>
        <pc:spChg chg="mod">
          <ac:chgData name="Nath, Siddhartha" userId="d83df921-9d41-4a0b-95a4-a52fc1507e41" providerId="ADAL" clId="{B25CE662-6D20-46DD-8A43-DF7C4AECE090}" dt="2022-10-07T01:18:28.509" v="70" actId="20577"/>
          <ac:spMkLst>
            <pc:docMk/>
            <pc:sldMk cId="742152824" sldId="386"/>
            <ac:spMk id="2" creationId="{63B6C663-749D-40A5-A833-63EBC9C8B9B1}"/>
          </ac:spMkLst>
        </pc:spChg>
        <pc:spChg chg="mod">
          <ac:chgData name="Nath, Siddhartha" userId="d83df921-9d41-4a0b-95a4-a52fc1507e41" providerId="ADAL" clId="{B25CE662-6D20-46DD-8A43-DF7C4AECE090}" dt="2022-10-07T01:20:21.464" v="447" actId="20577"/>
          <ac:spMkLst>
            <pc:docMk/>
            <pc:sldMk cId="742152824" sldId="386"/>
            <ac:spMk id="3" creationId="{460ED1A9-7802-48AC-9657-2FD9C2891CE9}"/>
          </ac:spMkLst>
        </pc:spChg>
      </pc:sldChg>
      <pc:sldChg chg="addSp delSp modSp new mod">
        <pc:chgData name="Nath, Siddhartha" userId="d83df921-9d41-4a0b-95a4-a52fc1507e41" providerId="ADAL" clId="{B25CE662-6D20-46DD-8A43-DF7C4AECE090}" dt="2022-10-07T01:26:31.961" v="1223" actId="14100"/>
        <pc:sldMkLst>
          <pc:docMk/>
          <pc:sldMk cId="4261479286" sldId="387"/>
        </pc:sldMkLst>
        <pc:spChg chg="mod">
          <ac:chgData name="Nath, Siddhartha" userId="d83df921-9d41-4a0b-95a4-a52fc1507e41" providerId="ADAL" clId="{B25CE662-6D20-46DD-8A43-DF7C4AECE090}" dt="2022-10-07T01:26:10.700" v="1217" actId="20577"/>
          <ac:spMkLst>
            <pc:docMk/>
            <pc:sldMk cId="4261479286" sldId="387"/>
            <ac:spMk id="2" creationId="{A25DF183-2DF6-4613-A911-F0480DA65045}"/>
          </ac:spMkLst>
        </pc:spChg>
        <pc:spChg chg="del">
          <ac:chgData name="Nath, Siddhartha" userId="d83df921-9d41-4a0b-95a4-a52fc1507e41" providerId="ADAL" clId="{B25CE662-6D20-46DD-8A43-DF7C4AECE090}" dt="2022-10-07T01:26:25.577" v="1221" actId="478"/>
          <ac:spMkLst>
            <pc:docMk/>
            <pc:sldMk cId="4261479286" sldId="387"/>
            <ac:spMk id="3" creationId="{FC7B3F3E-6220-4C31-A8F8-B54B4727C02C}"/>
          </ac:spMkLst>
        </pc:spChg>
        <pc:picChg chg="add mod">
          <ac:chgData name="Nath, Siddhartha" userId="d83df921-9d41-4a0b-95a4-a52fc1507e41" providerId="ADAL" clId="{B25CE662-6D20-46DD-8A43-DF7C4AECE090}" dt="2022-10-07T01:26:31.961" v="1223" actId="14100"/>
          <ac:picMkLst>
            <pc:docMk/>
            <pc:sldMk cId="4261479286" sldId="387"/>
            <ac:picMk id="5" creationId="{9F69FFF2-8CF5-4406-BE69-2C3A463533C0}"/>
          </ac:picMkLst>
        </pc:picChg>
      </pc:sldChg>
      <pc:sldChg chg="addSp modSp new mod">
        <pc:chgData name="Nath, Siddhartha" userId="d83df921-9d41-4a0b-95a4-a52fc1507e41" providerId="ADAL" clId="{B25CE662-6D20-46DD-8A43-DF7C4AECE090}" dt="2022-10-07T01:31:43.681" v="1673" actId="14100"/>
        <pc:sldMkLst>
          <pc:docMk/>
          <pc:sldMk cId="1937570831" sldId="388"/>
        </pc:sldMkLst>
        <pc:spChg chg="mod">
          <ac:chgData name="Nath, Siddhartha" userId="d83df921-9d41-4a0b-95a4-a52fc1507e41" providerId="ADAL" clId="{B25CE662-6D20-46DD-8A43-DF7C4AECE090}" dt="2022-10-07T01:27:35.989" v="1242" actId="20577"/>
          <ac:spMkLst>
            <pc:docMk/>
            <pc:sldMk cId="1937570831" sldId="388"/>
            <ac:spMk id="2" creationId="{4F62186C-81EC-4F54-B73D-9DAF843B7489}"/>
          </ac:spMkLst>
        </pc:spChg>
        <pc:spChg chg="mod">
          <ac:chgData name="Nath, Siddhartha" userId="d83df921-9d41-4a0b-95a4-a52fc1507e41" providerId="ADAL" clId="{B25CE662-6D20-46DD-8A43-DF7C4AECE090}" dt="2022-10-07T01:31:37.338" v="1671" actId="14100"/>
          <ac:spMkLst>
            <pc:docMk/>
            <pc:sldMk cId="1937570831" sldId="388"/>
            <ac:spMk id="3" creationId="{EC51A842-2DE8-4CCD-8FC7-011DB718629F}"/>
          </ac:spMkLst>
        </pc:spChg>
        <pc:picChg chg="add mod">
          <ac:chgData name="Nath, Siddhartha" userId="d83df921-9d41-4a0b-95a4-a52fc1507e41" providerId="ADAL" clId="{B25CE662-6D20-46DD-8A43-DF7C4AECE090}" dt="2022-10-07T01:31:43.681" v="1673" actId="14100"/>
          <ac:picMkLst>
            <pc:docMk/>
            <pc:sldMk cId="1937570831" sldId="388"/>
            <ac:picMk id="5" creationId="{565E2250-4672-4838-A918-5267092986D5}"/>
          </ac:picMkLst>
        </pc:picChg>
      </pc:sldChg>
      <pc:sldChg chg="addSp modSp new mod">
        <pc:chgData name="Nath, Siddhartha" userId="d83df921-9d41-4a0b-95a4-a52fc1507e41" providerId="ADAL" clId="{B25CE662-6D20-46DD-8A43-DF7C4AECE090}" dt="2022-10-07T01:42:44.800" v="2616" actId="20577"/>
        <pc:sldMkLst>
          <pc:docMk/>
          <pc:sldMk cId="2788985154" sldId="389"/>
        </pc:sldMkLst>
        <pc:spChg chg="mod">
          <ac:chgData name="Nath, Siddhartha" userId="d83df921-9d41-4a0b-95a4-a52fc1507e41" providerId="ADAL" clId="{B25CE662-6D20-46DD-8A43-DF7C4AECE090}" dt="2022-10-07T01:32:29.446" v="1744" actId="20577"/>
          <ac:spMkLst>
            <pc:docMk/>
            <pc:sldMk cId="2788985154" sldId="389"/>
            <ac:spMk id="2" creationId="{657574B9-A3B1-4B6C-85FA-B0BB3E5EF3F0}"/>
          </ac:spMkLst>
        </pc:spChg>
        <pc:spChg chg="mod">
          <ac:chgData name="Nath, Siddhartha" userId="d83df921-9d41-4a0b-95a4-a52fc1507e41" providerId="ADAL" clId="{B25CE662-6D20-46DD-8A43-DF7C4AECE090}" dt="2022-10-07T01:42:44.800" v="2616" actId="20577"/>
          <ac:spMkLst>
            <pc:docMk/>
            <pc:sldMk cId="2788985154" sldId="389"/>
            <ac:spMk id="3" creationId="{EAA35DE5-0F05-4E98-A197-C2468563B354}"/>
          </ac:spMkLst>
        </pc:spChg>
        <pc:picChg chg="add mod">
          <ac:chgData name="Nath, Siddhartha" userId="d83df921-9d41-4a0b-95a4-a52fc1507e41" providerId="ADAL" clId="{B25CE662-6D20-46DD-8A43-DF7C4AECE090}" dt="2022-10-07T01:33:09.410" v="1750" actId="1076"/>
          <ac:picMkLst>
            <pc:docMk/>
            <pc:sldMk cId="2788985154" sldId="389"/>
            <ac:picMk id="6" creationId="{F7DFF108-F214-41BC-BD27-DD41F0F6379D}"/>
          </ac:picMkLst>
        </pc:picChg>
      </pc:sldChg>
      <pc:sldChg chg="modSp new mod">
        <pc:chgData name="Nath, Siddhartha" userId="d83df921-9d41-4a0b-95a4-a52fc1507e41" providerId="ADAL" clId="{B25CE662-6D20-46DD-8A43-DF7C4AECE090}" dt="2022-10-11T03:25:51.584" v="4125" actId="20577"/>
        <pc:sldMkLst>
          <pc:docMk/>
          <pc:sldMk cId="1068152418" sldId="390"/>
        </pc:sldMkLst>
        <pc:spChg chg="mod">
          <ac:chgData name="Nath, Siddhartha" userId="d83df921-9d41-4a0b-95a4-a52fc1507e41" providerId="ADAL" clId="{B25CE662-6D20-46DD-8A43-DF7C4AECE090}" dt="2022-10-07T01:38:33.798" v="2157" actId="20577"/>
          <ac:spMkLst>
            <pc:docMk/>
            <pc:sldMk cId="1068152418" sldId="390"/>
            <ac:spMk id="2" creationId="{928A39EA-9DDE-4615-9314-71A98132A3BE}"/>
          </ac:spMkLst>
        </pc:spChg>
        <pc:spChg chg="mod">
          <ac:chgData name="Nath, Siddhartha" userId="d83df921-9d41-4a0b-95a4-a52fc1507e41" providerId="ADAL" clId="{B25CE662-6D20-46DD-8A43-DF7C4AECE090}" dt="2022-10-11T03:25:51.584" v="4125" actId="20577"/>
          <ac:spMkLst>
            <pc:docMk/>
            <pc:sldMk cId="1068152418" sldId="390"/>
            <ac:spMk id="3" creationId="{4C395FDC-5A77-4197-9487-D39500EB4BB2}"/>
          </ac:spMkLst>
        </pc:spChg>
      </pc:sldChg>
      <pc:sldChg chg="addSp modSp new mod">
        <pc:chgData name="Nath, Siddhartha" userId="d83df921-9d41-4a0b-95a4-a52fc1507e41" providerId="ADAL" clId="{B25CE662-6D20-46DD-8A43-DF7C4AECE090}" dt="2022-10-07T01:49:12.573" v="2950" actId="14100"/>
        <pc:sldMkLst>
          <pc:docMk/>
          <pc:sldMk cId="2667884" sldId="391"/>
        </pc:sldMkLst>
        <pc:spChg chg="mod">
          <ac:chgData name="Nath, Siddhartha" userId="d83df921-9d41-4a0b-95a4-a52fc1507e41" providerId="ADAL" clId="{B25CE662-6D20-46DD-8A43-DF7C4AECE090}" dt="2022-10-07T01:44:59.577" v="2790" actId="20577"/>
          <ac:spMkLst>
            <pc:docMk/>
            <pc:sldMk cId="2667884" sldId="391"/>
            <ac:spMk id="2" creationId="{BCC65038-981B-4E8C-82BA-7DC1DD37C0CC}"/>
          </ac:spMkLst>
        </pc:spChg>
        <pc:spChg chg="mod">
          <ac:chgData name="Nath, Siddhartha" userId="d83df921-9d41-4a0b-95a4-a52fc1507e41" providerId="ADAL" clId="{B25CE662-6D20-46DD-8A43-DF7C4AECE090}" dt="2022-10-07T01:49:12.573" v="2950" actId="14100"/>
          <ac:spMkLst>
            <pc:docMk/>
            <pc:sldMk cId="2667884" sldId="391"/>
            <ac:spMk id="3" creationId="{9E32FF0B-030F-46F5-BAFD-C0A10BE4C642}"/>
          </ac:spMkLst>
        </pc:spChg>
        <pc:picChg chg="add mod">
          <ac:chgData name="Nath, Siddhartha" userId="d83df921-9d41-4a0b-95a4-a52fc1507e41" providerId="ADAL" clId="{B25CE662-6D20-46DD-8A43-DF7C4AECE090}" dt="2022-10-07T01:48:50.024" v="2934" actId="1076"/>
          <ac:picMkLst>
            <pc:docMk/>
            <pc:sldMk cId="2667884" sldId="391"/>
            <ac:picMk id="5" creationId="{07179374-FA75-4244-A9F3-266F888F1C33}"/>
          </ac:picMkLst>
        </pc:picChg>
      </pc:sldChg>
      <pc:sldChg chg="addSp delSp modSp new mod">
        <pc:chgData name="Nath, Siddhartha" userId="d83df921-9d41-4a0b-95a4-a52fc1507e41" providerId="ADAL" clId="{B25CE662-6D20-46DD-8A43-DF7C4AECE090}" dt="2022-10-07T01:57:11.478" v="3090" actId="404"/>
        <pc:sldMkLst>
          <pc:docMk/>
          <pc:sldMk cId="3445785892" sldId="392"/>
        </pc:sldMkLst>
        <pc:spChg chg="mod">
          <ac:chgData name="Nath, Siddhartha" userId="d83df921-9d41-4a0b-95a4-a52fc1507e41" providerId="ADAL" clId="{B25CE662-6D20-46DD-8A43-DF7C4AECE090}" dt="2022-10-07T01:50:06.121" v="2971" actId="20577"/>
          <ac:spMkLst>
            <pc:docMk/>
            <pc:sldMk cId="3445785892" sldId="392"/>
            <ac:spMk id="2" creationId="{15D72502-1E6E-4F4B-96B5-6958DC9D4A0F}"/>
          </ac:spMkLst>
        </pc:spChg>
        <pc:spChg chg="del mod">
          <ac:chgData name="Nath, Siddhartha" userId="d83df921-9d41-4a0b-95a4-a52fc1507e41" providerId="ADAL" clId="{B25CE662-6D20-46DD-8A43-DF7C4AECE090}" dt="2022-10-07T01:50:18.842" v="2993" actId="478"/>
          <ac:spMkLst>
            <pc:docMk/>
            <pc:sldMk cId="3445785892" sldId="392"/>
            <ac:spMk id="3" creationId="{2571C3B2-5498-48B5-967B-0E85791AEAA9}"/>
          </ac:spMkLst>
        </pc:spChg>
        <pc:spChg chg="add mod">
          <ac:chgData name="Nath, Siddhartha" userId="d83df921-9d41-4a0b-95a4-a52fc1507e41" providerId="ADAL" clId="{B25CE662-6D20-46DD-8A43-DF7C4AECE090}" dt="2022-10-07T01:53:07.599" v="3027" actId="20577"/>
          <ac:spMkLst>
            <pc:docMk/>
            <pc:sldMk cId="3445785892" sldId="392"/>
            <ac:spMk id="7" creationId="{1EAC07E0-7867-415A-8A31-A60853AE3E86}"/>
          </ac:spMkLst>
        </pc:spChg>
        <pc:spChg chg="add mod">
          <ac:chgData name="Nath, Siddhartha" userId="d83df921-9d41-4a0b-95a4-a52fc1507e41" providerId="ADAL" clId="{B25CE662-6D20-46DD-8A43-DF7C4AECE090}" dt="2022-10-07T01:52:59.171" v="3023" actId="20577"/>
          <ac:spMkLst>
            <pc:docMk/>
            <pc:sldMk cId="3445785892" sldId="392"/>
            <ac:spMk id="8" creationId="{C3E636F3-A853-4B3C-9584-66EE5EF3336E}"/>
          </ac:spMkLst>
        </pc:spChg>
        <pc:spChg chg="add mod">
          <ac:chgData name="Nath, Siddhartha" userId="d83df921-9d41-4a0b-95a4-a52fc1507e41" providerId="ADAL" clId="{B25CE662-6D20-46DD-8A43-DF7C4AECE090}" dt="2022-10-07T01:57:11.478" v="3090" actId="404"/>
          <ac:spMkLst>
            <pc:docMk/>
            <pc:sldMk cId="3445785892" sldId="392"/>
            <ac:spMk id="9" creationId="{75FCEE50-1F03-4A0F-9544-5B5AA93BB650}"/>
          </ac:spMkLst>
        </pc:spChg>
        <pc:picChg chg="add mod">
          <ac:chgData name="Nath, Siddhartha" userId="d83df921-9d41-4a0b-95a4-a52fc1507e41" providerId="ADAL" clId="{B25CE662-6D20-46DD-8A43-DF7C4AECE090}" dt="2022-10-07T01:50:33.912" v="2997" actId="1076"/>
          <ac:picMkLst>
            <pc:docMk/>
            <pc:sldMk cId="3445785892" sldId="392"/>
            <ac:picMk id="5" creationId="{B75783CD-D34D-4802-BDE2-EF8405DED054}"/>
          </ac:picMkLst>
        </pc:picChg>
        <pc:picChg chg="add mod">
          <ac:chgData name="Nath, Siddhartha" userId="d83df921-9d41-4a0b-95a4-a52fc1507e41" providerId="ADAL" clId="{B25CE662-6D20-46DD-8A43-DF7C4AECE090}" dt="2022-10-07T01:51:11.901" v="3000" actId="1076"/>
          <ac:picMkLst>
            <pc:docMk/>
            <pc:sldMk cId="3445785892" sldId="392"/>
            <ac:picMk id="6" creationId="{05E1008C-2A00-465F-8106-C1F0F717DFA6}"/>
          </ac:picMkLst>
        </pc:picChg>
      </pc:sldChg>
      <pc:sldChg chg="addSp delSp modSp new mod">
        <pc:chgData name="Nath, Siddhartha" userId="d83df921-9d41-4a0b-95a4-a52fc1507e41" providerId="ADAL" clId="{B25CE662-6D20-46DD-8A43-DF7C4AECE090}" dt="2022-10-07T02:17:14.623" v="3205" actId="1076"/>
        <pc:sldMkLst>
          <pc:docMk/>
          <pc:sldMk cId="1258424795" sldId="393"/>
        </pc:sldMkLst>
        <pc:spChg chg="mod">
          <ac:chgData name="Nath, Siddhartha" userId="d83df921-9d41-4a0b-95a4-a52fc1507e41" providerId="ADAL" clId="{B25CE662-6D20-46DD-8A43-DF7C4AECE090}" dt="2022-10-07T02:11:38.132" v="3164" actId="20577"/>
          <ac:spMkLst>
            <pc:docMk/>
            <pc:sldMk cId="1258424795" sldId="393"/>
            <ac:spMk id="2" creationId="{BBDA406C-2103-4457-877F-74A3DBA31391}"/>
          </ac:spMkLst>
        </pc:spChg>
        <pc:spChg chg="del">
          <ac:chgData name="Nath, Siddhartha" userId="d83df921-9d41-4a0b-95a4-a52fc1507e41" providerId="ADAL" clId="{B25CE662-6D20-46DD-8A43-DF7C4AECE090}" dt="2022-10-07T02:11:45.855" v="3165" actId="478"/>
          <ac:spMkLst>
            <pc:docMk/>
            <pc:sldMk cId="1258424795" sldId="393"/>
            <ac:spMk id="3" creationId="{34BD5A75-90C7-4782-B9C3-20FBC41DF2CC}"/>
          </ac:spMkLst>
        </pc:spChg>
        <pc:spChg chg="add mod">
          <ac:chgData name="Nath, Siddhartha" userId="d83df921-9d41-4a0b-95a4-a52fc1507e41" providerId="ADAL" clId="{B25CE662-6D20-46DD-8A43-DF7C4AECE090}" dt="2022-10-07T02:17:14.623" v="3205" actId="1076"/>
          <ac:spMkLst>
            <pc:docMk/>
            <pc:sldMk cId="1258424795" sldId="393"/>
            <ac:spMk id="11" creationId="{709384A7-9D45-4CBA-956E-0274AAA1D2E9}"/>
          </ac:spMkLst>
        </pc:spChg>
        <pc:picChg chg="add mod">
          <ac:chgData name="Nath, Siddhartha" userId="d83df921-9d41-4a0b-95a4-a52fc1507e41" providerId="ADAL" clId="{B25CE662-6D20-46DD-8A43-DF7C4AECE090}" dt="2022-10-07T02:12:01.877" v="3170" actId="1076"/>
          <ac:picMkLst>
            <pc:docMk/>
            <pc:sldMk cId="1258424795" sldId="393"/>
            <ac:picMk id="5" creationId="{D012DBFD-0916-4941-92E4-B868AD93BD98}"/>
          </ac:picMkLst>
        </pc:picChg>
        <pc:picChg chg="add mod">
          <ac:chgData name="Nath, Siddhartha" userId="d83df921-9d41-4a0b-95a4-a52fc1507e41" providerId="ADAL" clId="{B25CE662-6D20-46DD-8A43-DF7C4AECE090}" dt="2022-10-07T02:13:01.052" v="3173" actId="1076"/>
          <ac:picMkLst>
            <pc:docMk/>
            <pc:sldMk cId="1258424795" sldId="393"/>
            <ac:picMk id="7" creationId="{A1221A8A-0B2E-470C-86D5-1A64F582F048}"/>
          </ac:picMkLst>
        </pc:picChg>
        <pc:picChg chg="add mod">
          <ac:chgData name="Nath, Siddhartha" userId="d83df921-9d41-4a0b-95a4-a52fc1507e41" providerId="ADAL" clId="{B25CE662-6D20-46DD-8A43-DF7C4AECE090}" dt="2022-10-07T02:15:29.943" v="3181" actId="14100"/>
          <ac:picMkLst>
            <pc:docMk/>
            <pc:sldMk cId="1258424795" sldId="393"/>
            <ac:picMk id="9" creationId="{BF48FB6A-FF30-4FCA-B988-3B7D0DBD7B6D}"/>
          </ac:picMkLst>
        </pc:picChg>
      </pc:sldChg>
      <pc:sldChg chg="addSp delSp modSp new del mod">
        <pc:chgData name="Nath, Siddhartha" userId="d83df921-9d41-4a0b-95a4-a52fc1507e41" providerId="ADAL" clId="{B25CE662-6D20-46DD-8A43-DF7C4AECE090}" dt="2022-10-07T01:59:12.085" v="3138" actId="47"/>
        <pc:sldMkLst>
          <pc:docMk/>
          <pc:sldMk cId="4086482118" sldId="393"/>
        </pc:sldMkLst>
        <pc:spChg chg="mod">
          <ac:chgData name="Nath, Siddhartha" userId="d83df921-9d41-4a0b-95a4-a52fc1507e41" providerId="ADAL" clId="{B25CE662-6D20-46DD-8A43-DF7C4AECE090}" dt="2022-10-07T01:57:51.482" v="3111" actId="20577"/>
          <ac:spMkLst>
            <pc:docMk/>
            <pc:sldMk cId="4086482118" sldId="393"/>
            <ac:spMk id="2" creationId="{E999805D-A1E1-4649-AE8F-6B84E3BD88F4}"/>
          </ac:spMkLst>
        </pc:spChg>
        <pc:spChg chg="del">
          <ac:chgData name="Nath, Siddhartha" userId="d83df921-9d41-4a0b-95a4-a52fc1507e41" providerId="ADAL" clId="{B25CE662-6D20-46DD-8A43-DF7C4AECE090}" dt="2022-10-07T01:57:55.479" v="3112" actId="478"/>
          <ac:spMkLst>
            <pc:docMk/>
            <pc:sldMk cId="4086482118" sldId="393"/>
            <ac:spMk id="3" creationId="{368F9474-65BB-4735-9EF4-49C3597D1D8A}"/>
          </ac:spMkLst>
        </pc:spChg>
        <pc:picChg chg="add del mod">
          <ac:chgData name="Nath, Siddhartha" userId="d83df921-9d41-4a0b-95a4-a52fc1507e41" providerId="ADAL" clId="{B25CE662-6D20-46DD-8A43-DF7C4AECE090}" dt="2022-10-07T01:58:13.676" v="3114" actId="478"/>
          <ac:picMkLst>
            <pc:docMk/>
            <pc:sldMk cId="4086482118" sldId="393"/>
            <ac:picMk id="5" creationId="{E901A806-403E-4CE0-AD91-7B7F0567FBBB}"/>
          </ac:picMkLst>
        </pc:picChg>
      </pc:sldChg>
      <pc:sldChg chg="addSp delSp modSp new mod modAnim">
        <pc:chgData name="Nath, Siddhartha" userId="d83df921-9d41-4a0b-95a4-a52fc1507e41" providerId="ADAL" clId="{B25CE662-6D20-46DD-8A43-DF7C4AECE090}" dt="2022-10-07T02:32:32.990" v="3304"/>
        <pc:sldMkLst>
          <pc:docMk/>
          <pc:sldMk cId="2333519482" sldId="394"/>
        </pc:sldMkLst>
        <pc:spChg chg="mod">
          <ac:chgData name="Nath, Siddhartha" userId="d83df921-9d41-4a0b-95a4-a52fc1507e41" providerId="ADAL" clId="{B25CE662-6D20-46DD-8A43-DF7C4AECE090}" dt="2022-10-07T02:26:45.458" v="3230" actId="20577"/>
          <ac:spMkLst>
            <pc:docMk/>
            <pc:sldMk cId="2333519482" sldId="394"/>
            <ac:spMk id="2" creationId="{DF83C0A6-216A-4387-8F36-45E9797B8BA9}"/>
          </ac:spMkLst>
        </pc:spChg>
        <pc:spChg chg="del">
          <ac:chgData name="Nath, Siddhartha" userId="d83df921-9d41-4a0b-95a4-a52fc1507e41" providerId="ADAL" clId="{B25CE662-6D20-46DD-8A43-DF7C4AECE090}" dt="2022-10-07T02:26:58.706" v="3231" actId="478"/>
          <ac:spMkLst>
            <pc:docMk/>
            <pc:sldMk cId="2333519482" sldId="394"/>
            <ac:spMk id="3" creationId="{8341C36A-459F-42F8-80B4-169E48B865E8}"/>
          </ac:spMkLst>
        </pc:spChg>
        <pc:spChg chg="add mod">
          <ac:chgData name="Nath, Siddhartha" userId="d83df921-9d41-4a0b-95a4-a52fc1507e41" providerId="ADAL" clId="{B25CE662-6D20-46DD-8A43-DF7C4AECE090}" dt="2022-10-07T02:27:48.729" v="3243" actId="692"/>
          <ac:spMkLst>
            <pc:docMk/>
            <pc:sldMk cId="2333519482" sldId="394"/>
            <ac:spMk id="9" creationId="{1B3A0E9C-F502-4E37-988E-F0373A597B9B}"/>
          </ac:spMkLst>
        </pc:spChg>
        <pc:spChg chg="add mod">
          <ac:chgData name="Nath, Siddhartha" userId="d83df921-9d41-4a0b-95a4-a52fc1507e41" providerId="ADAL" clId="{B25CE662-6D20-46DD-8A43-DF7C4AECE090}" dt="2022-10-07T02:29:15.292" v="3257" actId="1076"/>
          <ac:spMkLst>
            <pc:docMk/>
            <pc:sldMk cId="2333519482" sldId="394"/>
            <ac:spMk id="16" creationId="{BFA0E8BD-FA83-4C05-8916-342C8DB5D1B1}"/>
          </ac:spMkLst>
        </pc:spChg>
        <pc:spChg chg="add mod">
          <ac:chgData name="Nath, Siddhartha" userId="d83df921-9d41-4a0b-95a4-a52fc1507e41" providerId="ADAL" clId="{B25CE662-6D20-46DD-8A43-DF7C4AECE090}" dt="2022-10-07T02:30:15.773" v="3267" actId="1076"/>
          <ac:spMkLst>
            <pc:docMk/>
            <pc:sldMk cId="2333519482" sldId="394"/>
            <ac:spMk id="21" creationId="{FE1842B0-05F4-469E-BC26-F30E2BD8B8CF}"/>
          </ac:spMkLst>
        </pc:spChg>
        <pc:spChg chg="add mod">
          <ac:chgData name="Nath, Siddhartha" userId="d83df921-9d41-4a0b-95a4-a52fc1507e41" providerId="ADAL" clId="{B25CE662-6D20-46DD-8A43-DF7C4AECE090}" dt="2022-10-07T02:30:55.975" v="3273" actId="1076"/>
          <ac:spMkLst>
            <pc:docMk/>
            <pc:sldMk cId="2333519482" sldId="394"/>
            <ac:spMk id="25" creationId="{6736389F-B10F-4D55-984D-0EDFA5171528}"/>
          </ac:spMkLst>
        </pc:spChg>
        <pc:spChg chg="add mod">
          <ac:chgData name="Nath, Siddhartha" userId="d83df921-9d41-4a0b-95a4-a52fc1507e41" providerId="ADAL" clId="{B25CE662-6D20-46DD-8A43-DF7C4AECE090}" dt="2022-10-07T02:31:13.695" v="3278" actId="1076"/>
          <ac:spMkLst>
            <pc:docMk/>
            <pc:sldMk cId="2333519482" sldId="394"/>
            <ac:spMk id="29" creationId="{9D2C090D-7A4C-47DE-BF56-223F688A1805}"/>
          </ac:spMkLst>
        </pc:spChg>
        <pc:spChg chg="add mod">
          <ac:chgData name="Nath, Siddhartha" userId="d83df921-9d41-4a0b-95a4-a52fc1507e41" providerId="ADAL" clId="{B25CE662-6D20-46DD-8A43-DF7C4AECE090}" dt="2022-10-07T02:31:59.160" v="3299" actId="20577"/>
          <ac:spMkLst>
            <pc:docMk/>
            <pc:sldMk cId="2333519482" sldId="394"/>
            <ac:spMk id="33" creationId="{E0E849EE-BC8A-4C0C-B199-43CB712478C1}"/>
          </ac:spMkLst>
        </pc:spChg>
        <pc:picChg chg="add mod">
          <ac:chgData name="Nath, Siddhartha" userId="d83df921-9d41-4a0b-95a4-a52fc1507e41" providerId="ADAL" clId="{B25CE662-6D20-46DD-8A43-DF7C4AECE090}" dt="2022-10-07T02:27:04.387" v="3234" actId="1076"/>
          <ac:picMkLst>
            <pc:docMk/>
            <pc:sldMk cId="2333519482" sldId="394"/>
            <ac:picMk id="6" creationId="{8B528A72-8233-40AA-8220-E3A54A452A4D}"/>
          </ac:picMkLst>
        </pc:picChg>
        <pc:picChg chg="add mod ord">
          <ac:chgData name="Nath, Siddhartha" userId="d83df921-9d41-4a0b-95a4-a52fc1507e41" providerId="ADAL" clId="{B25CE662-6D20-46DD-8A43-DF7C4AECE090}" dt="2022-10-07T02:29:11.978" v="3256" actId="1076"/>
          <ac:picMkLst>
            <pc:docMk/>
            <pc:sldMk cId="2333519482" sldId="394"/>
            <ac:picMk id="8" creationId="{BC9421E8-6863-4261-A906-A387000D4350}"/>
          </ac:picMkLst>
        </pc:picChg>
        <pc:picChg chg="add mod">
          <ac:chgData name="Nath, Siddhartha" userId="d83df921-9d41-4a0b-95a4-a52fc1507e41" providerId="ADAL" clId="{B25CE662-6D20-46DD-8A43-DF7C4AECE090}" dt="2022-10-07T02:28:14.340" v="3246" actId="1076"/>
          <ac:picMkLst>
            <pc:docMk/>
            <pc:sldMk cId="2333519482" sldId="394"/>
            <ac:picMk id="11" creationId="{07BC0DF7-F635-46D0-A41E-69A081CFB914}"/>
          </ac:picMkLst>
        </pc:picChg>
        <pc:picChg chg="add del mod">
          <ac:chgData name="Nath, Siddhartha" userId="d83df921-9d41-4a0b-95a4-a52fc1507e41" providerId="ADAL" clId="{B25CE662-6D20-46DD-8A43-DF7C4AECE090}" dt="2022-10-07T02:29:00.581" v="3252"/>
          <ac:picMkLst>
            <pc:docMk/>
            <pc:sldMk cId="2333519482" sldId="394"/>
            <ac:picMk id="15" creationId="{509F2B40-05A5-474D-B822-F1431AD67E45}"/>
          </ac:picMkLst>
        </pc:picChg>
        <pc:cxnChg chg="add mod">
          <ac:chgData name="Nath, Siddhartha" userId="d83df921-9d41-4a0b-95a4-a52fc1507e41" providerId="ADAL" clId="{B25CE662-6D20-46DD-8A43-DF7C4AECE090}" dt="2022-10-07T02:28:39.262" v="3250" actId="692"/>
          <ac:cxnSpMkLst>
            <pc:docMk/>
            <pc:sldMk cId="2333519482" sldId="394"/>
            <ac:cxnSpMk id="13" creationId="{EC3B4C74-E5DE-4FA8-9A85-E3C5D20BB988}"/>
          </ac:cxnSpMkLst>
        </pc:cxnChg>
        <pc:cxnChg chg="add mod">
          <ac:chgData name="Nath, Siddhartha" userId="d83df921-9d41-4a0b-95a4-a52fc1507e41" providerId="ADAL" clId="{B25CE662-6D20-46DD-8A43-DF7C4AECE090}" dt="2022-10-07T02:29:28.689" v="3263" actId="1036"/>
          <ac:cxnSpMkLst>
            <pc:docMk/>
            <pc:sldMk cId="2333519482" sldId="394"/>
            <ac:cxnSpMk id="17" creationId="{92A4BDED-4BAA-4926-8F09-2CF811A55E2B}"/>
          </ac:cxnSpMkLst>
        </pc:cxnChg>
        <pc:cxnChg chg="add mod">
          <ac:chgData name="Nath, Siddhartha" userId="d83df921-9d41-4a0b-95a4-a52fc1507e41" providerId="ADAL" clId="{B25CE662-6D20-46DD-8A43-DF7C4AECE090}" dt="2022-10-07T02:30:37.901" v="3271" actId="14100"/>
          <ac:cxnSpMkLst>
            <pc:docMk/>
            <pc:sldMk cId="2333519482" sldId="394"/>
            <ac:cxnSpMk id="22" creationId="{DEE699E1-BB61-4D67-870B-3DD194483B05}"/>
          </ac:cxnSpMkLst>
        </pc:cxnChg>
        <pc:cxnChg chg="add mod">
          <ac:chgData name="Nath, Siddhartha" userId="d83df921-9d41-4a0b-95a4-a52fc1507e41" providerId="ADAL" clId="{B25CE662-6D20-46DD-8A43-DF7C4AECE090}" dt="2022-10-07T02:31:05.101" v="3276" actId="14100"/>
          <ac:cxnSpMkLst>
            <pc:docMk/>
            <pc:sldMk cId="2333519482" sldId="394"/>
            <ac:cxnSpMk id="26" creationId="{68751CAF-4BBA-4CDA-A333-B97BEF7B7810}"/>
          </ac:cxnSpMkLst>
        </pc:cxnChg>
        <pc:cxnChg chg="add mod">
          <ac:chgData name="Nath, Siddhartha" userId="d83df921-9d41-4a0b-95a4-a52fc1507e41" providerId="ADAL" clId="{B25CE662-6D20-46DD-8A43-DF7C4AECE090}" dt="2022-10-07T02:31:21.965" v="3281" actId="14100"/>
          <ac:cxnSpMkLst>
            <pc:docMk/>
            <pc:sldMk cId="2333519482" sldId="394"/>
            <ac:cxnSpMk id="30" creationId="{0EDBE681-7D35-46CD-954F-2D1A00C55604}"/>
          </ac:cxnSpMkLst>
        </pc:cxnChg>
      </pc:sldChg>
    </pc:docChg>
  </pc:docChgLst>
  <pc:docChgLst>
    <pc:chgData name="Nath, Siddhartha" userId="d83df921-9d41-4a0b-95a4-a52fc1507e41" providerId="ADAL" clId="{41B0142D-FA8E-4F4F-9612-8DDA64EAF9D3}"/>
    <pc:docChg chg="undo custSel addSld delSld modSld sldOrd">
      <pc:chgData name="Nath, Siddhartha" userId="d83df921-9d41-4a0b-95a4-a52fc1507e41" providerId="ADAL" clId="{41B0142D-FA8E-4F4F-9612-8DDA64EAF9D3}" dt="2022-10-20T03:16:56.704" v="10235" actId="20577"/>
      <pc:docMkLst>
        <pc:docMk/>
      </pc:docMkLst>
      <pc:sldChg chg="modSp mod">
        <pc:chgData name="Nath, Siddhartha" userId="d83df921-9d41-4a0b-95a4-a52fc1507e41" providerId="ADAL" clId="{41B0142D-FA8E-4F4F-9612-8DDA64EAF9D3}" dt="2022-10-18T18:54:19.440" v="10" actId="20577"/>
        <pc:sldMkLst>
          <pc:docMk/>
          <pc:sldMk cId="0" sldId="284"/>
        </pc:sldMkLst>
        <pc:spChg chg="mod">
          <ac:chgData name="Nath, Siddhartha" userId="d83df921-9d41-4a0b-95a4-a52fc1507e41" providerId="ADAL" clId="{41B0142D-FA8E-4F4F-9612-8DDA64EAF9D3}" dt="2022-10-18T18:54:19.440" v="10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41B0142D-FA8E-4F4F-9612-8DDA64EAF9D3}" dt="2022-10-18T18:54:48.411" v="47" actId="20577"/>
        <pc:sldMkLst>
          <pc:docMk/>
          <pc:sldMk cId="0" sldId="285"/>
        </pc:sldMkLst>
        <pc:spChg chg="mod">
          <ac:chgData name="Nath, Siddhartha" userId="d83df921-9d41-4a0b-95a4-a52fc1507e41" providerId="ADAL" clId="{41B0142D-FA8E-4F4F-9612-8DDA64EAF9D3}" dt="2022-10-18T18:54:48.411" v="47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41B0142D-FA8E-4F4F-9612-8DDA64EAF9D3}" dt="2022-10-20T03:16:56.704" v="10235" actId="20577"/>
        <pc:sldMkLst>
          <pc:docMk/>
          <pc:sldMk cId="0" sldId="287"/>
        </pc:sldMkLst>
        <pc:spChg chg="mod">
          <ac:chgData name="Nath, Siddhartha" userId="d83df921-9d41-4a0b-95a4-a52fc1507e41" providerId="ADAL" clId="{41B0142D-FA8E-4F4F-9612-8DDA64EAF9D3}" dt="2022-10-20T03:16:56.704" v="10235" actId="20577"/>
          <ac:spMkLst>
            <pc:docMk/>
            <pc:sldMk cId="0" sldId="287"/>
            <ac:spMk id="6147" creationId="{73F818DB-3984-47D9-9F92-47F2BB30F17C}"/>
          </ac:spMkLst>
        </pc:sp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541616402" sldId="288"/>
        </pc:sldMkLst>
      </pc:sldChg>
      <pc:sldChg chg="modSp new mod">
        <pc:chgData name="Nath, Siddhartha" userId="d83df921-9d41-4a0b-95a4-a52fc1507e41" providerId="ADAL" clId="{41B0142D-FA8E-4F4F-9612-8DDA64EAF9D3}" dt="2022-10-18T23:10:04.973" v="9339" actId="6549"/>
        <pc:sldMkLst>
          <pc:docMk/>
          <pc:sldMk cId="1254003249" sldId="288"/>
        </pc:sldMkLst>
        <pc:spChg chg="mod">
          <ac:chgData name="Nath, Siddhartha" userId="d83df921-9d41-4a0b-95a4-a52fc1507e41" providerId="ADAL" clId="{41B0142D-FA8E-4F4F-9612-8DDA64EAF9D3}" dt="2022-10-18T19:00:59.935" v="243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41B0142D-FA8E-4F4F-9612-8DDA64EAF9D3}" dt="2022-10-18T23:10:04.973" v="9339" actId="6549"/>
          <ac:spMkLst>
            <pc:docMk/>
            <pc:sldMk cId="1254003249" sldId="288"/>
            <ac:spMk id="3" creationId="{39403EA4-72EF-44C6-B9C1-4BB7C0605EC3}"/>
          </ac:spMkLst>
        </pc:spChg>
      </pc:sldChg>
      <pc:sldChg chg="modSp new mod">
        <pc:chgData name="Nath, Siddhartha" userId="d83df921-9d41-4a0b-95a4-a52fc1507e41" providerId="ADAL" clId="{41B0142D-FA8E-4F4F-9612-8DDA64EAF9D3}" dt="2022-10-18T19:04:09.419" v="698" actId="20577"/>
        <pc:sldMkLst>
          <pc:docMk/>
          <pc:sldMk cId="2007433634" sldId="289"/>
        </pc:sldMkLst>
        <pc:spChg chg="mod">
          <ac:chgData name="Nath, Siddhartha" userId="d83df921-9d41-4a0b-95a4-a52fc1507e41" providerId="ADAL" clId="{41B0142D-FA8E-4F4F-9612-8DDA64EAF9D3}" dt="2022-10-18T19:01:12.045" v="265" actId="20577"/>
          <ac:spMkLst>
            <pc:docMk/>
            <pc:sldMk cId="2007433634" sldId="289"/>
            <ac:spMk id="2" creationId="{9E3FE4B9-E7D7-4026-A15B-C70D6FBF73A0}"/>
          </ac:spMkLst>
        </pc:spChg>
        <pc:spChg chg="mod">
          <ac:chgData name="Nath, Siddhartha" userId="d83df921-9d41-4a0b-95a4-a52fc1507e41" providerId="ADAL" clId="{41B0142D-FA8E-4F4F-9612-8DDA64EAF9D3}" dt="2022-10-18T19:04:09.419" v="698" actId="20577"/>
          <ac:spMkLst>
            <pc:docMk/>
            <pc:sldMk cId="2007433634" sldId="289"/>
            <ac:spMk id="3" creationId="{E9A8841A-A085-46CE-9135-6DC8709B0273}"/>
          </ac:spMkLst>
        </pc:sp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3293354119" sldId="289"/>
        </pc:sldMkLst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1369960150" sldId="290"/>
        </pc:sldMkLst>
      </pc:sldChg>
      <pc:sldChg chg="modSp add mod">
        <pc:chgData name="Nath, Siddhartha" userId="d83df921-9d41-4a0b-95a4-a52fc1507e41" providerId="ADAL" clId="{41B0142D-FA8E-4F4F-9612-8DDA64EAF9D3}" dt="2022-10-18T19:05:11.262" v="851" actId="113"/>
        <pc:sldMkLst>
          <pc:docMk/>
          <pc:sldMk cId="2023123853" sldId="290"/>
        </pc:sldMkLst>
        <pc:spChg chg="mod">
          <ac:chgData name="Nath, Siddhartha" userId="d83df921-9d41-4a0b-95a4-a52fc1507e41" providerId="ADAL" clId="{41B0142D-FA8E-4F4F-9612-8DDA64EAF9D3}" dt="2022-10-18T19:05:11.262" v="851" actId="113"/>
          <ac:spMkLst>
            <pc:docMk/>
            <pc:sldMk cId="2023123853" sldId="290"/>
            <ac:spMk id="3" creationId="{E9A8841A-A085-46CE-9135-6DC8709B0273}"/>
          </ac:spMkLst>
        </pc:sp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218252114" sldId="291"/>
        </pc:sldMkLst>
      </pc:sldChg>
      <pc:sldChg chg="modSp new mod">
        <pc:chgData name="Nath, Siddhartha" userId="d83df921-9d41-4a0b-95a4-a52fc1507e41" providerId="ADAL" clId="{41B0142D-FA8E-4F4F-9612-8DDA64EAF9D3}" dt="2022-10-18T19:09:51.665" v="1388" actId="207"/>
        <pc:sldMkLst>
          <pc:docMk/>
          <pc:sldMk cId="1095645390" sldId="291"/>
        </pc:sldMkLst>
        <pc:spChg chg="mod">
          <ac:chgData name="Nath, Siddhartha" userId="d83df921-9d41-4a0b-95a4-a52fc1507e41" providerId="ADAL" clId="{41B0142D-FA8E-4F4F-9612-8DDA64EAF9D3}" dt="2022-10-18T19:06:43.309" v="1035" actId="20577"/>
          <ac:spMkLst>
            <pc:docMk/>
            <pc:sldMk cId="1095645390" sldId="291"/>
            <ac:spMk id="2" creationId="{FDB7B570-557C-4D21-B08B-927DB382F598}"/>
          </ac:spMkLst>
        </pc:spChg>
        <pc:spChg chg="mod">
          <ac:chgData name="Nath, Siddhartha" userId="d83df921-9d41-4a0b-95a4-a52fc1507e41" providerId="ADAL" clId="{41B0142D-FA8E-4F4F-9612-8DDA64EAF9D3}" dt="2022-10-18T19:09:51.665" v="1388" actId="207"/>
          <ac:spMkLst>
            <pc:docMk/>
            <pc:sldMk cId="1095645390" sldId="291"/>
            <ac:spMk id="3" creationId="{3DDC1DB2-A89F-4706-A4D0-80F198405593}"/>
          </ac:spMkLst>
        </pc:spChg>
      </pc:sldChg>
      <pc:sldChg chg="modSp new mod">
        <pc:chgData name="Nath, Siddhartha" userId="d83df921-9d41-4a0b-95a4-a52fc1507e41" providerId="ADAL" clId="{41B0142D-FA8E-4F4F-9612-8DDA64EAF9D3}" dt="2022-10-18T19:14:47.830" v="1980" actId="207"/>
        <pc:sldMkLst>
          <pc:docMk/>
          <pc:sldMk cId="2299170255" sldId="292"/>
        </pc:sldMkLst>
        <pc:spChg chg="mod">
          <ac:chgData name="Nath, Siddhartha" userId="d83df921-9d41-4a0b-95a4-a52fc1507e41" providerId="ADAL" clId="{41B0142D-FA8E-4F4F-9612-8DDA64EAF9D3}" dt="2022-10-18T19:10:17.823" v="1428" actId="20577"/>
          <ac:spMkLst>
            <pc:docMk/>
            <pc:sldMk cId="2299170255" sldId="292"/>
            <ac:spMk id="2" creationId="{FA105678-C08E-49AF-AFE6-9C2BB9A92190}"/>
          </ac:spMkLst>
        </pc:spChg>
        <pc:spChg chg="mod">
          <ac:chgData name="Nath, Siddhartha" userId="d83df921-9d41-4a0b-95a4-a52fc1507e41" providerId="ADAL" clId="{41B0142D-FA8E-4F4F-9612-8DDA64EAF9D3}" dt="2022-10-18T19:14:47.830" v="1980" actId="207"/>
          <ac:spMkLst>
            <pc:docMk/>
            <pc:sldMk cId="2299170255" sldId="292"/>
            <ac:spMk id="3" creationId="{C447B8CE-5216-4581-A3A8-C92B5F266FDE}"/>
          </ac:spMkLst>
        </pc:sp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4044469337" sldId="292"/>
        </pc:sldMkLst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246627708" sldId="293"/>
        </pc:sldMkLst>
      </pc:sldChg>
      <pc:sldChg chg="modSp new mod">
        <pc:chgData name="Nath, Siddhartha" userId="d83df921-9d41-4a0b-95a4-a52fc1507e41" providerId="ADAL" clId="{41B0142D-FA8E-4F4F-9612-8DDA64EAF9D3}" dt="2022-10-18T19:17:00.267" v="2404" actId="207"/>
        <pc:sldMkLst>
          <pc:docMk/>
          <pc:sldMk cId="3790847039" sldId="293"/>
        </pc:sldMkLst>
        <pc:spChg chg="mod">
          <ac:chgData name="Nath, Siddhartha" userId="d83df921-9d41-4a0b-95a4-a52fc1507e41" providerId="ADAL" clId="{41B0142D-FA8E-4F4F-9612-8DDA64EAF9D3}" dt="2022-10-18T19:15:12.708" v="2017" actId="20577"/>
          <ac:spMkLst>
            <pc:docMk/>
            <pc:sldMk cId="3790847039" sldId="293"/>
            <ac:spMk id="2" creationId="{238FBA61-B3B3-4D81-AC96-08FBCCFB64B6}"/>
          </ac:spMkLst>
        </pc:spChg>
        <pc:spChg chg="mod">
          <ac:chgData name="Nath, Siddhartha" userId="d83df921-9d41-4a0b-95a4-a52fc1507e41" providerId="ADAL" clId="{41B0142D-FA8E-4F4F-9612-8DDA64EAF9D3}" dt="2022-10-18T19:17:00.267" v="2404" actId="207"/>
          <ac:spMkLst>
            <pc:docMk/>
            <pc:sldMk cId="3790847039" sldId="293"/>
            <ac:spMk id="3" creationId="{0BC665B3-EF8A-4908-BD7E-B0291FE02498}"/>
          </ac:spMkLst>
        </pc:spChg>
      </pc:sldChg>
      <pc:sldChg chg="addSp modSp new mod">
        <pc:chgData name="Nath, Siddhartha" userId="d83df921-9d41-4a0b-95a4-a52fc1507e41" providerId="ADAL" clId="{41B0142D-FA8E-4F4F-9612-8DDA64EAF9D3}" dt="2022-10-18T19:18:13.936" v="2509" actId="14100"/>
        <pc:sldMkLst>
          <pc:docMk/>
          <pc:sldMk cId="2458439212" sldId="294"/>
        </pc:sldMkLst>
        <pc:spChg chg="mod">
          <ac:chgData name="Nath, Siddhartha" userId="d83df921-9d41-4a0b-95a4-a52fc1507e41" providerId="ADAL" clId="{41B0142D-FA8E-4F4F-9612-8DDA64EAF9D3}" dt="2022-10-18T19:17:08.995" v="2414" actId="20577"/>
          <ac:spMkLst>
            <pc:docMk/>
            <pc:sldMk cId="2458439212" sldId="294"/>
            <ac:spMk id="2" creationId="{C4043650-332F-4CF3-B4E2-70F710C1C3D4}"/>
          </ac:spMkLst>
        </pc:spChg>
        <pc:spChg chg="mod">
          <ac:chgData name="Nath, Siddhartha" userId="d83df921-9d41-4a0b-95a4-a52fc1507e41" providerId="ADAL" clId="{41B0142D-FA8E-4F4F-9612-8DDA64EAF9D3}" dt="2022-10-18T19:17:58.673" v="2504" actId="14100"/>
          <ac:spMkLst>
            <pc:docMk/>
            <pc:sldMk cId="2458439212" sldId="294"/>
            <ac:spMk id="3" creationId="{FC3973B1-2FD0-4FB4-B1BA-705D0FD74736}"/>
          </ac:spMkLst>
        </pc:spChg>
        <pc:picChg chg="add mod">
          <ac:chgData name="Nath, Siddhartha" userId="d83df921-9d41-4a0b-95a4-a52fc1507e41" providerId="ADAL" clId="{41B0142D-FA8E-4F4F-9612-8DDA64EAF9D3}" dt="2022-10-18T19:18:13.936" v="2509" actId="14100"/>
          <ac:picMkLst>
            <pc:docMk/>
            <pc:sldMk cId="2458439212" sldId="294"/>
            <ac:picMk id="6" creationId="{6146C94A-3E86-4579-8939-90D95C788D04}"/>
          </ac:picMkLst>
        </pc:pic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3620052668" sldId="294"/>
        </pc:sldMkLst>
      </pc:sldChg>
      <pc:sldChg chg="modSp new mod">
        <pc:chgData name="Nath, Siddhartha" userId="d83df921-9d41-4a0b-95a4-a52fc1507e41" providerId="ADAL" clId="{41B0142D-FA8E-4F4F-9612-8DDA64EAF9D3}" dt="2022-10-18T19:27:01.886" v="3094" actId="20577"/>
        <pc:sldMkLst>
          <pc:docMk/>
          <pc:sldMk cId="1457400043" sldId="295"/>
        </pc:sldMkLst>
        <pc:spChg chg="mod">
          <ac:chgData name="Nath, Siddhartha" userId="d83df921-9d41-4a0b-95a4-a52fc1507e41" providerId="ADAL" clId="{41B0142D-FA8E-4F4F-9612-8DDA64EAF9D3}" dt="2022-10-18T19:23:03.474" v="2542" actId="20577"/>
          <ac:spMkLst>
            <pc:docMk/>
            <pc:sldMk cId="1457400043" sldId="295"/>
            <ac:spMk id="2" creationId="{ADFEC708-5F4A-47C5-AEDB-DA35323B83FE}"/>
          </ac:spMkLst>
        </pc:spChg>
        <pc:spChg chg="mod">
          <ac:chgData name="Nath, Siddhartha" userId="d83df921-9d41-4a0b-95a4-a52fc1507e41" providerId="ADAL" clId="{41B0142D-FA8E-4F4F-9612-8DDA64EAF9D3}" dt="2022-10-18T19:27:01.886" v="3094" actId="20577"/>
          <ac:spMkLst>
            <pc:docMk/>
            <pc:sldMk cId="1457400043" sldId="295"/>
            <ac:spMk id="3" creationId="{07B80453-E99D-47D8-ABB3-9E17D5002C65}"/>
          </ac:spMkLst>
        </pc:spChg>
      </pc:sldChg>
      <pc:sldChg chg="addSp modSp new mod">
        <pc:chgData name="Nath, Siddhartha" userId="d83df921-9d41-4a0b-95a4-a52fc1507e41" providerId="ADAL" clId="{41B0142D-FA8E-4F4F-9612-8DDA64EAF9D3}" dt="2022-10-18T19:33:35.630" v="3325" actId="1076"/>
        <pc:sldMkLst>
          <pc:docMk/>
          <pc:sldMk cId="448828673" sldId="296"/>
        </pc:sldMkLst>
        <pc:spChg chg="mod">
          <ac:chgData name="Nath, Siddhartha" userId="d83df921-9d41-4a0b-95a4-a52fc1507e41" providerId="ADAL" clId="{41B0142D-FA8E-4F4F-9612-8DDA64EAF9D3}" dt="2022-10-18T19:28:40.014" v="3102" actId="20577"/>
          <ac:spMkLst>
            <pc:docMk/>
            <pc:sldMk cId="448828673" sldId="296"/>
            <ac:spMk id="2" creationId="{ECD2EEAA-1B7E-4CC8-AFFB-012CA6F54396}"/>
          </ac:spMkLst>
        </pc:spChg>
        <pc:spChg chg="mod">
          <ac:chgData name="Nath, Siddhartha" userId="d83df921-9d41-4a0b-95a4-a52fc1507e41" providerId="ADAL" clId="{41B0142D-FA8E-4F4F-9612-8DDA64EAF9D3}" dt="2022-10-18T19:33:31.898" v="3324" actId="403"/>
          <ac:spMkLst>
            <pc:docMk/>
            <pc:sldMk cId="448828673" sldId="296"/>
            <ac:spMk id="3" creationId="{EAF7473E-2B43-49E4-B5CA-8FC3FFE4C880}"/>
          </ac:spMkLst>
        </pc:spChg>
        <pc:picChg chg="add mod">
          <ac:chgData name="Nath, Siddhartha" userId="d83df921-9d41-4a0b-95a4-a52fc1507e41" providerId="ADAL" clId="{41B0142D-FA8E-4F4F-9612-8DDA64EAF9D3}" dt="2022-10-18T19:31:24.465" v="3192" actId="1076"/>
          <ac:picMkLst>
            <pc:docMk/>
            <pc:sldMk cId="448828673" sldId="296"/>
            <ac:picMk id="6" creationId="{963FC8E1-6AC4-4837-9E67-3467EF7B923A}"/>
          </ac:picMkLst>
        </pc:picChg>
        <pc:picChg chg="add mod">
          <ac:chgData name="Nath, Siddhartha" userId="d83df921-9d41-4a0b-95a4-a52fc1507e41" providerId="ADAL" clId="{41B0142D-FA8E-4F4F-9612-8DDA64EAF9D3}" dt="2022-10-18T19:33:35.630" v="3325" actId="1076"/>
          <ac:picMkLst>
            <pc:docMk/>
            <pc:sldMk cId="448828673" sldId="296"/>
            <ac:picMk id="8" creationId="{BC652A23-9513-492A-938C-303C16496D9E}"/>
          </ac:picMkLst>
        </pc:picChg>
      </pc:sldChg>
      <pc:sldChg chg="addSp delSp modSp new mod">
        <pc:chgData name="Nath, Siddhartha" userId="d83df921-9d41-4a0b-95a4-a52fc1507e41" providerId="ADAL" clId="{41B0142D-FA8E-4F4F-9612-8DDA64EAF9D3}" dt="2022-10-18T19:45:51.833" v="3916" actId="1076"/>
        <pc:sldMkLst>
          <pc:docMk/>
          <pc:sldMk cId="2946796107" sldId="297"/>
        </pc:sldMkLst>
        <pc:spChg chg="mod">
          <ac:chgData name="Nath, Siddhartha" userId="d83df921-9d41-4a0b-95a4-a52fc1507e41" providerId="ADAL" clId="{41B0142D-FA8E-4F4F-9612-8DDA64EAF9D3}" dt="2022-10-18T19:34:54.898" v="3337" actId="20577"/>
          <ac:spMkLst>
            <pc:docMk/>
            <pc:sldMk cId="2946796107" sldId="297"/>
            <ac:spMk id="2" creationId="{22FCD2F8-08F3-424C-A14B-7CB5FD1D6B27}"/>
          </ac:spMkLst>
        </pc:spChg>
        <pc:spChg chg="mod">
          <ac:chgData name="Nath, Siddhartha" userId="d83df921-9d41-4a0b-95a4-a52fc1507e41" providerId="ADAL" clId="{41B0142D-FA8E-4F4F-9612-8DDA64EAF9D3}" dt="2022-10-18T19:45:46.624" v="3915" actId="14100"/>
          <ac:spMkLst>
            <pc:docMk/>
            <pc:sldMk cId="2946796107" sldId="297"/>
            <ac:spMk id="3" creationId="{59F30E51-7C26-41FB-BF3F-2127DB4BA025}"/>
          </ac:spMkLst>
        </pc:spChg>
        <pc:spChg chg="add mod">
          <ac:chgData name="Nath, Siddhartha" userId="d83df921-9d41-4a0b-95a4-a52fc1507e41" providerId="ADAL" clId="{41B0142D-FA8E-4F4F-9612-8DDA64EAF9D3}" dt="2022-10-18T19:45:51.833" v="3916" actId="1076"/>
          <ac:spMkLst>
            <pc:docMk/>
            <pc:sldMk cId="2946796107" sldId="297"/>
            <ac:spMk id="7" creationId="{D21AABEF-4F28-474D-B14A-956829034DEF}"/>
          </ac:spMkLst>
        </pc:spChg>
        <pc:spChg chg="add del mod">
          <ac:chgData name="Nath, Siddhartha" userId="d83df921-9d41-4a0b-95a4-a52fc1507e41" providerId="ADAL" clId="{41B0142D-FA8E-4F4F-9612-8DDA64EAF9D3}" dt="2022-10-18T19:38:44.422" v="3513"/>
          <ac:spMkLst>
            <pc:docMk/>
            <pc:sldMk cId="2946796107" sldId="297"/>
            <ac:spMk id="8" creationId="{0E8824F8-75C3-4402-A02D-5F385AD3280C}"/>
          </ac:spMkLst>
        </pc:spChg>
        <pc:picChg chg="add mod">
          <ac:chgData name="Nath, Siddhartha" userId="d83df921-9d41-4a0b-95a4-a52fc1507e41" providerId="ADAL" clId="{41B0142D-FA8E-4F4F-9612-8DDA64EAF9D3}" dt="2022-10-18T19:45:43.868" v="3914" actId="1076"/>
          <ac:picMkLst>
            <pc:docMk/>
            <pc:sldMk cId="2946796107" sldId="297"/>
            <ac:picMk id="6" creationId="{3BC82B46-E7DC-41F4-A4F0-20BB86B51212}"/>
          </ac:picMkLst>
        </pc:picChg>
      </pc:sldChg>
      <pc:sldChg chg="modSp new mod">
        <pc:chgData name="Nath, Siddhartha" userId="d83df921-9d41-4a0b-95a4-a52fc1507e41" providerId="ADAL" clId="{41B0142D-FA8E-4F4F-9612-8DDA64EAF9D3}" dt="2022-10-18T19:53:03.994" v="4564" actId="6549"/>
        <pc:sldMkLst>
          <pc:docMk/>
          <pc:sldMk cId="4064277033" sldId="298"/>
        </pc:sldMkLst>
        <pc:spChg chg="mod">
          <ac:chgData name="Nath, Siddhartha" userId="d83df921-9d41-4a0b-95a4-a52fc1507e41" providerId="ADAL" clId="{41B0142D-FA8E-4F4F-9612-8DDA64EAF9D3}" dt="2022-10-18T19:46:14.347" v="3930" actId="20577"/>
          <ac:spMkLst>
            <pc:docMk/>
            <pc:sldMk cId="4064277033" sldId="298"/>
            <ac:spMk id="2" creationId="{B78A9CF1-F7B8-4DBE-BB1A-DC89D025AED2}"/>
          </ac:spMkLst>
        </pc:spChg>
        <pc:spChg chg="mod">
          <ac:chgData name="Nath, Siddhartha" userId="d83df921-9d41-4a0b-95a4-a52fc1507e41" providerId="ADAL" clId="{41B0142D-FA8E-4F4F-9612-8DDA64EAF9D3}" dt="2022-10-18T19:53:03.994" v="4564" actId="6549"/>
          <ac:spMkLst>
            <pc:docMk/>
            <pc:sldMk cId="4064277033" sldId="298"/>
            <ac:spMk id="3" creationId="{F27A214F-6FD4-45C6-92FD-DC48A1D2801E}"/>
          </ac:spMkLst>
        </pc:spChg>
      </pc:sldChg>
      <pc:sldChg chg="addSp delSp modSp new mod">
        <pc:chgData name="Nath, Siddhartha" userId="d83df921-9d41-4a0b-95a4-a52fc1507e41" providerId="ADAL" clId="{41B0142D-FA8E-4F4F-9612-8DDA64EAF9D3}" dt="2022-10-18T20:01:29.602" v="4969" actId="5793"/>
        <pc:sldMkLst>
          <pc:docMk/>
          <pc:sldMk cId="733202100" sldId="299"/>
        </pc:sldMkLst>
        <pc:spChg chg="mod">
          <ac:chgData name="Nath, Siddhartha" userId="d83df921-9d41-4a0b-95a4-a52fc1507e41" providerId="ADAL" clId="{41B0142D-FA8E-4F4F-9612-8DDA64EAF9D3}" dt="2022-10-18T20:01:29.602" v="4969" actId="5793"/>
          <ac:spMkLst>
            <pc:docMk/>
            <pc:sldMk cId="733202100" sldId="299"/>
            <ac:spMk id="2" creationId="{733FC683-6CF4-4F7D-BB46-C5F7EED79D93}"/>
          </ac:spMkLst>
        </pc:spChg>
        <pc:spChg chg="del mod">
          <ac:chgData name="Nath, Siddhartha" userId="d83df921-9d41-4a0b-95a4-a52fc1507e41" providerId="ADAL" clId="{41B0142D-FA8E-4F4F-9612-8DDA64EAF9D3}" dt="2022-10-18T19:54:12.720" v="4596" actId="22"/>
          <ac:spMkLst>
            <pc:docMk/>
            <pc:sldMk cId="733202100" sldId="299"/>
            <ac:spMk id="3" creationId="{3DFBD402-A806-4118-BF10-9BB682B4A0DD}"/>
          </ac:spMkLst>
        </pc:spChg>
        <pc:spChg chg="add mod">
          <ac:chgData name="Nath, Siddhartha" userId="d83df921-9d41-4a0b-95a4-a52fc1507e41" providerId="ADAL" clId="{41B0142D-FA8E-4F4F-9612-8DDA64EAF9D3}" dt="2022-10-18T20:01:06.985" v="4961" actId="207"/>
          <ac:spMkLst>
            <pc:docMk/>
            <pc:sldMk cId="733202100" sldId="299"/>
            <ac:spMk id="7" creationId="{8336D339-CCBC-41B6-9421-D7CFF24BFD95}"/>
          </ac:spMkLst>
        </pc:spChg>
        <pc:picChg chg="add mod ord">
          <ac:chgData name="Nath, Siddhartha" userId="d83df921-9d41-4a0b-95a4-a52fc1507e41" providerId="ADAL" clId="{41B0142D-FA8E-4F4F-9612-8DDA64EAF9D3}" dt="2022-10-18T19:56:15.179" v="4693" actId="1076"/>
          <ac:picMkLst>
            <pc:docMk/>
            <pc:sldMk cId="733202100" sldId="299"/>
            <ac:picMk id="6" creationId="{036447A4-78C3-4647-ADA1-64AE330EE7B8}"/>
          </ac:picMkLst>
        </pc:picChg>
        <pc:picChg chg="add mod">
          <ac:chgData name="Nath, Siddhartha" userId="d83df921-9d41-4a0b-95a4-a52fc1507e41" providerId="ADAL" clId="{41B0142D-FA8E-4F4F-9612-8DDA64EAF9D3}" dt="2022-10-18T20:01:14.772" v="4962" actId="14100"/>
          <ac:picMkLst>
            <pc:docMk/>
            <pc:sldMk cId="733202100" sldId="299"/>
            <ac:picMk id="9" creationId="{9CE1A421-0D10-478D-A639-D26B7A64EF43}"/>
          </ac:picMkLst>
        </pc:picChg>
      </pc:sldChg>
      <pc:sldChg chg="modSp new mod">
        <pc:chgData name="Nath, Siddhartha" userId="d83df921-9d41-4a0b-95a4-a52fc1507e41" providerId="ADAL" clId="{41B0142D-FA8E-4F4F-9612-8DDA64EAF9D3}" dt="2022-10-18T20:07:13.279" v="5360" actId="20577"/>
        <pc:sldMkLst>
          <pc:docMk/>
          <pc:sldMk cId="2388456824" sldId="300"/>
        </pc:sldMkLst>
        <pc:spChg chg="mod">
          <ac:chgData name="Nath, Siddhartha" userId="d83df921-9d41-4a0b-95a4-a52fc1507e41" providerId="ADAL" clId="{41B0142D-FA8E-4F4F-9612-8DDA64EAF9D3}" dt="2022-10-18T20:05:20.359" v="5003" actId="20577"/>
          <ac:spMkLst>
            <pc:docMk/>
            <pc:sldMk cId="2388456824" sldId="300"/>
            <ac:spMk id="2" creationId="{185FE3E0-4190-46EF-8446-1F0FC956D9B0}"/>
          </ac:spMkLst>
        </pc:spChg>
        <pc:spChg chg="mod">
          <ac:chgData name="Nath, Siddhartha" userId="d83df921-9d41-4a0b-95a4-a52fc1507e41" providerId="ADAL" clId="{41B0142D-FA8E-4F4F-9612-8DDA64EAF9D3}" dt="2022-10-18T20:07:13.279" v="5360" actId="20577"/>
          <ac:spMkLst>
            <pc:docMk/>
            <pc:sldMk cId="2388456824" sldId="300"/>
            <ac:spMk id="3" creationId="{0C93127E-B460-4F71-8090-EEBC8ADD69E2}"/>
          </ac:spMkLst>
        </pc:spChg>
      </pc:sldChg>
      <pc:sldChg chg="modSp new mod">
        <pc:chgData name="Nath, Siddhartha" userId="d83df921-9d41-4a0b-95a4-a52fc1507e41" providerId="ADAL" clId="{41B0142D-FA8E-4F4F-9612-8DDA64EAF9D3}" dt="2022-10-18T20:10:37.631" v="5733" actId="207"/>
        <pc:sldMkLst>
          <pc:docMk/>
          <pc:sldMk cId="2949216271" sldId="301"/>
        </pc:sldMkLst>
        <pc:spChg chg="mod">
          <ac:chgData name="Nath, Siddhartha" userId="d83df921-9d41-4a0b-95a4-a52fc1507e41" providerId="ADAL" clId="{41B0142D-FA8E-4F4F-9612-8DDA64EAF9D3}" dt="2022-10-18T20:07:45.736" v="5372" actId="20577"/>
          <ac:spMkLst>
            <pc:docMk/>
            <pc:sldMk cId="2949216271" sldId="301"/>
            <ac:spMk id="2" creationId="{3601036B-1C6B-4E7E-95CA-A49E54BB2C83}"/>
          </ac:spMkLst>
        </pc:spChg>
        <pc:spChg chg="mod">
          <ac:chgData name="Nath, Siddhartha" userId="d83df921-9d41-4a0b-95a4-a52fc1507e41" providerId="ADAL" clId="{41B0142D-FA8E-4F4F-9612-8DDA64EAF9D3}" dt="2022-10-18T20:10:37.631" v="5733" actId="207"/>
          <ac:spMkLst>
            <pc:docMk/>
            <pc:sldMk cId="2949216271" sldId="301"/>
            <ac:spMk id="3" creationId="{C46F0D3C-BD73-4F6F-B268-08A687A99CC8}"/>
          </ac:spMkLst>
        </pc:spChg>
      </pc:sldChg>
      <pc:sldChg chg="addSp modSp new mod">
        <pc:chgData name="Nath, Siddhartha" userId="d83df921-9d41-4a0b-95a4-a52fc1507e41" providerId="ADAL" clId="{41B0142D-FA8E-4F4F-9612-8DDA64EAF9D3}" dt="2022-10-18T20:13:12.609" v="5860" actId="20577"/>
        <pc:sldMkLst>
          <pc:docMk/>
          <pc:sldMk cId="3058393971" sldId="302"/>
        </pc:sldMkLst>
        <pc:spChg chg="mod">
          <ac:chgData name="Nath, Siddhartha" userId="d83df921-9d41-4a0b-95a4-a52fc1507e41" providerId="ADAL" clId="{41B0142D-FA8E-4F4F-9612-8DDA64EAF9D3}" dt="2022-10-18T20:13:12.609" v="5860" actId="20577"/>
          <ac:spMkLst>
            <pc:docMk/>
            <pc:sldMk cId="3058393971" sldId="302"/>
            <ac:spMk id="2" creationId="{61015F4B-4D8A-4EAD-835C-7F8E82D9ADBE}"/>
          </ac:spMkLst>
        </pc:spChg>
        <pc:spChg chg="mod">
          <ac:chgData name="Nath, Siddhartha" userId="d83df921-9d41-4a0b-95a4-a52fc1507e41" providerId="ADAL" clId="{41B0142D-FA8E-4F4F-9612-8DDA64EAF9D3}" dt="2022-10-18T20:11:54.049" v="5853" actId="14100"/>
          <ac:spMkLst>
            <pc:docMk/>
            <pc:sldMk cId="3058393971" sldId="302"/>
            <ac:spMk id="3" creationId="{DADD3706-B9D0-49D0-A66F-A5A8D2CEA7FE}"/>
          </ac:spMkLst>
        </pc:spChg>
        <pc:picChg chg="add mod">
          <ac:chgData name="Nath, Siddhartha" userId="d83df921-9d41-4a0b-95a4-a52fc1507e41" providerId="ADAL" clId="{41B0142D-FA8E-4F4F-9612-8DDA64EAF9D3}" dt="2022-10-18T20:12:10.768" v="5855" actId="1076"/>
          <ac:picMkLst>
            <pc:docMk/>
            <pc:sldMk cId="3058393971" sldId="302"/>
            <ac:picMk id="6" creationId="{0150847E-29E2-4B79-88E5-0EE7980B3890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0:17:23.705" v="6309" actId="207"/>
        <pc:sldMkLst>
          <pc:docMk/>
          <pc:sldMk cId="3239028001" sldId="303"/>
        </pc:sldMkLst>
        <pc:spChg chg="mod">
          <ac:chgData name="Nath, Siddhartha" userId="d83df921-9d41-4a0b-95a4-a52fc1507e41" providerId="ADAL" clId="{41B0142D-FA8E-4F4F-9612-8DDA64EAF9D3}" dt="2022-10-18T20:14:06.950" v="5878" actId="20577"/>
          <ac:spMkLst>
            <pc:docMk/>
            <pc:sldMk cId="3239028001" sldId="303"/>
            <ac:spMk id="2" creationId="{208D747D-9D84-442A-B68C-3F1095E4FC5F}"/>
          </ac:spMkLst>
        </pc:spChg>
        <pc:spChg chg="mod">
          <ac:chgData name="Nath, Siddhartha" userId="d83df921-9d41-4a0b-95a4-a52fc1507e41" providerId="ADAL" clId="{41B0142D-FA8E-4F4F-9612-8DDA64EAF9D3}" dt="2022-10-18T20:17:23.705" v="6309" actId="207"/>
          <ac:spMkLst>
            <pc:docMk/>
            <pc:sldMk cId="3239028001" sldId="303"/>
            <ac:spMk id="3" creationId="{039B716A-D5AD-4E46-B069-15AA19135233}"/>
          </ac:spMkLst>
        </pc:spChg>
        <pc:picChg chg="add mod">
          <ac:chgData name="Nath, Siddhartha" userId="d83df921-9d41-4a0b-95a4-a52fc1507e41" providerId="ADAL" clId="{41B0142D-FA8E-4F4F-9612-8DDA64EAF9D3}" dt="2022-10-18T20:17:18.904" v="6308" actId="14100"/>
          <ac:picMkLst>
            <pc:docMk/>
            <pc:sldMk cId="3239028001" sldId="303"/>
            <ac:picMk id="6" creationId="{FA7188F2-9386-4854-820F-F04054F428C6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0:18:28.597" v="6384" actId="1076"/>
        <pc:sldMkLst>
          <pc:docMk/>
          <pc:sldMk cId="3563914762" sldId="304"/>
        </pc:sldMkLst>
        <pc:spChg chg="mod">
          <ac:chgData name="Nath, Siddhartha" userId="d83df921-9d41-4a0b-95a4-a52fc1507e41" providerId="ADAL" clId="{41B0142D-FA8E-4F4F-9612-8DDA64EAF9D3}" dt="2022-10-18T20:17:48.743" v="6319" actId="20577"/>
          <ac:spMkLst>
            <pc:docMk/>
            <pc:sldMk cId="3563914762" sldId="304"/>
            <ac:spMk id="2" creationId="{A476FAE8-E520-4B90-B990-5754005DDEDE}"/>
          </ac:spMkLst>
        </pc:spChg>
        <pc:spChg chg="mod">
          <ac:chgData name="Nath, Siddhartha" userId="d83df921-9d41-4a0b-95a4-a52fc1507e41" providerId="ADAL" clId="{41B0142D-FA8E-4F4F-9612-8DDA64EAF9D3}" dt="2022-10-18T20:18:09.912" v="6382" actId="14100"/>
          <ac:spMkLst>
            <pc:docMk/>
            <pc:sldMk cId="3563914762" sldId="304"/>
            <ac:spMk id="3" creationId="{614FBAA1-F7AA-4663-A488-183020B8908A}"/>
          </ac:spMkLst>
        </pc:spChg>
        <pc:picChg chg="add mod">
          <ac:chgData name="Nath, Siddhartha" userId="d83df921-9d41-4a0b-95a4-a52fc1507e41" providerId="ADAL" clId="{41B0142D-FA8E-4F4F-9612-8DDA64EAF9D3}" dt="2022-10-18T20:18:28.597" v="6384" actId="1076"/>
          <ac:picMkLst>
            <pc:docMk/>
            <pc:sldMk cId="3563914762" sldId="304"/>
            <ac:picMk id="6" creationId="{BA3EF1AE-1889-4786-908D-C9F6E7F2F6BC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0:40:40.151" v="6545" actId="1076"/>
        <pc:sldMkLst>
          <pc:docMk/>
          <pc:sldMk cId="2016977717" sldId="305"/>
        </pc:sldMkLst>
        <pc:spChg chg="mod">
          <ac:chgData name="Nath, Siddhartha" userId="d83df921-9d41-4a0b-95a4-a52fc1507e41" providerId="ADAL" clId="{41B0142D-FA8E-4F4F-9612-8DDA64EAF9D3}" dt="2022-10-18T20:38:29.260" v="6415" actId="20577"/>
          <ac:spMkLst>
            <pc:docMk/>
            <pc:sldMk cId="2016977717" sldId="305"/>
            <ac:spMk id="2" creationId="{E0444D55-4DB4-4739-919B-8065163B6706}"/>
          </ac:spMkLst>
        </pc:spChg>
        <pc:spChg chg="mod">
          <ac:chgData name="Nath, Siddhartha" userId="d83df921-9d41-4a0b-95a4-a52fc1507e41" providerId="ADAL" clId="{41B0142D-FA8E-4F4F-9612-8DDA64EAF9D3}" dt="2022-10-18T20:39:51.747" v="6537" actId="14100"/>
          <ac:spMkLst>
            <pc:docMk/>
            <pc:sldMk cId="2016977717" sldId="305"/>
            <ac:spMk id="3" creationId="{E9142FEE-ABBE-4B42-A5DD-7C31F98D1142}"/>
          </ac:spMkLst>
        </pc:spChg>
        <pc:picChg chg="add mod">
          <ac:chgData name="Nath, Siddhartha" userId="d83df921-9d41-4a0b-95a4-a52fc1507e41" providerId="ADAL" clId="{41B0142D-FA8E-4F4F-9612-8DDA64EAF9D3}" dt="2022-10-18T20:40:18.301" v="6541" actId="1076"/>
          <ac:picMkLst>
            <pc:docMk/>
            <pc:sldMk cId="2016977717" sldId="305"/>
            <ac:picMk id="6" creationId="{56785670-3E9B-4940-8F1E-F36336700588}"/>
          </ac:picMkLst>
        </pc:picChg>
        <pc:picChg chg="add mod">
          <ac:chgData name="Nath, Siddhartha" userId="d83df921-9d41-4a0b-95a4-a52fc1507e41" providerId="ADAL" clId="{41B0142D-FA8E-4F4F-9612-8DDA64EAF9D3}" dt="2022-10-18T20:40:40.151" v="6545" actId="1076"/>
          <ac:picMkLst>
            <pc:docMk/>
            <pc:sldMk cId="2016977717" sldId="305"/>
            <ac:picMk id="8" creationId="{4DB466D3-ECBF-40BB-AAC6-9118039FCD7D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0:45:58.537" v="6623" actId="1038"/>
        <pc:sldMkLst>
          <pc:docMk/>
          <pc:sldMk cId="3011959801" sldId="306"/>
        </pc:sldMkLst>
        <pc:spChg chg="mod">
          <ac:chgData name="Nath, Siddhartha" userId="d83df921-9d41-4a0b-95a4-a52fc1507e41" providerId="ADAL" clId="{41B0142D-FA8E-4F4F-9612-8DDA64EAF9D3}" dt="2022-10-18T20:41:43.914" v="6567" actId="20577"/>
          <ac:spMkLst>
            <pc:docMk/>
            <pc:sldMk cId="3011959801" sldId="306"/>
            <ac:spMk id="2" creationId="{F51E325D-D5E5-41FC-BAB2-6A892B2E4F8F}"/>
          </ac:spMkLst>
        </pc:spChg>
        <pc:spChg chg="mod">
          <ac:chgData name="Nath, Siddhartha" userId="d83df921-9d41-4a0b-95a4-a52fc1507e41" providerId="ADAL" clId="{41B0142D-FA8E-4F4F-9612-8DDA64EAF9D3}" dt="2022-10-18T20:42:38.657" v="6612" actId="20577"/>
          <ac:spMkLst>
            <pc:docMk/>
            <pc:sldMk cId="3011959801" sldId="306"/>
            <ac:spMk id="3" creationId="{18F103FE-C131-4FEA-82DE-0CDD292928B2}"/>
          </ac:spMkLst>
        </pc:spChg>
        <pc:picChg chg="add mod">
          <ac:chgData name="Nath, Siddhartha" userId="d83df921-9d41-4a0b-95a4-a52fc1507e41" providerId="ADAL" clId="{41B0142D-FA8E-4F4F-9612-8DDA64EAF9D3}" dt="2022-10-18T20:45:58.537" v="6623" actId="1038"/>
          <ac:picMkLst>
            <pc:docMk/>
            <pc:sldMk cId="3011959801" sldId="306"/>
            <ac:picMk id="6" creationId="{564C1921-D9C4-4A65-9E30-2A54226A21D7}"/>
          </ac:picMkLst>
        </pc:picChg>
        <pc:picChg chg="add mod">
          <ac:chgData name="Nath, Siddhartha" userId="d83df921-9d41-4a0b-95a4-a52fc1507e41" providerId="ADAL" clId="{41B0142D-FA8E-4F4F-9612-8DDA64EAF9D3}" dt="2022-10-18T20:45:51.359" v="6617" actId="14100"/>
          <ac:picMkLst>
            <pc:docMk/>
            <pc:sldMk cId="3011959801" sldId="306"/>
            <ac:picMk id="7" creationId="{1BD154E7-716B-4AC9-A5CF-39F731C8B044}"/>
          </ac:picMkLst>
        </pc:picChg>
      </pc:sldChg>
      <pc:sldChg chg="modSp new mod">
        <pc:chgData name="Nath, Siddhartha" userId="d83df921-9d41-4a0b-95a4-a52fc1507e41" providerId="ADAL" clId="{41B0142D-FA8E-4F4F-9612-8DDA64EAF9D3}" dt="2022-10-18T20:50:08.973" v="6923" actId="20577"/>
        <pc:sldMkLst>
          <pc:docMk/>
          <pc:sldMk cId="577026191" sldId="307"/>
        </pc:sldMkLst>
        <pc:spChg chg="mod">
          <ac:chgData name="Nath, Siddhartha" userId="d83df921-9d41-4a0b-95a4-a52fc1507e41" providerId="ADAL" clId="{41B0142D-FA8E-4F4F-9612-8DDA64EAF9D3}" dt="2022-10-18T20:47:36.460" v="6652" actId="20577"/>
          <ac:spMkLst>
            <pc:docMk/>
            <pc:sldMk cId="577026191" sldId="307"/>
            <ac:spMk id="2" creationId="{3D87D139-787E-488C-A7C7-DE02106A9772}"/>
          </ac:spMkLst>
        </pc:spChg>
        <pc:spChg chg="mod">
          <ac:chgData name="Nath, Siddhartha" userId="d83df921-9d41-4a0b-95a4-a52fc1507e41" providerId="ADAL" clId="{41B0142D-FA8E-4F4F-9612-8DDA64EAF9D3}" dt="2022-10-18T20:50:08.973" v="6923" actId="20577"/>
          <ac:spMkLst>
            <pc:docMk/>
            <pc:sldMk cId="577026191" sldId="307"/>
            <ac:spMk id="3" creationId="{FFCBD668-927D-4098-BDBA-5D339D8CF626}"/>
          </ac:spMkLst>
        </pc:spChg>
      </pc:sldChg>
      <pc:sldChg chg="modSp new mod">
        <pc:chgData name="Nath, Siddhartha" userId="d83df921-9d41-4a0b-95a4-a52fc1507e41" providerId="ADAL" clId="{41B0142D-FA8E-4F4F-9612-8DDA64EAF9D3}" dt="2022-10-18T21:16:07.956" v="7657" actId="20577"/>
        <pc:sldMkLst>
          <pc:docMk/>
          <pc:sldMk cId="837883655" sldId="308"/>
        </pc:sldMkLst>
        <pc:spChg chg="mod">
          <ac:chgData name="Nath, Siddhartha" userId="d83df921-9d41-4a0b-95a4-a52fc1507e41" providerId="ADAL" clId="{41B0142D-FA8E-4F4F-9612-8DDA64EAF9D3}" dt="2022-10-18T21:13:09.045" v="7350" actId="20577"/>
          <ac:spMkLst>
            <pc:docMk/>
            <pc:sldMk cId="837883655" sldId="308"/>
            <ac:spMk id="2" creationId="{FAD540ED-1BF2-48FA-AD28-F7D59447E904}"/>
          </ac:spMkLst>
        </pc:spChg>
        <pc:spChg chg="mod">
          <ac:chgData name="Nath, Siddhartha" userId="d83df921-9d41-4a0b-95a4-a52fc1507e41" providerId="ADAL" clId="{41B0142D-FA8E-4F4F-9612-8DDA64EAF9D3}" dt="2022-10-18T21:16:07.956" v="7657" actId="20577"/>
          <ac:spMkLst>
            <pc:docMk/>
            <pc:sldMk cId="837883655" sldId="308"/>
            <ac:spMk id="3" creationId="{03AEE853-F423-4BB0-A581-7D3ACA956607}"/>
          </ac:spMkLst>
        </pc:spChg>
      </pc:sldChg>
      <pc:sldChg chg="addSp modSp new mod modAnim">
        <pc:chgData name="Nath, Siddhartha" userId="d83df921-9d41-4a0b-95a4-a52fc1507e41" providerId="ADAL" clId="{41B0142D-FA8E-4F4F-9612-8DDA64EAF9D3}" dt="2022-10-18T21:10:48.622" v="7309"/>
        <pc:sldMkLst>
          <pc:docMk/>
          <pc:sldMk cId="1623641362" sldId="309"/>
        </pc:sldMkLst>
        <pc:spChg chg="mod">
          <ac:chgData name="Nath, Siddhartha" userId="d83df921-9d41-4a0b-95a4-a52fc1507e41" providerId="ADAL" clId="{41B0142D-FA8E-4F4F-9612-8DDA64EAF9D3}" dt="2022-10-18T21:05:27.561" v="7067" actId="20577"/>
          <ac:spMkLst>
            <pc:docMk/>
            <pc:sldMk cId="1623641362" sldId="309"/>
            <ac:spMk id="2" creationId="{41060E22-7242-4333-AFAF-9DF2A68A4788}"/>
          </ac:spMkLst>
        </pc:spChg>
        <pc:spChg chg="mod">
          <ac:chgData name="Nath, Siddhartha" userId="d83df921-9d41-4a0b-95a4-a52fc1507e41" providerId="ADAL" clId="{41B0142D-FA8E-4F4F-9612-8DDA64EAF9D3}" dt="2022-10-18T21:10:30.863" v="7306" actId="14100"/>
          <ac:spMkLst>
            <pc:docMk/>
            <pc:sldMk cId="1623641362" sldId="309"/>
            <ac:spMk id="3" creationId="{A6324D68-B205-4708-8CC8-83B4152F7CF3}"/>
          </ac:spMkLst>
        </pc:spChg>
        <pc:spChg chg="add mod">
          <ac:chgData name="Nath, Siddhartha" userId="d83df921-9d41-4a0b-95a4-a52fc1507e41" providerId="ADAL" clId="{41B0142D-FA8E-4F4F-9612-8DDA64EAF9D3}" dt="2022-10-18T21:07:34.917" v="7225" actId="1076"/>
          <ac:spMkLst>
            <pc:docMk/>
            <pc:sldMk cId="1623641362" sldId="309"/>
            <ac:spMk id="12" creationId="{0DCEC5D3-3506-4932-A754-560AC49926AD}"/>
          </ac:spMkLst>
        </pc:spChg>
        <pc:spChg chg="add mod">
          <ac:chgData name="Nath, Siddhartha" userId="d83df921-9d41-4a0b-95a4-a52fc1507e41" providerId="ADAL" clId="{41B0142D-FA8E-4F4F-9612-8DDA64EAF9D3}" dt="2022-10-18T21:08:27.251" v="7269" actId="1076"/>
          <ac:spMkLst>
            <pc:docMk/>
            <pc:sldMk cId="1623641362" sldId="309"/>
            <ac:spMk id="14" creationId="{BBD96C6E-E1FD-4C5D-82EA-07C0C738AD59}"/>
          </ac:spMkLst>
        </pc:spChg>
        <pc:picChg chg="add mod">
          <ac:chgData name="Nath, Siddhartha" userId="d83df921-9d41-4a0b-95a4-a52fc1507e41" providerId="ADAL" clId="{41B0142D-FA8E-4F4F-9612-8DDA64EAF9D3}" dt="2022-10-18T21:06:53.201" v="7199" actId="1076"/>
          <ac:picMkLst>
            <pc:docMk/>
            <pc:sldMk cId="1623641362" sldId="309"/>
            <ac:picMk id="6" creationId="{E9A3CFE8-1DD2-4393-B457-92A2C81BA792}"/>
          </ac:picMkLst>
        </pc:picChg>
        <pc:picChg chg="add mod">
          <ac:chgData name="Nath, Siddhartha" userId="d83df921-9d41-4a0b-95a4-a52fc1507e41" providerId="ADAL" clId="{41B0142D-FA8E-4F4F-9612-8DDA64EAF9D3}" dt="2022-10-18T21:07:21.634" v="7219" actId="1076"/>
          <ac:picMkLst>
            <pc:docMk/>
            <pc:sldMk cId="1623641362" sldId="309"/>
            <ac:picMk id="8" creationId="{C5508B56-ADDC-4A87-88C9-18702405800C}"/>
          </ac:picMkLst>
        </pc:picChg>
        <pc:picChg chg="add mod">
          <ac:chgData name="Nath, Siddhartha" userId="d83df921-9d41-4a0b-95a4-a52fc1507e41" providerId="ADAL" clId="{41B0142D-FA8E-4F4F-9612-8DDA64EAF9D3}" dt="2022-10-18T21:10:45.732" v="7308" actId="1076"/>
          <ac:picMkLst>
            <pc:docMk/>
            <pc:sldMk cId="1623641362" sldId="309"/>
            <ac:picMk id="16" creationId="{38166F60-865F-4325-892F-DCA8F20B8474}"/>
          </ac:picMkLst>
        </pc:picChg>
        <pc:cxnChg chg="add mod">
          <ac:chgData name="Nath, Siddhartha" userId="d83df921-9d41-4a0b-95a4-a52fc1507e41" providerId="ADAL" clId="{41B0142D-FA8E-4F4F-9612-8DDA64EAF9D3}" dt="2022-10-18T21:07:21.634" v="7219" actId="1076"/>
          <ac:cxnSpMkLst>
            <pc:docMk/>
            <pc:sldMk cId="1623641362" sldId="309"/>
            <ac:cxnSpMk id="10" creationId="{EAA734E3-9F87-4D62-9E5C-742381F8BA45}"/>
          </ac:cxnSpMkLst>
        </pc:cxnChg>
      </pc:sldChg>
      <pc:sldChg chg="addSp delSp modSp new mod">
        <pc:chgData name="Nath, Siddhartha" userId="d83df921-9d41-4a0b-95a4-a52fc1507e41" providerId="ADAL" clId="{41B0142D-FA8E-4F4F-9612-8DDA64EAF9D3}" dt="2022-10-18T21:17:02.560" v="7671" actId="20577"/>
        <pc:sldMkLst>
          <pc:docMk/>
          <pc:sldMk cId="1850098538" sldId="310"/>
        </pc:sldMkLst>
        <pc:spChg chg="mod">
          <ac:chgData name="Nath, Siddhartha" userId="d83df921-9d41-4a0b-95a4-a52fc1507e41" providerId="ADAL" clId="{41B0142D-FA8E-4F4F-9612-8DDA64EAF9D3}" dt="2022-10-18T21:17:02.560" v="7671" actId="20577"/>
          <ac:spMkLst>
            <pc:docMk/>
            <pc:sldMk cId="1850098538" sldId="310"/>
            <ac:spMk id="2" creationId="{4B78C1DE-0CCE-4ACF-AC56-DEE0CBA5BA74}"/>
          </ac:spMkLst>
        </pc:spChg>
        <pc:spChg chg="del">
          <ac:chgData name="Nath, Siddhartha" userId="d83df921-9d41-4a0b-95a4-a52fc1507e41" providerId="ADAL" clId="{41B0142D-FA8E-4F4F-9612-8DDA64EAF9D3}" dt="2022-10-18T21:16:19.667" v="7666" actId="478"/>
          <ac:spMkLst>
            <pc:docMk/>
            <pc:sldMk cId="1850098538" sldId="310"/>
            <ac:spMk id="3" creationId="{851B99F8-3E40-4708-86BD-E195CF51E5A6}"/>
          </ac:spMkLst>
        </pc:spChg>
        <pc:picChg chg="add mod">
          <ac:chgData name="Nath, Siddhartha" userId="d83df921-9d41-4a0b-95a4-a52fc1507e41" providerId="ADAL" clId="{41B0142D-FA8E-4F4F-9612-8DDA64EAF9D3}" dt="2022-10-18T21:16:49.592" v="7670" actId="1076"/>
          <ac:picMkLst>
            <pc:docMk/>
            <pc:sldMk cId="1850098538" sldId="310"/>
            <ac:picMk id="6" creationId="{24F8A59D-9E41-437B-A40A-B088320DD5D0}"/>
          </ac:picMkLst>
        </pc:picChg>
      </pc:sldChg>
      <pc:sldChg chg="modSp new mod">
        <pc:chgData name="Nath, Siddhartha" userId="d83df921-9d41-4a0b-95a4-a52fc1507e41" providerId="ADAL" clId="{41B0142D-FA8E-4F4F-9612-8DDA64EAF9D3}" dt="2022-10-18T21:19:17.910" v="7912" actId="20577"/>
        <pc:sldMkLst>
          <pc:docMk/>
          <pc:sldMk cId="2603362799" sldId="311"/>
        </pc:sldMkLst>
        <pc:spChg chg="mod">
          <ac:chgData name="Nath, Siddhartha" userId="d83df921-9d41-4a0b-95a4-a52fc1507e41" providerId="ADAL" clId="{41B0142D-FA8E-4F4F-9612-8DDA64EAF9D3}" dt="2022-10-18T21:17:24.877" v="7704" actId="20577"/>
          <ac:spMkLst>
            <pc:docMk/>
            <pc:sldMk cId="2603362799" sldId="311"/>
            <ac:spMk id="2" creationId="{3029FBB7-F684-4E32-AB68-C5FD675BEAD2}"/>
          </ac:spMkLst>
        </pc:spChg>
        <pc:spChg chg="mod">
          <ac:chgData name="Nath, Siddhartha" userId="d83df921-9d41-4a0b-95a4-a52fc1507e41" providerId="ADAL" clId="{41B0142D-FA8E-4F4F-9612-8DDA64EAF9D3}" dt="2022-10-18T21:19:17.910" v="7912" actId="20577"/>
          <ac:spMkLst>
            <pc:docMk/>
            <pc:sldMk cId="2603362799" sldId="311"/>
            <ac:spMk id="3" creationId="{B335AC05-ADCF-4289-8DD0-D5F86192674C}"/>
          </ac:spMkLst>
        </pc:spChg>
      </pc:sldChg>
      <pc:sldChg chg="modSp new mod">
        <pc:chgData name="Nath, Siddhartha" userId="d83df921-9d41-4a0b-95a4-a52fc1507e41" providerId="ADAL" clId="{41B0142D-FA8E-4F4F-9612-8DDA64EAF9D3}" dt="2022-10-18T22:58:40.010" v="8706" actId="20577"/>
        <pc:sldMkLst>
          <pc:docMk/>
          <pc:sldMk cId="1565733291" sldId="312"/>
        </pc:sldMkLst>
        <pc:spChg chg="mod">
          <ac:chgData name="Nath, Siddhartha" userId="d83df921-9d41-4a0b-95a4-a52fc1507e41" providerId="ADAL" clId="{41B0142D-FA8E-4F4F-9612-8DDA64EAF9D3}" dt="2022-10-18T21:19:33.712" v="7944" actId="20577"/>
          <ac:spMkLst>
            <pc:docMk/>
            <pc:sldMk cId="1565733291" sldId="312"/>
            <ac:spMk id="2" creationId="{B11486AF-D711-48CF-AB40-BC77CAF53F30}"/>
          </ac:spMkLst>
        </pc:spChg>
        <pc:spChg chg="mod">
          <ac:chgData name="Nath, Siddhartha" userId="d83df921-9d41-4a0b-95a4-a52fc1507e41" providerId="ADAL" clId="{41B0142D-FA8E-4F4F-9612-8DDA64EAF9D3}" dt="2022-10-18T22:58:40.010" v="8706" actId="20577"/>
          <ac:spMkLst>
            <pc:docMk/>
            <pc:sldMk cId="1565733291" sldId="312"/>
            <ac:spMk id="3" creationId="{DA5B3CBB-0999-48EB-8A7C-44A7E4D98E43}"/>
          </ac:spMkLst>
        </pc:spChg>
      </pc:sldChg>
      <pc:sldChg chg="modSp new mod">
        <pc:chgData name="Nath, Siddhartha" userId="d83df921-9d41-4a0b-95a4-a52fc1507e41" providerId="ADAL" clId="{41B0142D-FA8E-4F4F-9612-8DDA64EAF9D3}" dt="2022-10-18T23:03:22.279" v="9058" actId="113"/>
        <pc:sldMkLst>
          <pc:docMk/>
          <pc:sldMk cId="159227098" sldId="313"/>
        </pc:sldMkLst>
        <pc:spChg chg="mod">
          <ac:chgData name="Nath, Siddhartha" userId="d83df921-9d41-4a0b-95a4-a52fc1507e41" providerId="ADAL" clId="{41B0142D-FA8E-4F4F-9612-8DDA64EAF9D3}" dt="2022-10-18T21:29:48.762" v="8610" actId="20577"/>
          <ac:spMkLst>
            <pc:docMk/>
            <pc:sldMk cId="159227098" sldId="313"/>
            <ac:spMk id="2" creationId="{0142568B-82DC-4B67-BDF3-58A30BA8BD31}"/>
          </ac:spMkLst>
        </pc:spChg>
        <pc:spChg chg="mod">
          <ac:chgData name="Nath, Siddhartha" userId="d83df921-9d41-4a0b-95a4-a52fc1507e41" providerId="ADAL" clId="{41B0142D-FA8E-4F4F-9612-8DDA64EAF9D3}" dt="2022-10-18T23:03:22.279" v="9058" actId="113"/>
          <ac:spMkLst>
            <pc:docMk/>
            <pc:sldMk cId="159227098" sldId="313"/>
            <ac:spMk id="3" creationId="{5C5E4F79-FF10-4875-B53B-3FD9973FE35A}"/>
          </ac:spMkLst>
        </pc:spChg>
      </pc:sldChg>
      <pc:sldChg chg="addSp delSp modSp new mod chgLayout">
        <pc:chgData name="Nath, Siddhartha" userId="d83df921-9d41-4a0b-95a4-a52fc1507e41" providerId="ADAL" clId="{41B0142D-FA8E-4F4F-9612-8DDA64EAF9D3}" dt="2022-10-18T23:06:16.727" v="9149" actId="478"/>
        <pc:sldMkLst>
          <pc:docMk/>
          <pc:sldMk cId="2122823866" sldId="314"/>
        </pc:sldMkLst>
        <pc:spChg chg="mod ord">
          <ac:chgData name="Nath, Siddhartha" userId="d83df921-9d41-4a0b-95a4-a52fc1507e41" providerId="ADAL" clId="{41B0142D-FA8E-4F4F-9612-8DDA64EAF9D3}" dt="2022-10-18T23:04:47.892" v="9079" actId="700"/>
          <ac:spMkLst>
            <pc:docMk/>
            <pc:sldMk cId="2122823866" sldId="314"/>
            <ac:spMk id="2" creationId="{4C012D2A-B3F5-4FBD-8EA7-2BDE56845A1F}"/>
          </ac:spMkLst>
        </pc:spChg>
        <pc:spChg chg="del">
          <ac:chgData name="Nath, Siddhartha" userId="d83df921-9d41-4a0b-95a4-a52fc1507e41" providerId="ADAL" clId="{41B0142D-FA8E-4F4F-9612-8DDA64EAF9D3}" dt="2022-10-18T23:03:40.946" v="9069" actId="478"/>
          <ac:spMkLst>
            <pc:docMk/>
            <pc:sldMk cId="2122823866" sldId="314"/>
            <ac:spMk id="3" creationId="{7AC26359-9902-463A-B4B5-4C7C6FA5B126}"/>
          </ac:spMkLst>
        </pc:spChg>
        <pc:spChg chg="mod ord">
          <ac:chgData name="Nath, Siddhartha" userId="d83df921-9d41-4a0b-95a4-a52fc1507e41" providerId="ADAL" clId="{41B0142D-FA8E-4F4F-9612-8DDA64EAF9D3}" dt="2022-10-18T23:04:47.892" v="9079" actId="700"/>
          <ac:spMkLst>
            <pc:docMk/>
            <pc:sldMk cId="2122823866" sldId="314"/>
            <ac:spMk id="4" creationId="{FC593599-7920-44B5-8E08-3D33C9A424CD}"/>
          </ac:spMkLst>
        </pc:spChg>
        <pc:spChg chg="add del mod ord">
          <ac:chgData name="Nath, Siddhartha" userId="d83df921-9d41-4a0b-95a4-a52fc1507e41" providerId="ADAL" clId="{41B0142D-FA8E-4F4F-9612-8DDA64EAF9D3}" dt="2022-10-18T23:06:13.444" v="9148" actId="478"/>
          <ac:spMkLst>
            <pc:docMk/>
            <pc:sldMk cId="2122823866" sldId="314"/>
            <ac:spMk id="9" creationId="{4B586309-EBDB-485B-B56E-7C5EA1F3BF1B}"/>
          </ac:spMkLst>
        </pc:spChg>
        <pc:spChg chg="add del mod">
          <ac:chgData name="Nath, Siddhartha" userId="d83df921-9d41-4a0b-95a4-a52fc1507e41" providerId="ADAL" clId="{41B0142D-FA8E-4F4F-9612-8DDA64EAF9D3}" dt="2022-10-18T23:06:16.727" v="9149" actId="478"/>
          <ac:spMkLst>
            <pc:docMk/>
            <pc:sldMk cId="2122823866" sldId="314"/>
            <ac:spMk id="10" creationId="{E47F38B4-482A-4316-AE4B-3B5DE15F9E8A}"/>
          </ac:spMkLst>
        </pc:spChg>
        <pc:picChg chg="add mod ord">
          <ac:chgData name="Nath, Siddhartha" userId="d83df921-9d41-4a0b-95a4-a52fc1507e41" providerId="ADAL" clId="{41B0142D-FA8E-4F4F-9612-8DDA64EAF9D3}" dt="2022-10-18T23:05:09.833" v="9086" actId="167"/>
          <ac:picMkLst>
            <pc:docMk/>
            <pc:sldMk cId="2122823866" sldId="314"/>
            <ac:picMk id="6" creationId="{D4F5875A-6356-44D7-9767-62D0BADCC084}"/>
          </ac:picMkLst>
        </pc:picChg>
        <pc:picChg chg="add mod">
          <ac:chgData name="Nath, Siddhartha" userId="d83df921-9d41-4a0b-95a4-a52fc1507e41" providerId="ADAL" clId="{41B0142D-FA8E-4F4F-9612-8DDA64EAF9D3}" dt="2022-10-18T23:04:25.780" v="9078" actId="1076"/>
          <ac:picMkLst>
            <pc:docMk/>
            <pc:sldMk cId="2122823866" sldId="314"/>
            <ac:picMk id="8" creationId="{D4D08522-E41A-4A9A-A899-C828BBEA3EBA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3:07:57.402" v="9229" actId="14100"/>
        <pc:sldMkLst>
          <pc:docMk/>
          <pc:sldMk cId="2171667363" sldId="315"/>
        </pc:sldMkLst>
        <pc:spChg chg="mod">
          <ac:chgData name="Nath, Siddhartha" userId="d83df921-9d41-4a0b-95a4-a52fc1507e41" providerId="ADAL" clId="{41B0142D-FA8E-4F4F-9612-8DDA64EAF9D3}" dt="2022-10-18T23:06:31.099" v="9157" actId="20577"/>
          <ac:spMkLst>
            <pc:docMk/>
            <pc:sldMk cId="2171667363" sldId="315"/>
            <ac:spMk id="2" creationId="{1E714E72-41F9-4A7F-8558-8981AFB25FB0}"/>
          </ac:spMkLst>
        </pc:spChg>
        <pc:spChg chg="mod">
          <ac:chgData name="Nath, Siddhartha" userId="d83df921-9d41-4a0b-95a4-a52fc1507e41" providerId="ADAL" clId="{41B0142D-FA8E-4F4F-9612-8DDA64EAF9D3}" dt="2022-10-18T23:07:27.394" v="9224" actId="14100"/>
          <ac:spMkLst>
            <pc:docMk/>
            <pc:sldMk cId="2171667363" sldId="315"/>
            <ac:spMk id="3" creationId="{90F1D5F4-02F0-451E-B1FE-77BCFD9E3494}"/>
          </ac:spMkLst>
        </pc:spChg>
        <pc:picChg chg="add mod">
          <ac:chgData name="Nath, Siddhartha" userId="d83df921-9d41-4a0b-95a4-a52fc1507e41" providerId="ADAL" clId="{41B0142D-FA8E-4F4F-9612-8DDA64EAF9D3}" dt="2022-10-18T23:07:57.402" v="9229" actId="14100"/>
          <ac:picMkLst>
            <pc:docMk/>
            <pc:sldMk cId="2171667363" sldId="315"/>
            <ac:picMk id="6" creationId="{0B3C1ED7-A70F-4E86-B827-348E6FE834CF}"/>
          </ac:picMkLst>
        </pc:picChg>
      </pc:sldChg>
      <pc:sldChg chg="modSp new mod">
        <pc:chgData name="Nath, Siddhartha" userId="d83df921-9d41-4a0b-95a4-a52fc1507e41" providerId="ADAL" clId="{41B0142D-FA8E-4F4F-9612-8DDA64EAF9D3}" dt="2022-10-18T23:09:20.448" v="9291" actId="403"/>
        <pc:sldMkLst>
          <pc:docMk/>
          <pc:sldMk cId="2403312737" sldId="316"/>
        </pc:sldMkLst>
        <pc:spChg chg="mod">
          <ac:chgData name="Nath, Siddhartha" userId="d83df921-9d41-4a0b-95a4-a52fc1507e41" providerId="ADAL" clId="{41B0142D-FA8E-4F4F-9612-8DDA64EAF9D3}" dt="2022-10-18T23:08:47.707" v="9271" actId="20577"/>
          <ac:spMkLst>
            <pc:docMk/>
            <pc:sldMk cId="2403312737" sldId="316"/>
            <ac:spMk id="2" creationId="{71C16D27-3783-45CD-A890-C4C8A1957317}"/>
          </ac:spMkLst>
        </pc:spChg>
        <pc:spChg chg="mod">
          <ac:chgData name="Nath, Siddhartha" userId="d83df921-9d41-4a0b-95a4-a52fc1507e41" providerId="ADAL" clId="{41B0142D-FA8E-4F4F-9612-8DDA64EAF9D3}" dt="2022-10-18T23:09:20.448" v="9291" actId="403"/>
          <ac:spMkLst>
            <pc:docMk/>
            <pc:sldMk cId="2403312737" sldId="316"/>
            <ac:spMk id="3" creationId="{787B8795-E2D5-49CC-BA5F-91A35C6F49CE}"/>
          </ac:spMkLst>
        </pc:spChg>
      </pc:sldChg>
      <pc:sldChg chg="modSp new mod">
        <pc:chgData name="Nath, Siddhartha" userId="d83df921-9d41-4a0b-95a4-a52fc1507e41" providerId="ADAL" clId="{41B0142D-FA8E-4F4F-9612-8DDA64EAF9D3}" dt="2022-10-19T23:20:46.880" v="10218" actId="207"/>
        <pc:sldMkLst>
          <pc:docMk/>
          <pc:sldMk cId="761533375" sldId="317"/>
        </pc:sldMkLst>
        <pc:spChg chg="mod">
          <ac:chgData name="Nath, Siddhartha" userId="d83df921-9d41-4a0b-95a4-a52fc1507e41" providerId="ADAL" clId="{41B0142D-FA8E-4F4F-9612-8DDA64EAF9D3}" dt="2022-10-19T03:41:57.356" v="9479" actId="20577"/>
          <ac:spMkLst>
            <pc:docMk/>
            <pc:sldMk cId="761533375" sldId="317"/>
            <ac:spMk id="2" creationId="{643395A0-1B11-4B84-A33B-4F192C6247DA}"/>
          </ac:spMkLst>
        </pc:spChg>
        <pc:spChg chg="mod">
          <ac:chgData name="Nath, Siddhartha" userId="d83df921-9d41-4a0b-95a4-a52fc1507e41" providerId="ADAL" clId="{41B0142D-FA8E-4F4F-9612-8DDA64EAF9D3}" dt="2022-10-19T23:20:46.880" v="10218" actId="207"/>
          <ac:spMkLst>
            <pc:docMk/>
            <pc:sldMk cId="761533375" sldId="317"/>
            <ac:spMk id="3" creationId="{E0163D10-EDE4-4FE4-93EE-C6C144BED288}"/>
          </ac:spMkLst>
        </pc:spChg>
      </pc:sldChg>
      <pc:sldChg chg="modSp new mod ord">
        <pc:chgData name="Nath, Siddhartha" userId="d83df921-9d41-4a0b-95a4-a52fc1507e41" providerId="ADAL" clId="{41B0142D-FA8E-4F4F-9612-8DDA64EAF9D3}" dt="2022-10-19T04:46:47.491" v="10061" actId="403"/>
        <pc:sldMkLst>
          <pc:docMk/>
          <pc:sldMk cId="3831982293" sldId="318"/>
        </pc:sldMkLst>
        <pc:spChg chg="mod">
          <ac:chgData name="Nath, Siddhartha" userId="d83df921-9d41-4a0b-95a4-a52fc1507e41" providerId="ADAL" clId="{41B0142D-FA8E-4F4F-9612-8DDA64EAF9D3}" dt="2022-10-19T03:49:56.420" v="9506" actId="20577"/>
          <ac:spMkLst>
            <pc:docMk/>
            <pc:sldMk cId="3831982293" sldId="318"/>
            <ac:spMk id="2" creationId="{34679962-4FDB-411B-A3BD-64F4240B4B59}"/>
          </ac:spMkLst>
        </pc:spChg>
        <pc:spChg chg="mod">
          <ac:chgData name="Nath, Siddhartha" userId="d83df921-9d41-4a0b-95a4-a52fc1507e41" providerId="ADAL" clId="{41B0142D-FA8E-4F4F-9612-8DDA64EAF9D3}" dt="2022-10-19T04:46:47.491" v="10061" actId="403"/>
          <ac:spMkLst>
            <pc:docMk/>
            <pc:sldMk cId="3831982293" sldId="318"/>
            <ac:spMk id="3" creationId="{FB74E8ED-E2E1-4C8F-8525-1FB3149FFE83}"/>
          </ac:spMkLst>
        </pc:spChg>
      </pc:sldChg>
    </pc:docChg>
  </pc:docChgLst>
  <pc:docChgLst>
    <pc:chgData name="Nath, Siddhartha" userId="d83df921-9d41-4a0b-95a4-a52fc1507e41" providerId="ADAL" clId="{0D89E426-EDAC-456B-A6DC-430A01B8A2B5}"/>
    <pc:docChg chg="undo custSel addSld delSld modSld sldOrd">
      <pc:chgData name="Nath, Siddhartha" userId="d83df921-9d41-4a0b-95a4-a52fc1507e41" providerId="ADAL" clId="{0D89E426-EDAC-456B-A6DC-430A01B8A2B5}" dt="2022-11-15T02:57:29.827" v="10861" actId="20577"/>
      <pc:docMkLst>
        <pc:docMk/>
      </pc:docMkLst>
      <pc:sldChg chg="modSp mod">
        <pc:chgData name="Nath, Siddhartha" userId="d83df921-9d41-4a0b-95a4-a52fc1507e41" providerId="ADAL" clId="{0D89E426-EDAC-456B-A6DC-430A01B8A2B5}" dt="2022-11-11T01:19:58.636" v="4" actId="20577"/>
        <pc:sldMkLst>
          <pc:docMk/>
          <pc:sldMk cId="0" sldId="284"/>
        </pc:sldMkLst>
        <pc:spChg chg="mod">
          <ac:chgData name="Nath, Siddhartha" userId="d83df921-9d41-4a0b-95a4-a52fc1507e41" providerId="ADAL" clId="{0D89E426-EDAC-456B-A6DC-430A01B8A2B5}" dt="2022-11-11T01:19:58.636" v="4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0D89E426-EDAC-456B-A6DC-430A01B8A2B5}" dt="2022-11-11T01:20:22.216" v="22" actId="313"/>
        <pc:sldMkLst>
          <pc:docMk/>
          <pc:sldMk cId="0" sldId="285"/>
        </pc:sldMkLst>
        <pc:spChg chg="mod">
          <ac:chgData name="Nath, Siddhartha" userId="d83df921-9d41-4a0b-95a4-a52fc1507e41" providerId="ADAL" clId="{0D89E426-EDAC-456B-A6DC-430A01B8A2B5}" dt="2022-11-11T01:20:22.216" v="22" actId="313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0D89E426-EDAC-456B-A6DC-430A01B8A2B5}" dt="2022-11-11T01:20:33.069" v="24" actId="6549"/>
        <pc:sldMkLst>
          <pc:docMk/>
          <pc:sldMk cId="0" sldId="287"/>
        </pc:sldMkLst>
        <pc:spChg chg="mod">
          <ac:chgData name="Nath, Siddhartha" userId="d83df921-9d41-4a0b-95a4-a52fc1507e41" providerId="ADAL" clId="{0D89E426-EDAC-456B-A6DC-430A01B8A2B5}" dt="2022-11-11T01:20:33.069" v="24" actId="6549"/>
          <ac:spMkLst>
            <pc:docMk/>
            <pc:sldMk cId="0" sldId="287"/>
            <ac:spMk id="6147" creationId="{73F818DB-3984-47D9-9F92-47F2BB30F17C}"/>
          </ac:spMkLst>
        </pc:spChg>
      </pc:sldChg>
      <pc:sldChg chg="modSp mod">
        <pc:chgData name="Nath, Siddhartha" userId="d83df921-9d41-4a0b-95a4-a52fc1507e41" providerId="ADAL" clId="{0D89E426-EDAC-456B-A6DC-430A01B8A2B5}" dt="2022-11-11T01:20:52.332" v="41" actId="20577"/>
        <pc:sldMkLst>
          <pc:docMk/>
          <pc:sldMk cId="1254003249" sldId="288"/>
        </pc:sldMkLst>
        <pc:spChg chg="mod">
          <ac:chgData name="Nath, Siddhartha" userId="d83df921-9d41-4a0b-95a4-a52fc1507e41" providerId="ADAL" clId="{0D89E426-EDAC-456B-A6DC-430A01B8A2B5}" dt="2022-11-11T01:20:46.448" v="27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0D89E426-EDAC-456B-A6DC-430A01B8A2B5}" dt="2022-11-11T01:20:52.332" v="41" actId="20577"/>
          <ac:spMkLst>
            <pc:docMk/>
            <pc:sldMk cId="1254003249" sldId="288"/>
            <ac:spMk id="3" creationId="{39403EA4-72EF-44C6-B9C1-4BB7C0605EC3}"/>
          </ac:spMkLst>
        </pc:spChg>
      </pc:sldChg>
      <pc:sldChg chg="modSp new mod">
        <pc:chgData name="Nath, Siddhartha" userId="d83df921-9d41-4a0b-95a4-a52fc1507e41" providerId="ADAL" clId="{0D89E426-EDAC-456B-A6DC-430A01B8A2B5}" dt="2022-11-11T01:22:48.734" v="193" actId="6549"/>
        <pc:sldMkLst>
          <pc:docMk/>
          <pc:sldMk cId="2036875928" sldId="289"/>
        </pc:sldMkLst>
        <pc:spChg chg="mod">
          <ac:chgData name="Nath, Siddhartha" userId="d83df921-9d41-4a0b-95a4-a52fc1507e41" providerId="ADAL" clId="{0D89E426-EDAC-456B-A6DC-430A01B8A2B5}" dt="2022-11-11T01:21:16.353" v="69" actId="20577"/>
          <ac:spMkLst>
            <pc:docMk/>
            <pc:sldMk cId="2036875928" sldId="289"/>
            <ac:spMk id="2" creationId="{7E59C1D0-5672-40D1-8CE9-AED5BCD9F1F5}"/>
          </ac:spMkLst>
        </pc:spChg>
        <pc:spChg chg="mod">
          <ac:chgData name="Nath, Siddhartha" userId="d83df921-9d41-4a0b-95a4-a52fc1507e41" providerId="ADAL" clId="{0D89E426-EDAC-456B-A6DC-430A01B8A2B5}" dt="2022-11-11T01:22:48.734" v="193" actId="6549"/>
          <ac:spMkLst>
            <pc:docMk/>
            <pc:sldMk cId="2036875928" sldId="289"/>
            <ac:spMk id="3" creationId="{D5B6B07A-ACEC-43D0-86AA-157FA20D8B78}"/>
          </ac:spMkLst>
        </pc:spChg>
      </pc:sldChg>
      <pc:sldChg chg="addSp delSp modSp new mod">
        <pc:chgData name="Nath, Siddhartha" userId="d83df921-9d41-4a0b-95a4-a52fc1507e41" providerId="ADAL" clId="{0D89E426-EDAC-456B-A6DC-430A01B8A2B5}" dt="2022-11-11T01:23:26.288" v="215" actId="20577"/>
        <pc:sldMkLst>
          <pc:docMk/>
          <pc:sldMk cId="2547630782" sldId="290"/>
        </pc:sldMkLst>
        <pc:spChg chg="mod">
          <ac:chgData name="Nath, Siddhartha" userId="d83df921-9d41-4a0b-95a4-a52fc1507e41" providerId="ADAL" clId="{0D89E426-EDAC-456B-A6DC-430A01B8A2B5}" dt="2022-11-11T01:23:26.288" v="215" actId="20577"/>
          <ac:spMkLst>
            <pc:docMk/>
            <pc:sldMk cId="2547630782" sldId="290"/>
            <ac:spMk id="2" creationId="{2E761111-6FA8-4D8F-9894-E8FADFDF18AB}"/>
          </ac:spMkLst>
        </pc:spChg>
        <pc:spChg chg="del">
          <ac:chgData name="Nath, Siddhartha" userId="d83df921-9d41-4a0b-95a4-a52fc1507e41" providerId="ADAL" clId="{0D89E426-EDAC-456B-A6DC-430A01B8A2B5}" dt="2022-11-11T01:23:12.067" v="195" actId="22"/>
          <ac:spMkLst>
            <pc:docMk/>
            <pc:sldMk cId="2547630782" sldId="290"/>
            <ac:spMk id="3" creationId="{54D6C93A-C882-447F-AC59-F71A2CE8EA9F}"/>
          </ac:spMkLst>
        </pc:spChg>
        <pc:picChg chg="add mod ord">
          <ac:chgData name="Nath, Siddhartha" userId="d83df921-9d41-4a0b-95a4-a52fc1507e41" providerId="ADAL" clId="{0D89E426-EDAC-456B-A6DC-430A01B8A2B5}" dt="2022-11-11T01:23:12.067" v="195" actId="22"/>
          <ac:picMkLst>
            <pc:docMk/>
            <pc:sldMk cId="2547630782" sldId="290"/>
            <ac:picMk id="6" creationId="{083CBB8D-3CF8-4219-807B-8DFF08D0C93E}"/>
          </ac:picMkLst>
        </pc:picChg>
      </pc:sldChg>
      <pc:sldChg chg="addSp delSp modSp new mod delAnim modAnim">
        <pc:chgData name="Nath, Siddhartha" userId="d83df921-9d41-4a0b-95a4-a52fc1507e41" providerId="ADAL" clId="{0D89E426-EDAC-456B-A6DC-430A01B8A2B5}" dt="2022-11-11T01:33:34.348" v="1197" actId="207"/>
        <pc:sldMkLst>
          <pc:docMk/>
          <pc:sldMk cId="1723322227" sldId="291"/>
        </pc:sldMkLst>
        <pc:spChg chg="mod">
          <ac:chgData name="Nath, Siddhartha" userId="d83df921-9d41-4a0b-95a4-a52fc1507e41" providerId="ADAL" clId="{0D89E426-EDAC-456B-A6DC-430A01B8A2B5}" dt="2022-11-11T01:23:49.380" v="241" actId="20577"/>
          <ac:spMkLst>
            <pc:docMk/>
            <pc:sldMk cId="1723322227" sldId="291"/>
            <ac:spMk id="2" creationId="{18ACBE11-50A7-43F2-AF66-F1B3262BE449}"/>
          </ac:spMkLst>
        </pc:spChg>
        <pc:spChg chg="mod">
          <ac:chgData name="Nath, Siddhartha" userId="d83df921-9d41-4a0b-95a4-a52fc1507e41" providerId="ADAL" clId="{0D89E426-EDAC-456B-A6DC-430A01B8A2B5}" dt="2022-11-11T01:33:34.348" v="1197" actId="207"/>
          <ac:spMkLst>
            <pc:docMk/>
            <pc:sldMk cId="1723322227" sldId="291"/>
            <ac:spMk id="3" creationId="{7A1E8452-4B10-43BB-A0A8-0CBD25DD214F}"/>
          </ac:spMkLst>
        </pc:spChg>
        <pc:picChg chg="add del mod">
          <ac:chgData name="Nath, Siddhartha" userId="d83df921-9d41-4a0b-95a4-a52fc1507e41" providerId="ADAL" clId="{0D89E426-EDAC-456B-A6DC-430A01B8A2B5}" dt="2022-11-11T01:27:50.613" v="841" actId="21"/>
          <ac:picMkLst>
            <pc:docMk/>
            <pc:sldMk cId="1723322227" sldId="291"/>
            <ac:picMk id="6" creationId="{5F7EF5D9-16A8-4D3E-BF97-FB09262F4AD7}"/>
          </ac:picMkLst>
        </pc:picChg>
      </pc:sldChg>
      <pc:sldChg chg="addSp modSp new mod modAnim">
        <pc:chgData name="Nath, Siddhartha" userId="d83df921-9d41-4a0b-95a4-a52fc1507e41" providerId="ADAL" clId="{0D89E426-EDAC-456B-A6DC-430A01B8A2B5}" dt="2022-11-15T02:57:29.827" v="10861" actId="20577"/>
        <pc:sldMkLst>
          <pc:docMk/>
          <pc:sldMk cId="1804565785" sldId="292"/>
        </pc:sldMkLst>
        <pc:spChg chg="mod">
          <ac:chgData name="Nath, Siddhartha" userId="d83df921-9d41-4a0b-95a4-a52fc1507e41" providerId="ADAL" clId="{0D89E426-EDAC-456B-A6DC-430A01B8A2B5}" dt="2022-11-11T01:27:35.634" v="840" actId="20577"/>
          <ac:spMkLst>
            <pc:docMk/>
            <pc:sldMk cId="1804565785" sldId="292"/>
            <ac:spMk id="2" creationId="{4591E13E-03B8-445C-9D32-F32494208FAE}"/>
          </ac:spMkLst>
        </pc:spChg>
        <pc:spChg chg="mod">
          <ac:chgData name="Nath, Siddhartha" userId="d83df921-9d41-4a0b-95a4-a52fc1507e41" providerId="ADAL" clId="{0D89E426-EDAC-456B-A6DC-430A01B8A2B5}" dt="2022-11-15T02:57:29.827" v="10861" actId="20577"/>
          <ac:spMkLst>
            <pc:docMk/>
            <pc:sldMk cId="1804565785" sldId="292"/>
            <ac:spMk id="3" creationId="{C91FF75D-0269-41FF-8634-B781C2BFFFE4}"/>
          </ac:spMkLst>
        </pc:spChg>
        <pc:picChg chg="add mod">
          <ac:chgData name="Nath, Siddhartha" userId="d83df921-9d41-4a0b-95a4-a52fc1507e41" providerId="ADAL" clId="{0D89E426-EDAC-456B-A6DC-430A01B8A2B5}" dt="2022-11-11T01:27:58.777" v="844" actId="1076"/>
          <ac:picMkLst>
            <pc:docMk/>
            <pc:sldMk cId="1804565785" sldId="292"/>
            <ac:picMk id="5" creationId="{700561E1-145D-498B-8113-A54C803E4B7A}"/>
          </ac:picMkLst>
        </pc:picChg>
      </pc:sldChg>
      <pc:sldChg chg="addSp modSp new mod">
        <pc:chgData name="Nath, Siddhartha" userId="d83df921-9d41-4a0b-95a4-a52fc1507e41" providerId="ADAL" clId="{0D89E426-EDAC-456B-A6DC-430A01B8A2B5}" dt="2022-11-11T01:35:29.143" v="1391" actId="1076"/>
        <pc:sldMkLst>
          <pc:docMk/>
          <pc:sldMk cId="969808285" sldId="293"/>
        </pc:sldMkLst>
        <pc:spChg chg="mod">
          <ac:chgData name="Nath, Siddhartha" userId="d83df921-9d41-4a0b-95a4-a52fc1507e41" providerId="ADAL" clId="{0D89E426-EDAC-456B-A6DC-430A01B8A2B5}" dt="2022-11-11T01:33:54.835" v="1223" actId="20577"/>
          <ac:spMkLst>
            <pc:docMk/>
            <pc:sldMk cId="969808285" sldId="293"/>
            <ac:spMk id="2" creationId="{7B69A0B6-95DE-4EF8-97F9-45A8A783B21C}"/>
          </ac:spMkLst>
        </pc:spChg>
        <pc:spChg chg="mod">
          <ac:chgData name="Nath, Siddhartha" userId="d83df921-9d41-4a0b-95a4-a52fc1507e41" providerId="ADAL" clId="{0D89E426-EDAC-456B-A6DC-430A01B8A2B5}" dt="2022-11-11T01:34:55.839" v="1386" actId="14100"/>
          <ac:spMkLst>
            <pc:docMk/>
            <pc:sldMk cId="969808285" sldId="293"/>
            <ac:spMk id="3" creationId="{36887470-87F4-4230-B9A2-F30E9E13B23B}"/>
          </ac:spMkLst>
        </pc:spChg>
        <pc:picChg chg="add mod">
          <ac:chgData name="Nath, Siddhartha" userId="d83df921-9d41-4a0b-95a4-a52fc1507e41" providerId="ADAL" clId="{0D89E426-EDAC-456B-A6DC-430A01B8A2B5}" dt="2022-11-11T01:35:29.143" v="1391" actId="1076"/>
          <ac:picMkLst>
            <pc:docMk/>
            <pc:sldMk cId="969808285" sldId="293"/>
            <ac:picMk id="6" creationId="{A4A26067-5CF3-4013-BD18-2B1404F7D22E}"/>
          </ac:picMkLst>
        </pc:picChg>
        <pc:picChg chg="add mod">
          <ac:chgData name="Nath, Siddhartha" userId="d83df921-9d41-4a0b-95a4-a52fc1507e41" providerId="ADAL" clId="{0D89E426-EDAC-456B-A6DC-430A01B8A2B5}" dt="2022-11-11T01:35:28.038" v="1390" actId="1076"/>
          <ac:picMkLst>
            <pc:docMk/>
            <pc:sldMk cId="969808285" sldId="293"/>
            <ac:picMk id="8" creationId="{C2697286-AACB-4222-BCA5-A36368D126A1}"/>
          </ac:picMkLst>
        </pc:picChg>
      </pc:sldChg>
      <pc:sldChg chg="addSp modSp new mod">
        <pc:chgData name="Nath, Siddhartha" userId="d83df921-9d41-4a0b-95a4-a52fc1507e41" providerId="ADAL" clId="{0D89E426-EDAC-456B-A6DC-430A01B8A2B5}" dt="2022-11-11T01:37:32.406" v="1503" actId="1076"/>
        <pc:sldMkLst>
          <pc:docMk/>
          <pc:sldMk cId="1929633610" sldId="294"/>
        </pc:sldMkLst>
        <pc:spChg chg="mod">
          <ac:chgData name="Nath, Siddhartha" userId="d83df921-9d41-4a0b-95a4-a52fc1507e41" providerId="ADAL" clId="{0D89E426-EDAC-456B-A6DC-430A01B8A2B5}" dt="2022-11-11T01:35:45.149" v="1415" actId="20577"/>
          <ac:spMkLst>
            <pc:docMk/>
            <pc:sldMk cId="1929633610" sldId="294"/>
            <ac:spMk id="2" creationId="{E4ADB196-8DB9-4CD1-B995-0CAE03B80C01}"/>
          </ac:spMkLst>
        </pc:spChg>
        <pc:spChg chg="mod">
          <ac:chgData name="Nath, Siddhartha" userId="d83df921-9d41-4a0b-95a4-a52fc1507e41" providerId="ADAL" clId="{0D89E426-EDAC-456B-A6DC-430A01B8A2B5}" dt="2022-11-11T01:36:29.382" v="1499" actId="14100"/>
          <ac:spMkLst>
            <pc:docMk/>
            <pc:sldMk cId="1929633610" sldId="294"/>
            <ac:spMk id="3" creationId="{76F2BB8F-2793-47D9-8EC2-A49A287084A9}"/>
          </ac:spMkLst>
        </pc:spChg>
        <pc:picChg chg="add mod">
          <ac:chgData name="Nath, Siddhartha" userId="d83df921-9d41-4a0b-95a4-a52fc1507e41" providerId="ADAL" clId="{0D89E426-EDAC-456B-A6DC-430A01B8A2B5}" dt="2022-11-11T01:36:40.781" v="1501" actId="1076"/>
          <ac:picMkLst>
            <pc:docMk/>
            <pc:sldMk cId="1929633610" sldId="294"/>
            <ac:picMk id="6" creationId="{44411A7C-4A06-414C-9184-CCF8461143A7}"/>
          </ac:picMkLst>
        </pc:picChg>
        <pc:picChg chg="add mod">
          <ac:chgData name="Nath, Siddhartha" userId="d83df921-9d41-4a0b-95a4-a52fc1507e41" providerId="ADAL" clId="{0D89E426-EDAC-456B-A6DC-430A01B8A2B5}" dt="2022-11-11T01:37:32.406" v="1503" actId="1076"/>
          <ac:picMkLst>
            <pc:docMk/>
            <pc:sldMk cId="1929633610" sldId="294"/>
            <ac:picMk id="8" creationId="{4210870B-E8AC-4A7A-A4A5-BF9980CBA513}"/>
          </ac:picMkLst>
        </pc:picChg>
      </pc:sldChg>
      <pc:sldChg chg="modSp new mod">
        <pc:chgData name="Nath, Siddhartha" userId="d83df921-9d41-4a0b-95a4-a52fc1507e41" providerId="ADAL" clId="{0D89E426-EDAC-456B-A6DC-430A01B8A2B5}" dt="2022-11-11T01:45:29.449" v="1856"/>
        <pc:sldMkLst>
          <pc:docMk/>
          <pc:sldMk cId="4245428571" sldId="295"/>
        </pc:sldMkLst>
        <pc:spChg chg="mod">
          <ac:chgData name="Nath, Siddhartha" userId="d83df921-9d41-4a0b-95a4-a52fc1507e41" providerId="ADAL" clId="{0D89E426-EDAC-456B-A6DC-430A01B8A2B5}" dt="2022-11-11T01:39:43.876" v="1535" actId="20577"/>
          <ac:spMkLst>
            <pc:docMk/>
            <pc:sldMk cId="4245428571" sldId="295"/>
            <ac:spMk id="2" creationId="{E5E3B9F6-3F4E-4837-8B16-07E7B1DD0570}"/>
          </ac:spMkLst>
        </pc:spChg>
        <pc:spChg chg="mod">
          <ac:chgData name="Nath, Siddhartha" userId="d83df921-9d41-4a0b-95a4-a52fc1507e41" providerId="ADAL" clId="{0D89E426-EDAC-456B-A6DC-430A01B8A2B5}" dt="2022-11-11T01:45:29.449" v="1856"/>
          <ac:spMkLst>
            <pc:docMk/>
            <pc:sldMk cId="4245428571" sldId="295"/>
            <ac:spMk id="3" creationId="{5AEF686D-6BAB-4645-A51D-CC89B5267C2A}"/>
          </ac:spMkLst>
        </pc:spChg>
      </pc:sldChg>
      <pc:sldChg chg="modSp add">
        <pc:chgData name="Nath, Siddhartha" userId="d83df921-9d41-4a0b-95a4-a52fc1507e41" providerId="ADAL" clId="{0D89E426-EDAC-456B-A6DC-430A01B8A2B5}" dt="2022-11-11T01:47:16.036" v="1936" actId="20577"/>
        <pc:sldMkLst>
          <pc:docMk/>
          <pc:sldMk cId="3955680216" sldId="296"/>
        </pc:sldMkLst>
        <pc:spChg chg="mod">
          <ac:chgData name="Nath, Siddhartha" userId="d83df921-9d41-4a0b-95a4-a52fc1507e41" providerId="ADAL" clId="{0D89E426-EDAC-456B-A6DC-430A01B8A2B5}" dt="2022-11-11T01:47:16.036" v="1936" actId="20577"/>
          <ac:spMkLst>
            <pc:docMk/>
            <pc:sldMk cId="3955680216" sldId="296"/>
            <ac:spMk id="3" creationId="{5AEF686D-6BAB-4645-A51D-CC89B5267C2A}"/>
          </ac:spMkLst>
        </pc:spChg>
      </pc:sldChg>
      <pc:sldChg chg="addSp modSp new mod">
        <pc:chgData name="Nath, Siddhartha" userId="d83df921-9d41-4a0b-95a4-a52fc1507e41" providerId="ADAL" clId="{0D89E426-EDAC-456B-A6DC-430A01B8A2B5}" dt="2022-11-11T01:51:38.492" v="2352" actId="1076"/>
        <pc:sldMkLst>
          <pc:docMk/>
          <pc:sldMk cId="2276233094" sldId="297"/>
        </pc:sldMkLst>
        <pc:spChg chg="mod">
          <ac:chgData name="Nath, Siddhartha" userId="d83df921-9d41-4a0b-95a4-a52fc1507e41" providerId="ADAL" clId="{0D89E426-EDAC-456B-A6DC-430A01B8A2B5}" dt="2022-11-11T01:48:52.628" v="1953" actId="20577"/>
          <ac:spMkLst>
            <pc:docMk/>
            <pc:sldMk cId="2276233094" sldId="297"/>
            <ac:spMk id="2" creationId="{3562909C-1B0B-442D-A50D-BB5D64490219}"/>
          </ac:spMkLst>
        </pc:spChg>
        <pc:spChg chg="mod">
          <ac:chgData name="Nath, Siddhartha" userId="d83df921-9d41-4a0b-95a4-a52fc1507e41" providerId="ADAL" clId="{0D89E426-EDAC-456B-A6DC-430A01B8A2B5}" dt="2022-11-11T01:51:25.808" v="2350" actId="14100"/>
          <ac:spMkLst>
            <pc:docMk/>
            <pc:sldMk cId="2276233094" sldId="297"/>
            <ac:spMk id="3" creationId="{A2C7AE42-F481-4DAF-B0E3-EE11DCF0C4ED}"/>
          </ac:spMkLst>
        </pc:spChg>
        <pc:picChg chg="add mod">
          <ac:chgData name="Nath, Siddhartha" userId="d83df921-9d41-4a0b-95a4-a52fc1507e41" providerId="ADAL" clId="{0D89E426-EDAC-456B-A6DC-430A01B8A2B5}" dt="2022-11-11T01:51:38.492" v="2352" actId="1076"/>
          <ac:picMkLst>
            <pc:docMk/>
            <pc:sldMk cId="2276233094" sldId="297"/>
            <ac:picMk id="6" creationId="{F2F8E638-F3B7-4F7E-8460-542F8599C933}"/>
          </ac:picMkLst>
        </pc:picChg>
      </pc:sldChg>
      <pc:sldChg chg="addSp modSp new mod">
        <pc:chgData name="Nath, Siddhartha" userId="d83df921-9d41-4a0b-95a4-a52fc1507e41" providerId="ADAL" clId="{0D89E426-EDAC-456B-A6DC-430A01B8A2B5}" dt="2022-11-11T01:54:11.569" v="2643" actId="1076"/>
        <pc:sldMkLst>
          <pc:docMk/>
          <pc:sldMk cId="1949205587" sldId="298"/>
        </pc:sldMkLst>
        <pc:spChg chg="mod">
          <ac:chgData name="Nath, Siddhartha" userId="d83df921-9d41-4a0b-95a4-a52fc1507e41" providerId="ADAL" clId="{0D89E426-EDAC-456B-A6DC-430A01B8A2B5}" dt="2022-11-11T01:51:54.189" v="2369" actId="20577"/>
          <ac:spMkLst>
            <pc:docMk/>
            <pc:sldMk cId="1949205587" sldId="298"/>
            <ac:spMk id="2" creationId="{68B55889-E261-4CE3-B561-872F6873671D}"/>
          </ac:spMkLst>
        </pc:spChg>
        <pc:spChg chg="mod">
          <ac:chgData name="Nath, Siddhartha" userId="d83df921-9d41-4a0b-95a4-a52fc1507e41" providerId="ADAL" clId="{0D89E426-EDAC-456B-A6DC-430A01B8A2B5}" dt="2022-11-11T01:53:51.538" v="2640" actId="14100"/>
          <ac:spMkLst>
            <pc:docMk/>
            <pc:sldMk cId="1949205587" sldId="298"/>
            <ac:spMk id="3" creationId="{7AEA7016-D671-4792-AE1D-D078A26BA6D8}"/>
          </ac:spMkLst>
        </pc:spChg>
        <pc:picChg chg="add mod">
          <ac:chgData name="Nath, Siddhartha" userId="d83df921-9d41-4a0b-95a4-a52fc1507e41" providerId="ADAL" clId="{0D89E426-EDAC-456B-A6DC-430A01B8A2B5}" dt="2022-11-11T01:54:11.569" v="2643" actId="1076"/>
          <ac:picMkLst>
            <pc:docMk/>
            <pc:sldMk cId="1949205587" sldId="298"/>
            <ac:picMk id="6" creationId="{CC6301A3-2BF0-40D7-B95B-9800D38A12BC}"/>
          </ac:picMkLst>
        </pc:picChg>
      </pc:sldChg>
      <pc:sldChg chg="addSp delSp modSp add mod">
        <pc:chgData name="Nath, Siddhartha" userId="d83df921-9d41-4a0b-95a4-a52fc1507e41" providerId="ADAL" clId="{0D89E426-EDAC-456B-A6DC-430A01B8A2B5}" dt="2022-11-11T01:56:29.426" v="2898" actId="1076"/>
        <pc:sldMkLst>
          <pc:docMk/>
          <pc:sldMk cId="3074872603" sldId="299"/>
        </pc:sldMkLst>
        <pc:spChg chg="mod">
          <ac:chgData name="Nath, Siddhartha" userId="d83df921-9d41-4a0b-95a4-a52fc1507e41" providerId="ADAL" clId="{0D89E426-EDAC-456B-A6DC-430A01B8A2B5}" dt="2022-11-11T01:56:08.310" v="2894" actId="20577"/>
          <ac:spMkLst>
            <pc:docMk/>
            <pc:sldMk cId="3074872603" sldId="299"/>
            <ac:spMk id="3" creationId="{7AEA7016-D671-4792-AE1D-D078A26BA6D8}"/>
          </ac:spMkLst>
        </pc:spChg>
        <pc:picChg chg="del">
          <ac:chgData name="Nath, Siddhartha" userId="d83df921-9d41-4a0b-95a4-a52fc1507e41" providerId="ADAL" clId="{0D89E426-EDAC-456B-A6DC-430A01B8A2B5}" dt="2022-11-11T01:56:14.024" v="2895" actId="478"/>
          <ac:picMkLst>
            <pc:docMk/>
            <pc:sldMk cId="3074872603" sldId="299"/>
            <ac:picMk id="6" creationId="{CC6301A3-2BF0-40D7-B95B-9800D38A12BC}"/>
          </ac:picMkLst>
        </pc:picChg>
        <pc:picChg chg="add mod">
          <ac:chgData name="Nath, Siddhartha" userId="d83df921-9d41-4a0b-95a4-a52fc1507e41" providerId="ADAL" clId="{0D89E426-EDAC-456B-A6DC-430A01B8A2B5}" dt="2022-11-11T01:56:29.426" v="2898" actId="1076"/>
          <ac:picMkLst>
            <pc:docMk/>
            <pc:sldMk cId="3074872603" sldId="299"/>
            <ac:picMk id="7" creationId="{F4667EFF-5786-4E23-973D-D2DFF6221799}"/>
          </ac:picMkLst>
        </pc:picChg>
      </pc:sldChg>
      <pc:sldChg chg="modSp add">
        <pc:chgData name="Nath, Siddhartha" userId="d83df921-9d41-4a0b-95a4-a52fc1507e41" providerId="ADAL" clId="{0D89E426-EDAC-456B-A6DC-430A01B8A2B5}" dt="2022-11-11T01:57:39.575" v="2938" actId="20577"/>
        <pc:sldMkLst>
          <pc:docMk/>
          <pc:sldMk cId="2941300995" sldId="300"/>
        </pc:sldMkLst>
        <pc:spChg chg="mod">
          <ac:chgData name="Nath, Siddhartha" userId="d83df921-9d41-4a0b-95a4-a52fc1507e41" providerId="ADAL" clId="{0D89E426-EDAC-456B-A6DC-430A01B8A2B5}" dt="2022-11-11T01:57:39.575" v="2938" actId="20577"/>
          <ac:spMkLst>
            <pc:docMk/>
            <pc:sldMk cId="2941300995" sldId="300"/>
            <ac:spMk id="3" creationId="{7AEA7016-D671-4792-AE1D-D078A26BA6D8}"/>
          </ac:spMkLst>
        </pc:spChg>
      </pc:sldChg>
      <pc:sldChg chg="addSp modSp new mod modAnim">
        <pc:chgData name="Nath, Siddhartha" userId="d83df921-9d41-4a0b-95a4-a52fc1507e41" providerId="ADAL" clId="{0D89E426-EDAC-456B-A6DC-430A01B8A2B5}" dt="2022-11-11T02:04:38.436" v="3459"/>
        <pc:sldMkLst>
          <pc:docMk/>
          <pc:sldMk cId="2057349357" sldId="301"/>
        </pc:sldMkLst>
        <pc:spChg chg="mod">
          <ac:chgData name="Nath, Siddhartha" userId="d83df921-9d41-4a0b-95a4-a52fc1507e41" providerId="ADAL" clId="{0D89E426-EDAC-456B-A6DC-430A01B8A2B5}" dt="2022-11-11T01:58:14.251" v="2955" actId="20577"/>
          <ac:spMkLst>
            <pc:docMk/>
            <pc:sldMk cId="2057349357" sldId="301"/>
            <ac:spMk id="2" creationId="{BA2637C4-C188-44B4-8D8F-0B9939482D76}"/>
          </ac:spMkLst>
        </pc:spChg>
        <pc:spChg chg="mod">
          <ac:chgData name="Nath, Siddhartha" userId="d83df921-9d41-4a0b-95a4-a52fc1507e41" providerId="ADAL" clId="{0D89E426-EDAC-456B-A6DC-430A01B8A2B5}" dt="2022-11-11T02:04:22.633" v="3456" actId="14100"/>
          <ac:spMkLst>
            <pc:docMk/>
            <pc:sldMk cId="2057349357" sldId="301"/>
            <ac:spMk id="3" creationId="{54E23E9D-ED43-4868-93D6-7C63B056453F}"/>
          </ac:spMkLst>
        </pc:spChg>
        <pc:picChg chg="add mod">
          <ac:chgData name="Nath, Siddhartha" userId="d83df921-9d41-4a0b-95a4-a52fc1507e41" providerId="ADAL" clId="{0D89E426-EDAC-456B-A6DC-430A01B8A2B5}" dt="2022-11-11T02:04:35.658" v="3458" actId="1076"/>
          <ac:picMkLst>
            <pc:docMk/>
            <pc:sldMk cId="2057349357" sldId="301"/>
            <ac:picMk id="6" creationId="{25D8D172-5C52-4FC3-8E2F-94AA60618576}"/>
          </ac:picMkLst>
        </pc:picChg>
      </pc:sldChg>
      <pc:sldChg chg="modSp new mod">
        <pc:chgData name="Nath, Siddhartha" userId="d83df921-9d41-4a0b-95a4-a52fc1507e41" providerId="ADAL" clId="{0D89E426-EDAC-456B-A6DC-430A01B8A2B5}" dt="2022-11-11T02:05:37.208" v="3615" actId="20577"/>
        <pc:sldMkLst>
          <pc:docMk/>
          <pc:sldMk cId="1467986234" sldId="302"/>
        </pc:sldMkLst>
        <pc:spChg chg="mod">
          <ac:chgData name="Nath, Siddhartha" userId="d83df921-9d41-4a0b-95a4-a52fc1507e41" providerId="ADAL" clId="{0D89E426-EDAC-456B-A6DC-430A01B8A2B5}" dt="2022-11-11T02:04:52.297" v="3488" actId="20577"/>
          <ac:spMkLst>
            <pc:docMk/>
            <pc:sldMk cId="1467986234" sldId="302"/>
            <ac:spMk id="2" creationId="{CCCE3DA7-189E-4789-B784-A2541B865BC2}"/>
          </ac:spMkLst>
        </pc:spChg>
        <pc:spChg chg="mod">
          <ac:chgData name="Nath, Siddhartha" userId="d83df921-9d41-4a0b-95a4-a52fc1507e41" providerId="ADAL" clId="{0D89E426-EDAC-456B-A6DC-430A01B8A2B5}" dt="2022-11-11T02:05:37.208" v="3615" actId="20577"/>
          <ac:spMkLst>
            <pc:docMk/>
            <pc:sldMk cId="1467986234" sldId="302"/>
            <ac:spMk id="3" creationId="{B48A05C6-47F2-43CE-9B25-316544852B9B}"/>
          </ac:spMkLst>
        </pc:spChg>
      </pc:sldChg>
      <pc:sldChg chg="addSp delSp modSp new mod">
        <pc:chgData name="Nath, Siddhartha" userId="d83df921-9d41-4a0b-95a4-a52fc1507e41" providerId="ADAL" clId="{0D89E426-EDAC-456B-A6DC-430A01B8A2B5}" dt="2022-11-11T02:08:23.088" v="3995" actId="1076"/>
        <pc:sldMkLst>
          <pc:docMk/>
          <pc:sldMk cId="1933658499" sldId="303"/>
        </pc:sldMkLst>
        <pc:spChg chg="mod">
          <ac:chgData name="Nath, Siddhartha" userId="d83df921-9d41-4a0b-95a4-a52fc1507e41" providerId="ADAL" clId="{0D89E426-EDAC-456B-A6DC-430A01B8A2B5}" dt="2022-11-11T02:05:57.173" v="3635" actId="20577"/>
          <ac:spMkLst>
            <pc:docMk/>
            <pc:sldMk cId="1933658499" sldId="303"/>
            <ac:spMk id="2" creationId="{0776C43B-DD26-4AD1-A08E-706AF8AB7BC5}"/>
          </ac:spMkLst>
        </pc:spChg>
        <pc:spChg chg="mod">
          <ac:chgData name="Nath, Siddhartha" userId="d83df921-9d41-4a0b-95a4-a52fc1507e41" providerId="ADAL" clId="{0D89E426-EDAC-456B-A6DC-430A01B8A2B5}" dt="2022-11-11T02:08:09.888" v="3993" actId="14100"/>
          <ac:spMkLst>
            <pc:docMk/>
            <pc:sldMk cId="1933658499" sldId="303"/>
            <ac:spMk id="3" creationId="{8E0FE163-6624-467F-80E8-35A4646F3880}"/>
          </ac:spMkLst>
        </pc:spChg>
        <pc:picChg chg="add del">
          <ac:chgData name="Nath, Siddhartha" userId="d83df921-9d41-4a0b-95a4-a52fc1507e41" providerId="ADAL" clId="{0D89E426-EDAC-456B-A6DC-430A01B8A2B5}" dt="2022-11-11T02:06:20.967" v="3695" actId="22"/>
          <ac:picMkLst>
            <pc:docMk/>
            <pc:sldMk cId="1933658499" sldId="303"/>
            <ac:picMk id="6" creationId="{69A5072B-9FF9-45EA-9174-8285FB74299F}"/>
          </ac:picMkLst>
        </pc:picChg>
        <pc:picChg chg="add mod">
          <ac:chgData name="Nath, Siddhartha" userId="d83df921-9d41-4a0b-95a4-a52fc1507e41" providerId="ADAL" clId="{0D89E426-EDAC-456B-A6DC-430A01B8A2B5}" dt="2022-11-11T02:08:23.088" v="3995" actId="1076"/>
          <ac:picMkLst>
            <pc:docMk/>
            <pc:sldMk cId="1933658499" sldId="303"/>
            <ac:picMk id="8" creationId="{2033BBA0-9656-4F25-94E7-C77279E76B37}"/>
          </ac:picMkLst>
        </pc:picChg>
      </pc:sldChg>
      <pc:sldChg chg="addSp delSp modSp add mod">
        <pc:chgData name="Nath, Siddhartha" userId="d83df921-9d41-4a0b-95a4-a52fc1507e41" providerId="ADAL" clId="{0D89E426-EDAC-456B-A6DC-430A01B8A2B5}" dt="2022-11-11T02:10:24.946" v="4266" actId="20577"/>
        <pc:sldMkLst>
          <pc:docMk/>
          <pc:sldMk cId="3660290750" sldId="304"/>
        </pc:sldMkLst>
        <pc:spChg chg="mod">
          <ac:chgData name="Nath, Siddhartha" userId="d83df921-9d41-4a0b-95a4-a52fc1507e41" providerId="ADAL" clId="{0D89E426-EDAC-456B-A6DC-430A01B8A2B5}" dt="2022-11-11T02:10:24.946" v="4266" actId="20577"/>
          <ac:spMkLst>
            <pc:docMk/>
            <pc:sldMk cId="3660290750" sldId="304"/>
            <ac:spMk id="3" creationId="{8E0FE163-6624-467F-80E8-35A4646F3880}"/>
          </ac:spMkLst>
        </pc:spChg>
        <pc:picChg chg="add del">
          <ac:chgData name="Nath, Siddhartha" userId="d83df921-9d41-4a0b-95a4-a52fc1507e41" providerId="ADAL" clId="{0D89E426-EDAC-456B-A6DC-430A01B8A2B5}" dt="2022-11-11T02:09:29.227" v="4122" actId="22"/>
          <ac:picMkLst>
            <pc:docMk/>
            <pc:sldMk cId="3660290750" sldId="304"/>
            <ac:picMk id="6" creationId="{9F8AC997-1513-4587-8590-3BFDFD35F6DE}"/>
          </ac:picMkLst>
        </pc:picChg>
      </pc:sldChg>
      <pc:sldChg chg="modSp add mod">
        <pc:chgData name="Nath, Siddhartha" userId="d83df921-9d41-4a0b-95a4-a52fc1507e41" providerId="ADAL" clId="{0D89E426-EDAC-456B-A6DC-430A01B8A2B5}" dt="2022-11-11T02:12:07.057" v="4469" actId="20577"/>
        <pc:sldMkLst>
          <pc:docMk/>
          <pc:sldMk cId="1885641244" sldId="305"/>
        </pc:sldMkLst>
        <pc:spChg chg="mod">
          <ac:chgData name="Nath, Siddhartha" userId="d83df921-9d41-4a0b-95a4-a52fc1507e41" providerId="ADAL" clId="{0D89E426-EDAC-456B-A6DC-430A01B8A2B5}" dt="2022-11-11T02:12:07.057" v="4469" actId="20577"/>
          <ac:spMkLst>
            <pc:docMk/>
            <pc:sldMk cId="1885641244" sldId="305"/>
            <ac:spMk id="3" creationId="{8E0FE163-6624-467F-80E8-35A4646F3880}"/>
          </ac:spMkLst>
        </pc:spChg>
      </pc:sldChg>
      <pc:sldChg chg="modSp new mod">
        <pc:chgData name="Nath, Siddhartha" userId="d83df921-9d41-4a0b-95a4-a52fc1507e41" providerId="ADAL" clId="{0D89E426-EDAC-456B-A6DC-430A01B8A2B5}" dt="2022-11-11T02:14:50.467" v="4747" actId="20577"/>
        <pc:sldMkLst>
          <pc:docMk/>
          <pc:sldMk cId="4073651874" sldId="306"/>
        </pc:sldMkLst>
        <pc:spChg chg="mod">
          <ac:chgData name="Nath, Siddhartha" userId="d83df921-9d41-4a0b-95a4-a52fc1507e41" providerId="ADAL" clId="{0D89E426-EDAC-456B-A6DC-430A01B8A2B5}" dt="2022-11-11T02:13:05.343" v="4512" actId="20577"/>
          <ac:spMkLst>
            <pc:docMk/>
            <pc:sldMk cId="4073651874" sldId="306"/>
            <ac:spMk id="2" creationId="{886ACCD0-CFB7-4CC6-A95B-7A2E772883FE}"/>
          </ac:spMkLst>
        </pc:spChg>
        <pc:spChg chg="mod">
          <ac:chgData name="Nath, Siddhartha" userId="d83df921-9d41-4a0b-95a4-a52fc1507e41" providerId="ADAL" clId="{0D89E426-EDAC-456B-A6DC-430A01B8A2B5}" dt="2022-11-11T02:14:50.467" v="4747" actId="20577"/>
          <ac:spMkLst>
            <pc:docMk/>
            <pc:sldMk cId="4073651874" sldId="306"/>
            <ac:spMk id="3" creationId="{817E28E6-1CFA-4157-B594-1DB6F4736497}"/>
          </ac:spMkLst>
        </pc:spChg>
      </pc:sldChg>
      <pc:sldChg chg="modSp new mod">
        <pc:chgData name="Nath, Siddhartha" userId="d83df921-9d41-4a0b-95a4-a52fc1507e41" providerId="ADAL" clId="{0D89E426-EDAC-456B-A6DC-430A01B8A2B5}" dt="2022-11-11T02:17:37.013" v="5007" actId="20577"/>
        <pc:sldMkLst>
          <pc:docMk/>
          <pc:sldMk cId="1244407437" sldId="307"/>
        </pc:sldMkLst>
        <pc:spChg chg="mod">
          <ac:chgData name="Nath, Siddhartha" userId="d83df921-9d41-4a0b-95a4-a52fc1507e41" providerId="ADAL" clId="{0D89E426-EDAC-456B-A6DC-430A01B8A2B5}" dt="2022-11-11T02:16:26.301" v="4783" actId="20577"/>
          <ac:spMkLst>
            <pc:docMk/>
            <pc:sldMk cId="1244407437" sldId="307"/>
            <ac:spMk id="2" creationId="{05C40D16-C213-4543-B5CA-0CCCEE8E655C}"/>
          </ac:spMkLst>
        </pc:spChg>
        <pc:spChg chg="mod">
          <ac:chgData name="Nath, Siddhartha" userId="d83df921-9d41-4a0b-95a4-a52fc1507e41" providerId="ADAL" clId="{0D89E426-EDAC-456B-A6DC-430A01B8A2B5}" dt="2022-11-11T02:17:37.013" v="5007" actId="20577"/>
          <ac:spMkLst>
            <pc:docMk/>
            <pc:sldMk cId="1244407437" sldId="307"/>
            <ac:spMk id="3" creationId="{865084CD-CABE-401A-A307-6CA8133973C2}"/>
          </ac:spMkLst>
        </pc:spChg>
      </pc:sldChg>
      <pc:sldChg chg="modSp new mod">
        <pc:chgData name="Nath, Siddhartha" userId="d83df921-9d41-4a0b-95a4-a52fc1507e41" providerId="ADAL" clId="{0D89E426-EDAC-456B-A6DC-430A01B8A2B5}" dt="2022-11-11T02:20:19.111" v="5345" actId="20577"/>
        <pc:sldMkLst>
          <pc:docMk/>
          <pc:sldMk cId="3000990147" sldId="308"/>
        </pc:sldMkLst>
        <pc:spChg chg="mod">
          <ac:chgData name="Nath, Siddhartha" userId="d83df921-9d41-4a0b-95a4-a52fc1507e41" providerId="ADAL" clId="{0D89E426-EDAC-456B-A6DC-430A01B8A2B5}" dt="2022-11-11T02:17:53.708" v="5040" actId="20577"/>
          <ac:spMkLst>
            <pc:docMk/>
            <pc:sldMk cId="3000990147" sldId="308"/>
            <ac:spMk id="2" creationId="{9268C4DD-3547-4B6B-9FEA-8C7595132008}"/>
          </ac:spMkLst>
        </pc:spChg>
        <pc:spChg chg="mod">
          <ac:chgData name="Nath, Siddhartha" userId="d83df921-9d41-4a0b-95a4-a52fc1507e41" providerId="ADAL" clId="{0D89E426-EDAC-456B-A6DC-430A01B8A2B5}" dt="2022-11-11T02:20:19.111" v="5345" actId="20577"/>
          <ac:spMkLst>
            <pc:docMk/>
            <pc:sldMk cId="3000990147" sldId="308"/>
            <ac:spMk id="3" creationId="{3DE8EB1A-2723-433B-92DB-EDEA6836F5B3}"/>
          </ac:spMkLst>
        </pc:spChg>
      </pc:sldChg>
      <pc:sldChg chg="modSp add mod">
        <pc:chgData name="Nath, Siddhartha" userId="d83df921-9d41-4a0b-95a4-a52fc1507e41" providerId="ADAL" clId="{0D89E426-EDAC-456B-A6DC-430A01B8A2B5}" dt="2022-11-11T02:21:54.743" v="5491"/>
        <pc:sldMkLst>
          <pc:docMk/>
          <pc:sldMk cId="3561153968" sldId="309"/>
        </pc:sldMkLst>
        <pc:spChg chg="mod">
          <ac:chgData name="Nath, Siddhartha" userId="d83df921-9d41-4a0b-95a4-a52fc1507e41" providerId="ADAL" clId="{0D89E426-EDAC-456B-A6DC-430A01B8A2B5}" dt="2022-11-11T02:20:31.242" v="5349" actId="20577"/>
          <ac:spMkLst>
            <pc:docMk/>
            <pc:sldMk cId="3561153968" sldId="309"/>
            <ac:spMk id="2" creationId="{9268C4DD-3547-4B6B-9FEA-8C7595132008}"/>
          </ac:spMkLst>
        </pc:spChg>
        <pc:spChg chg="mod">
          <ac:chgData name="Nath, Siddhartha" userId="d83df921-9d41-4a0b-95a4-a52fc1507e41" providerId="ADAL" clId="{0D89E426-EDAC-456B-A6DC-430A01B8A2B5}" dt="2022-11-11T02:21:54.743" v="5491"/>
          <ac:spMkLst>
            <pc:docMk/>
            <pc:sldMk cId="3561153968" sldId="309"/>
            <ac:spMk id="3" creationId="{3DE8EB1A-2723-433B-92DB-EDEA6836F5B3}"/>
          </ac:spMkLst>
        </pc:spChg>
      </pc:sldChg>
      <pc:sldChg chg="addSp modSp new mod">
        <pc:chgData name="Nath, Siddhartha" userId="d83df921-9d41-4a0b-95a4-a52fc1507e41" providerId="ADAL" clId="{0D89E426-EDAC-456B-A6DC-430A01B8A2B5}" dt="2022-11-11T02:23:57.708" v="5643" actId="1076"/>
        <pc:sldMkLst>
          <pc:docMk/>
          <pc:sldMk cId="1949319379" sldId="310"/>
        </pc:sldMkLst>
        <pc:spChg chg="mod">
          <ac:chgData name="Nath, Siddhartha" userId="d83df921-9d41-4a0b-95a4-a52fc1507e41" providerId="ADAL" clId="{0D89E426-EDAC-456B-A6DC-430A01B8A2B5}" dt="2022-11-11T02:22:15.683" v="5519" actId="20577"/>
          <ac:spMkLst>
            <pc:docMk/>
            <pc:sldMk cId="1949319379" sldId="310"/>
            <ac:spMk id="2" creationId="{F0F35242-DD98-48EB-BA00-949DC457F588}"/>
          </ac:spMkLst>
        </pc:spChg>
        <pc:spChg chg="mod">
          <ac:chgData name="Nath, Siddhartha" userId="d83df921-9d41-4a0b-95a4-a52fc1507e41" providerId="ADAL" clId="{0D89E426-EDAC-456B-A6DC-430A01B8A2B5}" dt="2022-11-11T02:22:45.507" v="5630" actId="14100"/>
          <ac:spMkLst>
            <pc:docMk/>
            <pc:sldMk cId="1949319379" sldId="310"/>
            <ac:spMk id="3" creationId="{5573932E-3109-4FA8-A1D8-5D2734A58A3C}"/>
          </ac:spMkLst>
        </pc:spChg>
        <pc:picChg chg="add mod">
          <ac:chgData name="Nath, Siddhartha" userId="d83df921-9d41-4a0b-95a4-a52fc1507e41" providerId="ADAL" clId="{0D89E426-EDAC-456B-A6DC-430A01B8A2B5}" dt="2022-11-11T02:23:51.203" v="5640" actId="1076"/>
          <ac:picMkLst>
            <pc:docMk/>
            <pc:sldMk cId="1949319379" sldId="310"/>
            <ac:picMk id="6" creationId="{44A21665-372F-4880-85BB-84F7312D7353}"/>
          </ac:picMkLst>
        </pc:picChg>
        <pc:picChg chg="add mod">
          <ac:chgData name="Nath, Siddhartha" userId="d83df921-9d41-4a0b-95a4-a52fc1507e41" providerId="ADAL" clId="{0D89E426-EDAC-456B-A6DC-430A01B8A2B5}" dt="2022-11-11T02:23:57.708" v="5643" actId="1076"/>
          <ac:picMkLst>
            <pc:docMk/>
            <pc:sldMk cId="1949319379" sldId="310"/>
            <ac:picMk id="8" creationId="{2424B870-2C88-415A-A6E6-162025D8026E}"/>
          </ac:picMkLst>
        </pc:picChg>
      </pc:sldChg>
      <pc:sldChg chg="addSp delSp modSp add mod">
        <pc:chgData name="Nath, Siddhartha" userId="d83df921-9d41-4a0b-95a4-a52fc1507e41" providerId="ADAL" clId="{0D89E426-EDAC-456B-A6DC-430A01B8A2B5}" dt="2022-11-11T02:25:55.396" v="5847" actId="1076"/>
        <pc:sldMkLst>
          <pc:docMk/>
          <pc:sldMk cId="297721764" sldId="311"/>
        </pc:sldMkLst>
        <pc:spChg chg="mod">
          <ac:chgData name="Nath, Siddhartha" userId="d83df921-9d41-4a0b-95a4-a52fc1507e41" providerId="ADAL" clId="{0D89E426-EDAC-456B-A6DC-430A01B8A2B5}" dt="2022-11-11T02:24:15.472" v="5682" actId="20577"/>
          <ac:spMkLst>
            <pc:docMk/>
            <pc:sldMk cId="297721764" sldId="311"/>
            <ac:spMk id="2" creationId="{F0F35242-DD98-48EB-BA00-949DC457F588}"/>
          </ac:spMkLst>
        </pc:spChg>
        <pc:spChg chg="mod">
          <ac:chgData name="Nath, Siddhartha" userId="d83df921-9d41-4a0b-95a4-a52fc1507e41" providerId="ADAL" clId="{0D89E426-EDAC-456B-A6DC-430A01B8A2B5}" dt="2022-11-11T02:25:31.420" v="5844" actId="14100"/>
          <ac:spMkLst>
            <pc:docMk/>
            <pc:sldMk cId="297721764" sldId="311"/>
            <ac:spMk id="3" creationId="{5573932E-3109-4FA8-A1D8-5D2734A58A3C}"/>
          </ac:spMkLst>
        </pc:spChg>
        <pc:picChg chg="del">
          <ac:chgData name="Nath, Siddhartha" userId="d83df921-9d41-4a0b-95a4-a52fc1507e41" providerId="ADAL" clId="{0D89E426-EDAC-456B-A6DC-430A01B8A2B5}" dt="2022-11-11T02:23:28.525" v="5637" actId="478"/>
          <ac:picMkLst>
            <pc:docMk/>
            <pc:sldMk cId="297721764" sldId="311"/>
            <ac:picMk id="6" creationId="{44A21665-372F-4880-85BB-84F7312D7353}"/>
          </ac:picMkLst>
        </pc:picChg>
        <pc:picChg chg="add mod">
          <ac:chgData name="Nath, Siddhartha" userId="d83df921-9d41-4a0b-95a4-a52fc1507e41" providerId="ADAL" clId="{0D89E426-EDAC-456B-A6DC-430A01B8A2B5}" dt="2022-11-11T02:25:55.396" v="5847" actId="1076"/>
          <ac:picMkLst>
            <pc:docMk/>
            <pc:sldMk cId="297721764" sldId="311"/>
            <ac:picMk id="7" creationId="{800F9430-8462-4D53-B52E-3C4B74BC46C0}"/>
          </ac:picMkLst>
        </pc:picChg>
      </pc:sldChg>
      <pc:sldChg chg="delSp modSp add mod">
        <pc:chgData name="Nath, Siddhartha" userId="d83df921-9d41-4a0b-95a4-a52fc1507e41" providerId="ADAL" clId="{0D89E426-EDAC-456B-A6DC-430A01B8A2B5}" dt="2022-11-11T02:29:19.697" v="6291" actId="20577"/>
        <pc:sldMkLst>
          <pc:docMk/>
          <pc:sldMk cId="3555123872" sldId="312"/>
        </pc:sldMkLst>
        <pc:spChg chg="mod">
          <ac:chgData name="Nath, Siddhartha" userId="d83df921-9d41-4a0b-95a4-a52fc1507e41" providerId="ADAL" clId="{0D89E426-EDAC-456B-A6DC-430A01B8A2B5}" dt="2022-11-11T02:29:19.697" v="6291" actId="20577"/>
          <ac:spMkLst>
            <pc:docMk/>
            <pc:sldMk cId="3555123872" sldId="312"/>
            <ac:spMk id="3" creationId="{5573932E-3109-4FA8-A1D8-5D2734A58A3C}"/>
          </ac:spMkLst>
        </pc:spChg>
        <pc:picChg chg="del">
          <ac:chgData name="Nath, Siddhartha" userId="d83df921-9d41-4a0b-95a4-a52fc1507e41" providerId="ADAL" clId="{0D89E426-EDAC-456B-A6DC-430A01B8A2B5}" dt="2022-11-11T02:27:34.810" v="6008" actId="478"/>
          <ac:picMkLst>
            <pc:docMk/>
            <pc:sldMk cId="3555123872" sldId="312"/>
            <ac:picMk id="7" creationId="{800F9430-8462-4D53-B52E-3C4B74BC46C0}"/>
          </ac:picMkLst>
        </pc:picChg>
      </pc:sldChg>
      <pc:sldChg chg="modSp new mod">
        <pc:chgData name="Nath, Siddhartha" userId="d83df921-9d41-4a0b-95a4-a52fc1507e41" providerId="ADAL" clId="{0D89E426-EDAC-456B-A6DC-430A01B8A2B5}" dt="2022-11-11T02:32:48.098" v="6701" actId="20577"/>
        <pc:sldMkLst>
          <pc:docMk/>
          <pc:sldMk cId="345654712" sldId="313"/>
        </pc:sldMkLst>
        <pc:spChg chg="mod">
          <ac:chgData name="Nath, Siddhartha" userId="d83df921-9d41-4a0b-95a4-a52fc1507e41" providerId="ADAL" clId="{0D89E426-EDAC-456B-A6DC-430A01B8A2B5}" dt="2022-11-11T02:30:25.360" v="6329" actId="20577"/>
          <ac:spMkLst>
            <pc:docMk/>
            <pc:sldMk cId="345654712" sldId="313"/>
            <ac:spMk id="2" creationId="{CBC1A020-4AD0-4090-9B36-E3CB87984B3A}"/>
          </ac:spMkLst>
        </pc:spChg>
        <pc:spChg chg="mod">
          <ac:chgData name="Nath, Siddhartha" userId="d83df921-9d41-4a0b-95a4-a52fc1507e41" providerId="ADAL" clId="{0D89E426-EDAC-456B-A6DC-430A01B8A2B5}" dt="2022-11-11T02:32:48.098" v="6701" actId="20577"/>
          <ac:spMkLst>
            <pc:docMk/>
            <pc:sldMk cId="345654712" sldId="313"/>
            <ac:spMk id="3" creationId="{3C8179ED-7771-46FB-BE6E-19880137C466}"/>
          </ac:spMkLst>
        </pc:spChg>
      </pc:sldChg>
      <pc:sldChg chg="addSp modSp add mod">
        <pc:chgData name="Nath, Siddhartha" userId="d83df921-9d41-4a0b-95a4-a52fc1507e41" providerId="ADAL" clId="{0D89E426-EDAC-456B-A6DC-430A01B8A2B5}" dt="2022-11-11T02:34:55.976" v="6862" actId="1076"/>
        <pc:sldMkLst>
          <pc:docMk/>
          <pc:sldMk cId="1566408596" sldId="314"/>
        </pc:sldMkLst>
        <pc:spChg chg="mod">
          <ac:chgData name="Nath, Siddhartha" userId="d83df921-9d41-4a0b-95a4-a52fc1507e41" providerId="ADAL" clId="{0D89E426-EDAC-456B-A6DC-430A01B8A2B5}" dt="2022-11-11T02:34:32.665" v="6857" actId="20577"/>
          <ac:spMkLst>
            <pc:docMk/>
            <pc:sldMk cId="1566408596" sldId="314"/>
            <ac:spMk id="3" creationId="{3C8179ED-7771-46FB-BE6E-19880137C466}"/>
          </ac:spMkLst>
        </pc:spChg>
        <pc:picChg chg="add mod">
          <ac:chgData name="Nath, Siddhartha" userId="d83df921-9d41-4a0b-95a4-a52fc1507e41" providerId="ADAL" clId="{0D89E426-EDAC-456B-A6DC-430A01B8A2B5}" dt="2022-11-11T02:34:55.976" v="6862" actId="1076"/>
          <ac:picMkLst>
            <pc:docMk/>
            <pc:sldMk cId="1566408596" sldId="314"/>
            <ac:picMk id="6" creationId="{5251FB2A-C592-4150-A466-6D3D3AC771A4}"/>
          </ac:picMkLst>
        </pc:picChg>
      </pc:sldChg>
      <pc:sldChg chg="addSp delSp modSp add mod">
        <pc:chgData name="Nath, Siddhartha" userId="d83df921-9d41-4a0b-95a4-a52fc1507e41" providerId="ADAL" clId="{0D89E426-EDAC-456B-A6DC-430A01B8A2B5}" dt="2022-11-11T02:36:42.048" v="6926" actId="1076"/>
        <pc:sldMkLst>
          <pc:docMk/>
          <pc:sldMk cId="986037304" sldId="315"/>
        </pc:sldMkLst>
        <pc:spChg chg="mod">
          <ac:chgData name="Nath, Siddhartha" userId="d83df921-9d41-4a0b-95a4-a52fc1507e41" providerId="ADAL" clId="{0D89E426-EDAC-456B-A6DC-430A01B8A2B5}" dt="2022-11-11T02:36:20.773" v="6922" actId="20577"/>
          <ac:spMkLst>
            <pc:docMk/>
            <pc:sldMk cId="986037304" sldId="315"/>
            <ac:spMk id="3" creationId="{3C8179ED-7771-46FB-BE6E-19880137C466}"/>
          </ac:spMkLst>
        </pc:spChg>
        <pc:picChg chg="del">
          <ac:chgData name="Nath, Siddhartha" userId="d83df921-9d41-4a0b-95a4-a52fc1507e41" providerId="ADAL" clId="{0D89E426-EDAC-456B-A6DC-430A01B8A2B5}" dt="2022-11-11T02:36:26.928" v="6923" actId="478"/>
          <ac:picMkLst>
            <pc:docMk/>
            <pc:sldMk cId="986037304" sldId="315"/>
            <ac:picMk id="6" creationId="{5251FB2A-C592-4150-A466-6D3D3AC771A4}"/>
          </ac:picMkLst>
        </pc:picChg>
        <pc:picChg chg="add mod">
          <ac:chgData name="Nath, Siddhartha" userId="d83df921-9d41-4a0b-95a4-a52fc1507e41" providerId="ADAL" clId="{0D89E426-EDAC-456B-A6DC-430A01B8A2B5}" dt="2022-11-11T02:36:42.048" v="6926" actId="1076"/>
          <ac:picMkLst>
            <pc:docMk/>
            <pc:sldMk cId="986037304" sldId="315"/>
            <ac:picMk id="7" creationId="{4E2A44C5-E436-42D2-8836-F6C0D91C3A0D}"/>
          </ac:picMkLst>
        </pc:picChg>
      </pc:sldChg>
      <pc:sldChg chg="addSp delSp modSp add mod">
        <pc:chgData name="Nath, Siddhartha" userId="d83df921-9d41-4a0b-95a4-a52fc1507e41" providerId="ADAL" clId="{0D89E426-EDAC-456B-A6DC-430A01B8A2B5}" dt="2022-11-11T02:38:22.274" v="6933" actId="1076"/>
        <pc:sldMkLst>
          <pc:docMk/>
          <pc:sldMk cId="3934485827" sldId="316"/>
        </pc:sldMkLst>
        <pc:picChg chg="add mod">
          <ac:chgData name="Nath, Siddhartha" userId="d83df921-9d41-4a0b-95a4-a52fc1507e41" providerId="ADAL" clId="{0D89E426-EDAC-456B-A6DC-430A01B8A2B5}" dt="2022-11-11T02:38:22.274" v="6933" actId="1076"/>
          <ac:picMkLst>
            <pc:docMk/>
            <pc:sldMk cId="3934485827" sldId="316"/>
            <ac:picMk id="6" creationId="{FA88CAA4-625C-4097-92D5-06F05DFB1D3D}"/>
          </ac:picMkLst>
        </pc:picChg>
        <pc:picChg chg="del">
          <ac:chgData name="Nath, Siddhartha" userId="d83df921-9d41-4a0b-95a4-a52fc1507e41" providerId="ADAL" clId="{0D89E426-EDAC-456B-A6DC-430A01B8A2B5}" dt="2022-11-11T02:37:14.451" v="6928" actId="478"/>
          <ac:picMkLst>
            <pc:docMk/>
            <pc:sldMk cId="3934485827" sldId="316"/>
            <ac:picMk id="7" creationId="{4E2A44C5-E436-42D2-8836-F6C0D91C3A0D}"/>
          </ac:picMkLst>
        </pc:picChg>
      </pc:sldChg>
      <pc:sldChg chg="delSp modSp add mod">
        <pc:chgData name="Nath, Siddhartha" userId="d83df921-9d41-4a0b-95a4-a52fc1507e41" providerId="ADAL" clId="{0D89E426-EDAC-456B-A6DC-430A01B8A2B5}" dt="2022-11-11T02:41:11.677" v="7374" actId="20577"/>
        <pc:sldMkLst>
          <pc:docMk/>
          <pc:sldMk cId="398142278" sldId="317"/>
        </pc:sldMkLst>
        <pc:spChg chg="mod">
          <ac:chgData name="Nath, Siddhartha" userId="d83df921-9d41-4a0b-95a4-a52fc1507e41" providerId="ADAL" clId="{0D89E426-EDAC-456B-A6DC-430A01B8A2B5}" dt="2022-11-11T02:41:11.677" v="7374" actId="20577"/>
          <ac:spMkLst>
            <pc:docMk/>
            <pc:sldMk cId="398142278" sldId="317"/>
            <ac:spMk id="3" creationId="{3C8179ED-7771-46FB-BE6E-19880137C466}"/>
          </ac:spMkLst>
        </pc:spChg>
        <pc:picChg chg="del">
          <ac:chgData name="Nath, Siddhartha" userId="d83df921-9d41-4a0b-95a4-a52fc1507e41" providerId="ADAL" clId="{0D89E426-EDAC-456B-A6DC-430A01B8A2B5}" dt="2022-11-11T02:38:32.035" v="6935" actId="478"/>
          <ac:picMkLst>
            <pc:docMk/>
            <pc:sldMk cId="398142278" sldId="317"/>
            <ac:picMk id="6" creationId="{FA88CAA4-625C-4097-92D5-06F05DFB1D3D}"/>
          </ac:picMkLst>
        </pc:picChg>
      </pc:sldChg>
      <pc:sldChg chg="modSp add mod">
        <pc:chgData name="Nath, Siddhartha" userId="d83df921-9d41-4a0b-95a4-a52fc1507e41" providerId="ADAL" clId="{0D89E426-EDAC-456B-A6DC-430A01B8A2B5}" dt="2022-11-11T02:44:41.093" v="7893" actId="404"/>
        <pc:sldMkLst>
          <pc:docMk/>
          <pc:sldMk cId="4149428579" sldId="318"/>
        </pc:sldMkLst>
        <pc:spChg chg="mod">
          <ac:chgData name="Nath, Siddhartha" userId="d83df921-9d41-4a0b-95a4-a52fc1507e41" providerId="ADAL" clId="{0D89E426-EDAC-456B-A6DC-430A01B8A2B5}" dt="2022-11-11T02:44:41.093" v="7893" actId="404"/>
          <ac:spMkLst>
            <pc:docMk/>
            <pc:sldMk cId="4149428579" sldId="318"/>
            <ac:spMk id="3" creationId="{3C8179ED-7771-46FB-BE6E-19880137C466}"/>
          </ac:spMkLst>
        </pc:spChg>
      </pc:sldChg>
      <pc:sldChg chg="addSp delSp modSp new del mod">
        <pc:chgData name="Nath, Siddhartha" userId="d83df921-9d41-4a0b-95a4-a52fc1507e41" providerId="ADAL" clId="{0D89E426-EDAC-456B-A6DC-430A01B8A2B5}" dt="2022-11-11T03:02:39.847" v="9842" actId="47"/>
        <pc:sldMkLst>
          <pc:docMk/>
          <pc:sldMk cId="4157121167" sldId="319"/>
        </pc:sldMkLst>
        <pc:spChg chg="mod">
          <ac:chgData name="Nath, Siddhartha" userId="d83df921-9d41-4a0b-95a4-a52fc1507e41" providerId="ADAL" clId="{0D89E426-EDAC-456B-A6DC-430A01B8A2B5}" dt="2022-11-11T02:45:19.509" v="7916" actId="20577"/>
          <ac:spMkLst>
            <pc:docMk/>
            <pc:sldMk cId="4157121167" sldId="319"/>
            <ac:spMk id="2" creationId="{D532EE28-0E08-488F-AC48-0351DC5139FC}"/>
          </ac:spMkLst>
        </pc:spChg>
        <pc:spChg chg="del">
          <ac:chgData name="Nath, Siddhartha" userId="d83df921-9d41-4a0b-95a4-a52fc1507e41" providerId="ADAL" clId="{0D89E426-EDAC-456B-A6DC-430A01B8A2B5}" dt="2022-11-11T02:45:22.341" v="7917" actId="478"/>
          <ac:spMkLst>
            <pc:docMk/>
            <pc:sldMk cId="4157121167" sldId="319"/>
            <ac:spMk id="3" creationId="{1590A84C-9217-47F2-948E-2109178C7859}"/>
          </ac:spMkLst>
        </pc:spChg>
        <pc:picChg chg="add mod">
          <ac:chgData name="Nath, Siddhartha" userId="d83df921-9d41-4a0b-95a4-a52fc1507e41" providerId="ADAL" clId="{0D89E426-EDAC-456B-A6DC-430A01B8A2B5}" dt="2022-11-11T02:45:50.425" v="7922" actId="1076"/>
          <ac:picMkLst>
            <pc:docMk/>
            <pc:sldMk cId="4157121167" sldId="319"/>
            <ac:picMk id="6" creationId="{C4907652-F0D3-499D-8598-5541C669F2A0}"/>
          </ac:picMkLst>
        </pc:picChg>
      </pc:sldChg>
      <pc:sldChg chg="addSp modSp new mod">
        <pc:chgData name="Nath, Siddhartha" userId="d83df921-9d41-4a0b-95a4-a52fc1507e41" providerId="ADAL" clId="{0D89E426-EDAC-456B-A6DC-430A01B8A2B5}" dt="2022-11-11T02:47:21.912" v="8080" actId="1076"/>
        <pc:sldMkLst>
          <pc:docMk/>
          <pc:sldMk cId="2897435710" sldId="320"/>
        </pc:sldMkLst>
        <pc:spChg chg="mod">
          <ac:chgData name="Nath, Siddhartha" userId="d83df921-9d41-4a0b-95a4-a52fc1507e41" providerId="ADAL" clId="{0D89E426-EDAC-456B-A6DC-430A01B8A2B5}" dt="2022-11-11T02:46:28.441" v="7937" actId="20577"/>
          <ac:spMkLst>
            <pc:docMk/>
            <pc:sldMk cId="2897435710" sldId="320"/>
            <ac:spMk id="2" creationId="{48F43230-9F55-40F3-AA35-065590F07D27}"/>
          </ac:spMkLst>
        </pc:spChg>
        <pc:spChg chg="mod">
          <ac:chgData name="Nath, Siddhartha" userId="d83df921-9d41-4a0b-95a4-a52fc1507e41" providerId="ADAL" clId="{0D89E426-EDAC-456B-A6DC-430A01B8A2B5}" dt="2022-11-11T02:46:58.409" v="8076" actId="14100"/>
          <ac:spMkLst>
            <pc:docMk/>
            <pc:sldMk cId="2897435710" sldId="320"/>
            <ac:spMk id="3" creationId="{03F6486C-2613-4D1F-90DE-7F15F2DF9E1E}"/>
          </ac:spMkLst>
        </pc:spChg>
        <pc:picChg chg="add mod">
          <ac:chgData name="Nath, Siddhartha" userId="d83df921-9d41-4a0b-95a4-a52fc1507e41" providerId="ADAL" clId="{0D89E426-EDAC-456B-A6DC-430A01B8A2B5}" dt="2022-11-11T02:47:21.912" v="8080" actId="1076"/>
          <ac:picMkLst>
            <pc:docMk/>
            <pc:sldMk cId="2897435710" sldId="320"/>
            <ac:picMk id="6" creationId="{EFE4ED1F-E996-4A95-AECC-D450E3B8014A}"/>
          </ac:picMkLst>
        </pc:picChg>
      </pc:sldChg>
      <pc:sldChg chg="modSp new mod">
        <pc:chgData name="Nath, Siddhartha" userId="d83df921-9d41-4a0b-95a4-a52fc1507e41" providerId="ADAL" clId="{0D89E426-EDAC-456B-A6DC-430A01B8A2B5}" dt="2022-11-11T02:49:48.926" v="8612" actId="20577"/>
        <pc:sldMkLst>
          <pc:docMk/>
          <pc:sldMk cId="2406721093" sldId="321"/>
        </pc:sldMkLst>
        <pc:spChg chg="mod">
          <ac:chgData name="Nath, Siddhartha" userId="d83df921-9d41-4a0b-95a4-a52fc1507e41" providerId="ADAL" clId="{0D89E426-EDAC-456B-A6DC-430A01B8A2B5}" dt="2022-11-11T02:47:27.761" v="8093" actId="20577"/>
          <ac:spMkLst>
            <pc:docMk/>
            <pc:sldMk cId="2406721093" sldId="321"/>
            <ac:spMk id="2" creationId="{356E5C3E-91A1-4507-9377-13BAE3D7BECC}"/>
          </ac:spMkLst>
        </pc:spChg>
        <pc:spChg chg="mod">
          <ac:chgData name="Nath, Siddhartha" userId="d83df921-9d41-4a0b-95a4-a52fc1507e41" providerId="ADAL" clId="{0D89E426-EDAC-456B-A6DC-430A01B8A2B5}" dt="2022-11-11T02:49:48.926" v="8612" actId="20577"/>
          <ac:spMkLst>
            <pc:docMk/>
            <pc:sldMk cId="2406721093" sldId="321"/>
            <ac:spMk id="3" creationId="{8DBB947D-1054-480E-A233-7523242B1A33}"/>
          </ac:spMkLst>
        </pc:spChg>
      </pc:sldChg>
      <pc:sldChg chg="modSp new mod">
        <pc:chgData name="Nath, Siddhartha" userId="d83df921-9d41-4a0b-95a4-a52fc1507e41" providerId="ADAL" clId="{0D89E426-EDAC-456B-A6DC-430A01B8A2B5}" dt="2022-11-11T02:50:55.622" v="8778" actId="20577"/>
        <pc:sldMkLst>
          <pc:docMk/>
          <pc:sldMk cId="2900890383" sldId="322"/>
        </pc:sldMkLst>
        <pc:spChg chg="mod">
          <ac:chgData name="Nath, Siddhartha" userId="d83df921-9d41-4a0b-95a4-a52fc1507e41" providerId="ADAL" clId="{0D89E426-EDAC-456B-A6DC-430A01B8A2B5}" dt="2022-11-11T02:50:05.019" v="8637" actId="20577"/>
          <ac:spMkLst>
            <pc:docMk/>
            <pc:sldMk cId="2900890383" sldId="322"/>
            <ac:spMk id="2" creationId="{1B13A296-62BF-43BA-95AB-4EC5E8882B31}"/>
          </ac:spMkLst>
        </pc:spChg>
        <pc:spChg chg="mod">
          <ac:chgData name="Nath, Siddhartha" userId="d83df921-9d41-4a0b-95a4-a52fc1507e41" providerId="ADAL" clId="{0D89E426-EDAC-456B-A6DC-430A01B8A2B5}" dt="2022-11-11T02:50:55.622" v="8778" actId="20577"/>
          <ac:spMkLst>
            <pc:docMk/>
            <pc:sldMk cId="2900890383" sldId="322"/>
            <ac:spMk id="3" creationId="{672376E7-7C2B-4773-8E25-E2F01B3747EC}"/>
          </ac:spMkLst>
        </pc:spChg>
      </pc:sldChg>
      <pc:sldChg chg="addSp modSp add mod">
        <pc:chgData name="Nath, Siddhartha" userId="d83df921-9d41-4a0b-95a4-a52fc1507e41" providerId="ADAL" clId="{0D89E426-EDAC-456B-A6DC-430A01B8A2B5}" dt="2022-11-11T02:53:02.109" v="9048" actId="1076"/>
        <pc:sldMkLst>
          <pc:docMk/>
          <pc:sldMk cId="2775925640" sldId="323"/>
        </pc:sldMkLst>
        <pc:spChg chg="mod">
          <ac:chgData name="Nath, Siddhartha" userId="d83df921-9d41-4a0b-95a4-a52fc1507e41" providerId="ADAL" clId="{0D89E426-EDAC-456B-A6DC-430A01B8A2B5}" dt="2022-11-11T02:52:31.903" v="9043" actId="14100"/>
          <ac:spMkLst>
            <pc:docMk/>
            <pc:sldMk cId="2775925640" sldId="323"/>
            <ac:spMk id="3" creationId="{672376E7-7C2B-4773-8E25-E2F01B3747EC}"/>
          </ac:spMkLst>
        </pc:spChg>
        <pc:picChg chg="add mod">
          <ac:chgData name="Nath, Siddhartha" userId="d83df921-9d41-4a0b-95a4-a52fc1507e41" providerId="ADAL" clId="{0D89E426-EDAC-456B-A6DC-430A01B8A2B5}" dt="2022-11-11T02:53:02.109" v="9048" actId="1076"/>
          <ac:picMkLst>
            <pc:docMk/>
            <pc:sldMk cId="2775925640" sldId="323"/>
            <ac:picMk id="6" creationId="{68645A61-131E-4B68-A99E-DC8D6755FF9C}"/>
          </ac:picMkLst>
        </pc:picChg>
      </pc:sldChg>
      <pc:sldChg chg="addSp delSp modSp add mod">
        <pc:chgData name="Nath, Siddhartha" userId="d83df921-9d41-4a0b-95a4-a52fc1507e41" providerId="ADAL" clId="{0D89E426-EDAC-456B-A6DC-430A01B8A2B5}" dt="2022-11-11T02:56:12.710" v="9459" actId="1076"/>
        <pc:sldMkLst>
          <pc:docMk/>
          <pc:sldMk cId="3243990975" sldId="324"/>
        </pc:sldMkLst>
        <pc:spChg chg="mod">
          <ac:chgData name="Nath, Siddhartha" userId="d83df921-9d41-4a0b-95a4-a52fc1507e41" providerId="ADAL" clId="{0D89E426-EDAC-456B-A6DC-430A01B8A2B5}" dt="2022-11-11T02:55:52.266" v="9454" actId="20577"/>
          <ac:spMkLst>
            <pc:docMk/>
            <pc:sldMk cId="3243990975" sldId="324"/>
            <ac:spMk id="3" creationId="{672376E7-7C2B-4773-8E25-E2F01B3747EC}"/>
          </ac:spMkLst>
        </pc:spChg>
        <pc:picChg chg="del">
          <ac:chgData name="Nath, Siddhartha" userId="d83df921-9d41-4a0b-95a4-a52fc1507e41" providerId="ADAL" clId="{0D89E426-EDAC-456B-A6DC-430A01B8A2B5}" dt="2022-11-11T02:55:56.485" v="9455" actId="478"/>
          <ac:picMkLst>
            <pc:docMk/>
            <pc:sldMk cId="3243990975" sldId="324"/>
            <ac:picMk id="6" creationId="{68645A61-131E-4B68-A99E-DC8D6755FF9C}"/>
          </ac:picMkLst>
        </pc:picChg>
        <pc:picChg chg="add mod">
          <ac:chgData name="Nath, Siddhartha" userId="d83df921-9d41-4a0b-95a4-a52fc1507e41" providerId="ADAL" clId="{0D89E426-EDAC-456B-A6DC-430A01B8A2B5}" dt="2022-11-11T02:56:12.710" v="9459" actId="1076"/>
          <ac:picMkLst>
            <pc:docMk/>
            <pc:sldMk cId="3243990975" sldId="324"/>
            <ac:picMk id="7" creationId="{3EF59319-0E47-4E21-B2EF-BC0B6D730090}"/>
          </ac:picMkLst>
        </pc:picChg>
      </pc:sldChg>
      <pc:sldChg chg="addSp delSp modSp add mod">
        <pc:chgData name="Nath, Siddhartha" userId="d83df921-9d41-4a0b-95a4-a52fc1507e41" providerId="ADAL" clId="{0D89E426-EDAC-456B-A6DC-430A01B8A2B5}" dt="2022-11-11T02:59:11.348" v="9551" actId="207"/>
        <pc:sldMkLst>
          <pc:docMk/>
          <pc:sldMk cId="2626877495" sldId="325"/>
        </pc:sldMkLst>
        <pc:spChg chg="mod">
          <ac:chgData name="Nath, Siddhartha" userId="d83df921-9d41-4a0b-95a4-a52fc1507e41" providerId="ADAL" clId="{0D89E426-EDAC-456B-A6DC-430A01B8A2B5}" dt="2022-11-11T02:57:08.175" v="9539" actId="14100"/>
          <ac:spMkLst>
            <pc:docMk/>
            <pc:sldMk cId="2626877495" sldId="325"/>
            <ac:spMk id="3" creationId="{672376E7-7C2B-4773-8E25-E2F01B3747EC}"/>
          </ac:spMkLst>
        </pc:spChg>
        <pc:spChg chg="add mod">
          <ac:chgData name="Nath, Siddhartha" userId="d83df921-9d41-4a0b-95a4-a52fc1507e41" providerId="ADAL" clId="{0D89E426-EDAC-456B-A6DC-430A01B8A2B5}" dt="2022-11-11T02:59:11.348" v="9551" actId="207"/>
          <ac:spMkLst>
            <pc:docMk/>
            <pc:sldMk cId="2626877495" sldId="325"/>
            <ac:spMk id="8" creationId="{B23E8027-377A-479E-9797-64910F4439C9}"/>
          </ac:spMkLst>
        </pc:spChg>
        <pc:grpChg chg="add mod">
          <ac:chgData name="Nath, Siddhartha" userId="d83df921-9d41-4a0b-95a4-a52fc1507e41" providerId="ADAL" clId="{0D89E426-EDAC-456B-A6DC-430A01B8A2B5}" dt="2022-11-11T02:58:21.511" v="9547" actId="164"/>
          <ac:grpSpMkLst>
            <pc:docMk/>
            <pc:sldMk cId="2626877495" sldId="325"/>
            <ac:grpSpMk id="9" creationId="{1201B95C-7B32-4747-AA07-4AFCB12DAC19}"/>
          </ac:grpSpMkLst>
        </pc:grpChg>
        <pc:picChg chg="add mod">
          <ac:chgData name="Nath, Siddhartha" userId="d83df921-9d41-4a0b-95a4-a52fc1507e41" providerId="ADAL" clId="{0D89E426-EDAC-456B-A6DC-430A01B8A2B5}" dt="2022-11-11T02:58:21.511" v="9547" actId="164"/>
          <ac:picMkLst>
            <pc:docMk/>
            <pc:sldMk cId="2626877495" sldId="325"/>
            <ac:picMk id="6" creationId="{DAAF8B74-D72A-494C-98C8-B0370155FD9A}"/>
          </ac:picMkLst>
        </pc:picChg>
        <pc:picChg chg="del">
          <ac:chgData name="Nath, Siddhartha" userId="d83df921-9d41-4a0b-95a4-a52fc1507e41" providerId="ADAL" clId="{0D89E426-EDAC-456B-A6DC-430A01B8A2B5}" dt="2022-11-11T02:56:38.260" v="9461" actId="478"/>
          <ac:picMkLst>
            <pc:docMk/>
            <pc:sldMk cId="2626877495" sldId="325"/>
            <ac:picMk id="7" creationId="{3EF59319-0E47-4E21-B2EF-BC0B6D730090}"/>
          </ac:picMkLst>
        </pc:picChg>
      </pc:sldChg>
      <pc:sldChg chg="addSp delSp modSp add mod">
        <pc:chgData name="Nath, Siddhartha" userId="d83df921-9d41-4a0b-95a4-a52fc1507e41" providerId="ADAL" clId="{0D89E426-EDAC-456B-A6DC-430A01B8A2B5}" dt="2022-11-11T03:00:00.439" v="9559" actId="403"/>
        <pc:sldMkLst>
          <pc:docMk/>
          <pc:sldMk cId="3584488818" sldId="326"/>
        </pc:sldMkLst>
        <pc:spChg chg="mod">
          <ac:chgData name="Nath, Siddhartha" userId="d83df921-9d41-4a0b-95a4-a52fc1507e41" providerId="ADAL" clId="{0D89E426-EDAC-456B-A6DC-430A01B8A2B5}" dt="2022-11-11T03:00:00.439" v="9559" actId="403"/>
          <ac:spMkLst>
            <pc:docMk/>
            <pc:sldMk cId="3584488818" sldId="326"/>
            <ac:spMk id="3" creationId="{672376E7-7C2B-4773-8E25-E2F01B3747EC}"/>
          </ac:spMkLst>
        </pc:spChg>
        <pc:grpChg chg="del">
          <ac:chgData name="Nath, Siddhartha" userId="d83df921-9d41-4a0b-95a4-a52fc1507e41" providerId="ADAL" clId="{0D89E426-EDAC-456B-A6DC-430A01B8A2B5}" dt="2022-11-11T02:59:33.235" v="9553" actId="478"/>
          <ac:grpSpMkLst>
            <pc:docMk/>
            <pc:sldMk cId="3584488818" sldId="326"/>
            <ac:grpSpMk id="9" creationId="{1201B95C-7B32-4747-AA07-4AFCB12DAC19}"/>
          </ac:grpSpMkLst>
        </pc:grpChg>
        <pc:picChg chg="add mod">
          <ac:chgData name="Nath, Siddhartha" userId="d83df921-9d41-4a0b-95a4-a52fc1507e41" providerId="ADAL" clId="{0D89E426-EDAC-456B-A6DC-430A01B8A2B5}" dt="2022-11-11T02:59:55.135" v="9556" actId="1076"/>
          <ac:picMkLst>
            <pc:docMk/>
            <pc:sldMk cId="3584488818" sldId="326"/>
            <ac:picMk id="7" creationId="{E915FD60-4B55-4A6B-8136-80DEBD55FF58}"/>
          </ac:picMkLst>
        </pc:picChg>
      </pc:sldChg>
      <pc:sldChg chg="addSp delSp modSp add mod">
        <pc:chgData name="Nath, Siddhartha" userId="d83df921-9d41-4a0b-95a4-a52fc1507e41" providerId="ADAL" clId="{0D89E426-EDAC-456B-A6DC-430A01B8A2B5}" dt="2022-11-11T03:02:29.230" v="9841" actId="14100"/>
        <pc:sldMkLst>
          <pc:docMk/>
          <pc:sldMk cId="173638831" sldId="327"/>
        </pc:sldMkLst>
        <pc:spChg chg="mod">
          <ac:chgData name="Nath, Siddhartha" userId="d83df921-9d41-4a0b-95a4-a52fc1507e41" providerId="ADAL" clId="{0D89E426-EDAC-456B-A6DC-430A01B8A2B5}" dt="2022-11-11T03:02:06.944" v="9835" actId="403"/>
          <ac:spMkLst>
            <pc:docMk/>
            <pc:sldMk cId="173638831" sldId="327"/>
            <ac:spMk id="3" creationId="{672376E7-7C2B-4773-8E25-E2F01B3747EC}"/>
          </ac:spMkLst>
        </pc:spChg>
        <pc:picChg chg="add mod">
          <ac:chgData name="Nath, Siddhartha" userId="d83df921-9d41-4a0b-95a4-a52fc1507e41" providerId="ADAL" clId="{0D89E426-EDAC-456B-A6DC-430A01B8A2B5}" dt="2022-11-11T03:02:29.230" v="9841" actId="14100"/>
          <ac:picMkLst>
            <pc:docMk/>
            <pc:sldMk cId="173638831" sldId="327"/>
            <ac:picMk id="6" creationId="{823FE58E-6344-478A-8212-311B6E94E053}"/>
          </ac:picMkLst>
        </pc:picChg>
        <pc:picChg chg="del">
          <ac:chgData name="Nath, Siddhartha" userId="d83df921-9d41-4a0b-95a4-a52fc1507e41" providerId="ADAL" clId="{0D89E426-EDAC-456B-A6DC-430A01B8A2B5}" dt="2022-11-11T03:02:08.753" v="9836" actId="478"/>
          <ac:picMkLst>
            <pc:docMk/>
            <pc:sldMk cId="173638831" sldId="327"/>
            <ac:picMk id="7" creationId="{E915FD60-4B55-4A6B-8136-80DEBD55FF58}"/>
          </ac:picMkLst>
        </pc:picChg>
      </pc:sldChg>
      <pc:sldChg chg="addSp delSp modSp new mod ord">
        <pc:chgData name="Nath, Siddhartha" userId="d83df921-9d41-4a0b-95a4-a52fc1507e41" providerId="ADAL" clId="{0D89E426-EDAC-456B-A6DC-430A01B8A2B5}" dt="2022-11-11T03:09:22.537" v="10299"/>
        <pc:sldMkLst>
          <pc:docMk/>
          <pc:sldMk cId="1688829363" sldId="328"/>
        </pc:sldMkLst>
        <pc:spChg chg="mod">
          <ac:chgData name="Nath, Siddhartha" userId="d83df921-9d41-4a0b-95a4-a52fc1507e41" providerId="ADAL" clId="{0D89E426-EDAC-456B-A6DC-430A01B8A2B5}" dt="2022-11-11T03:03:39.724" v="9863" actId="20577"/>
          <ac:spMkLst>
            <pc:docMk/>
            <pc:sldMk cId="1688829363" sldId="328"/>
            <ac:spMk id="2" creationId="{8070750A-A9BC-4C40-B5E9-4836CA17868B}"/>
          </ac:spMkLst>
        </pc:spChg>
        <pc:spChg chg="del">
          <ac:chgData name="Nath, Siddhartha" userId="d83df921-9d41-4a0b-95a4-a52fc1507e41" providerId="ADAL" clId="{0D89E426-EDAC-456B-A6DC-430A01B8A2B5}" dt="2022-11-11T03:03:57.843" v="9864" actId="478"/>
          <ac:spMkLst>
            <pc:docMk/>
            <pc:sldMk cId="1688829363" sldId="328"/>
            <ac:spMk id="3" creationId="{2F5C7B4E-748D-4AEC-BA7E-AA158E966CE9}"/>
          </ac:spMkLst>
        </pc:spChg>
        <pc:picChg chg="add mod">
          <ac:chgData name="Nath, Siddhartha" userId="d83df921-9d41-4a0b-95a4-a52fc1507e41" providerId="ADAL" clId="{0D89E426-EDAC-456B-A6DC-430A01B8A2B5}" dt="2022-11-11T03:04:04.420" v="9868" actId="14100"/>
          <ac:picMkLst>
            <pc:docMk/>
            <pc:sldMk cId="1688829363" sldId="328"/>
            <ac:picMk id="6" creationId="{BB17FAA9-9E37-49FC-AE08-D7E8D4CFDEA2}"/>
          </ac:picMkLst>
        </pc:picChg>
      </pc:sldChg>
      <pc:sldChg chg="modSp new mod">
        <pc:chgData name="Nath, Siddhartha" userId="d83df921-9d41-4a0b-95a4-a52fc1507e41" providerId="ADAL" clId="{0D89E426-EDAC-456B-A6DC-430A01B8A2B5}" dt="2022-11-11T03:05:42.517" v="9982"/>
        <pc:sldMkLst>
          <pc:docMk/>
          <pc:sldMk cId="48355142" sldId="329"/>
        </pc:sldMkLst>
        <pc:spChg chg="mod">
          <ac:chgData name="Nath, Siddhartha" userId="d83df921-9d41-4a0b-95a4-a52fc1507e41" providerId="ADAL" clId="{0D89E426-EDAC-456B-A6DC-430A01B8A2B5}" dt="2022-11-11T03:04:46.872" v="9879" actId="20577"/>
          <ac:spMkLst>
            <pc:docMk/>
            <pc:sldMk cId="48355142" sldId="329"/>
            <ac:spMk id="2" creationId="{19C7F77C-A808-46F7-9D5D-BAFD283B19BA}"/>
          </ac:spMkLst>
        </pc:spChg>
        <pc:spChg chg="mod">
          <ac:chgData name="Nath, Siddhartha" userId="d83df921-9d41-4a0b-95a4-a52fc1507e41" providerId="ADAL" clId="{0D89E426-EDAC-456B-A6DC-430A01B8A2B5}" dt="2022-11-11T03:05:42.517" v="9982"/>
          <ac:spMkLst>
            <pc:docMk/>
            <pc:sldMk cId="48355142" sldId="329"/>
            <ac:spMk id="3" creationId="{E69EAC56-AF23-45FC-B1D1-EB5AF8932CFC}"/>
          </ac:spMkLst>
        </pc:spChg>
      </pc:sldChg>
      <pc:sldChg chg="modSp new mod">
        <pc:chgData name="Nath, Siddhartha" userId="d83df921-9d41-4a0b-95a4-a52fc1507e41" providerId="ADAL" clId="{0D89E426-EDAC-456B-A6DC-430A01B8A2B5}" dt="2022-11-11T03:13:04.914" v="10533" actId="20577"/>
        <pc:sldMkLst>
          <pc:docMk/>
          <pc:sldMk cId="704511762" sldId="330"/>
        </pc:sldMkLst>
        <pc:spChg chg="mod">
          <ac:chgData name="Nath, Siddhartha" userId="d83df921-9d41-4a0b-95a4-a52fc1507e41" providerId="ADAL" clId="{0D89E426-EDAC-456B-A6DC-430A01B8A2B5}" dt="2022-11-11T03:06:03.445" v="10013" actId="20577"/>
          <ac:spMkLst>
            <pc:docMk/>
            <pc:sldMk cId="704511762" sldId="330"/>
            <ac:spMk id="2" creationId="{369DB4C0-23C1-44DA-8B4C-2E3A10CD6FC7}"/>
          </ac:spMkLst>
        </pc:spChg>
        <pc:spChg chg="mod">
          <ac:chgData name="Nath, Siddhartha" userId="d83df921-9d41-4a0b-95a4-a52fc1507e41" providerId="ADAL" clId="{0D89E426-EDAC-456B-A6DC-430A01B8A2B5}" dt="2022-11-11T03:13:04.914" v="10533" actId="20577"/>
          <ac:spMkLst>
            <pc:docMk/>
            <pc:sldMk cId="704511762" sldId="330"/>
            <ac:spMk id="3" creationId="{1ED3D435-8D5C-43AE-9D11-4A6E605C3230}"/>
          </ac:spMkLst>
        </pc:spChg>
      </pc:sldChg>
      <pc:sldChg chg="addSp delSp modSp new mod">
        <pc:chgData name="Nath, Siddhartha" userId="d83df921-9d41-4a0b-95a4-a52fc1507e41" providerId="ADAL" clId="{0D89E426-EDAC-456B-A6DC-430A01B8A2B5}" dt="2022-11-11T03:10:26.004" v="10363" actId="1076"/>
        <pc:sldMkLst>
          <pc:docMk/>
          <pc:sldMk cId="1380696200" sldId="331"/>
        </pc:sldMkLst>
        <pc:spChg chg="mod">
          <ac:chgData name="Nath, Siddhartha" userId="d83df921-9d41-4a0b-95a4-a52fc1507e41" providerId="ADAL" clId="{0D89E426-EDAC-456B-A6DC-430A01B8A2B5}" dt="2022-11-11T03:09:46.460" v="10359" actId="20577"/>
          <ac:spMkLst>
            <pc:docMk/>
            <pc:sldMk cId="1380696200" sldId="331"/>
            <ac:spMk id="2" creationId="{8FCA1647-F5BA-4778-AFBE-12578EC8E98B}"/>
          </ac:spMkLst>
        </pc:spChg>
        <pc:spChg chg="del">
          <ac:chgData name="Nath, Siddhartha" userId="d83df921-9d41-4a0b-95a4-a52fc1507e41" providerId="ADAL" clId="{0D89E426-EDAC-456B-A6DC-430A01B8A2B5}" dt="2022-11-11T03:10:18.355" v="10360" actId="478"/>
          <ac:spMkLst>
            <pc:docMk/>
            <pc:sldMk cId="1380696200" sldId="331"/>
            <ac:spMk id="3" creationId="{5BA43B55-1F27-4AB3-A3A1-E9DD351AC028}"/>
          </ac:spMkLst>
        </pc:spChg>
        <pc:picChg chg="add mod">
          <ac:chgData name="Nath, Siddhartha" userId="d83df921-9d41-4a0b-95a4-a52fc1507e41" providerId="ADAL" clId="{0D89E426-EDAC-456B-A6DC-430A01B8A2B5}" dt="2022-11-11T03:10:26.004" v="10363" actId="1076"/>
          <ac:picMkLst>
            <pc:docMk/>
            <pc:sldMk cId="1380696200" sldId="331"/>
            <ac:picMk id="6" creationId="{9B0199C8-1871-42DD-A5A8-495A8589AD86}"/>
          </ac:picMkLst>
        </pc:picChg>
      </pc:sldChg>
      <pc:sldChg chg="modSp new mod">
        <pc:chgData name="Nath, Siddhartha" userId="d83df921-9d41-4a0b-95a4-a52fc1507e41" providerId="ADAL" clId="{0D89E426-EDAC-456B-A6DC-430A01B8A2B5}" dt="2022-11-11T03:23:39.010" v="10854" actId="20577"/>
        <pc:sldMkLst>
          <pc:docMk/>
          <pc:sldMk cId="322944114" sldId="332"/>
        </pc:sldMkLst>
        <pc:spChg chg="mod">
          <ac:chgData name="Nath, Siddhartha" userId="d83df921-9d41-4a0b-95a4-a52fc1507e41" providerId="ADAL" clId="{0D89E426-EDAC-456B-A6DC-430A01B8A2B5}" dt="2022-11-11T03:18:33.073" v="10850" actId="113"/>
          <ac:spMkLst>
            <pc:docMk/>
            <pc:sldMk cId="322944114" sldId="332"/>
            <ac:spMk id="2" creationId="{1B813FF4-4FE1-4589-A7B9-8F2BFFC6FB7D}"/>
          </ac:spMkLst>
        </pc:spChg>
        <pc:spChg chg="mod">
          <ac:chgData name="Nath, Siddhartha" userId="d83df921-9d41-4a0b-95a4-a52fc1507e41" providerId="ADAL" clId="{0D89E426-EDAC-456B-A6DC-430A01B8A2B5}" dt="2022-11-11T03:23:39.010" v="10854" actId="20577"/>
          <ac:spMkLst>
            <pc:docMk/>
            <pc:sldMk cId="322944114" sldId="332"/>
            <ac:spMk id="3" creationId="{27E84315-A4DF-4941-A02C-6ED902F28140}"/>
          </ac:spMkLst>
        </pc:spChg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3318015077" sldId="435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3799685210" sldId="437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4234472616" sldId="438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4003356404" sldId="439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804045330" sldId="440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1643631803" sldId="441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2306377548" sldId="442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1417414849" sldId="443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176002064" sldId="444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892152989" sldId="445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1131018653" sldId="446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2911042024" sldId="447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555845748" sldId="448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2420645216" sldId="449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2035481362" sldId="450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4109481024" sldId="451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1956994711" sldId="452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2636486571" sldId="453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727259210" sldId="454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2466113800" sldId="455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1431846925" sldId="456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1576337474" sldId="457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2043366041" sldId="458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1559480733" sldId="459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1073787394" sldId="460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2182665032" sldId="461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3851298499" sldId="462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3052329250" sldId="463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3477598606" sldId="464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1406344349" sldId="465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3791391495" sldId="466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3888533958" sldId="467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1404727061" sldId="468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4049349827" sldId="469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663949560" sldId="470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1221003548" sldId="471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1444956865" sldId="472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320856835" sldId="473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633119425" sldId="474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1423015851" sldId="475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2642513415" sldId="476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586804045" sldId="477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764716555" sldId="478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452929839" sldId="479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4067072782" sldId="480"/>
        </pc:sldMkLst>
      </pc:sldChg>
    </pc:docChg>
  </pc:docChgLst>
  <pc:docChgLst>
    <pc:chgData name="Nath, Siddhartha" userId="d83df921-9d41-4a0b-95a4-a52fc1507e41" providerId="ADAL" clId="{CE65A61D-509D-45FC-A356-AE8D33A0C06E}"/>
    <pc:docChg chg="undo custSel addSld delSld modSld sldOrd">
      <pc:chgData name="Nath, Siddhartha" userId="d83df921-9d41-4a0b-95a4-a52fc1507e41" providerId="ADAL" clId="{CE65A61D-509D-45FC-A356-AE8D33A0C06E}" dt="2022-11-07T16:44:27.137" v="10386" actId="20577"/>
      <pc:docMkLst>
        <pc:docMk/>
      </pc:docMkLst>
      <pc:sldChg chg="modSp mod">
        <pc:chgData name="Nath, Siddhartha" userId="d83df921-9d41-4a0b-95a4-a52fc1507e41" providerId="ADAL" clId="{CE65A61D-509D-45FC-A356-AE8D33A0C06E}" dt="2022-11-04T22:24:32.097" v="3" actId="20577"/>
        <pc:sldMkLst>
          <pc:docMk/>
          <pc:sldMk cId="0" sldId="284"/>
        </pc:sldMkLst>
        <pc:spChg chg="mod">
          <ac:chgData name="Nath, Siddhartha" userId="d83df921-9d41-4a0b-95a4-a52fc1507e41" providerId="ADAL" clId="{CE65A61D-509D-45FC-A356-AE8D33A0C06E}" dt="2022-11-04T22:24:32.097" v="3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CE65A61D-509D-45FC-A356-AE8D33A0C06E}" dt="2022-11-04T22:24:39.457" v="23" actId="20577"/>
        <pc:sldMkLst>
          <pc:docMk/>
          <pc:sldMk cId="0" sldId="285"/>
        </pc:sldMkLst>
        <pc:spChg chg="mod">
          <ac:chgData name="Nath, Siddhartha" userId="d83df921-9d41-4a0b-95a4-a52fc1507e41" providerId="ADAL" clId="{CE65A61D-509D-45FC-A356-AE8D33A0C06E}" dt="2022-11-04T22:24:39.457" v="23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CE65A61D-509D-45FC-A356-AE8D33A0C06E}" dt="2022-11-07T16:44:08.224" v="10378" actId="20577"/>
        <pc:sldMkLst>
          <pc:docMk/>
          <pc:sldMk cId="0" sldId="287"/>
        </pc:sldMkLst>
        <pc:spChg chg="mod">
          <ac:chgData name="Nath, Siddhartha" userId="d83df921-9d41-4a0b-95a4-a52fc1507e41" providerId="ADAL" clId="{CE65A61D-509D-45FC-A356-AE8D33A0C06E}" dt="2022-11-07T16:44:08.224" v="10378" actId="20577"/>
          <ac:spMkLst>
            <pc:docMk/>
            <pc:sldMk cId="0" sldId="287"/>
            <ac:spMk id="6147" creationId="{73F818DB-3984-47D9-9F92-47F2BB30F17C}"/>
          </ac:spMkLst>
        </pc:spChg>
      </pc:sldChg>
      <pc:sldChg chg="modSp mod">
        <pc:chgData name="Nath, Siddhartha" userId="d83df921-9d41-4a0b-95a4-a52fc1507e41" providerId="ADAL" clId="{CE65A61D-509D-45FC-A356-AE8D33A0C06E}" dt="2022-11-05T19:42:40.171" v="10337" actId="20577"/>
        <pc:sldMkLst>
          <pc:docMk/>
          <pc:sldMk cId="1254003249" sldId="288"/>
        </pc:sldMkLst>
        <pc:spChg chg="mod">
          <ac:chgData name="Nath, Siddhartha" userId="d83df921-9d41-4a0b-95a4-a52fc1507e41" providerId="ADAL" clId="{CE65A61D-509D-45FC-A356-AE8D33A0C06E}" dt="2022-11-04T22:38:05.500" v="756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CE65A61D-509D-45FC-A356-AE8D33A0C06E}" dt="2022-11-05T19:42:40.171" v="10337" actId="20577"/>
          <ac:spMkLst>
            <pc:docMk/>
            <pc:sldMk cId="1254003249" sldId="288"/>
            <ac:spMk id="3" creationId="{39403EA4-72EF-44C6-B9C1-4BB7C0605EC3}"/>
          </ac:spMkLst>
        </pc:spChg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610295750" sldId="371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229374915" sldId="372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3547113351" sldId="373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1416168611" sldId="374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698607532" sldId="375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658366733" sldId="376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673860425" sldId="377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1344812973" sldId="378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3478580259" sldId="379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447004683" sldId="380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398775218" sldId="381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868737049" sldId="382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718302217" sldId="383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1348277540" sldId="384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042588308" sldId="385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1039595212" sldId="386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3972752577" sldId="387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785643798" sldId="388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980515065" sldId="389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324085333" sldId="390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3470453059" sldId="391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135711982" sldId="392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1532384444" sldId="393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814428632" sldId="394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3536544504" sldId="395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4178369808" sldId="396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1491634625" sldId="397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88107520" sldId="398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3738409006" sldId="399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603888527" sldId="400"/>
        </pc:sldMkLst>
      </pc:sldChg>
      <pc:sldChg chg="modSp mod">
        <pc:chgData name="Nath, Siddhartha" userId="d83df921-9d41-4a0b-95a4-a52fc1507e41" providerId="ADAL" clId="{CE65A61D-509D-45FC-A356-AE8D33A0C06E}" dt="2022-11-07T16:44:27.137" v="10386" actId="20577"/>
        <pc:sldMkLst>
          <pc:docMk/>
          <pc:sldMk cId="3344997523" sldId="401"/>
        </pc:sldMkLst>
        <pc:spChg chg="mod">
          <ac:chgData name="Nath, Siddhartha" userId="d83df921-9d41-4a0b-95a4-a52fc1507e41" providerId="ADAL" clId="{CE65A61D-509D-45FC-A356-AE8D33A0C06E}" dt="2022-11-04T22:27:24.302" v="139" actId="20577"/>
          <ac:spMkLst>
            <pc:docMk/>
            <pc:sldMk cId="3344997523" sldId="401"/>
            <ac:spMk id="2" creationId="{6715A01F-FF40-4C63-A9BA-1FB5D4423926}"/>
          </ac:spMkLst>
        </pc:spChg>
        <pc:spChg chg="mod">
          <ac:chgData name="Nath, Siddhartha" userId="d83df921-9d41-4a0b-95a4-a52fc1507e41" providerId="ADAL" clId="{CE65A61D-509D-45FC-A356-AE8D33A0C06E}" dt="2022-11-07T16:44:27.137" v="10386" actId="20577"/>
          <ac:spMkLst>
            <pc:docMk/>
            <pc:sldMk cId="3344997523" sldId="401"/>
            <ac:spMk id="3" creationId="{9BBB932F-4FB7-400B-AD67-EB0526D6CAE7}"/>
          </ac:spMkLst>
        </pc:spChg>
      </pc:sldChg>
      <pc:sldChg chg="modSp new mod">
        <pc:chgData name="Nath, Siddhartha" userId="d83df921-9d41-4a0b-95a4-a52fc1507e41" providerId="ADAL" clId="{CE65A61D-509D-45FC-A356-AE8D33A0C06E}" dt="2022-11-04T22:46:13.156" v="1396" actId="207"/>
        <pc:sldMkLst>
          <pc:docMk/>
          <pc:sldMk cId="1222942495" sldId="402"/>
        </pc:sldMkLst>
        <pc:spChg chg="mod">
          <ac:chgData name="Nath, Siddhartha" userId="d83df921-9d41-4a0b-95a4-a52fc1507e41" providerId="ADAL" clId="{CE65A61D-509D-45FC-A356-AE8D33A0C06E}" dt="2022-11-04T22:38:46.796" v="798" actId="20577"/>
          <ac:spMkLst>
            <pc:docMk/>
            <pc:sldMk cId="1222942495" sldId="402"/>
            <ac:spMk id="2" creationId="{26BDC036-C2D7-4593-B952-F4C1E0F6DAE5}"/>
          </ac:spMkLst>
        </pc:spChg>
        <pc:spChg chg="mod">
          <ac:chgData name="Nath, Siddhartha" userId="d83df921-9d41-4a0b-95a4-a52fc1507e41" providerId="ADAL" clId="{CE65A61D-509D-45FC-A356-AE8D33A0C06E}" dt="2022-11-04T22:46:13.156" v="1396" actId="207"/>
          <ac:spMkLst>
            <pc:docMk/>
            <pc:sldMk cId="1222942495" sldId="402"/>
            <ac:spMk id="3" creationId="{A70A2CF7-8F2B-46F7-AA7B-6B5AEC3E01C2}"/>
          </ac:spMkLst>
        </pc:spChg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3837781903" sldId="402"/>
        </pc:sldMkLst>
      </pc:sldChg>
      <pc:sldChg chg="addSp modSp add mod">
        <pc:chgData name="Nath, Siddhartha" userId="d83df921-9d41-4a0b-95a4-a52fc1507e41" providerId="ADAL" clId="{CE65A61D-509D-45FC-A356-AE8D33A0C06E}" dt="2022-11-05T00:28:07.405" v="2070" actId="14100"/>
        <pc:sldMkLst>
          <pc:docMk/>
          <pc:sldMk cId="157471863" sldId="403"/>
        </pc:sldMkLst>
        <pc:spChg chg="mod">
          <ac:chgData name="Nath, Siddhartha" userId="d83df921-9d41-4a0b-95a4-a52fc1507e41" providerId="ADAL" clId="{CE65A61D-509D-45FC-A356-AE8D33A0C06E}" dt="2022-11-05T00:24:00.837" v="1740" actId="20577"/>
          <ac:spMkLst>
            <pc:docMk/>
            <pc:sldMk cId="157471863" sldId="403"/>
            <ac:spMk id="3" creationId="{A70A2CF7-8F2B-46F7-AA7B-6B5AEC3E01C2}"/>
          </ac:spMkLst>
        </pc:spChg>
        <pc:spChg chg="add mod">
          <ac:chgData name="Nath, Siddhartha" userId="d83df921-9d41-4a0b-95a4-a52fc1507e41" providerId="ADAL" clId="{CE65A61D-509D-45FC-A356-AE8D33A0C06E}" dt="2022-11-05T00:27:33.576" v="2013" actId="207"/>
          <ac:spMkLst>
            <pc:docMk/>
            <pc:sldMk cId="157471863" sldId="403"/>
            <ac:spMk id="5" creationId="{D08652CD-7026-4936-B3D6-A6C08739E358}"/>
          </ac:spMkLst>
        </pc:spChg>
        <pc:spChg chg="add mod">
          <ac:chgData name="Nath, Siddhartha" userId="d83df921-9d41-4a0b-95a4-a52fc1507e41" providerId="ADAL" clId="{CE65A61D-509D-45FC-A356-AE8D33A0C06E}" dt="2022-11-05T00:27:46.112" v="2027" actId="1076"/>
          <ac:spMkLst>
            <pc:docMk/>
            <pc:sldMk cId="157471863" sldId="403"/>
            <ac:spMk id="6" creationId="{3013F14C-94F0-4F82-A33E-64FB96AE181F}"/>
          </ac:spMkLst>
        </pc:spChg>
        <pc:spChg chg="add mod">
          <ac:chgData name="Nath, Siddhartha" userId="d83df921-9d41-4a0b-95a4-a52fc1507e41" providerId="ADAL" clId="{CE65A61D-509D-45FC-A356-AE8D33A0C06E}" dt="2022-11-05T00:28:07.405" v="2070" actId="14100"/>
          <ac:spMkLst>
            <pc:docMk/>
            <pc:sldMk cId="157471863" sldId="403"/>
            <ac:spMk id="7" creationId="{6E5B399A-333B-4526-BF95-B7B71130797F}"/>
          </ac:spMkLst>
        </pc:spChg>
      </pc:sldChg>
      <pc:sldChg chg="modSp new mod">
        <pc:chgData name="Nath, Siddhartha" userId="d83df921-9d41-4a0b-95a4-a52fc1507e41" providerId="ADAL" clId="{CE65A61D-509D-45FC-A356-AE8D33A0C06E}" dt="2022-11-05T00:48:18.117" v="3109" actId="207"/>
        <pc:sldMkLst>
          <pc:docMk/>
          <pc:sldMk cId="2205272028" sldId="404"/>
        </pc:sldMkLst>
        <pc:spChg chg="mod">
          <ac:chgData name="Nath, Siddhartha" userId="d83df921-9d41-4a0b-95a4-a52fc1507e41" providerId="ADAL" clId="{CE65A61D-509D-45FC-A356-AE8D33A0C06E}" dt="2022-11-05T00:25:02.786" v="1760" actId="20577"/>
          <ac:spMkLst>
            <pc:docMk/>
            <pc:sldMk cId="2205272028" sldId="404"/>
            <ac:spMk id="2" creationId="{94C753E7-920D-4A84-A8FD-2CCE7E3E302E}"/>
          </ac:spMkLst>
        </pc:spChg>
        <pc:spChg chg="mod">
          <ac:chgData name="Nath, Siddhartha" userId="d83df921-9d41-4a0b-95a4-a52fc1507e41" providerId="ADAL" clId="{CE65A61D-509D-45FC-A356-AE8D33A0C06E}" dt="2022-11-05T00:48:18.117" v="3109" actId="207"/>
          <ac:spMkLst>
            <pc:docMk/>
            <pc:sldMk cId="2205272028" sldId="404"/>
            <ac:spMk id="3" creationId="{06CA0F50-680C-49B4-891E-6A3EE28DA50C}"/>
          </ac:spMkLst>
        </pc:spChg>
      </pc:sldChg>
      <pc:sldChg chg="modSp new mod">
        <pc:chgData name="Nath, Siddhartha" userId="d83df921-9d41-4a0b-95a4-a52fc1507e41" providerId="ADAL" clId="{CE65A61D-509D-45FC-A356-AE8D33A0C06E}" dt="2022-11-05T00:50:49.316" v="3111" actId="6549"/>
        <pc:sldMkLst>
          <pc:docMk/>
          <pc:sldMk cId="4117833536" sldId="405"/>
        </pc:sldMkLst>
        <pc:spChg chg="mod">
          <ac:chgData name="Nath, Siddhartha" userId="d83df921-9d41-4a0b-95a4-a52fc1507e41" providerId="ADAL" clId="{CE65A61D-509D-45FC-A356-AE8D33A0C06E}" dt="2022-11-05T00:50:49.316" v="3111" actId="6549"/>
          <ac:spMkLst>
            <pc:docMk/>
            <pc:sldMk cId="4117833536" sldId="405"/>
            <ac:spMk id="2" creationId="{DAB27E82-7B74-4215-B01A-29BC8C4C305C}"/>
          </ac:spMkLst>
        </pc:spChg>
        <pc:spChg chg="mod">
          <ac:chgData name="Nath, Siddhartha" userId="d83df921-9d41-4a0b-95a4-a52fc1507e41" providerId="ADAL" clId="{CE65A61D-509D-45FC-A356-AE8D33A0C06E}" dt="2022-11-05T00:36:41.743" v="2884" actId="207"/>
          <ac:spMkLst>
            <pc:docMk/>
            <pc:sldMk cId="4117833536" sldId="405"/>
            <ac:spMk id="3" creationId="{5EB6B874-1E71-4719-9FD2-D8FAA49DEA4C}"/>
          </ac:spMkLst>
        </pc:spChg>
      </pc:sldChg>
      <pc:sldChg chg="addSp delSp modSp add del mod">
        <pc:chgData name="Nath, Siddhartha" userId="d83df921-9d41-4a0b-95a4-a52fc1507e41" providerId="ADAL" clId="{CE65A61D-509D-45FC-A356-AE8D33A0C06E}" dt="2022-11-05T00:47:26.403" v="3042" actId="47"/>
        <pc:sldMkLst>
          <pc:docMk/>
          <pc:sldMk cId="536643016" sldId="406"/>
        </pc:sldMkLst>
        <pc:spChg chg="mod">
          <ac:chgData name="Nath, Siddhartha" userId="d83df921-9d41-4a0b-95a4-a52fc1507e41" providerId="ADAL" clId="{CE65A61D-509D-45FC-A356-AE8D33A0C06E}" dt="2022-11-05T00:41:46.607" v="2961" actId="207"/>
          <ac:spMkLst>
            <pc:docMk/>
            <pc:sldMk cId="536643016" sldId="406"/>
            <ac:spMk id="3" creationId="{5EB6B874-1E71-4719-9FD2-D8FAA49DEA4C}"/>
          </ac:spMkLst>
        </pc:spChg>
        <pc:spChg chg="add mod">
          <ac:chgData name="Nath, Siddhartha" userId="d83df921-9d41-4a0b-95a4-a52fc1507e41" providerId="ADAL" clId="{CE65A61D-509D-45FC-A356-AE8D33A0C06E}" dt="2022-11-05T00:40:24.242" v="2951" actId="404"/>
          <ac:spMkLst>
            <pc:docMk/>
            <pc:sldMk cId="536643016" sldId="406"/>
            <ac:spMk id="7" creationId="{5472B5F6-B8A9-4EF6-A96B-FDD2228BE67F}"/>
          </ac:spMkLst>
        </pc:spChg>
        <pc:spChg chg="add mod">
          <ac:chgData name="Nath, Siddhartha" userId="d83df921-9d41-4a0b-95a4-a52fc1507e41" providerId="ADAL" clId="{CE65A61D-509D-45FC-A356-AE8D33A0C06E}" dt="2022-11-05T00:47:17.628" v="3041" actId="20577"/>
          <ac:spMkLst>
            <pc:docMk/>
            <pc:sldMk cId="536643016" sldId="406"/>
            <ac:spMk id="10" creationId="{810B845A-354E-49EB-827B-63357D789490}"/>
          </ac:spMkLst>
        </pc:spChg>
        <pc:picChg chg="add mod">
          <ac:chgData name="Nath, Siddhartha" userId="d83df921-9d41-4a0b-95a4-a52fc1507e41" providerId="ADAL" clId="{CE65A61D-509D-45FC-A356-AE8D33A0C06E}" dt="2022-11-05T00:40:11.864" v="2932" actId="1076"/>
          <ac:picMkLst>
            <pc:docMk/>
            <pc:sldMk cId="536643016" sldId="406"/>
            <ac:picMk id="6" creationId="{2C1D341E-5EDF-49F0-A7F6-821F642F9BE3}"/>
          </ac:picMkLst>
        </pc:picChg>
        <pc:picChg chg="add del mod">
          <ac:chgData name="Nath, Siddhartha" userId="d83df921-9d41-4a0b-95a4-a52fc1507e41" providerId="ADAL" clId="{CE65A61D-509D-45FC-A356-AE8D33A0C06E}" dt="2022-11-05T00:46:56.738" v="3012" actId="478"/>
          <ac:picMkLst>
            <pc:docMk/>
            <pc:sldMk cId="536643016" sldId="406"/>
            <ac:picMk id="9" creationId="{B2B55A3F-8D5C-47B1-9EC1-D58BDE8898E3}"/>
          </ac:picMkLst>
        </pc:picChg>
      </pc:sldChg>
      <pc:sldChg chg="modSp add mod">
        <pc:chgData name="Nath, Siddhartha" userId="d83df921-9d41-4a0b-95a4-a52fc1507e41" providerId="ADAL" clId="{CE65A61D-509D-45FC-A356-AE8D33A0C06E}" dt="2022-11-05T00:52:12.901" v="3252" actId="207"/>
        <pc:sldMkLst>
          <pc:docMk/>
          <pc:sldMk cId="2680784585" sldId="407"/>
        </pc:sldMkLst>
        <pc:spChg chg="mod">
          <ac:chgData name="Nath, Siddhartha" userId="d83df921-9d41-4a0b-95a4-a52fc1507e41" providerId="ADAL" clId="{CE65A61D-509D-45FC-A356-AE8D33A0C06E}" dt="2022-11-05T00:50:45.470" v="3110" actId="6549"/>
          <ac:spMkLst>
            <pc:docMk/>
            <pc:sldMk cId="2680784585" sldId="407"/>
            <ac:spMk id="2" creationId="{DAB27E82-7B74-4215-B01A-29BC8C4C305C}"/>
          </ac:spMkLst>
        </pc:spChg>
        <pc:spChg chg="mod">
          <ac:chgData name="Nath, Siddhartha" userId="d83df921-9d41-4a0b-95a4-a52fc1507e41" providerId="ADAL" clId="{CE65A61D-509D-45FC-A356-AE8D33A0C06E}" dt="2022-11-05T00:52:12.901" v="3252" actId="207"/>
          <ac:spMkLst>
            <pc:docMk/>
            <pc:sldMk cId="2680784585" sldId="407"/>
            <ac:spMk id="7" creationId="{5472B5F6-B8A9-4EF6-A96B-FDD2228BE67F}"/>
          </ac:spMkLst>
        </pc:spChg>
      </pc:sldChg>
      <pc:sldChg chg="addSp modSp new mod">
        <pc:chgData name="Nath, Siddhartha" userId="d83df921-9d41-4a0b-95a4-a52fc1507e41" providerId="ADAL" clId="{CE65A61D-509D-45FC-A356-AE8D33A0C06E}" dt="2022-11-05T00:54:56.763" v="3501" actId="1076"/>
        <pc:sldMkLst>
          <pc:docMk/>
          <pc:sldMk cId="1608688091" sldId="408"/>
        </pc:sldMkLst>
        <pc:spChg chg="mod">
          <ac:chgData name="Nath, Siddhartha" userId="d83df921-9d41-4a0b-95a4-a52fc1507e41" providerId="ADAL" clId="{CE65A61D-509D-45FC-A356-AE8D33A0C06E}" dt="2022-11-05T00:51:09.321" v="3153" actId="20577"/>
          <ac:spMkLst>
            <pc:docMk/>
            <pc:sldMk cId="1608688091" sldId="408"/>
            <ac:spMk id="2" creationId="{1A872249-9A88-4CBA-985D-7C12DDA1BABC}"/>
          </ac:spMkLst>
        </pc:spChg>
        <pc:spChg chg="mod">
          <ac:chgData name="Nath, Siddhartha" userId="d83df921-9d41-4a0b-95a4-a52fc1507e41" providerId="ADAL" clId="{CE65A61D-509D-45FC-A356-AE8D33A0C06E}" dt="2022-11-05T00:54:20.667" v="3493" actId="14100"/>
          <ac:spMkLst>
            <pc:docMk/>
            <pc:sldMk cId="1608688091" sldId="408"/>
            <ac:spMk id="3" creationId="{FC0631CC-8F16-4113-B974-CA5EE457045A}"/>
          </ac:spMkLst>
        </pc:spChg>
        <pc:picChg chg="add mod">
          <ac:chgData name="Nath, Siddhartha" userId="d83df921-9d41-4a0b-95a4-a52fc1507e41" providerId="ADAL" clId="{CE65A61D-509D-45FC-A356-AE8D33A0C06E}" dt="2022-11-05T00:54:37.525" v="3496" actId="1076"/>
          <ac:picMkLst>
            <pc:docMk/>
            <pc:sldMk cId="1608688091" sldId="408"/>
            <ac:picMk id="6" creationId="{8BE26789-3F4F-4C5D-B301-1D414B8B66E8}"/>
          </ac:picMkLst>
        </pc:picChg>
        <pc:picChg chg="add mod">
          <ac:chgData name="Nath, Siddhartha" userId="d83df921-9d41-4a0b-95a4-a52fc1507e41" providerId="ADAL" clId="{CE65A61D-509D-45FC-A356-AE8D33A0C06E}" dt="2022-11-05T00:54:56.763" v="3501" actId="1076"/>
          <ac:picMkLst>
            <pc:docMk/>
            <pc:sldMk cId="1608688091" sldId="408"/>
            <ac:picMk id="8" creationId="{0C61355E-EE6C-4683-962C-68E2111ACA82}"/>
          </ac:picMkLst>
        </pc:picChg>
      </pc:sldChg>
      <pc:sldChg chg="addSp delSp modSp new mod">
        <pc:chgData name="Nath, Siddhartha" userId="d83df921-9d41-4a0b-95a4-a52fc1507e41" providerId="ADAL" clId="{CE65A61D-509D-45FC-A356-AE8D33A0C06E}" dt="2022-11-05T01:01:05.596" v="4061" actId="20577"/>
        <pc:sldMkLst>
          <pc:docMk/>
          <pc:sldMk cId="1826009634" sldId="409"/>
        </pc:sldMkLst>
        <pc:spChg chg="mod">
          <ac:chgData name="Nath, Siddhartha" userId="d83df921-9d41-4a0b-95a4-a52fc1507e41" providerId="ADAL" clId="{CE65A61D-509D-45FC-A356-AE8D33A0C06E}" dt="2022-11-05T01:01:05.596" v="4061" actId="20577"/>
          <ac:spMkLst>
            <pc:docMk/>
            <pc:sldMk cId="1826009634" sldId="409"/>
            <ac:spMk id="2" creationId="{B1968C5F-852A-47A4-A1A2-4BF56A596C43}"/>
          </ac:spMkLst>
        </pc:spChg>
        <pc:spChg chg="mod">
          <ac:chgData name="Nath, Siddhartha" userId="d83df921-9d41-4a0b-95a4-a52fc1507e41" providerId="ADAL" clId="{CE65A61D-509D-45FC-A356-AE8D33A0C06E}" dt="2022-11-05T01:00:41.741" v="4041" actId="20577"/>
          <ac:spMkLst>
            <pc:docMk/>
            <pc:sldMk cId="1826009634" sldId="409"/>
            <ac:spMk id="3" creationId="{617E0924-71D9-4EE4-AC51-AB6DC9E106A5}"/>
          </ac:spMkLst>
        </pc:spChg>
        <pc:picChg chg="add del">
          <ac:chgData name="Nath, Siddhartha" userId="d83df921-9d41-4a0b-95a4-a52fc1507e41" providerId="ADAL" clId="{CE65A61D-509D-45FC-A356-AE8D33A0C06E}" dt="2022-11-05T00:57:13.379" v="3630" actId="22"/>
          <ac:picMkLst>
            <pc:docMk/>
            <pc:sldMk cId="1826009634" sldId="409"/>
            <ac:picMk id="6" creationId="{A0BEAC8C-AD19-4F84-9946-D3490EB66041}"/>
          </ac:picMkLst>
        </pc:picChg>
      </pc:sldChg>
      <pc:sldChg chg="addSp delSp modSp new mod">
        <pc:chgData name="Nath, Siddhartha" userId="d83df921-9d41-4a0b-95a4-a52fc1507e41" providerId="ADAL" clId="{CE65A61D-509D-45FC-A356-AE8D33A0C06E}" dt="2022-11-05T01:02:16.684" v="4073" actId="1076"/>
        <pc:sldMkLst>
          <pc:docMk/>
          <pc:sldMk cId="1077245308" sldId="410"/>
        </pc:sldMkLst>
        <pc:spChg chg="mod">
          <ac:chgData name="Nath, Siddhartha" userId="d83df921-9d41-4a0b-95a4-a52fc1507e41" providerId="ADAL" clId="{CE65A61D-509D-45FC-A356-AE8D33A0C06E}" dt="2022-11-05T01:01:49.850" v="4069" actId="20577"/>
          <ac:spMkLst>
            <pc:docMk/>
            <pc:sldMk cId="1077245308" sldId="410"/>
            <ac:spMk id="2" creationId="{73B37E33-A058-4382-9771-A3579C07C6E1}"/>
          </ac:spMkLst>
        </pc:spChg>
        <pc:spChg chg="del">
          <ac:chgData name="Nath, Siddhartha" userId="d83df921-9d41-4a0b-95a4-a52fc1507e41" providerId="ADAL" clId="{CE65A61D-509D-45FC-A356-AE8D33A0C06E}" dt="2022-11-05T01:01:53.231" v="4070" actId="478"/>
          <ac:spMkLst>
            <pc:docMk/>
            <pc:sldMk cId="1077245308" sldId="410"/>
            <ac:spMk id="3" creationId="{C952A3E4-F810-41C1-8C30-0D68BF8C95B5}"/>
          </ac:spMkLst>
        </pc:spChg>
        <pc:picChg chg="add mod">
          <ac:chgData name="Nath, Siddhartha" userId="d83df921-9d41-4a0b-95a4-a52fc1507e41" providerId="ADAL" clId="{CE65A61D-509D-45FC-A356-AE8D33A0C06E}" dt="2022-11-05T01:02:16.684" v="4073" actId="1076"/>
          <ac:picMkLst>
            <pc:docMk/>
            <pc:sldMk cId="1077245308" sldId="410"/>
            <ac:picMk id="6" creationId="{3D242FDA-2091-458F-9DE4-5CF3C22FBAF4}"/>
          </ac:picMkLst>
        </pc:picChg>
      </pc:sldChg>
      <pc:sldChg chg="addSp delSp modSp new mod">
        <pc:chgData name="Nath, Siddhartha" userId="d83df921-9d41-4a0b-95a4-a52fc1507e41" providerId="ADAL" clId="{CE65A61D-509D-45FC-A356-AE8D33A0C06E}" dt="2022-11-05T01:04:03.997" v="4110" actId="14100"/>
        <pc:sldMkLst>
          <pc:docMk/>
          <pc:sldMk cId="1805098621" sldId="411"/>
        </pc:sldMkLst>
        <pc:spChg chg="mod">
          <ac:chgData name="Nath, Siddhartha" userId="d83df921-9d41-4a0b-95a4-a52fc1507e41" providerId="ADAL" clId="{CE65A61D-509D-45FC-A356-AE8D33A0C06E}" dt="2022-11-05T01:02:41.158" v="4101" actId="20577"/>
          <ac:spMkLst>
            <pc:docMk/>
            <pc:sldMk cId="1805098621" sldId="411"/>
            <ac:spMk id="2" creationId="{69E3D8AE-0D5C-469A-A229-B11DE502AEA8}"/>
          </ac:spMkLst>
        </pc:spChg>
        <pc:spChg chg="del">
          <ac:chgData name="Nath, Siddhartha" userId="d83df921-9d41-4a0b-95a4-a52fc1507e41" providerId="ADAL" clId="{CE65A61D-509D-45FC-A356-AE8D33A0C06E}" dt="2022-11-05T01:02:27.029" v="4075" actId="478"/>
          <ac:spMkLst>
            <pc:docMk/>
            <pc:sldMk cId="1805098621" sldId="411"/>
            <ac:spMk id="3" creationId="{BC8EB032-FDC6-4899-BD6C-93844CA124C5}"/>
          </ac:spMkLst>
        </pc:spChg>
        <pc:picChg chg="add mod">
          <ac:chgData name="Nath, Siddhartha" userId="d83df921-9d41-4a0b-95a4-a52fc1507e41" providerId="ADAL" clId="{CE65A61D-509D-45FC-A356-AE8D33A0C06E}" dt="2022-11-05T01:03:28.786" v="4105" actId="14100"/>
          <ac:picMkLst>
            <pc:docMk/>
            <pc:sldMk cId="1805098621" sldId="411"/>
            <ac:picMk id="6" creationId="{576A9D50-7CF0-410C-BA96-0A2FE08601AF}"/>
          </ac:picMkLst>
        </pc:picChg>
        <pc:picChg chg="add mod">
          <ac:chgData name="Nath, Siddhartha" userId="d83df921-9d41-4a0b-95a4-a52fc1507e41" providerId="ADAL" clId="{CE65A61D-509D-45FC-A356-AE8D33A0C06E}" dt="2022-11-05T01:04:03.997" v="4110" actId="14100"/>
          <ac:picMkLst>
            <pc:docMk/>
            <pc:sldMk cId="1805098621" sldId="411"/>
            <ac:picMk id="8" creationId="{5A74D24B-BBCF-4232-8A89-4D941F557508}"/>
          </ac:picMkLst>
        </pc:picChg>
      </pc:sldChg>
      <pc:sldChg chg="addSp modSp new mod">
        <pc:chgData name="Nath, Siddhartha" userId="d83df921-9d41-4a0b-95a4-a52fc1507e41" providerId="ADAL" clId="{CE65A61D-509D-45FC-A356-AE8D33A0C06E}" dt="2022-11-05T01:09:42.926" v="4573" actId="1076"/>
        <pc:sldMkLst>
          <pc:docMk/>
          <pc:sldMk cId="1860040692" sldId="412"/>
        </pc:sldMkLst>
        <pc:spChg chg="mod">
          <ac:chgData name="Nath, Siddhartha" userId="d83df921-9d41-4a0b-95a4-a52fc1507e41" providerId="ADAL" clId="{CE65A61D-509D-45FC-A356-AE8D33A0C06E}" dt="2022-11-05T01:07:07.755" v="4129" actId="20577"/>
          <ac:spMkLst>
            <pc:docMk/>
            <pc:sldMk cId="1860040692" sldId="412"/>
            <ac:spMk id="2" creationId="{CC50B07C-0236-45A2-ADF3-5243441ED20F}"/>
          </ac:spMkLst>
        </pc:spChg>
        <pc:spChg chg="mod">
          <ac:chgData name="Nath, Siddhartha" userId="d83df921-9d41-4a0b-95a4-a52fc1507e41" providerId="ADAL" clId="{CE65A61D-509D-45FC-A356-AE8D33A0C06E}" dt="2022-11-05T01:09:26.745" v="4570" actId="20577"/>
          <ac:spMkLst>
            <pc:docMk/>
            <pc:sldMk cId="1860040692" sldId="412"/>
            <ac:spMk id="3" creationId="{177E7F33-EEF2-4EC9-AEC8-380F2CA15EDC}"/>
          </ac:spMkLst>
        </pc:spChg>
        <pc:picChg chg="add mod">
          <ac:chgData name="Nath, Siddhartha" userId="d83df921-9d41-4a0b-95a4-a52fc1507e41" providerId="ADAL" clId="{CE65A61D-509D-45FC-A356-AE8D33A0C06E}" dt="2022-11-05T01:09:42.926" v="4573" actId="1076"/>
          <ac:picMkLst>
            <pc:docMk/>
            <pc:sldMk cId="1860040692" sldId="412"/>
            <ac:picMk id="6" creationId="{DA71124A-FABB-4591-A09D-5A563C7A74B4}"/>
          </ac:picMkLst>
        </pc:picChg>
      </pc:sldChg>
      <pc:sldChg chg="addSp delSp modSp add mod">
        <pc:chgData name="Nath, Siddhartha" userId="d83df921-9d41-4a0b-95a4-a52fc1507e41" providerId="ADAL" clId="{CE65A61D-509D-45FC-A356-AE8D33A0C06E}" dt="2022-11-05T01:11:05.987" v="4585" actId="1076"/>
        <pc:sldMkLst>
          <pc:docMk/>
          <pc:sldMk cId="2315355457" sldId="413"/>
        </pc:sldMkLst>
        <pc:spChg chg="mod">
          <ac:chgData name="Nath, Siddhartha" userId="d83df921-9d41-4a0b-95a4-a52fc1507e41" providerId="ADAL" clId="{CE65A61D-509D-45FC-A356-AE8D33A0C06E}" dt="2022-11-05T01:10:10.627" v="4576" actId="14100"/>
          <ac:spMkLst>
            <pc:docMk/>
            <pc:sldMk cId="2315355457" sldId="413"/>
            <ac:spMk id="3" creationId="{177E7F33-EEF2-4EC9-AEC8-380F2CA15EDC}"/>
          </ac:spMkLst>
        </pc:spChg>
        <pc:picChg chg="del">
          <ac:chgData name="Nath, Siddhartha" userId="d83df921-9d41-4a0b-95a4-a52fc1507e41" providerId="ADAL" clId="{CE65A61D-509D-45FC-A356-AE8D33A0C06E}" dt="2022-11-05T01:10:11.827" v="4577" actId="478"/>
          <ac:picMkLst>
            <pc:docMk/>
            <pc:sldMk cId="2315355457" sldId="413"/>
            <ac:picMk id="6" creationId="{DA71124A-FABB-4591-A09D-5A563C7A74B4}"/>
          </ac:picMkLst>
        </pc:picChg>
        <pc:picChg chg="add mod">
          <ac:chgData name="Nath, Siddhartha" userId="d83df921-9d41-4a0b-95a4-a52fc1507e41" providerId="ADAL" clId="{CE65A61D-509D-45FC-A356-AE8D33A0C06E}" dt="2022-11-05T01:10:41.648" v="4581" actId="1076"/>
          <ac:picMkLst>
            <pc:docMk/>
            <pc:sldMk cId="2315355457" sldId="413"/>
            <ac:picMk id="7" creationId="{515D3D69-BDCA-4F08-9530-D1297A4B9973}"/>
          </ac:picMkLst>
        </pc:picChg>
        <pc:picChg chg="add mod">
          <ac:chgData name="Nath, Siddhartha" userId="d83df921-9d41-4a0b-95a4-a52fc1507e41" providerId="ADAL" clId="{CE65A61D-509D-45FC-A356-AE8D33A0C06E}" dt="2022-11-05T01:11:05.987" v="4585" actId="1076"/>
          <ac:picMkLst>
            <pc:docMk/>
            <pc:sldMk cId="2315355457" sldId="413"/>
            <ac:picMk id="9" creationId="{85FE57D3-765B-4BD1-931A-06AC1EB77A3B}"/>
          </ac:picMkLst>
        </pc:picChg>
      </pc:sldChg>
      <pc:sldChg chg="addSp modSp new mod">
        <pc:chgData name="Nath, Siddhartha" userId="d83df921-9d41-4a0b-95a4-a52fc1507e41" providerId="ADAL" clId="{CE65A61D-509D-45FC-A356-AE8D33A0C06E}" dt="2022-11-05T01:13:53.280" v="4730" actId="20577"/>
        <pc:sldMkLst>
          <pc:docMk/>
          <pc:sldMk cId="4031810181" sldId="414"/>
        </pc:sldMkLst>
        <pc:spChg chg="mod">
          <ac:chgData name="Nath, Siddhartha" userId="d83df921-9d41-4a0b-95a4-a52fc1507e41" providerId="ADAL" clId="{CE65A61D-509D-45FC-A356-AE8D33A0C06E}" dt="2022-11-05T01:11:28.863" v="4601" actId="20577"/>
          <ac:spMkLst>
            <pc:docMk/>
            <pc:sldMk cId="4031810181" sldId="414"/>
            <ac:spMk id="2" creationId="{1A503F83-FCDB-499B-8957-AC6EE3E37044}"/>
          </ac:spMkLst>
        </pc:spChg>
        <pc:spChg chg="mod">
          <ac:chgData name="Nath, Siddhartha" userId="d83df921-9d41-4a0b-95a4-a52fc1507e41" providerId="ADAL" clId="{CE65A61D-509D-45FC-A356-AE8D33A0C06E}" dt="2022-11-05T01:12:26.727" v="4692" actId="14100"/>
          <ac:spMkLst>
            <pc:docMk/>
            <pc:sldMk cId="4031810181" sldId="414"/>
            <ac:spMk id="3" creationId="{16974CC4-BA0F-4FEC-A905-653453B9CB5A}"/>
          </ac:spMkLst>
        </pc:spChg>
        <pc:spChg chg="add mod">
          <ac:chgData name="Nath, Siddhartha" userId="d83df921-9d41-4a0b-95a4-a52fc1507e41" providerId="ADAL" clId="{CE65A61D-509D-45FC-A356-AE8D33A0C06E}" dt="2022-11-05T01:13:53.280" v="4730" actId="20577"/>
          <ac:spMkLst>
            <pc:docMk/>
            <pc:sldMk cId="4031810181" sldId="414"/>
            <ac:spMk id="9" creationId="{3A3FA31B-397B-4BD6-A3D1-FBCE0745E14A}"/>
          </ac:spMkLst>
        </pc:spChg>
        <pc:picChg chg="add mod">
          <ac:chgData name="Nath, Siddhartha" userId="d83df921-9d41-4a0b-95a4-a52fc1507e41" providerId="ADAL" clId="{CE65A61D-509D-45FC-A356-AE8D33A0C06E}" dt="2022-11-05T01:12:39.943" v="4694" actId="1076"/>
          <ac:picMkLst>
            <pc:docMk/>
            <pc:sldMk cId="4031810181" sldId="414"/>
            <ac:picMk id="6" creationId="{6DB870F6-9A3A-46CD-927E-D723DB16872A}"/>
          </ac:picMkLst>
        </pc:picChg>
        <pc:picChg chg="add mod">
          <ac:chgData name="Nath, Siddhartha" userId="d83df921-9d41-4a0b-95a4-a52fc1507e41" providerId="ADAL" clId="{CE65A61D-509D-45FC-A356-AE8D33A0C06E}" dt="2022-11-05T01:13:03.856" v="4697" actId="1076"/>
          <ac:picMkLst>
            <pc:docMk/>
            <pc:sldMk cId="4031810181" sldId="414"/>
            <ac:picMk id="8" creationId="{43B8CE03-65A0-4763-86A4-004B424D558B}"/>
          </ac:picMkLst>
        </pc:picChg>
      </pc:sldChg>
      <pc:sldChg chg="modSp new mod">
        <pc:chgData name="Nath, Siddhartha" userId="d83df921-9d41-4a0b-95a4-a52fc1507e41" providerId="ADAL" clId="{CE65A61D-509D-45FC-A356-AE8D33A0C06E}" dt="2022-11-05T01:21:44.517" v="5027" actId="20577"/>
        <pc:sldMkLst>
          <pc:docMk/>
          <pc:sldMk cId="774649221" sldId="415"/>
        </pc:sldMkLst>
        <pc:spChg chg="mod">
          <ac:chgData name="Nath, Siddhartha" userId="d83df921-9d41-4a0b-95a4-a52fc1507e41" providerId="ADAL" clId="{CE65A61D-509D-45FC-A356-AE8D33A0C06E}" dt="2022-11-05T01:15:06.514" v="4748" actId="20577"/>
          <ac:spMkLst>
            <pc:docMk/>
            <pc:sldMk cId="774649221" sldId="415"/>
            <ac:spMk id="2" creationId="{C00735B4-01AA-414E-A162-3FBCA3F0C359}"/>
          </ac:spMkLst>
        </pc:spChg>
        <pc:spChg chg="mod">
          <ac:chgData name="Nath, Siddhartha" userId="d83df921-9d41-4a0b-95a4-a52fc1507e41" providerId="ADAL" clId="{CE65A61D-509D-45FC-A356-AE8D33A0C06E}" dt="2022-11-05T01:21:44.517" v="5027" actId="20577"/>
          <ac:spMkLst>
            <pc:docMk/>
            <pc:sldMk cId="774649221" sldId="415"/>
            <ac:spMk id="3" creationId="{5F6CC5E2-97AD-4F17-9165-DC63D5993469}"/>
          </ac:spMkLst>
        </pc:spChg>
      </pc:sldChg>
      <pc:sldChg chg="modSp new mod">
        <pc:chgData name="Nath, Siddhartha" userId="d83df921-9d41-4a0b-95a4-a52fc1507e41" providerId="ADAL" clId="{CE65A61D-509D-45FC-A356-AE8D33A0C06E}" dt="2022-11-05T01:27:03.793" v="5232" actId="20577"/>
        <pc:sldMkLst>
          <pc:docMk/>
          <pc:sldMk cId="3387016600" sldId="416"/>
        </pc:sldMkLst>
        <pc:spChg chg="mod">
          <ac:chgData name="Nath, Siddhartha" userId="d83df921-9d41-4a0b-95a4-a52fc1507e41" providerId="ADAL" clId="{CE65A61D-509D-45FC-A356-AE8D33A0C06E}" dt="2022-11-05T01:24:05.385" v="5047" actId="20577"/>
          <ac:spMkLst>
            <pc:docMk/>
            <pc:sldMk cId="3387016600" sldId="416"/>
            <ac:spMk id="2" creationId="{BDA9D213-8416-43A3-A1D9-A7CD2B1B1321}"/>
          </ac:spMkLst>
        </pc:spChg>
        <pc:spChg chg="mod">
          <ac:chgData name="Nath, Siddhartha" userId="d83df921-9d41-4a0b-95a4-a52fc1507e41" providerId="ADAL" clId="{CE65A61D-509D-45FC-A356-AE8D33A0C06E}" dt="2022-11-05T01:27:03.793" v="5232" actId="20577"/>
          <ac:spMkLst>
            <pc:docMk/>
            <pc:sldMk cId="3387016600" sldId="416"/>
            <ac:spMk id="3" creationId="{4DEC3DCE-D3C7-43CB-B0F3-BF4CF6E7472F}"/>
          </ac:spMkLst>
        </pc:spChg>
      </pc:sldChg>
      <pc:sldChg chg="addSp delSp modSp new mod chgLayout">
        <pc:chgData name="Nath, Siddhartha" userId="d83df921-9d41-4a0b-95a4-a52fc1507e41" providerId="ADAL" clId="{CE65A61D-509D-45FC-A356-AE8D33A0C06E}" dt="2022-11-05T01:40:02.619" v="6385" actId="20577"/>
        <pc:sldMkLst>
          <pc:docMk/>
          <pc:sldMk cId="1634919074" sldId="417"/>
        </pc:sldMkLst>
        <pc:spChg chg="mod ord">
          <ac:chgData name="Nath, Siddhartha" userId="d83df921-9d41-4a0b-95a4-a52fc1507e41" providerId="ADAL" clId="{CE65A61D-509D-45FC-A356-AE8D33A0C06E}" dt="2022-11-05T01:35:10.408" v="5879" actId="700"/>
          <ac:spMkLst>
            <pc:docMk/>
            <pc:sldMk cId="1634919074" sldId="417"/>
            <ac:spMk id="2" creationId="{041C85FC-AD93-4BA2-BC22-B03C666633C6}"/>
          </ac:spMkLst>
        </pc:spChg>
        <pc:spChg chg="mod ord">
          <ac:chgData name="Nath, Siddhartha" userId="d83df921-9d41-4a0b-95a4-a52fc1507e41" providerId="ADAL" clId="{CE65A61D-509D-45FC-A356-AE8D33A0C06E}" dt="2022-11-05T01:40:02.619" v="6385" actId="20577"/>
          <ac:spMkLst>
            <pc:docMk/>
            <pc:sldMk cId="1634919074" sldId="417"/>
            <ac:spMk id="3" creationId="{E625D98A-C053-473E-A327-2D3E735838CF}"/>
          </ac:spMkLst>
        </pc:spChg>
        <pc:spChg chg="mod ord">
          <ac:chgData name="Nath, Siddhartha" userId="d83df921-9d41-4a0b-95a4-a52fc1507e41" providerId="ADAL" clId="{CE65A61D-509D-45FC-A356-AE8D33A0C06E}" dt="2022-11-05T01:35:10.408" v="5879" actId="700"/>
          <ac:spMkLst>
            <pc:docMk/>
            <pc:sldMk cId="1634919074" sldId="417"/>
            <ac:spMk id="4" creationId="{8988574F-B094-4E04-A816-3F5C182EC1CF}"/>
          </ac:spMkLst>
        </pc:spChg>
        <pc:picChg chg="add del mod">
          <ac:chgData name="Nath, Siddhartha" userId="d83df921-9d41-4a0b-95a4-a52fc1507e41" providerId="ADAL" clId="{CE65A61D-509D-45FC-A356-AE8D33A0C06E}" dt="2022-11-05T01:35:03.653" v="5877" actId="478"/>
          <ac:picMkLst>
            <pc:docMk/>
            <pc:sldMk cId="1634919074" sldId="417"/>
            <ac:picMk id="6" creationId="{DB7EFD7B-6984-42CD-807A-C986CAEA4774}"/>
          </ac:picMkLst>
        </pc:picChg>
        <pc:picChg chg="add mod">
          <ac:chgData name="Nath, Siddhartha" userId="d83df921-9d41-4a0b-95a4-a52fc1507e41" providerId="ADAL" clId="{CE65A61D-509D-45FC-A356-AE8D33A0C06E}" dt="2022-11-05T01:38:18.687" v="6257" actId="1076"/>
          <ac:picMkLst>
            <pc:docMk/>
            <pc:sldMk cId="1634919074" sldId="417"/>
            <ac:picMk id="8" creationId="{E28F1534-59E3-496B-8DC6-F8B18B352165}"/>
          </ac:picMkLst>
        </pc:picChg>
      </pc:sldChg>
      <pc:sldChg chg="modSp add del mod">
        <pc:chgData name="Nath, Siddhartha" userId="d83df921-9d41-4a0b-95a4-a52fc1507e41" providerId="ADAL" clId="{CE65A61D-509D-45FC-A356-AE8D33A0C06E}" dt="2022-11-05T01:34:55.082" v="5867" actId="47"/>
        <pc:sldMkLst>
          <pc:docMk/>
          <pc:sldMk cId="2155444690" sldId="418"/>
        </pc:sldMkLst>
        <pc:spChg chg="mod">
          <ac:chgData name="Nath, Siddhartha" userId="d83df921-9d41-4a0b-95a4-a52fc1507e41" providerId="ADAL" clId="{CE65A61D-509D-45FC-A356-AE8D33A0C06E}" dt="2022-11-05T01:34:20.162" v="5866" actId="20577"/>
          <ac:spMkLst>
            <pc:docMk/>
            <pc:sldMk cId="2155444690" sldId="418"/>
            <ac:spMk id="3" creationId="{E625D98A-C053-473E-A327-2D3E735838CF}"/>
          </ac:spMkLst>
        </pc:spChg>
        <pc:picChg chg="mod">
          <ac:chgData name="Nath, Siddhartha" userId="d83df921-9d41-4a0b-95a4-a52fc1507e41" providerId="ADAL" clId="{CE65A61D-509D-45FC-A356-AE8D33A0C06E}" dt="2022-11-05T01:32:40.649" v="5718" actId="14100"/>
          <ac:picMkLst>
            <pc:docMk/>
            <pc:sldMk cId="2155444690" sldId="418"/>
            <ac:picMk id="6" creationId="{DB7EFD7B-6984-42CD-807A-C986CAEA4774}"/>
          </ac:picMkLst>
        </pc:picChg>
      </pc:sldChg>
      <pc:sldChg chg="modSp new mod">
        <pc:chgData name="Nath, Siddhartha" userId="d83df921-9d41-4a0b-95a4-a52fc1507e41" providerId="ADAL" clId="{CE65A61D-509D-45FC-A356-AE8D33A0C06E}" dt="2022-11-05T01:44:37.409" v="6827" actId="207"/>
        <pc:sldMkLst>
          <pc:docMk/>
          <pc:sldMk cId="3555609701" sldId="418"/>
        </pc:sldMkLst>
        <pc:spChg chg="mod">
          <ac:chgData name="Nath, Siddhartha" userId="d83df921-9d41-4a0b-95a4-a52fc1507e41" providerId="ADAL" clId="{CE65A61D-509D-45FC-A356-AE8D33A0C06E}" dt="2022-11-05T01:40:09.111" v="6403" actId="20577"/>
          <ac:spMkLst>
            <pc:docMk/>
            <pc:sldMk cId="3555609701" sldId="418"/>
            <ac:spMk id="2" creationId="{BC731162-24C2-43A7-9499-2A888433FAF1}"/>
          </ac:spMkLst>
        </pc:spChg>
        <pc:spChg chg="mod">
          <ac:chgData name="Nath, Siddhartha" userId="d83df921-9d41-4a0b-95a4-a52fc1507e41" providerId="ADAL" clId="{CE65A61D-509D-45FC-A356-AE8D33A0C06E}" dt="2022-11-05T01:44:37.409" v="6827" actId="207"/>
          <ac:spMkLst>
            <pc:docMk/>
            <pc:sldMk cId="3555609701" sldId="418"/>
            <ac:spMk id="3" creationId="{043254DF-D077-4923-9DEF-DC6D7F68DFD2}"/>
          </ac:spMkLst>
        </pc:spChg>
      </pc:sldChg>
      <pc:sldChg chg="addSp delSp modSp new mod">
        <pc:chgData name="Nath, Siddhartha" userId="d83df921-9d41-4a0b-95a4-a52fc1507e41" providerId="ADAL" clId="{CE65A61D-509D-45FC-A356-AE8D33A0C06E}" dt="2022-11-05T01:45:23.599" v="6838" actId="1076"/>
        <pc:sldMkLst>
          <pc:docMk/>
          <pc:sldMk cId="931361193" sldId="419"/>
        </pc:sldMkLst>
        <pc:spChg chg="mod">
          <ac:chgData name="Nath, Siddhartha" userId="d83df921-9d41-4a0b-95a4-a52fc1507e41" providerId="ADAL" clId="{CE65A61D-509D-45FC-A356-AE8D33A0C06E}" dt="2022-11-05T01:45:06.096" v="6835" actId="20577"/>
          <ac:spMkLst>
            <pc:docMk/>
            <pc:sldMk cId="931361193" sldId="419"/>
            <ac:spMk id="2" creationId="{45F5BC9F-9366-4FDA-BCD8-104402671A85}"/>
          </ac:spMkLst>
        </pc:spChg>
        <pc:spChg chg="del">
          <ac:chgData name="Nath, Siddhartha" userId="d83df921-9d41-4a0b-95a4-a52fc1507e41" providerId="ADAL" clId="{CE65A61D-509D-45FC-A356-AE8D33A0C06E}" dt="2022-11-05T01:45:20.423" v="6836" actId="478"/>
          <ac:spMkLst>
            <pc:docMk/>
            <pc:sldMk cId="931361193" sldId="419"/>
            <ac:spMk id="3" creationId="{4BC059F0-BBFE-4070-97F6-6385AC6D5C49}"/>
          </ac:spMkLst>
        </pc:spChg>
        <pc:picChg chg="add mod">
          <ac:chgData name="Nath, Siddhartha" userId="d83df921-9d41-4a0b-95a4-a52fc1507e41" providerId="ADAL" clId="{CE65A61D-509D-45FC-A356-AE8D33A0C06E}" dt="2022-11-05T01:45:23.599" v="6838" actId="1076"/>
          <ac:picMkLst>
            <pc:docMk/>
            <pc:sldMk cId="931361193" sldId="419"/>
            <ac:picMk id="6" creationId="{57798062-75DE-47EC-BFB6-08F379741E78}"/>
          </ac:picMkLst>
        </pc:picChg>
      </pc:sldChg>
      <pc:sldChg chg="addSp delSp modSp new mod chgLayout">
        <pc:chgData name="Nath, Siddhartha" userId="d83df921-9d41-4a0b-95a4-a52fc1507e41" providerId="ADAL" clId="{CE65A61D-509D-45FC-A356-AE8D33A0C06E}" dt="2022-11-05T01:49:45.108" v="7218" actId="20577"/>
        <pc:sldMkLst>
          <pc:docMk/>
          <pc:sldMk cId="3190492072" sldId="420"/>
        </pc:sldMkLst>
        <pc:spChg chg="mod ord">
          <ac:chgData name="Nath, Siddhartha" userId="d83df921-9d41-4a0b-95a4-a52fc1507e41" providerId="ADAL" clId="{CE65A61D-509D-45FC-A356-AE8D33A0C06E}" dt="2022-11-05T01:46:39.224" v="6862" actId="700"/>
          <ac:spMkLst>
            <pc:docMk/>
            <pc:sldMk cId="3190492072" sldId="420"/>
            <ac:spMk id="2" creationId="{9021FB34-69DB-4F10-9FAD-026AEB2E5510}"/>
          </ac:spMkLst>
        </pc:spChg>
        <pc:spChg chg="add del mod">
          <ac:chgData name="Nath, Siddhartha" userId="d83df921-9d41-4a0b-95a4-a52fc1507e41" providerId="ADAL" clId="{CE65A61D-509D-45FC-A356-AE8D33A0C06E}" dt="2022-11-05T01:49:45.108" v="7218" actId="20577"/>
          <ac:spMkLst>
            <pc:docMk/>
            <pc:sldMk cId="3190492072" sldId="420"/>
            <ac:spMk id="3" creationId="{448FE047-812F-49F1-9C84-2F54DC393F9C}"/>
          </ac:spMkLst>
        </pc:spChg>
        <pc:spChg chg="mod ord">
          <ac:chgData name="Nath, Siddhartha" userId="d83df921-9d41-4a0b-95a4-a52fc1507e41" providerId="ADAL" clId="{CE65A61D-509D-45FC-A356-AE8D33A0C06E}" dt="2022-11-05T01:46:39.224" v="6862" actId="700"/>
          <ac:spMkLst>
            <pc:docMk/>
            <pc:sldMk cId="3190492072" sldId="420"/>
            <ac:spMk id="4" creationId="{1E68518A-5029-4D1E-B2AA-F6096ED88DDC}"/>
          </ac:spMkLst>
        </pc:spChg>
        <pc:picChg chg="add del mod ord">
          <ac:chgData name="Nath, Siddhartha" userId="d83df921-9d41-4a0b-95a4-a52fc1507e41" providerId="ADAL" clId="{CE65A61D-509D-45FC-A356-AE8D33A0C06E}" dt="2022-11-05T01:46:40.965" v="6865" actId="22"/>
          <ac:picMkLst>
            <pc:docMk/>
            <pc:sldMk cId="3190492072" sldId="420"/>
            <ac:picMk id="6" creationId="{E3105D9A-7B6F-4EA7-8045-157732065C19}"/>
          </ac:picMkLst>
        </pc:picChg>
        <pc:picChg chg="add mod">
          <ac:chgData name="Nath, Siddhartha" userId="d83df921-9d41-4a0b-95a4-a52fc1507e41" providerId="ADAL" clId="{CE65A61D-509D-45FC-A356-AE8D33A0C06E}" dt="2022-11-05T01:46:48.014" v="6868" actId="1076"/>
          <ac:picMkLst>
            <pc:docMk/>
            <pc:sldMk cId="3190492072" sldId="420"/>
            <ac:picMk id="8" creationId="{D0DAF96D-9F40-41B4-A52D-901D5EE5C8CC}"/>
          </ac:picMkLst>
        </pc:picChg>
      </pc:sldChg>
      <pc:sldChg chg="addSp delSp modSp new mod">
        <pc:chgData name="Nath, Siddhartha" userId="d83df921-9d41-4a0b-95a4-a52fc1507e41" providerId="ADAL" clId="{CE65A61D-509D-45FC-A356-AE8D33A0C06E}" dt="2022-11-05T01:51:33.083" v="7322" actId="113"/>
        <pc:sldMkLst>
          <pc:docMk/>
          <pc:sldMk cId="3010657527" sldId="421"/>
        </pc:sldMkLst>
        <pc:spChg chg="mod">
          <ac:chgData name="Nath, Siddhartha" userId="d83df921-9d41-4a0b-95a4-a52fc1507e41" providerId="ADAL" clId="{CE65A61D-509D-45FC-A356-AE8D33A0C06E}" dt="2022-11-05T01:50:13.329" v="7249" actId="20577"/>
          <ac:spMkLst>
            <pc:docMk/>
            <pc:sldMk cId="3010657527" sldId="421"/>
            <ac:spMk id="2" creationId="{1AA23CC9-B50C-40CE-B252-93B32E9069A8}"/>
          </ac:spMkLst>
        </pc:spChg>
        <pc:spChg chg="del">
          <ac:chgData name="Nath, Siddhartha" userId="d83df921-9d41-4a0b-95a4-a52fc1507e41" providerId="ADAL" clId="{CE65A61D-509D-45FC-A356-AE8D33A0C06E}" dt="2022-11-05T01:50:22.510" v="7250" actId="478"/>
          <ac:spMkLst>
            <pc:docMk/>
            <pc:sldMk cId="3010657527" sldId="421"/>
            <ac:spMk id="3" creationId="{06FB1D1E-04B1-4EA9-A154-E3D6804CAB46}"/>
          </ac:spMkLst>
        </pc:spChg>
        <pc:spChg chg="add mod">
          <ac:chgData name="Nath, Siddhartha" userId="d83df921-9d41-4a0b-95a4-a52fc1507e41" providerId="ADAL" clId="{CE65A61D-509D-45FC-A356-AE8D33A0C06E}" dt="2022-11-05T01:51:33.083" v="7322" actId="113"/>
          <ac:spMkLst>
            <pc:docMk/>
            <pc:sldMk cId="3010657527" sldId="421"/>
            <ac:spMk id="9" creationId="{9A4E410D-ABC2-4752-849A-9DE874E469B4}"/>
          </ac:spMkLst>
        </pc:spChg>
        <pc:picChg chg="add mod">
          <ac:chgData name="Nath, Siddhartha" userId="d83df921-9d41-4a0b-95a4-a52fc1507e41" providerId="ADAL" clId="{CE65A61D-509D-45FC-A356-AE8D33A0C06E}" dt="2022-11-05T01:50:37.885" v="7253" actId="1076"/>
          <ac:picMkLst>
            <pc:docMk/>
            <pc:sldMk cId="3010657527" sldId="421"/>
            <ac:picMk id="6" creationId="{88AEE25A-2BF0-4B7C-9365-BF776A3545CA}"/>
          </ac:picMkLst>
        </pc:picChg>
        <pc:picChg chg="add mod">
          <ac:chgData name="Nath, Siddhartha" userId="d83df921-9d41-4a0b-95a4-a52fc1507e41" providerId="ADAL" clId="{CE65A61D-509D-45FC-A356-AE8D33A0C06E}" dt="2022-11-05T01:50:57.753" v="7256" actId="1076"/>
          <ac:picMkLst>
            <pc:docMk/>
            <pc:sldMk cId="3010657527" sldId="421"/>
            <ac:picMk id="8" creationId="{49D5BF30-8377-4306-8D3C-CACE6BA371A9}"/>
          </ac:picMkLst>
        </pc:picChg>
      </pc:sldChg>
      <pc:sldChg chg="addSp modSp new mod ord">
        <pc:chgData name="Nath, Siddhartha" userId="d83df921-9d41-4a0b-95a4-a52fc1507e41" providerId="ADAL" clId="{CE65A61D-509D-45FC-A356-AE8D33A0C06E}" dt="2022-11-05T19:52:19.805" v="10343" actId="14100"/>
        <pc:sldMkLst>
          <pc:docMk/>
          <pc:sldMk cId="3657782064" sldId="422"/>
        </pc:sldMkLst>
        <pc:spChg chg="mod">
          <ac:chgData name="Nath, Siddhartha" userId="d83df921-9d41-4a0b-95a4-a52fc1507e41" providerId="ADAL" clId="{CE65A61D-509D-45FC-A356-AE8D33A0C06E}" dt="2022-11-05T02:13:14.022" v="8375" actId="20577"/>
          <ac:spMkLst>
            <pc:docMk/>
            <pc:sldMk cId="3657782064" sldId="422"/>
            <ac:spMk id="2" creationId="{F5FF8BEF-F112-47C2-B158-55221769A2D6}"/>
          </ac:spMkLst>
        </pc:spChg>
        <pc:spChg chg="mod">
          <ac:chgData name="Nath, Siddhartha" userId="d83df921-9d41-4a0b-95a4-a52fc1507e41" providerId="ADAL" clId="{CE65A61D-509D-45FC-A356-AE8D33A0C06E}" dt="2022-11-05T19:52:03.177" v="10338" actId="20577"/>
          <ac:spMkLst>
            <pc:docMk/>
            <pc:sldMk cId="3657782064" sldId="422"/>
            <ac:spMk id="3" creationId="{52FA0DB3-F39D-4940-95FE-18E753CD6725}"/>
          </ac:spMkLst>
        </pc:spChg>
        <pc:spChg chg="add mod">
          <ac:chgData name="Nath, Siddhartha" userId="d83df921-9d41-4a0b-95a4-a52fc1507e41" providerId="ADAL" clId="{CE65A61D-509D-45FC-A356-AE8D33A0C06E}" dt="2022-11-05T19:52:19.805" v="10343" actId="14100"/>
          <ac:spMkLst>
            <pc:docMk/>
            <pc:sldMk cId="3657782064" sldId="422"/>
            <ac:spMk id="7" creationId="{F39A4243-1E23-454A-B6BE-7D6A0F7ACA22}"/>
          </ac:spMkLst>
        </pc:spChg>
        <pc:picChg chg="add mod">
          <ac:chgData name="Nath, Siddhartha" userId="d83df921-9d41-4a0b-95a4-a52fc1507e41" providerId="ADAL" clId="{CE65A61D-509D-45FC-A356-AE8D33A0C06E}" dt="2022-11-05T19:52:16.880" v="10342" actId="1076"/>
          <ac:picMkLst>
            <pc:docMk/>
            <pc:sldMk cId="3657782064" sldId="422"/>
            <ac:picMk id="6" creationId="{ADDFD967-248E-437A-8BC0-AF37DA075EE4}"/>
          </ac:picMkLst>
        </pc:picChg>
      </pc:sldChg>
      <pc:sldChg chg="addSp delSp modSp new mod">
        <pc:chgData name="Nath, Siddhartha" userId="d83df921-9d41-4a0b-95a4-a52fc1507e41" providerId="ADAL" clId="{CE65A61D-509D-45FC-A356-AE8D33A0C06E}" dt="2022-11-05T02:05:59.329" v="8209" actId="20577"/>
        <pc:sldMkLst>
          <pc:docMk/>
          <pc:sldMk cId="246303887" sldId="423"/>
        </pc:sldMkLst>
        <pc:spChg chg="mod">
          <ac:chgData name="Nath, Siddhartha" userId="d83df921-9d41-4a0b-95a4-a52fc1507e41" providerId="ADAL" clId="{CE65A61D-509D-45FC-A356-AE8D33A0C06E}" dt="2022-11-05T01:57:22.554" v="7731" actId="20577"/>
          <ac:spMkLst>
            <pc:docMk/>
            <pc:sldMk cId="246303887" sldId="423"/>
            <ac:spMk id="2" creationId="{412EB169-6A7F-4CAC-8DF9-124D7D13B611}"/>
          </ac:spMkLst>
        </pc:spChg>
        <pc:spChg chg="mod">
          <ac:chgData name="Nath, Siddhartha" userId="d83df921-9d41-4a0b-95a4-a52fc1507e41" providerId="ADAL" clId="{CE65A61D-509D-45FC-A356-AE8D33A0C06E}" dt="2022-11-05T02:05:59.329" v="8209" actId="20577"/>
          <ac:spMkLst>
            <pc:docMk/>
            <pc:sldMk cId="246303887" sldId="423"/>
            <ac:spMk id="3" creationId="{FFAE4938-F6F3-424D-80CF-5D52928B6F20}"/>
          </ac:spMkLst>
        </pc:spChg>
        <pc:spChg chg="add del mod">
          <ac:chgData name="Nath, Siddhartha" userId="d83df921-9d41-4a0b-95a4-a52fc1507e41" providerId="ADAL" clId="{CE65A61D-509D-45FC-A356-AE8D33A0C06E}" dt="2022-11-05T02:05:42.032" v="8177" actId="478"/>
          <ac:spMkLst>
            <pc:docMk/>
            <pc:sldMk cId="246303887" sldId="423"/>
            <ac:spMk id="5" creationId="{8CCB27DE-177C-4D23-BBC5-E0DDCE187377}"/>
          </ac:spMkLst>
        </pc:spChg>
      </pc:sldChg>
      <pc:sldChg chg="modSp new mod">
        <pc:chgData name="Nath, Siddhartha" userId="d83df921-9d41-4a0b-95a4-a52fc1507e41" providerId="ADAL" clId="{CE65A61D-509D-45FC-A356-AE8D33A0C06E}" dt="2022-11-05T19:28:23.602" v="9405" actId="20577"/>
        <pc:sldMkLst>
          <pc:docMk/>
          <pc:sldMk cId="3154518002" sldId="424"/>
        </pc:sldMkLst>
        <pc:spChg chg="mod">
          <ac:chgData name="Nath, Siddhartha" userId="d83df921-9d41-4a0b-95a4-a52fc1507e41" providerId="ADAL" clId="{CE65A61D-509D-45FC-A356-AE8D33A0C06E}" dt="2022-11-05T19:24:45.757" v="9039" actId="20577"/>
          <ac:spMkLst>
            <pc:docMk/>
            <pc:sldMk cId="3154518002" sldId="424"/>
            <ac:spMk id="2" creationId="{30590B89-9BAE-477B-B930-0ED229B3AD12}"/>
          </ac:spMkLst>
        </pc:spChg>
        <pc:spChg chg="mod">
          <ac:chgData name="Nath, Siddhartha" userId="d83df921-9d41-4a0b-95a4-a52fc1507e41" providerId="ADAL" clId="{CE65A61D-509D-45FC-A356-AE8D33A0C06E}" dt="2022-11-05T19:28:23.602" v="9405" actId="20577"/>
          <ac:spMkLst>
            <pc:docMk/>
            <pc:sldMk cId="3154518002" sldId="424"/>
            <ac:spMk id="3" creationId="{C7C8FFF4-3F72-49F2-8DDD-ADA3F354D7D9}"/>
          </ac:spMkLst>
        </pc:spChg>
      </pc:sldChg>
      <pc:sldChg chg="modSp new mod">
        <pc:chgData name="Nath, Siddhartha" userId="d83df921-9d41-4a0b-95a4-a52fc1507e41" providerId="ADAL" clId="{CE65A61D-509D-45FC-A356-AE8D33A0C06E}" dt="2022-11-05T19:34:39.890" v="9835" actId="20577"/>
        <pc:sldMkLst>
          <pc:docMk/>
          <pc:sldMk cId="328601108" sldId="425"/>
        </pc:sldMkLst>
        <pc:spChg chg="mod">
          <ac:chgData name="Nath, Siddhartha" userId="d83df921-9d41-4a0b-95a4-a52fc1507e41" providerId="ADAL" clId="{CE65A61D-509D-45FC-A356-AE8D33A0C06E}" dt="2022-11-05T19:25:02.523" v="9074" actId="20577"/>
          <ac:spMkLst>
            <pc:docMk/>
            <pc:sldMk cId="328601108" sldId="425"/>
            <ac:spMk id="2" creationId="{CB9E531D-C1FA-4A14-B83A-22AD3A6E5AD6}"/>
          </ac:spMkLst>
        </pc:spChg>
        <pc:spChg chg="mod">
          <ac:chgData name="Nath, Siddhartha" userId="d83df921-9d41-4a0b-95a4-a52fc1507e41" providerId="ADAL" clId="{CE65A61D-509D-45FC-A356-AE8D33A0C06E}" dt="2022-11-05T19:34:39.890" v="9835" actId="20577"/>
          <ac:spMkLst>
            <pc:docMk/>
            <pc:sldMk cId="328601108" sldId="425"/>
            <ac:spMk id="3" creationId="{7FB1D8F8-015E-4FCF-B66E-C6BE83639039}"/>
          </ac:spMkLst>
        </pc:spChg>
      </pc:sldChg>
      <pc:sldChg chg="modSp add mod">
        <pc:chgData name="Nath, Siddhartha" userId="d83df921-9d41-4a0b-95a4-a52fc1507e41" providerId="ADAL" clId="{CE65A61D-509D-45FC-A356-AE8D33A0C06E}" dt="2022-11-05T19:35:23.828" v="9919" actId="20577"/>
        <pc:sldMkLst>
          <pc:docMk/>
          <pc:sldMk cId="3792280896" sldId="426"/>
        </pc:sldMkLst>
        <pc:spChg chg="mod">
          <ac:chgData name="Nath, Siddhartha" userId="d83df921-9d41-4a0b-95a4-a52fc1507e41" providerId="ADAL" clId="{CE65A61D-509D-45FC-A356-AE8D33A0C06E}" dt="2022-11-05T19:35:23.828" v="9919" actId="20577"/>
          <ac:spMkLst>
            <pc:docMk/>
            <pc:sldMk cId="3792280896" sldId="426"/>
            <ac:spMk id="3" creationId="{7FB1D8F8-015E-4FCF-B66E-C6BE83639039}"/>
          </ac:spMkLst>
        </pc:spChg>
      </pc:sldChg>
      <pc:sldChg chg="modSp add mod">
        <pc:chgData name="Nath, Siddhartha" userId="d83df921-9d41-4a0b-95a4-a52fc1507e41" providerId="ADAL" clId="{CE65A61D-509D-45FC-A356-AE8D33A0C06E}" dt="2022-11-05T19:41:03.229" v="10317" actId="207"/>
        <pc:sldMkLst>
          <pc:docMk/>
          <pc:sldMk cId="3005817617" sldId="427"/>
        </pc:sldMkLst>
        <pc:spChg chg="mod">
          <ac:chgData name="Nath, Siddhartha" userId="d83df921-9d41-4a0b-95a4-a52fc1507e41" providerId="ADAL" clId="{CE65A61D-509D-45FC-A356-AE8D33A0C06E}" dt="2022-11-05T19:41:03.229" v="10317" actId="207"/>
          <ac:spMkLst>
            <pc:docMk/>
            <pc:sldMk cId="3005817617" sldId="427"/>
            <ac:spMk id="3" creationId="{7FB1D8F8-015E-4FCF-B66E-C6BE836390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ABD0519-3B13-4BF2-B619-489EB6D789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41E2351-60CF-4FD0-86D4-46F6FF9257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E609096-E513-406A-BF6C-1D05E8BFB3C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7396DDA8-8485-48C9-80C7-D422024A0A7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16541E9C-9977-49C6-BB51-E2555C39D5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FF79CA32-2D8F-4A4E-9B19-3A636D4229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fld id="{F1CA46CD-490C-4BFF-AD99-900196E1F2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8C2A5D-9DFE-43CE-B0CA-EE9763F3FA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96A35E-C897-4DBA-B3E8-0C2DFB7EF5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C393D9-6C62-41D6-ADF3-CD94843522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94106-EF96-48A2-9FFF-3408A71D3B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53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A953A1-AEE3-482E-A92D-604E520AF5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79F479-12D3-4EBE-B3B5-7C838B3D3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A5E0D-09CE-4DEB-AA7C-F8BE311841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47043-E42B-45E8-B61E-5CBA85C0B0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77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358395-B330-46CB-90D3-E85418D067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D33EC3-2A47-43B8-B830-18F1389EAC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DAC290-F1AC-4119-BDA4-53EF441E8A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D0ED7-DF24-4296-90A3-BCF95AFA1B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48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896362"/>
            <a:ext cx="7772400" cy="419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39725" indent="-339725">
              <a:buFont typeface="Arial"/>
              <a:buChar char="•"/>
              <a:defRPr>
                <a:solidFill>
                  <a:srgbClr val="0D3896"/>
                </a:solidFill>
              </a:defRPr>
            </a:lvl1pPr>
            <a:lvl2pPr>
              <a:buFont typeface="Arial"/>
              <a:buChar char="•"/>
              <a:defRPr>
                <a:solidFill>
                  <a:schemeClr val="accent3"/>
                </a:solidFill>
              </a:defRPr>
            </a:lvl2pPr>
            <a:lvl3pPr>
              <a:buFont typeface="Arial"/>
              <a:buChar char="•"/>
              <a:defRPr>
                <a:solidFill>
                  <a:schemeClr val="accent3"/>
                </a:solidFill>
              </a:defRPr>
            </a:lvl3pPr>
            <a:lvl5pPr>
              <a:buFont typeface="Arial"/>
              <a:buChar char="•"/>
              <a:defRPr/>
            </a:lvl5pPr>
            <a:lvl6pPr marL="800100" indent="-342900">
              <a:buFont typeface="Wingdings" charset="2"/>
              <a:buChar char="§"/>
              <a:defRPr>
                <a:solidFill>
                  <a:srgbClr val="0D3896"/>
                </a:solidFill>
              </a:defRPr>
            </a:lvl6pPr>
            <a:lvl7pPr marL="1262063" indent="-347663">
              <a:buFont typeface="Courier New"/>
              <a:buChar char="o"/>
              <a:defRPr>
                <a:solidFill>
                  <a:srgbClr val="0D3896"/>
                </a:solidFill>
              </a:defRPr>
            </a:lvl7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DDC07326-6682-49E4-B8CC-C125DB0720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fld id="{7F7F9EBC-DA17-4600-ADD6-B16E018478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21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 Content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5F88-9F87-461E-9D16-59CD3962A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2D6F-EC54-41D4-BC4A-780C3AD48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0" indent="0">
              <a:spcAft>
                <a:spcPts val="450"/>
              </a:spcAft>
              <a:buNone/>
              <a:defRPr/>
            </a:lvl1pPr>
            <a:lvl2pPr>
              <a:defRPr/>
            </a:lvl2pPr>
            <a:lvl3pPr marL="857261" indent="-171452">
              <a:buFont typeface="Wingdings" panose="05000000000000000000" pitchFamily="2" charset="2"/>
              <a:buChar char="§"/>
              <a:defRPr/>
            </a:lvl3pPr>
            <a:lvl4pPr>
              <a:defRPr/>
            </a:lvl4pPr>
          </a:lstStyle>
          <a:p>
            <a:pPr lvl="0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EB890B-0B7A-420A-812B-1CAF39C26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2E9C9A-3610-4232-8D48-A2FE485432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76965"/>
            <a:ext cx="3943351" cy="541337"/>
          </a:xfrm>
        </p:spPr>
        <p:txBody>
          <a:bodyPr anchor="b">
            <a:noAutofit/>
          </a:bodyPr>
          <a:lstStyle>
            <a:lvl1pPr marL="0" indent="0">
              <a:buNone/>
              <a:defRPr sz="9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5" indent="0">
              <a:buNone/>
              <a:defRPr sz="900"/>
            </a:lvl2pPr>
            <a:lvl3pPr marL="685808" indent="0">
              <a:buNone/>
              <a:defRPr sz="900"/>
            </a:lvl3pPr>
            <a:lvl4pPr marL="1028713" indent="0">
              <a:buNone/>
              <a:defRPr sz="900"/>
            </a:lvl4pPr>
            <a:lvl5pPr marL="1371617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589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84F18B-490F-4E15-88EC-F8BEB65C3C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D7D854-904D-4590-8441-D655D27E65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8B1020-07C5-4A7A-9604-E2A0648314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2C4B8-CF89-43C9-A7CE-82C332A570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98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806133-D007-47E4-A580-FCA8AB91A4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A8FC84-4E54-4116-8FF3-93C53C58A2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C61D73-8149-4474-BB96-EB59BE35BE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4DA5C-DD2C-47B0-BBCC-87F086DA6B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18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86103-CE63-4E34-BA75-F6B0C63D00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E4B179-D65F-47D3-8DF1-A3A6E83A6E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F6CB0D-547F-4A2C-899A-B232AB0AE9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E1FA1-352F-4EF3-B016-3099DBCA0E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62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A844FF-A3FB-478C-9DB3-E99DE1CEF4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E089611-24A3-442C-88DE-1A47725B7C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80A266-2B74-4BD0-99B7-9E73CCFC7B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56FB1-7948-4B9B-93B8-24602FCDBD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29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1D7E9FE-E1F7-4665-A812-4854FB0849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57D927-A0CB-45FD-A5CF-EA3CE64380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01AC8-212E-4096-994A-3DEDF3C460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84603-876D-437F-8216-D5D6A905AD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9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1C20D1F-FE73-4B1E-8FDD-E5B2FD2D64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E272066-5D2B-4B83-88F7-51F854142E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E560DD-1686-4506-8C52-E3100266F5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A10A8-096F-42B3-9599-C419A5A60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46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50CF0D-30F2-4B09-9629-B4664F9817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20E133-4EF3-4391-993B-37C01CCC04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80353-824D-474A-9A69-E07F597605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B961C-E358-4416-93A0-EC452B9DC4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0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8F008-3FB5-47DF-80BA-69FFD884F7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C34E01-AAF4-48F2-9FA8-2500EA3417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E14361-E8C9-4466-AB9E-C34C9CCA41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9E857-D166-4A7B-80AD-C9015FAFB8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3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B915D4B-CDA6-4445-88E9-3C0634890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781756D-666D-4039-824D-78AB8665E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418933B-D2F1-44F8-BA83-21909D905A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3153044-73E5-47C4-B1F4-DB943DBBB1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16C07A5-09E5-475E-A62F-C6F2D31B09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0937CD8-DDB9-4498-8F65-D55C494E6F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mailto:snath@scu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>
            <a:extLst>
              <a:ext uri="{FF2B5EF4-FFF2-40B4-BE49-F238E27FC236}">
                <a16:creationId xmlns:a16="http://schemas.microsoft.com/office/drawing/2014/main" id="{7E1167D0-C001-412F-8C88-222CAE024A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Design and Analysis of Algorithms</a:t>
            </a:r>
          </a:p>
        </p:txBody>
      </p:sp>
      <p:sp>
        <p:nvSpPr>
          <p:cNvPr id="4099" name="Subtitle 5">
            <a:extLst>
              <a:ext uri="{FF2B5EF4-FFF2-40B4-BE49-F238E27FC236}">
                <a16:creationId xmlns:a16="http://schemas.microsoft.com/office/drawing/2014/main" id="{88DBAF29-A395-41CB-A68E-0BEB58BF88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Sid Nath (snath@scu.edu)</a:t>
            </a:r>
          </a:p>
          <a:p>
            <a:r>
              <a:rPr lang="en-US" altLang="en-US" dirty="0"/>
              <a:t>Lecture 15</a:t>
            </a:r>
          </a:p>
          <a:p>
            <a:r>
              <a:rPr lang="en-US" altLang="en-US" dirty="0"/>
              <a:t>Nov 14, 2022</a:t>
            </a: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FA0084D6-3B1C-46EF-82AE-32AA5049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F4E677-0413-46B2-B4C0-C534AB19506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B9F6-3F4E-4837-8B16-07E7B1DD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 and IS reduce to one another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F686D-6BAB-4645-A51D-CC89B5267C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𝑉𝐶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Proof: We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an IS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VC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any IS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Consider an arbitrary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independent </a:t>
                </a:r>
                <a:r>
                  <a:rPr lang="en-US" dirty="0">
                    <a:sym typeface="Wingdings" panose="05000000000000000000" pitchFamily="2" charset="2"/>
                  </a:rPr>
                  <a:t>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𝑏𝑜𝑡h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𝑏𝑜𝑡h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/>
                  <a:t> covers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Thus, IS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VC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F686D-6BAB-4645-A51D-CC89B5267C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D526A-F0E3-4398-B5B7-C2A70DAD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42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B9F6-3F4E-4837-8B16-07E7B1DD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 and IS reduce to one another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F686D-6BAB-4645-A51D-CC89B5267C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𝑉𝐶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Proof: We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an IS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VC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any VC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Consider an arbitrary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VC </a:t>
                </a:r>
                <a:r>
                  <a:rPr lang="en-US" dirty="0">
                    <a:sym typeface="Wingdings" panose="05000000000000000000" pitchFamily="2" charset="2"/>
                  </a:rPr>
                  <a:t>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𝑏𝑜𝑡h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𝑏𝑜𝑡h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/>
                  <a:t> is an IS</a:t>
                </a:r>
              </a:p>
              <a:p>
                <a:pPr marL="0" indent="0">
                  <a:buNone/>
                </a:pPr>
                <a:r>
                  <a:rPr lang="en-US" dirty="0"/>
                  <a:t>Thus, VC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an IS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F686D-6BAB-4645-A51D-CC89B5267C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D526A-F0E3-4398-B5B7-C2A70DAD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68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909C-1B0B-442D-A50D-BB5D6449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Cover (SC)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7AE42-F481-4DAF-B0E3-EE11DCF0C4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259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SC: Given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of elements, a collection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of subsets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and an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, are there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of these subsets whose union is equal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Example: m available pieces of SW. Set U of n capabilities that we want in our system. The </a:t>
                </a:r>
                <a:r>
                  <a:rPr lang="en-US" sz="2000" dirty="0" err="1"/>
                  <a:t>ith</a:t>
                </a:r>
                <a:r>
                  <a:rPr lang="en-US" sz="2000" dirty="0"/>
                  <a:t> piece of SW provides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of capabilities.</a:t>
                </a:r>
              </a:p>
              <a:p>
                <a:pPr marL="0" indent="0">
                  <a:buNone/>
                </a:pPr>
                <a:r>
                  <a:rPr lang="en-US" sz="2000" dirty="0"/>
                  <a:t>Goal: achieve all n capabilities using fewest pieces of SW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7AE42-F481-4DAF-B0E3-EE11DCF0C4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2590800"/>
              </a:xfrm>
              <a:blipFill>
                <a:blip r:embed="rId2"/>
                <a:stretch>
                  <a:fillRect l="-863" t="-1412" r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3E2F1-992E-4E70-B5E0-CFE1CD79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F8E638-F3B7-4F7E-8460-542F8599C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657600"/>
            <a:ext cx="45529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33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5889-E261-4CE3-B561-872F6873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 reduces to SC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EA7016-D671-4792-AE1D-D078A26BA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1981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Theorem: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𝑉𝐶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𝑆𝐶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Proof: Given a VC instance G=(V,E) and k, we construct an SC instance (</a:t>
                </a:r>
                <a:r>
                  <a:rPr lang="en-US" sz="2000" dirty="0" err="1"/>
                  <a:t>U,S,k</a:t>
                </a:r>
                <a:r>
                  <a:rPr lang="en-US" sz="2000" dirty="0"/>
                  <a:t>) that has a set cover of size k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G has a VC of size k</a:t>
                </a:r>
              </a:p>
              <a:p>
                <a:pPr marL="0" indent="0">
                  <a:buNone/>
                </a:pPr>
                <a:r>
                  <a:rPr lang="en-US" sz="2000" dirty="0"/>
                  <a:t>Universe U = E</a:t>
                </a:r>
              </a:p>
              <a:p>
                <a:pPr marL="0" indent="0">
                  <a:buNone/>
                </a:pPr>
                <a:r>
                  <a:rPr lang="en-US" sz="2000" dirty="0"/>
                  <a:t>Include one subset for each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𝑖𝑛𝑐𝑖𝑑𝑒𝑛𝑡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EA7016-D671-4792-AE1D-D078A26BA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1981200"/>
              </a:xfrm>
              <a:blipFill>
                <a:blip r:embed="rId2"/>
                <a:stretch>
                  <a:fillRect l="-863" t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D5E52-FB36-48E1-A8B6-8CCB3D02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6301A3-2BF0-40D7-B95B-9800D38A1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3352800"/>
            <a:ext cx="7848600" cy="272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0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5889-E261-4CE3-B561-872F6873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 reduces to SC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EA7016-D671-4792-AE1D-D078A26BA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1981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Lemma: G = (V,E) contains a VC of size k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(U, S, K) contains a SC of size k</a:t>
                </a:r>
              </a:p>
              <a:p>
                <a:pPr marL="0" indent="0">
                  <a:buNone/>
                </a:pPr>
                <a:r>
                  <a:rPr lang="en-US" sz="2000" dirty="0"/>
                  <a:t>Proof: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 be a VC of size k in G (“yes” instances of VC are solved correctly by oracle)</a:t>
                </a:r>
              </a:p>
              <a:p>
                <a:pPr marL="0" indent="0">
                  <a:buNone/>
                </a:pPr>
                <a:r>
                  <a:rPr lang="en-US" sz="2000" dirty="0"/>
                  <a:t>Then,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/>
                  <a:t> is a SC of size 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EA7016-D671-4792-AE1D-D078A26BA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1981200"/>
              </a:xfrm>
              <a:blipFill>
                <a:blip r:embed="rId2"/>
                <a:stretch>
                  <a:fillRect l="-863" t="-1846" r="-1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D5E52-FB36-48E1-A8B6-8CCB3D02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667EFF-5786-4E23-973D-D2DFF6221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200400"/>
            <a:ext cx="7396162" cy="259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7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5889-E261-4CE3-B561-872F6873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 reduces to SC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EA7016-D671-4792-AE1D-D078A26BA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1981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Lemma: G = (V,E) contains a VC of size k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(U, S, K) contains a SC of size k</a:t>
                </a:r>
              </a:p>
              <a:p>
                <a:pPr marL="0" indent="0">
                  <a:buNone/>
                </a:pPr>
                <a:r>
                  <a:rPr lang="en-US" sz="2000" dirty="0"/>
                  <a:t>Proof: Let 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be a SC of size k in (U, S, k) (“no” instances of VC are solved correctly by oracle)</a:t>
                </a:r>
              </a:p>
              <a:p>
                <a:pPr marL="0" indent="0">
                  <a:buNone/>
                </a:pPr>
                <a:r>
                  <a:rPr lang="en-US" sz="2000" dirty="0"/>
                  <a:t>Then,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2000" dirty="0"/>
                  <a:t> is a VC of size k in 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EA7016-D671-4792-AE1D-D078A26BA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1981200"/>
              </a:xfrm>
              <a:blipFill>
                <a:blip r:embed="rId2"/>
                <a:stretch>
                  <a:fillRect l="-863" t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D5E52-FB36-48E1-A8B6-8CCB3D02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667EFF-5786-4E23-973D-D2DFF6221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200400"/>
            <a:ext cx="7396162" cy="259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00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37C4-C188-44B4-8D8F-0B993948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23E9D-ED43-4868-93D6-7C63B05645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3962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Literal: A Boolean variable or its negation,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Clause: A disjunction of literals.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Conjunctive normal form (CNF): A propositional formula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that is a conjunction of clauses.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SAT: Given a CNF formula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, does it have a satisfying truth assignment?</a:t>
                </a:r>
              </a:p>
              <a:p>
                <a:pPr marL="0" indent="0">
                  <a:buNone/>
                </a:pPr>
                <a:r>
                  <a:rPr lang="en-US" dirty="0"/>
                  <a:t>3-SAT: SAT where each clause contains exactly 3 literals (and each literal corresponds to a different variable)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23E9D-ED43-4868-93D6-7C63B05645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3962400"/>
              </a:xfrm>
              <a:blipFill>
                <a:blip r:embed="rId2"/>
                <a:stretch>
                  <a:fillRect l="-1255" t="-1231" r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5FB68-A871-4435-9672-C97C6EE2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D8D172-5C52-4FC3-8E2F-94AA60618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5048250"/>
            <a:ext cx="62674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4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3DA7-189E-4789-B784-A2541B86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Satisfiability is 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8A05C6-47F2-43CE-9B25-316544852B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does not exist a poly-time algorithm for 3-SAT</a:t>
                </a:r>
              </a:p>
              <a:p>
                <a:r>
                  <a:rPr lang="en-US" dirty="0"/>
                  <a:t>P vs. NP: This hypothesis is equivalent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conjecture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8A05C6-47F2-43CE-9B25-316544852B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8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2875B-94F7-42BF-9091-E3A9C179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986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C43B-DD26-4AD1-A08E-706AF8AB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reduces to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FE163-6624-467F-80E8-35A4646F3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259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Theorem: 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𝐼𝑆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Proof: Given an instance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000" dirty="0"/>
                  <a:t> of 3-SAT, we construct an instance (G, k) of IS that has an IS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=|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𝑖𝑓𝑓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000" dirty="0"/>
                  <a:t> is satisfiable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G contains 3 nodes for each clause, one for each literal</a:t>
                </a:r>
              </a:p>
              <a:p>
                <a:pPr marL="0" indent="0">
                  <a:buNone/>
                </a:pPr>
                <a:r>
                  <a:rPr lang="en-US" sz="2000" dirty="0"/>
                  <a:t>Connect 3 literals in a clause in a triangle</a:t>
                </a:r>
              </a:p>
              <a:p>
                <a:pPr marL="0" indent="0">
                  <a:buNone/>
                </a:pPr>
                <a:r>
                  <a:rPr lang="en-US" sz="2000" dirty="0"/>
                  <a:t>Connect literal to each of its negations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FE163-6624-467F-80E8-35A4646F3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2590800"/>
              </a:xfrm>
              <a:blipFill>
                <a:blip r:embed="rId2"/>
                <a:stretch>
                  <a:fillRect l="-863" t="-1412" b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A26E3-4D4E-4432-B06F-DFA00BDB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33BBA0-9656-4F25-94E7-C77279E76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733800"/>
            <a:ext cx="82867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58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C43B-DD26-4AD1-A08E-706AF8AB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reduces to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FE163-6624-467F-80E8-35A4646F3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259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Lemma: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000" dirty="0"/>
                  <a:t> is satisfiable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G contains an IS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=|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Proof: Consider any satisfying assignment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Select one true literal from each clause / triangle </a:t>
                </a:r>
              </a:p>
              <a:p>
                <a:pPr marL="0" indent="0">
                  <a:buNone/>
                </a:pPr>
                <a:r>
                  <a:rPr lang="en-US" sz="2000" dirty="0"/>
                  <a:t>This is an IS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=|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</m:oMath>
                </a14:m>
                <a:r>
                  <a:rPr lang="en-US" sz="2000" dirty="0"/>
                  <a:t> (“yes” instances of 3-SAT are solved correctly)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FE163-6624-467F-80E8-35A4646F3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2590800"/>
              </a:xfrm>
              <a:blipFill>
                <a:blip r:embed="rId2"/>
                <a:stretch>
                  <a:fillRect l="-863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A26E3-4D4E-4432-B06F-DFA00BDB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33BBA0-9656-4F25-94E7-C77279E76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733800"/>
            <a:ext cx="82867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9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526FF2B-513E-41FB-8955-4845012E4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9FE8292E-48A1-44DE-8A4F-EB6AF7A3FB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Administrative</a:t>
            </a:r>
          </a:p>
          <a:p>
            <a:endParaRPr lang="en-US" altLang="en-US" dirty="0"/>
          </a:p>
          <a:p>
            <a:r>
              <a:rPr lang="en-US" altLang="en-US" dirty="0"/>
              <a:t>Intractability 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E0E5A5D1-D78F-49A2-9E17-F7D1A10B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19853F-EFBC-4972-9600-7F7AB38CDCC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C43B-DD26-4AD1-A08E-706AF8AB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reduces to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FE163-6624-467F-80E8-35A4646F3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259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Lemma: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000" dirty="0"/>
                  <a:t> is satisfiable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G contains an IS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=|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Proof: Let S be an independent set of size k</a:t>
                </a:r>
              </a:p>
              <a:p>
                <a:pPr marL="0" indent="0">
                  <a:buNone/>
                </a:pPr>
                <a:r>
                  <a:rPr lang="en-US" sz="2000" dirty="0"/>
                  <a:t>S must contain exactly one node in each triangle</a:t>
                </a:r>
              </a:p>
              <a:p>
                <a:pPr marL="0" indent="0">
                  <a:buNone/>
                </a:pPr>
                <a:r>
                  <a:rPr lang="en-US" sz="2000" dirty="0"/>
                  <a:t>Set these literals to true (and remaining literals consistently)</a:t>
                </a:r>
              </a:p>
              <a:p>
                <a:pPr marL="0" indent="0">
                  <a:buNone/>
                </a:pPr>
                <a:r>
                  <a:rPr lang="en-US" sz="2000" dirty="0"/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ll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clauses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000" dirty="0"/>
                  <a:t> are satisfied (“no” instances of 3-SAT are solved correctly)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FE163-6624-467F-80E8-35A4646F3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2590800"/>
              </a:xfrm>
              <a:blipFill>
                <a:blip r:embed="rId2"/>
                <a:stretch>
                  <a:fillRect l="-863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A26E3-4D4E-4432-B06F-DFA00BDB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33BBA0-9656-4F25-94E7-C77279E76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733800"/>
            <a:ext cx="82867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41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CCD0-CFB7-4CC6-A95B-7A2E7728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Reduction Strategies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E28E6-1CFA-4157-B594-1DB6F47364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Simple equivalence: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𝑉𝐶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Special case to general case: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𝑆𝐶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Encoding with gadgets: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𝐼𝑆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Transitivity: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𝐼𝑆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𝑉𝐶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E28E6-1CFA-4157-B594-1DB6F47364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8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F1229-ACB0-4F1B-B607-0E061E1A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3651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0D16-C213-4543-B5CA-0CCCEE8E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Decision, Search and </a:t>
            </a:r>
            <a:r>
              <a:rPr lang="en-US" dirty="0" err="1"/>
              <a:t>Opt</a:t>
            </a:r>
            <a:r>
              <a:rPr lang="en-US" dirty="0"/>
              <a:t>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084CD-CABE-401A-A307-6CA813397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Decision problem: Does there exist a VC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Search problem: Find a VC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Opt</a:t>
                </a:r>
                <a:r>
                  <a:rPr lang="en-US" dirty="0"/>
                  <a:t> problem: Find a VC of minimize size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Goal: Show that all 3 problems poly-time reduce to one another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084CD-CABE-401A-A307-6CA813397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B6672-1A24-4305-AAA9-6B482CD5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407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C4DD-3547-4B6B-9FEA-8C759513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vs. Decision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8EB1A-2723-433B-92DB-EDEA6836F5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VC: Does there exist a VC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Find-VC: Find a VC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Theorem: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𝑉𝐶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Decision problem is a special case of search problem</a:t>
                </a:r>
              </a:p>
              <a:p>
                <a:pPr marL="0" indent="0">
                  <a:buNone/>
                </a:pPr>
                <a:r>
                  <a:rPr lang="en-US" dirty="0"/>
                  <a:t>To find a VC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Determine if there exists a VC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Find a vertex v such that G – {v} has a VC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Include v in the VC</a:t>
                </a:r>
              </a:p>
              <a:p>
                <a:pPr marL="0" indent="0">
                  <a:buNone/>
                </a:pPr>
                <a:r>
                  <a:rPr lang="en-US" dirty="0"/>
                  <a:t>Recursively find a VC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in G-{v}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8EB1A-2723-433B-92DB-EDEA6836F5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28F85-99A8-4254-9C94-40E70469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990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C4DD-3547-4B6B-9FEA-8C759513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vs. </a:t>
            </a:r>
            <a:r>
              <a:rPr lang="en-US" dirty="0" err="1"/>
              <a:t>Opt</a:t>
            </a:r>
            <a:r>
              <a:rPr lang="en-US" dirty="0"/>
              <a:t>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8EB1A-2723-433B-92DB-EDEA6836F5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Find-VC: Find a VC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Find-Min-VC: Find a VC of min size</a:t>
                </a:r>
              </a:p>
              <a:p>
                <a:pPr marL="0" indent="0">
                  <a:buNone/>
                </a:pPr>
                <a:r>
                  <a:rPr lang="en-US" dirty="0"/>
                  <a:t>Theorem: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𝑀𝑖𝑛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𝑉𝐶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Search problem is a special case of opt problem</a:t>
                </a:r>
              </a:p>
              <a:p>
                <a:pPr marL="0" indent="0">
                  <a:buNone/>
                </a:pPr>
                <a:r>
                  <a:rPr lang="en-US" dirty="0"/>
                  <a:t>To find a VC of min size</a:t>
                </a:r>
              </a:p>
              <a:p>
                <a:pPr marL="0" indent="0">
                  <a:buNone/>
                </a:pPr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inary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search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size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of min VC</a:t>
                </a:r>
              </a:p>
              <a:p>
                <a:pPr marL="0" indent="0">
                  <a:buNone/>
                </a:pPr>
                <a:r>
                  <a:rPr lang="en-US" dirty="0"/>
                  <a:t>Solve search problem for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8EB1A-2723-433B-92DB-EDEA6836F5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28F85-99A8-4254-9C94-40E70469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1153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5242-DD98-48EB-BA00-949DC457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/ </a:t>
            </a:r>
            <a:r>
              <a:rPr lang="en-US" dirty="0" err="1"/>
              <a:t>Rudrata</a:t>
            </a:r>
            <a:r>
              <a:rPr lang="en-US" dirty="0"/>
              <a:t>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3932E-3109-4FA8-A1D8-5D2734A58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99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an undirected graph G = (V, E), does there exist a cycle that visits every node exactly once?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AD413-8746-4B32-A7B3-6060670F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21665-372F-4880-85BB-84F7312D7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67000"/>
            <a:ext cx="4095821" cy="289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24B870-2C88-415A-A6E6-162025D80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471737"/>
            <a:ext cx="282776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19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5242-DD98-48EB-BA00-949DC457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Ham-Cycle reduces to Ham-Cycle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3932E-3109-4FA8-A1D8-5D2734A58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2514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Directed-Ham-Cycle: Given a directed graph G = (V, E), does there exist a directed cycle that visits every node exactly once?</a:t>
                </a:r>
              </a:p>
              <a:p>
                <a:pPr marL="0" indent="0">
                  <a:buNone/>
                </a:pPr>
                <a:r>
                  <a:rPr lang="en-US" dirty="0"/>
                  <a:t>Theorem: Directed-Ham-Cycle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Ham-Cycle</a:t>
                </a:r>
              </a:p>
              <a:p>
                <a:pPr marL="0" indent="0">
                  <a:buNone/>
                </a:pPr>
                <a:r>
                  <a:rPr lang="en-US" dirty="0"/>
                  <a:t>Proof: Given a directed graph G=(V,E) construct G’ with 3n nodes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3932E-3109-4FA8-A1D8-5D2734A58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2514600"/>
              </a:xfrm>
              <a:blipFill>
                <a:blip r:embed="rId2"/>
                <a:stretch>
                  <a:fillRect l="-1255" t="-1942" r="-1647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AD413-8746-4B32-A7B3-6060670F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0F9430-8462-4D53-B52E-3C4B74BC4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3950701"/>
            <a:ext cx="7086600" cy="176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1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5242-DD98-48EB-BA00-949DC457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Ham-Cycle reduces to Ham-Cycle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3932E-3109-4FA8-A1D8-5D2734A58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Lemma: G has a directed Ham-Cycle </a:t>
            </a:r>
            <a:r>
              <a:rPr lang="en-US" dirty="0" err="1"/>
              <a:t>iff</a:t>
            </a:r>
            <a:r>
              <a:rPr lang="en-US" dirty="0"/>
              <a:t> G’ has a Ham-Cycle</a:t>
            </a:r>
          </a:p>
          <a:p>
            <a:pPr marL="0" indent="0">
              <a:buNone/>
            </a:pPr>
            <a:r>
              <a:rPr lang="en-US" dirty="0"/>
              <a:t>Proof:</a:t>
            </a:r>
          </a:p>
          <a:p>
            <a:pPr marL="0" indent="0">
              <a:buNone/>
            </a:pPr>
            <a:r>
              <a:rPr lang="en-US" dirty="0"/>
              <a:t>Suppose G has a directed Ham-Cycle, then G’ has an undirected Ham-Cycle (same order)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Suppose G’ has an undirected Ham-Cycle</a:t>
            </a:r>
          </a:p>
          <a:p>
            <a:pPr marL="0" indent="0">
              <a:buNone/>
            </a:pPr>
            <a:r>
              <a:rPr lang="en-US" dirty="0"/>
              <a:t>The cycle must visit nodes in G’ using one of following 2 orders: {b, w, bl, b, w, bl, b, w, bl, …. } or {b, bl, w, b, bl, w, …}</a:t>
            </a:r>
          </a:p>
          <a:p>
            <a:pPr marL="0" indent="0">
              <a:buNone/>
            </a:pPr>
            <a:r>
              <a:rPr lang="en-US" dirty="0"/>
              <a:t>Black nodes in cycle comprise either a directed Ham-Cycle in G or a reverse of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AD413-8746-4B32-A7B3-6060670F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5123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A020-4AD0-4090-9B36-E3CB8798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reduces to directed Ham-Cycle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179ED-7771-46FB-BE6E-19880137C4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Theorem: 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Directed-Ham-Cycle</a:t>
                </a:r>
              </a:p>
              <a:p>
                <a:pPr marL="0" indent="0">
                  <a:buNone/>
                </a:pPr>
                <a:r>
                  <a:rPr lang="en-US" dirty="0"/>
                  <a:t>Proof: Given an instance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of 3-SAT, we construct instance G of Directed-Ham-Cycle that has a Ham-Cycle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is satisfiable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n denote the number of variables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construct G that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Ham-Cycles with each cycle corresponding to one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possible truth assignments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179ED-7771-46FB-BE6E-19880137C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 r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AE428-4679-4E03-A908-6D67B600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54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A020-4AD0-4090-9B36-E3CB8798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reduces to directed Ham-Cycle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179ED-7771-46FB-BE6E-19880137C4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137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iven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SAT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instance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𝑐𝑙𝑎𝑢𝑠𝑒𝑠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Construct G to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Ham-Cycles </a:t>
                </a:r>
              </a:p>
              <a:p>
                <a:pPr marL="0" indent="0">
                  <a:buNone/>
                </a:pPr>
                <a:r>
                  <a:rPr lang="en-US" dirty="0"/>
                  <a:t>Intuition: traverse path j from left to right,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179ED-7771-46FB-BE6E-19880137C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1371600"/>
              </a:xfrm>
              <a:blipFill>
                <a:blip r:embed="rId2"/>
                <a:stretch>
                  <a:fillRect l="-1255" t="-3556" b="-7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AE428-4679-4E03-A908-6D67B600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51FB2A-C592-4150-A466-6D3D3AC77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16" y="2614144"/>
            <a:ext cx="8050967" cy="345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0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D9F7DFF-DA97-46F2-B54F-727FD0596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Administrative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73F818DB-3984-47D9-9F92-47F2BB30F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No algo design questions on global </a:t>
            </a:r>
            <a:r>
              <a:rPr lang="en-US" altLang="en-US" sz="2000" dirty="0" err="1"/>
              <a:t>opto</a:t>
            </a:r>
            <a:r>
              <a:rPr lang="en-US" altLang="en-US" sz="2000" dirty="0"/>
              <a:t>, approx. and randomized algo topics. At most, short-answer </a:t>
            </a:r>
            <a:r>
              <a:rPr lang="en-US" altLang="en-US" sz="2000" dirty="0" err="1"/>
              <a:t>qs</a:t>
            </a:r>
            <a:r>
              <a:rPr lang="en-US" altLang="en-US" sz="2000" dirty="0"/>
              <a:t>. </a:t>
            </a:r>
          </a:p>
          <a:p>
            <a:endParaRPr lang="en-US" altLang="en-US" sz="2000" dirty="0"/>
          </a:p>
          <a:p>
            <a:r>
              <a:rPr lang="en-US" altLang="en-US" sz="2000" dirty="0"/>
              <a:t>Finals details announced</a:t>
            </a:r>
          </a:p>
          <a:p>
            <a:pPr lvl="1"/>
            <a:r>
              <a:rPr lang="en-US" altLang="en-US" sz="1800" dirty="0"/>
              <a:t>Part 1 (take-home, 6hrs, 4-5 algo design questions)</a:t>
            </a:r>
          </a:p>
          <a:p>
            <a:pPr lvl="2"/>
            <a:r>
              <a:rPr lang="en-US" altLang="en-US" sz="1800" dirty="0">
                <a:solidFill>
                  <a:schemeClr val="accent2"/>
                </a:solidFill>
              </a:rPr>
              <a:t>Sat Dec 3, 2022 2p-8p (finalized)</a:t>
            </a:r>
          </a:p>
          <a:p>
            <a:pPr lvl="1"/>
            <a:r>
              <a:rPr lang="en-US" altLang="en-US" sz="1800" dirty="0"/>
              <a:t>Part 2 (in-class) </a:t>
            </a:r>
          </a:p>
          <a:p>
            <a:pPr lvl="1"/>
            <a:endParaRPr lang="en-US" altLang="en-US" sz="1800" dirty="0"/>
          </a:p>
          <a:p>
            <a:endParaRPr lang="en-US" altLang="en-US" sz="2000" dirty="0"/>
          </a:p>
          <a:p>
            <a:pPr lvl="1"/>
            <a:endParaRPr lang="en-US" altLang="en-US" sz="18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81614CDF-7963-413B-980E-A9A01B5D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864999-774A-4981-AA0A-A3D0749A73D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A020-4AD0-4090-9B36-E3CB8798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reduces to directed Ham-Cycle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179ED-7771-46FB-BE6E-19880137C4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137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iven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SAT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instance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𝑐𝑙𝑎𝑢𝑠𝑒𝑠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each clause, add a node and 2 edges per literal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179ED-7771-46FB-BE6E-19880137C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1371600"/>
              </a:xfrm>
              <a:blipFill>
                <a:blip r:embed="rId2"/>
                <a:stretch>
                  <a:fillRect l="-1255" t="-3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AE428-4679-4E03-A908-6D67B600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2A44C5-E436-42D2-8836-F6C0D91C3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2438400"/>
            <a:ext cx="8610600" cy="280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37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A020-4AD0-4090-9B36-E3CB8798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reduces to directed Ham-Cycle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179ED-7771-46FB-BE6E-19880137C4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137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iven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SAT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instance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𝑐𝑙𝑎𝑢𝑠𝑒𝑠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each clause, add a node and 2 edges per literal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179ED-7771-46FB-BE6E-19880137C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1371600"/>
              </a:xfrm>
              <a:blipFill>
                <a:blip r:embed="rId2"/>
                <a:stretch>
                  <a:fillRect l="-1255" t="-3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AE428-4679-4E03-A908-6D67B600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88CAA4-625C-4097-92D5-06F05DFB1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09800"/>
            <a:ext cx="733566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85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A020-4AD0-4090-9B36-E3CB8798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reduces to directed Ham-Cycle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179ED-7771-46FB-BE6E-19880137C4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Lemma: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satisfiable </a:t>
                </a:r>
                <a:r>
                  <a:rPr lang="en-US" dirty="0" err="1"/>
                  <a:t>iff</a:t>
                </a:r>
                <a:r>
                  <a:rPr lang="en-US" dirty="0"/>
                  <a:t> G has a Ham-Cycle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Proof: Suppose 3-SAT has a satisfying assignment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Then, define Ham-Cycle in G as follows: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, traverse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from left to right, else right to left</a:t>
                </a:r>
              </a:p>
              <a:p>
                <a:pPr marL="0" indent="0">
                  <a:buNone/>
                </a:pPr>
                <a:r>
                  <a:rPr lang="en-US" dirty="0"/>
                  <a:t>For each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there will be at least one row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which we are going in “correct” direction to splice clause node into a cycle exactly once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179ED-7771-46FB-BE6E-19880137C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4800600"/>
              </a:xfrm>
              <a:blipFill>
                <a:blip r:embed="rId2"/>
                <a:stretch>
                  <a:fillRect l="-1255" t="-1017" r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AE428-4679-4E03-A908-6D67B600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42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A020-4AD0-4090-9B36-E3CB8798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reduces to directed Ham-Cycle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179ED-7771-46FB-BE6E-19880137C4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Lemma: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satisfiable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G has a Ham-Cycle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Proof: Suppose G has a Ham-Cycle</a:t>
                </a:r>
              </a:p>
              <a:p>
                <a:pPr marL="0" indent="0">
                  <a:buNone/>
                </a:pPr>
                <a:r>
                  <a:rPr lang="en-US" sz="2000" dirty="0"/>
                  <a:t>If cycle enters clause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it must depart on mate edge</a:t>
                </a:r>
              </a:p>
              <a:p>
                <a:pPr lvl="1"/>
                <a:r>
                  <a:rPr lang="en-US" sz="1800" dirty="0"/>
                  <a:t>Nodes </a:t>
                </a:r>
                <a:r>
                  <a:rPr lang="en-US" sz="1800" dirty="0" err="1"/>
                  <a:t>immly</a:t>
                </a:r>
                <a:r>
                  <a:rPr lang="en-US" sz="1800" dirty="0"/>
                  <a:t> before and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are connected by an edge e</a:t>
                </a:r>
              </a:p>
              <a:p>
                <a:pPr lvl="1"/>
                <a:r>
                  <a:rPr lang="en-US" sz="1800" dirty="0"/>
                  <a:t>Removing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from cycle, and replacing it with edge e yields Ham-cycle on G –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b="0" dirty="0"/>
              </a:p>
              <a:p>
                <a:pPr marL="0" indent="0">
                  <a:buNone/>
                </a:pPr>
                <a:r>
                  <a:rPr lang="en-US" sz="2000" dirty="0"/>
                  <a:t>Continuing this way, we are left with a Ham-cycle in G-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cycle traverses row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from left to right, else false</a:t>
                </a:r>
              </a:p>
              <a:p>
                <a:pPr marL="0" indent="0">
                  <a:buNone/>
                </a:pPr>
                <a:r>
                  <a:rPr lang="en-US" sz="2000" dirty="0"/>
                  <a:t>Cycle is traversed in “correct” direction and each clause is satisfied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179ED-7771-46FB-BE6E-19880137C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4800600"/>
              </a:xfrm>
              <a:blipFill>
                <a:blip r:embed="rId2"/>
                <a:stretch>
                  <a:fillRect l="-863" t="-762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AE428-4679-4E03-A908-6D67B600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9428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3230-9F55-40F3-AA35-065590F0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3-Colorability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6486C-2613-4D1F-90DE-7F15F2DF9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3-Color: Given an undirected graph G, can the nodes be colored black, white and blue so that no adjacent nodes have the same color?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CEE89-0955-485F-B462-E4C13ACD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E4ED1F-E996-4A95-AECC-D450E3B80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280" y="2619375"/>
            <a:ext cx="4089439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35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5C3E-91A1-4507-9377-13BAE3D7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BB947D-1054-480E-A233-7523242B1A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Register allocation: Assign program variables to machine registers so that no more than k registers are used and no two program variables that are needed at the same time are assigned to the same register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Interference graph: Nodes are program vars, edges between u and v if there exists an operation where both u and v are “live” at the same time</a:t>
                </a:r>
              </a:p>
              <a:p>
                <a:pPr marL="0" indent="0">
                  <a:buNone/>
                </a:pPr>
                <a:r>
                  <a:rPr lang="en-US" dirty="0"/>
                  <a:t>Can solve register allocation problem </a:t>
                </a:r>
                <a:r>
                  <a:rPr lang="en-US" dirty="0" err="1"/>
                  <a:t>iff</a:t>
                </a:r>
                <a:r>
                  <a:rPr lang="en-US" dirty="0"/>
                  <a:t> interference graph is k-colorable</a:t>
                </a:r>
              </a:p>
              <a:p>
                <a:pPr marL="0" indent="0">
                  <a:buNone/>
                </a:pPr>
                <a:r>
                  <a:rPr lang="en-US" dirty="0"/>
                  <a:t>Fact: 3-Color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k-Register-Allocation for any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BB947D-1054-480E-A233-7523242B1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4F00D-2A6D-405C-9B35-97DAC427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721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A296-62BF-43BA-95AB-4EC5E888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reduces to 3-Color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2376E7-7C2B-4773-8E25-E2F01B3747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Theorem: 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3-Color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Proof: Given a 3-SAT instance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, we construct an instance of 3-Color that is 3-Colorable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is satisfiable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2376E7-7C2B-4773-8E25-E2F01B3747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65B8F-0A34-4940-9278-223B4893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0890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A296-62BF-43BA-95AB-4EC5E888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reduces to 3-Color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2376E7-7C2B-4773-8E25-E2F01B3747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2438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Proof: Given a 3-SAT instance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1800" dirty="0"/>
                  <a:t>, we construct an instance of 3-Color that is 3-Colorable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1800" dirty="0"/>
                  <a:t> is satisfiable </a:t>
                </a:r>
              </a:p>
              <a:p>
                <a:pPr marL="0" indent="0">
                  <a:buNone/>
                </a:pPr>
                <a:r>
                  <a:rPr lang="en-US" sz="1800" dirty="0"/>
                  <a:t>Create a graph G with a node for each literal</a:t>
                </a:r>
              </a:p>
              <a:p>
                <a:pPr marL="0" indent="0">
                  <a:buNone/>
                </a:pPr>
                <a:r>
                  <a:rPr lang="en-US" sz="1800" dirty="0"/>
                  <a:t>Connect each literal to its negation</a:t>
                </a:r>
              </a:p>
              <a:p>
                <a:pPr marL="0" indent="0">
                  <a:buNone/>
                </a:pPr>
                <a:r>
                  <a:rPr lang="en-US" sz="1800" dirty="0"/>
                  <a:t>Create 3 new nodes T, F, B, connect them in a triangle</a:t>
                </a:r>
              </a:p>
              <a:p>
                <a:pPr marL="0" indent="0">
                  <a:buNone/>
                </a:pPr>
                <a:r>
                  <a:rPr lang="en-US" sz="1800" dirty="0"/>
                  <a:t>Connect each literal to B</a:t>
                </a:r>
              </a:p>
              <a:p>
                <a:pPr marL="0" indent="0">
                  <a:buNone/>
                </a:pPr>
                <a:r>
                  <a:rPr lang="en-US" sz="1800" dirty="0"/>
                  <a:t>For each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add a gadget of 6 nodes and 13 edges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2376E7-7C2B-4773-8E25-E2F01B3747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2438400"/>
              </a:xfrm>
              <a:blipFill>
                <a:blip r:embed="rId2"/>
                <a:stretch>
                  <a:fillRect l="-706" t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65B8F-0A34-4940-9278-223B4893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45A61-131E-4B68-A99E-DC8D6755F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3654361"/>
            <a:ext cx="742721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25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A296-62BF-43BA-95AB-4EC5E888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reduces to 3-Color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2376E7-7C2B-4773-8E25-E2F01B3747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2438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Lemma: G is 3-colorable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1800" dirty="0"/>
                  <a:t> is satisfiable </a:t>
                </a:r>
              </a:p>
              <a:p>
                <a:pPr marL="0" indent="0">
                  <a:buNone/>
                </a:pPr>
                <a:r>
                  <a:rPr lang="en-US" sz="1800" dirty="0"/>
                  <a:t>Proof: Suppose G is 3-colorable, </a:t>
                </a:r>
                <a:r>
                  <a:rPr lang="en-US" sz="1800" dirty="0" err="1"/>
                  <a:t>wlog</a:t>
                </a:r>
                <a:r>
                  <a:rPr lang="en-US" sz="1800" dirty="0"/>
                  <a:t> assume node T is colored black, F is white and B is blue</a:t>
                </a:r>
              </a:p>
              <a:p>
                <a:pPr marL="0" indent="0">
                  <a:buNone/>
                </a:pPr>
                <a:r>
                  <a:rPr lang="en-US" sz="1800" dirty="0"/>
                  <a:t>Consider an assignment that sets all black literals to true and white to false</a:t>
                </a:r>
              </a:p>
              <a:p>
                <a:pPr marL="0" indent="0">
                  <a:buNone/>
                </a:pPr>
                <a:r>
                  <a:rPr lang="en-US" sz="1800" dirty="0"/>
                  <a:t>Since each literal is connected to B, each literal is either black or white</a:t>
                </a:r>
              </a:p>
              <a:p>
                <a:pPr marL="0" indent="0">
                  <a:buNone/>
                </a:pPr>
                <a:r>
                  <a:rPr lang="en-US" sz="1800" dirty="0"/>
                  <a:t>Since each literal is connected to its negation, each literal is white if its negation is black (and, vice versa)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2376E7-7C2B-4773-8E25-E2F01B3747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2438400"/>
              </a:xfrm>
              <a:blipFill>
                <a:blip r:embed="rId2"/>
                <a:stretch>
                  <a:fillRect l="-706" t="-1500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65B8F-0A34-4940-9278-223B4893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F59319-0E47-4E21-B2EF-BC0B6D730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3514374"/>
            <a:ext cx="7581900" cy="27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90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A296-62BF-43BA-95AB-4EC5E888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reduces to 3-Color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2376E7-7C2B-4773-8E25-E2F01B3747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2667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Lemma: G is 3-colorable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1800" dirty="0"/>
                  <a:t> is satisfiable </a:t>
                </a:r>
              </a:p>
              <a:p>
                <a:pPr marL="0" indent="0">
                  <a:buNone/>
                </a:pPr>
                <a:r>
                  <a:rPr lang="en-US" sz="1800" dirty="0"/>
                  <a:t>Proof: Suppose G is 3-colorable, </a:t>
                </a:r>
                <a:r>
                  <a:rPr lang="en-US" sz="1800" dirty="0" err="1"/>
                  <a:t>wlog</a:t>
                </a:r>
                <a:r>
                  <a:rPr lang="en-US" sz="1800" dirty="0"/>
                  <a:t> assume node T is colored black, F is white and B is blue</a:t>
                </a:r>
              </a:p>
              <a:p>
                <a:pPr marL="0" indent="0">
                  <a:buNone/>
                </a:pPr>
                <a:r>
                  <a:rPr lang="en-US" sz="1800" dirty="0"/>
                  <a:t>Consider an assignment that sets all black literals to true and white to false</a:t>
                </a:r>
              </a:p>
              <a:p>
                <a:pPr marL="0" indent="0">
                  <a:buNone/>
                </a:pPr>
                <a:r>
                  <a:rPr lang="en-US" sz="1800" dirty="0"/>
                  <a:t>Since each literal is connected to B, each literal is either black or white</a:t>
                </a:r>
              </a:p>
              <a:p>
                <a:pPr marL="0" indent="0">
                  <a:buNone/>
                </a:pPr>
                <a:r>
                  <a:rPr lang="en-US" sz="1800" dirty="0"/>
                  <a:t>Since each literal is connected to its negation, each literal is white if its negation is black (and, vice versa)</a:t>
                </a:r>
              </a:p>
              <a:p>
                <a:pPr marL="0" indent="0">
                  <a:buNone/>
                </a:pPr>
                <a:r>
                  <a:rPr lang="en-US" sz="1800" dirty="0"/>
                  <a:t>Gadget ensures at least one literal in each clause is black!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2376E7-7C2B-4773-8E25-E2F01B3747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2667000"/>
              </a:xfrm>
              <a:blipFill>
                <a:blip r:embed="rId2"/>
                <a:stretch>
                  <a:fillRect l="-706" t="-1373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65B8F-0A34-4940-9278-223B4893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201B95C-7B32-4747-AA07-4AFCB12DAC19}"/>
              </a:ext>
            </a:extLst>
          </p:cNvPr>
          <p:cNvGrpSpPr/>
          <p:nvPr/>
        </p:nvGrpSpPr>
        <p:grpSpPr>
          <a:xfrm>
            <a:off x="1104900" y="3918397"/>
            <a:ext cx="6934200" cy="2330003"/>
            <a:chOff x="1104900" y="3918397"/>
            <a:chExt cx="6934200" cy="233000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AAF8B74-D72A-494C-98C8-B0370155F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900" y="3918397"/>
              <a:ext cx="6934200" cy="233000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3E8027-377A-479E-9797-64910F4439C9}"/>
                </a:ext>
              </a:extLst>
            </p:cNvPr>
            <p:cNvSpPr/>
            <p:nvPr/>
          </p:nvSpPr>
          <p:spPr bwMode="auto">
            <a:xfrm>
              <a:off x="7696200" y="6019800"/>
              <a:ext cx="3048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87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C1D0-5672-40D1-8CE9-AED5BCD9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 Design Patterns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B6B07A-ACEC-43D0-86AA-157FA20D8B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Divide and Conquer</a:t>
                </a:r>
              </a:p>
              <a:p>
                <a:r>
                  <a:rPr lang="en-US" dirty="0"/>
                  <a:t>Greedy</a:t>
                </a:r>
              </a:p>
              <a:p>
                <a:r>
                  <a:rPr lang="en-US" dirty="0"/>
                  <a:t>Dynamic programming</a:t>
                </a:r>
              </a:p>
              <a:p>
                <a:r>
                  <a:rPr lang="en-US" dirty="0"/>
                  <a:t>Duality</a:t>
                </a:r>
              </a:p>
              <a:p>
                <a:pPr marL="0" indent="0">
                  <a:buNone/>
                </a:pPr>
                <a:r>
                  <a:rPr lang="en-US" dirty="0"/>
                  <a:t>Polynomial algorithms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can scale to huge problems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B6B07A-ACEC-43D0-86AA-157FA20D8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BB8B3-705C-44BA-9653-AB9A88CA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875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A296-62BF-43BA-95AB-4EC5E888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reduces to 3-Color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2376E7-7C2B-4773-8E25-E2F01B3747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2667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dirty="0"/>
                  <a:t>Lemma: G is 3-colorable </a:t>
                </a:r>
                <a:r>
                  <a:rPr lang="en-US" sz="1600" dirty="0" err="1"/>
                  <a:t>iff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1600" dirty="0"/>
                  <a:t> is satisfiable </a:t>
                </a:r>
              </a:p>
              <a:p>
                <a:pPr marL="0" indent="0">
                  <a:buNone/>
                </a:pPr>
                <a:r>
                  <a:rPr lang="en-US" sz="1600" dirty="0"/>
                  <a:t>Proof: Suppose G is 3-colorable, </a:t>
                </a:r>
                <a:r>
                  <a:rPr lang="en-US" sz="1600" dirty="0" err="1"/>
                  <a:t>wlog</a:t>
                </a:r>
                <a:r>
                  <a:rPr lang="en-US" sz="1600" dirty="0"/>
                  <a:t> assume node T is colored black, F is white and B is blue</a:t>
                </a:r>
              </a:p>
              <a:p>
                <a:pPr marL="0" indent="0">
                  <a:buNone/>
                </a:pPr>
                <a:r>
                  <a:rPr lang="en-US" sz="1600" dirty="0"/>
                  <a:t>Consider an assignment that sets all black literals to true and white to false</a:t>
                </a:r>
              </a:p>
              <a:p>
                <a:pPr marL="0" indent="0">
                  <a:buNone/>
                </a:pPr>
                <a:r>
                  <a:rPr lang="en-US" sz="1600" dirty="0"/>
                  <a:t>Since each literal is connected to B, each literal is either black or white</a:t>
                </a:r>
              </a:p>
              <a:p>
                <a:pPr marL="0" indent="0">
                  <a:buNone/>
                </a:pPr>
                <a:r>
                  <a:rPr lang="en-US" sz="1600" dirty="0"/>
                  <a:t>Since each literal is connected to its negation, each literal is white if its negation is black (and, vice versa)</a:t>
                </a:r>
              </a:p>
              <a:p>
                <a:pPr marL="0" indent="0">
                  <a:buNone/>
                </a:pPr>
                <a:r>
                  <a:rPr lang="en-US" sz="1600" dirty="0"/>
                  <a:t>Gadget ensures at least one literal in each clause is black!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2376E7-7C2B-4773-8E25-E2F01B3747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2667000"/>
              </a:xfrm>
              <a:blipFill>
                <a:blip r:embed="rId2"/>
                <a:stretch>
                  <a:fillRect l="-471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65B8F-0A34-4940-9278-223B4893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15FD60-4B55-4A6B-8136-80DEBD55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443047"/>
            <a:ext cx="7772400" cy="279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88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A296-62BF-43BA-95AB-4EC5E888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reduces to 3-Color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2376E7-7C2B-4773-8E25-E2F01B3747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2667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Lemma: G is 3-colorable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1800" dirty="0"/>
                  <a:t> is satisfiable </a:t>
                </a:r>
              </a:p>
              <a:p>
                <a:pPr marL="0" indent="0">
                  <a:buNone/>
                </a:pPr>
                <a:r>
                  <a:rPr lang="en-US" sz="1800" dirty="0"/>
                  <a:t>Proof: Suppose 3-SAT instance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1800" dirty="0"/>
                  <a:t> is satisfiable </a:t>
                </a:r>
              </a:p>
              <a:p>
                <a:pPr marL="0" indent="0">
                  <a:buNone/>
                </a:pPr>
                <a:r>
                  <a:rPr lang="en-US" sz="1800" dirty="0"/>
                  <a:t>Color all true literals black and all false literals white</a:t>
                </a:r>
              </a:p>
              <a:p>
                <a:pPr marL="0" indent="0">
                  <a:buNone/>
                </a:pPr>
                <a:r>
                  <a:rPr lang="en-US" sz="1800" dirty="0"/>
                  <a:t>Pick one true literal, color node below that node as white and node below that as blue</a:t>
                </a:r>
              </a:p>
              <a:p>
                <a:pPr marL="0" indent="0">
                  <a:buNone/>
                </a:pPr>
                <a:r>
                  <a:rPr lang="en-US" sz="1800" dirty="0"/>
                  <a:t>Color remaining middle row nodes as blue</a:t>
                </a:r>
              </a:p>
              <a:p>
                <a:pPr marL="0" indent="0">
                  <a:buNone/>
                </a:pPr>
                <a:r>
                  <a:rPr lang="en-US" sz="1800" dirty="0"/>
                  <a:t>Color remaining bottom nodes as black or white, as forced.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2376E7-7C2B-4773-8E25-E2F01B3747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2667000"/>
              </a:xfrm>
              <a:blipFill>
                <a:blip r:embed="rId2"/>
                <a:stretch>
                  <a:fillRect l="-706" t="-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65B8F-0A34-4940-9278-223B4893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3FE58E-6344-478A-8212-311B6E94E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657600"/>
            <a:ext cx="7035299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8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F77C-A808-46F7-9D5D-BAFD283B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EAC56-AF23-45FC-B1D1-EB5AF893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n natural numbers and an integer W, is there a subset that adds up to exactly W?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Ex.  { 215, 215, 275, 275, 355, 355, 420, 420, 580, 580, 655, 655 },  W = 1505.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Yes.  215 + 355 + 355 + 580 = 1505.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arithmetic problems, input integers are encoded in binary. Poly-time reduction must be polynomial in binary encoding.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EDFD9-A5D1-43AF-BFAA-348759DF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55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B4C0-23C1-44DA-8B4C-2E3A10CD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 reduces to 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D3D435-8D5C-43AE-9D11-4A6E605C32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Knapsack: Given a set of X items,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a weight limit U and a target value V, is there a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used DP to solve in O(</a:t>
                </a:r>
                <a:r>
                  <a:rPr lang="en-US" dirty="0" err="1"/>
                  <a:t>nU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Subset-Sum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Knapsack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D3D435-8D5C-43AE-9D11-4A6E605C32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D6EB3-0C68-4E30-9676-02FE0B1A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45117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750A-A9BC-4C40-B5E9-4836CA17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Poly-time reductions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EFA29-A881-4AE9-9503-DC917BC0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17FAA9-9E37-49FC-AE08-D7E8D4CFD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36246"/>
            <a:ext cx="7846079" cy="498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93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1647-F5BA-4778-AFBE-12578EC8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Karp’s 20 poly-time reductions from Satisfiability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46335-3042-4D32-8C52-3219CB1D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0199C8-1871-42DD-A5A8-495A8589A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7062787" cy="489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962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CA9D-CEE9-40CF-95E0-D8ACE224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15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3EA4-72EF-44C6-B9C1-4BB7C060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Intractability</a:t>
            </a:r>
            <a:endParaRPr lang="en-US" dirty="0">
              <a:solidFill>
                <a:srgbClr val="C00000"/>
              </a:solidFill>
            </a:endParaRPr>
          </a:p>
          <a:p>
            <a:endParaRPr lang="en-US" sz="1600" dirty="0"/>
          </a:p>
          <a:p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429B9-2923-4465-AE9D-39FB145A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0032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3FF4-4FE1-4589-A7B9-8F2BFFC6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Extra Credit Qs #10 [9 points]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E84315-A4DF-4941-A02C-6ED902F281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Please email your responses to </a:t>
                </a:r>
                <a:r>
                  <a:rPr lang="en-US" dirty="0">
                    <a:solidFill>
                      <a:srgbClr val="00B0F0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snath@scu.edu</a:t>
                </a:r>
                <a:r>
                  <a:rPr lang="en-US" dirty="0">
                    <a:solidFill>
                      <a:srgbClr val="00B0F0"/>
                    </a:solidFill>
                  </a:rPr>
                  <a:t> by 7:09pm of Nov 16, 2022</a:t>
                </a:r>
              </a:p>
              <a:p>
                <a:pPr marL="0" indent="0">
                  <a:buNone/>
                </a:pPr>
                <a:r>
                  <a:rPr lang="en-US" sz="2000" dirty="0"/>
                  <a:t>We stated the Subset-Sum problem as: Given </a:t>
                </a:r>
                <a:r>
                  <a:rPr lang="en-US" sz="2000" dirty="0">
                    <a:solidFill>
                      <a:srgbClr val="C00000"/>
                    </a:solidFill>
                  </a:rPr>
                  <a:t>n</a:t>
                </a:r>
                <a:r>
                  <a:rPr lang="en-US" sz="2000" dirty="0"/>
                  <a:t> natural numbers and an integer </a:t>
                </a:r>
                <a:r>
                  <a:rPr lang="en-US" sz="2000" dirty="0">
                    <a:solidFill>
                      <a:srgbClr val="C00000"/>
                    </a:solidFill>
                  </a:rPr>
                  <a:t>W</a:t>
                </a:r>
                <a:r>
                  <a:rPr lang="en-US" sz="2000" dirty="0"/>
                  <a:t>, is there a subset that adds up to exactly </a:t>
                </a:r>
                <a:r>
                  <a:rPr lang="en-US" sz="2000" dirty="0">
                    <a:solidFill>
                      <a:srgbClr val="C00000"/>
                    </a:solidFill>
                  </a:rPr>
                  <a:t>W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We stated the Knapsack problem as: Given a set of </a:t>
                </a:r>
                <a:r>
                  <a:rPr lang="en-US" sz="2000" dirty="0">
                    <a:solidFill>
                      <a:srgbClr val="C00000"/>
                    </a:solidFill>
                  </a:rPr>
                  <a:t>X</a:t>
                </a:r>
                <a:r>
                  <a:rPr lang="en-US" sz="2000" dirty="0"/>
                  <a:t> items,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𝑣𝑎𝑙𝑢𝑒𝑠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, a weight limit </a:t>
                </a:r>
                <a:r>
                  <a:rPr lang="en-US" sz="2000" dirty="0">
                    <a:solidFill>
                      <a:srgbClr val="C00000"/>
                    </a:solidFill>
                  </a:rPr>
                  <a:t>U</a:t>
                </a:r>
                <a:r>
                  <a:rPr lang="en-US" sz="2000" dirty="0"/>
                  <a:t> and a target value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V</a:t>
                </a:r>
                <a:r>
                  <a:rPr lang="en-US" sz="2000" dirty="0"/>
                  <a:t>, is there a subset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>
                    <a:solidFill>
                      <a:srgbClr val="FF000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: To prove Subset-Sum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Knapsack, can you create an instance of Subset-Sum and show how to reduce it to an instance of the Knapsack problem? Please use the same notation as above to receive any credit.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E84315-A4DF-4941-A02C-6ED902F281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5" t="-985"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94225-B09C-4A92-9785-A9A8A22B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4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1111-6FA8-4D8F-9894-E8FADFDF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Solvable in practice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3CBB8D-3CF8-4219-807B-8DFF08D0C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428750"/>
            <a:ext cx="5943600" cy="4381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AC874-EA42-4004-A6E3-72A4D42C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763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BE11-50A7-43F2-AF66-F1B3262B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E8452-4B10-43BB-A0A8-0CBD25DD2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876800"/>
          </a:xfrm>
        </p:spPr>
        <p:txBody>
          <a:bodyPr/>
          <a:lstStyle/>
          <a:p>
            <a:r>
              <a:rPr lang="en-US" sz="2000" dirty="0"/>
              <a:t>Solvable in poly-time or not </a:t>
            </a:r>
          </a:p>
          <a:p>
            <a:pPr lvl="1"/>
            <a:r>
              <a:rPr lang="en-US" sz="1800" dirty="0"/>
              <a:t>Given a constant-size program, does it halt in at most k steps?</a:t>
            </a:r>
          </a:p>
          <a:p>
            <a:pPr lvl="1"/>
            <a:r>
              <a:rPr lang="en-US" sz="1800" dirty="0"/>
              <a:t>Given a board position in an n x n generalization of checkers, can black guarantee a win?</a:t>
            </a:r>
          </a:p>
          <a:p>
            <a:r>
              <a:rPr lang="en-US" sz="2000" dirty="0"/>
              <a:t>Suppose we solve problem Y in poly-time, what else can we solve in poly-time?</a:t>
            </a:r>
          </a:p>
          <a:p>
            <a:pPr lvl="1"/>
            <a:r>
              <a:rPr lang="en-US" sz="1800" dirty="0"/>
              <a:t>Problem X reduces to Y if arbitrary instances of problem X can be solved using </a:t>
            </a:r>
          </a:p>
          <a:p>
            <a:pPr lvl="2"/>
            <a:r>
              <a:rPr lang="en-US" sz="2000" dirty="0"/>
              <a:t>Poly #standard computations steps, and</a:t>
            </a:r>
          </a:p>
          <a:p>
            <a:pPr lvl="2"/>
            <a:r>
              <a:rPr lang="en-US" sz="2000" dirty="0"/>
              <a:t>Poly #calls to oracle that solves Y</a:t>
            </a:r>
          </a:p>
          <a:p>
            <a:r>
              <a:rPr lang="en-US" sz="2000" dirty="0"/>
              <a:t>Reductions classify problems according to </a:t>
            </a:r>
            <a:r>
              <a:rPr lang="en-US" sz="2000" dirty="0">
                <a:solidFill>
                  <a:srgbClr val="C00000"/>
                </a:solidFill>
              </a:rPr>
              <a:t>relative</a:t>
            </a:r>
            <a:r>
              <a:rPr lang="en-US" sz="2000" dirty="0"/>
              <a:t> difficulty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DBEFC-72C2-4BFF-A273-11094B21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32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E13E-03B8-445C-9D32-F3249420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time reductions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1FF75D-0269-41FF-8634-B781C2BFFF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3086100"/>
                <a:ext cx="7772400" cy="31623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1800" dirty="0">
                    <a:solidFill>
                      <a:srgbClr val="FF0000"/>
                    </a:solidFill>
                  </a:rPr>
                  <a:t>Do not confuse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800" dirty="0">
                    <a:solidFill>
                      <a:srgbClr val="FF000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600" dirty="0"/>
                  <a:t>Instances of Y must of polynomial size</a:t>
                </a:r>
              </a:p>
              <a:p>
                <a:r>
                  <a:rPr lang="en-US" sz="2000" b="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and Y can be solved in poly-time, then X can be solved in poly-time</a:t>
                </a:r>
              </a:p>
              <a:p>
                <a:r>
                  <a:rPr lang="en-US" sz="2000" b="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and X cannot be solved in poly-time, then Y cannot be solved in poly-time</a:t>
                </a:r>
              </a:p>
              <a:p>
                <a:r>
                  <a:rPr lang="en-US" sz="2000" dirty="0"/>
                  <a:t>If both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we say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. X can be solved in poly-time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Y can be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1FF75D-0269-41FF-8634-B781C2BFF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3086100"/>
                <a:ext cx="7772400" cy="3162300"/>
              </a:xfrm>
              <a:blipFill>
                <a:blip r:embed="rId2"/>
                <a:stretch>
                  <a:fillRect l="-784" t="-963" b="-3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CD79C-107A-48F9-A6CF-5DC758FF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561E1-145D-498B-8113-A54C803E4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066800"/>
            <a:ext cx="6781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6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A0B6-95DE-4EF8-97F9-45A8A783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Set (IS)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887470-87F4-4230-B9A2-F30E9E13B2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137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IS: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an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there a subset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or more vertices such that no two of them are adjacent?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887470-87F4-4230-B9A2-F30E9E13B2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1371600"/>
              </a:xfrm>
              <a:blipFill>
                <a:blip r:embed="rId2"/>
                <a:stretch>
                  <a:fillRect l="-1255" t="-3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6F2BB-D265-4B26-89C7-8DFE74F7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A26067-5CF3-4013-BD18-2B1404F7D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514600"/>
            <a:ext cx="3324225" cy="358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697286-AACB-4222-BCA5-A36368D12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838574"/>
            <a:ext cx="27241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0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B196-8DB9-4CD1-B995-0CAE03B8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Cover (VC)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BB8F-2793-47D9-8EC2-A49A287084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144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VC: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an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there a subset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or fewer vertices such that each edge is incident to at least one vertex in the subset?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BB8F-2793-47D9-8EC2-A49A287084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1447800"/>
              </a:xfrm>
              <a:blipFill>
                <a:blip r:embed="rId2"/>
                <a:stretch>
                  <a:fillRect l="-1255" t="-3376" r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7D475-7725-44E5-945E-8A39EB2E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411A7C-4A06-414C-9184-CCF846114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8" y="2819400"/>
            <a:ext cx="3324225" cy="3600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10870B-E8AC-4A7A-A4A5-BF9980CBA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37" y="4162425"/>
            <a:ext cx="26765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336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27002</TotalTime>
  <Words>2948</Words>
  <Application>Microsoft Office PowerPoint</Application>
  <PresentationFormat>On-screen Show (4:3)</PresentationFormat>
  <Paragraphs>311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Cambria Math</vt:lpstr>
      <vt:lpstr>Courier New</vt:lpstr>
      <vt:lpstr>Times New Roman</vt:lpstr>
      <vt:lpstr>Wingdings</vt:lpstr>
      <vt:lpstr>Default Design</vt:lpstr>
      <vt:lpstr>Design and Analysis of Algorithms</vt:lpstr>
      <vt:lpstr>Agenda</vt:lpstr>
      <vt:lpstr>Administrative</vt:lpstr>
      <vt:lpstr>Algo Design Patterns So far</vt:lpstr>
      <vt:lpstr>Solvable in practice</vt:lpstr>
      <vt:lpstr>Classify problems</vt:lpstr>
      <vt:lpstr>Polynomial time reductions</vt:lpstr>
      <vt:lpstr>Independent Set (IS)</vt:lpstr>
      <vt:lpstr>Vertex Cover (VC)</vt:lpstr>
      <vt:lpstr>VC and IS reduce to one another</vt:lpstr>
      <vt:lpstr>VC and IS reduce to one another</vt:lpstr>
      <vt:lpstr>Set Cover (SC)</vt:lpstr>
      <vt:lpstr>VC reduces to SC</vt:lpstr>
      <vt:lpstr>VC reduces to SC</vt:lpstr>
      <vt:lpstr>VC reduces to SC</vt:lpstr>
      <vt:lpstr>Satisfiability</vt:lpstr>
      <vt:lpstr>Satisfiability is hard</vt:lpstr>
      <vt:lpstr>3-SAT reduces to IS</vt:lpstr>
      <vt:lpstr>3-SAT reduces to IS</vt:lpstr>
      <vt:lpstr>3-SAT reduces to IS</vt:lpstr>
      <vt:lpstr>Basic Reduction Strategies</vt:lpstr>
      <vt:lpstr>Decision, Search and Opt problems</vt:lpstr>
      <vt:lpstr>Search vs. Decision problems</vt:lpstr>
      <vt:lpstr>Search vs. Opt problems</vt:lpstr>
      <vt:lpstr>Hamiltonian / Rudrata Cycle</vt:lpstr>
      <vt:lpstr>Directed Ham-Cycle reduces to Ham-Cycle</vt:lpstr>
      <vt:lpstr>Directed Ham-Cycle reduces to Ham-Cycle</vt:lpstr>
      <vt:lpstr>3-SAT reduces to directed Ham-Cycle</vt:lpstr>
      <vt:lpstr>3-SAT reduces to directed Ham-Cycle</vt:lpstr>
      <vt:lpstr>3-SAT reduces to directed Ham-Cycle</vt:lpstr>
      <vt:lpstr>3-SAT reduces to directed Ham-Cycle</vt:lpstr>
      <vt:lpstr>3-SAT reduces to directed Ham-Cycle</vt:lpstr>
      <vt:lpstr>3-SAT reduces to directed Ham-Cycle</vt:lpstr>
      <vt:lpstr>3-Colorability</vt:lpstr>
      <vt:lpstr>Applications</vt:lpstr>
      <vt:lpstr>3-SAT reduces to 3-Color</vt:lpstr>
      <vt:lpstr>3-SAT reduces to 3-Color</vt:lpstr>
      <vt:lpstr>3-SAT reduces to 3-Color</vt:lpstr>
      <vt:lpstr>3-SAT reduces to 3-Color</vt:lpstr>
      <vt:lpstr>3-SAT reduces to 3-Color</vt:lpstr>
      <vt:lpstr>3-SAT reduces to 3-Color</vt:lpstr>
      <vt:lpstr>Subset Sum</vt:lpstr>
      <vt:lpstr>Subset Sum reduces to Knapsack</vt:lpstr>
      <vt:lpstr>Poly-time reductions</vt:lpstr>
      <vt:lpstr>Karp’s 20 poly-time reductions from Satisfiability</vt:lpstr>
      <vt:lpstr>Lecture 15 Summary</vt:lpstr>
      <vt:lpstr>Extra Credit Qs #10 [9 points] 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Nath, Siddhartha</dc:creator>
  <cp:lastModifiedBy>Nath, Siddhartha</cp:lastModifiedBy>
  <cp:revision>262</cp:revision>
  <cp:lastPrinted>2006-09-21T19:13:42Z</cp:lastPrinted>
  <dcterms:created xsi:type="dcterms:W3CDTF">1996-09-30T18:28:10Z</dcterms:created>
  <dcterms:modified xsi:type="dcterms:W3CDTF">2022-11-15T02:57:38Z</dcterms:modified>
</cp:coreProperties>
</file>