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84" r:id="rId2"/>
    <p:sldId id="285" r:id="rId3"/>
    <p:sldId id="287" r:id="rId4"/>
    <p:sldId id="333" r:id="rId5"/>
    <p:sldId id="289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288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2E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799B9-F538-4356-8043-EB0D1C42615B}" v="2590" dt="2022-11-14T22:46:3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2" autoAdjust="0"/>
    <p:restoredTop sz="94598" autoAdjust="0"/>
  </p:normalViewPr>
  <p:slideViewPr>
    <p:cSldViewPr>
      <p:cViewPr varScale="1">
        <p:scale>
          <a:sx n="101" d="100"/>
          <a:sy n="101" d="100"/>
        </p:scale>
        <p:origin x="9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CE65A61D-509D-45FC-A356-AE8D33A0C06E}"/>
    <pc:docChg chg="undo custSel addSld delSld modSld sldOrd">
      <pc:chgData name="Nath, Siddhartha" userId="d83df921-9d41-4a0b-95a4-a52fc1507e41" providerId="ADAL" clId="{CE65A61D-509D-45FC-A356-AE8D33A0C06E}" dt="2022-11-07T16:44:27.137" v="10386" actId="20577"/>
      <pc:docMkLst>
        <pc:docMk/>
      </pc:docMkLst>
      <pc:sldChg chg="modSp mod">
        <pc:chgData name="Nath, Siddhartha" userId="d83df921-9d41-4a0b-95a4-a52fc1507e41" providerId="ADAL" clId="{CE65A61D-509D-45FC-A356-AE8D33A0C06E}" dt="2022-11-04T22:24:32.097" v="3" actId="20577"/>
        <pc:sldMkLst>
          <pc:docMk/>
          <pc:sldMk cId="0" sldId="284"/>
        </pc:sldMkLst>
        <pc:spChg chg="mod">
          <ac:chgData name="Nath, Siddhartha" userId="d83df921-9d41-4a0b-95a4-a52fc1507e41" providerId="ADAL" clId="{CE65A61D-509D-45FC-A356-AE8D33A0C06E}" dt="2022-11-04T22:24:32.097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CE65A61D-509D-45FC-A356-AE8D33A0C06E}" dt="2022-11-04T22:24:39.457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CE65A61D-509D-45FC-A356-AE8D33A0C06E}" dt="2022-11-04T22:24:39.457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CE65A61D-509D-45FC-A356-AE8D33A0C06E}" dt="2022-11-07T16:44:08.224" v="10378" actId="20577"/>
        <pc:sldMkLst>
          <pc:docMk/>
          <pc:sldMk cId="0" sldId="287"/>
        </pc:sldMkLst>
        <pc:spChg chg="mod">
          <ac:chgData name="Nath, Siddhartha" userId="d83df921-9d41-4a0b-95a4-a52fc1507e41" providerId="ADAL" clId="{CE65A61D-509D-45FC-A356-AE8D33A0C06E}" dt="2022-11-07T16:44:08.224" v="1037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CE65A61D-509D-45FC-A356-AE8D33A0C06E}" dt="2022-11-05T19:42:40.171" v="10337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CE65A61D-509D-45FC-A356-AE8D33A0C06E}" dt="2022-11-04T22:38:05.500" v="75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CE65A61D-509D-45FC-A356-AE8D33A0C06E}" dt="2022-11-05T19:42:40.171" v="10337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10295750" sldId="37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229374915" sldId="37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47113351" sldId="37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16168611" sldId="37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98607532" sldId="37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58366733" sldId="37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73860425" sldId="37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4812973" sldId="37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8580259" sldId="37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447004683" sldId="38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8775218" sldId="38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68737049" sldId="38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718302217" sldId="38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348277540" sldId="38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042588308" sldId="38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039595212" sldId="38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972752577" sldId="38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785643798" sldId="38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980515065" sldId="38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324085333" sldId="390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470453059" sldId="391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135711982" sldId="392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532384444" sldId="393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814428632" sldId="394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536544504" sldId="395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4178369808" sldId="396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1491634625" sldId="397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88107520" sldId="398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738409006" sldId="399"/>
        </pc:sldMkLst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2603888527" sldId="400"/>
        </pc:sldMkLst>
      </pc:sldChg>
      <pc:sldChg chg="modSp mod">
        <pc:chgData name="Nath, Siddhartha" userId="d83df921-9d41-4a0b-95a4-a52fc1507e41" providerId="ADAL" clId="{CE65A61D-509D-45FC-A356-AE8D33A0C06E}" dt="2022-11-07T16:44:27.137" v="10386" actId="20577"/>
        <pc:sldMkLst>
          <pc:docMk/>
          <pc:sldMk cId="3344997523" sldId="401"/>
        </pc:sldMkLst>
        <pc:spChg chg="mod">
          <ac:chgData name="Nath, Siddhartha" userId="d83df921-9d41-4a0b-95a4-a52fc1507e41" providerId="ADAL" clId="{CE65A61D-509D-45FC-A356-AE8D33A0C06E}" dt="2022-11-04T22:27:24.302" v="139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CE65A61D-509D-45FC-A356-AE8D33A0C06E}" dt="2022-11-07T16:44:27.137" v="10386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modSp new mod">
        <pc:chgData name="Nath, Siddhartha" userId="d83df921-9d41-4a0b-95a4-a52fc1507e41" providerId="ADAL" clId="{CE65A61D-509D-45FC-A356-AE8D33A0C06E}" dt="2022-11-04T22:46:13.156" v="1396" actId="207"/>
        <pc:sldMkLst>
          <pc:docMk/>
          <pc:sldMk cId="1222942495" sldId="402"/>
        </pc:sldMkLst>
        <pc:spChg chg="mod">
          <ac:chgData name="Nath, Siddhartha" userId="d83df921-9d41-4a0b-95a4-a52fc1507e41" providerId="ADAL" clId="{CE65A61D-509D-45FC-A356-AE8D33A0C06E}" dt="2022-11-04T22:38:46.796" v="798" actId="20577"/>
          <ac:spMkLst>
            <pc:docMk/>
            <pc:sldMk cId="1222942495" sldId="402"/>
            <ac:spMk id="2" creationId="{26BDC036-C2D7-4593-B952-F4C1E0F6DAE5}"/>
          </ac:spMkLst>
        </pc:spChg>
        <pc:spChg chg="mod">
          <ac:chgData name="Nath, Siddhartha" userId="d83df921-9d41-4a0b-95a4-a52fc1507e41" providerId="ADAL" clId="{CE65A61D-509D-45FC-A356-AE8D33A0C06E}" dt="2022-11-04T22:46:13.156" v="1396" actId="207"/>
          <ac:spMkLst>
            <pc:docMk/>
            <pc:sldMk cId="1222942495" sldId="402"/>
            <ac:spMk id="3" creationId="{A70A2CF7-8F2B-46F7-AA7B-6B5AEC3E01C2}"/>
          </ac:spMkLst>
        </pc:spChg>
      </pc:sldChg>
      <pc:sldChg chg="del">
        <pc:chgData name="Nath, Siddhartha" userId="d83df921-9d41-4a0b-95a4-a52fc1507e41" providerId="ADAL" clId="{CE65A61D-509D-45FC-A356-AE8D33A0C06E}" dt="2022-11-04T22:38:02.125" v="754" actId="47"/>
        <pc:sldMkLst>
          <pc:docMk/>
          <pc:sldMk cId="3837781903" sldId="402"/>
        </pc:sldMkLst>
      </pc:sldChg>
      <pc:sldChg chg="addSp modSp add mod">
        <pc:chgData name="Nath, Siddhartha" userId="d83df921-9d41-4a0b-95a4-a52fc1507e41" providerId="ADAL" clId="{CE65A61D-509D-45FC-A356-AE8D33A0C06E}" dt="2022-11-05T00:28:07.405" v="2070" actId="14100"/>
        <pc:sldMkLst>
          <pc:docMk/>
          <pc:sldMk cId="157471863" sldId="403"/>
        </pc:sldMkLst>
        <pc:spChg chg="mod">
          <ac:chgData name="Nath, Siddhartha" userId="d83df921-9d41-4a0b-95a4-a52fc1507e41" providerId="ADAL" clId="{CE65A61D-509D-45FC-A356-AE8D33A0C06E}" dt="2022-11-05T00:24:00.837" v="1740" actId="20577"/>
          <ac:spMkLst>
            <pc:docMk/>
            <pc:sldMk cId="157471863" sldId="403"/>
            <ac:spMk id="3" creationId="{A70A2CF7-8F2B-46F7-AA7B-6B5AEC3E01C2}"/>
          </ac:spMkLst>
        </pc:spChg>
        <pc:spChg chg="add mod">
          <ac:chgData name="Nath, Siddhartha" userId="d83df921-9d41-4a0b-95a4-a52fc1507e41" providerId="ADAL" clId="{CE65A61D-509D-45FC-A356-AE8D33A0C06E}" dt="2022-11-05T00:27:33.576" v="2013" actId="207"/>
          <ac:spMkLst>
            <pc:docMk/>
            <pc:sldMk cId="157471863" sldId="403"/>
            <ac:spMk id="5" creationId="{D08652CD-7026-4936-B3D6-A6C08739E358}"/>
          </ac:spMkLst>
        </pc:spChg>
        <pc:spChg chg="add mod">
          <ac:chgData name="Nath, Siddhartha" userId="d83df921-9d41-4a0b-95a4-a52fc1507e41" providerId="ADAL" clId="{CE65A61D-509D-45FC-A356-AE8D33A0C06E}" dt="2022-11-05T00:27:46.112" v="2027" actId="1076"/>
          <ac:spMkLst>
            <pc:docMk/>
            <pc:sldMk cId="157471863" sldId="403"/>
            <ac:spMk id="6" creationId="{3013F14C-94F0-4F82-A33E-64FB96AE181F}"/>
          </ac:spMkLst>
        </pc:spChg>
        <pc:spChg chg="add mod">
          <ac:chgData name="Nath, Siddhartha" userId="d83df921-9d41-4a0b-95a4-a52fc1507e41" providerId="ADAL" clId="{CE65A61D-509D-45FC-A356-AE8D33A0C06E}" dt="2022-11-05T00:28:07.405" v="2070" actId="14100"/>
          <ac:spMkLst>
            <pc:docMk/>
            <pc:sldMk cId="157471863" sldId="403"/>
            <ac:spMk id="7" creationId="{6E5B399A-333B-4526-BF95-B7B71130797F}"/>
          </ac:spMkLst>
        </pc:spChg>
      </pc:sldChg>
      <pc:sldChg chg="modSp new mod">
        <pc:chgData name="Nath, Siddhartha" userId="d83df921-9d41-4a0b-95a4-a52fc1507e41" providerId="ADAL" clId="{CE65A61D-509D-45FC-A356-AE8D33A0C06E}" dt="2022-11-05T00:48:18.117" v="3109" actId="207"/>
        <pc:sldMkLst>
          <pc:docMk/>
          <pc:sldMk cId="2205272028" sldId="404"/>
        </pc:sldMkLst>
        <pc:spChg chg="mod">
          <ac:chgData name="Nath, Siddhartha" userId="d83df921-9d41-4a0b-95a4-a52fc1507e41" providerId="ADAL" clId="{CE65A61D-509D-45FC-A356-AE8D33A0C06E}" dt="2022-11-05T00:25:02.786" v="1760" actId="20577"/>
          <ac:spMkLst>
            <pc:docMk/>
            <pc:sldMk cId="2205272028" sldId="404"/>
            <ac:spMk id="2" creationId="{94C753E7-920D-4A84-A8FD-2CCE7E3E302E}"/>
          </ac:spMkLst>
        </pc:spChg>
        <pc:spChg chg="mod">
          <ac:chgData name="Nath, Siddhartha" userId="d83df921-9d41-4a0b-95a4-a52fc1507e41" providerId="ADAL" clId="{CE65A61D-509D-45FC-A356-AE8D33A0C06E}" dt="2022-11-05T00:48:18.117" v="3109" actId="207"/>
          <ac:spMkLst>
            <pc:docMk/>
            <pc:sldMk cId="2205272028" sldId="404"/>
            <ac:spMk id="3" creationId="{06CA0F50-680C-49B4-891E-6A3EE28DA50C}"/>
          </ac:spMkLst>
        </pc:spChg>
      </pc:sldChg>
      <pc:sldChg chg="modSp new mod">
        <pc:chgData name="Nath, Siddhartha" userId="d83df921-9d41-4a0b-95a4-a52fc1507e41" providerId="ADAL" clId="{CE65A61D-509D-45FC-A356-AE8D33A0C06E}" dt="2022-11-05T00:50:49.316" v="3111" actId="6549"/>
        <pc:sldMkLst>
          <pc:docMk/>
          <pc:sldMk cId="4117833536" sldId="405"/>
        </pc:sldMkLst>
        <pc:spChg chg="mod">
          <ac:chgData name="Nath, Siddhartha" userId="d83df921-9d41-4a0b-95a4-a52fc1507e41" providerId="ADAL" clId="{CE65A61D-509D-45FC-A356-AE8D33A0C06E}" dt="2022-11-05T00:50:49.316" v="3111" actId="6549"/>
          <ac:spMkLst>
            <pc:docMk/>
            <pc:sldMk cId="4117833536" sldId="405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36:41.743" v="2884" actId="207"/>
          <ac:spMkLst>
            <pc:docMk/>
            <pc:sldMk cId="4117833536" sldId="405"/>
            <ac:spMk id="3" creationId="{5EB6B874-1E71-4719-9FD2-D8FAA49DEA4C}"/>
          </ac:spMkLst>
        </pc:spChg>
      </pc:sldChg>
      <pc:sldChg chg="addSp delSp modSp add del mod">
        <pc:chgData name="Nath, Siddhartha" userId="d83df921-9d41-4a0b-95a4-a52fc1507e41" providerId="ADAL" clId="{CE65A61D-509D-45FC-A356-AE8D33A0C06E}" dt="2022-11-05T00:47:26.403" v="3042" actId="47"/>
        <pc:sldMkLst>
          <pc:docMk/>
          <pc:sldMk cId="536643016" sldId="406"/>
        </pc:sldMkLst>
        <pc:spChg chg="mod">
          <ac:chgData name="Nath, Siddhartha" userId="d83df921-9d41-4a0b-95a4-a52fc1507e41" providerId="ADAL" clId="{CE65A61D-509D-45FC-A356-AE8D33A0C06E}" dt="2022-11-05T00:41:46.607" v="2961" actId="207"/>
          <ac:spMkLst>
            <pc:docMk/>
            <pc:sldMk cId="536643016" sldId="406"/>
            <ac:spMk id="3" creationId="{5EB6B874-1E71-4719-9FD2-D8FAA49DEA4C}"/>
          </ac:spMkLst>
        </pc:spChg>
        <pc:spChg chg="add mod">
          <ac:chgData name="Nath, Siddhartha" userId="d83df921-9d41-4a0b-95a4-a52fc1507e41" providerId="ADAL" clId="{CE65A61D-509D-45FC-A356-AE8D33A0C06E}" dt="2022-11-05T00:40:24.242" v="2951" actId="404"/>
          <ac:spMkLst>
            <pc:docMk/>
            <pc:sldMk cId="536643016" sldId="406"/>
            <ac:spMk id="7" creationId="{5472B5F6-B8A9-4EF6-A96B-FDD2228BE67F}"/>
          </ac:spMkLst>
        </pc:spChg>
        <pc:spChg chg="add mod">
          <ac:chgData name="Nath, Siddhartha" userId="d83df921-9d41-4a0b-95a4-a52fc1507e41" providerId="ADAL" clId="{CE65A61D-509D-45FC-A356-AE8D33A0C06E}" dt="2022-11-05T00:47:17.628" v="3041" actId="20577"/>
          <ac:spMkLst>
            <pc:docMk/>
            <pc:sldMk cId="536643016" sldId="406"/>
            <ac:spMk id="10" creationId="{810B845A-354E-49EB-827B-63357D789490}"/>
          </ac:spMkLst>
        </pc:spChg>
        <pc:picChg chg="add mod">
          <ac:chgData name="Nath, Siddhartha" userId="d83df921-9d41-4a0b-95a4-a52fc1507e41" providerId="ADAL" clId="{CE65A61D-509D-45FC-A356-AE8D33A0C06E}" dt="2022-11-05T00:40:11.864" v="2932" actId="1076"/>
          <ac:picMkLst>
            <pc:docMk/>
            <pc:sldMk cId="536643016" sldId="406"/>
            <ac:picMk id="6" creationId="{2C1D341E-5EDF-49F0-A7F6-821F642F9BE3}"/>
          </ac:picMkLst>
        </pc:picChg>
        <pc:picChg chg="add del mod">
          <ac:chgData name="Nath, Siddhartha" userId="d83df921-9d41-4a0b-95a4-a52fc1507e41" providerId="ADAL" clId="{CE65A61D-509D-45FC-A356-AE8D33A0C06E}" dt="2022-11-05T00:46:56.738" v="3012" actId="478"/>
          <ac:picMkLst>
            <pc:docMk/>
            <pc:sldMk cId="536643016" sldId="406"/>
            <ac:picMk id="9" creationId="{B2B55A3F-8D5C-47B1-9EC1-D58BDE8898E3}"/>
          </ac:picMkLst>
        </pc:picChg>
      </pc:sldChg>
      <pc:sldChg chg="modSp add mod">
        <pc:chgData name="Nath, Siddhartha" userId="d83df921-9d41-4a0b-95a4-a52fc1507e41" providerId="ADAL" clId="{CE65A61D-509D-45FC-A356-AE8D33A0C06E}" dt="2022-11-05T00:52:12.901" v="3252" actId="207"/>
        <pc:sldMkLst>
          <pc:docMk/>
          <pc:sldMk cId="2680784585" sldId="407"/>
        </pc:sldMkLst>
        <pc:spChg chg="mod">
          <ac:chgData name="Nath, Siddhartha" userId="d83df921-9d41-4a0b-95a4-a52fc1507e41" providerId="ADAL" clId="{CE65A61D-509D-45FC-A356-AE8D33A0C06E}" dt="2022-11-05T00:50:45.470" v="3110" actId="6549"/>
          <ac:spMkLst>
            <pc:docMk/>
            <pc:sldMk cId="2680784585" sldId="407"/>
            <ac:spMk id="2" creationId="{DAB27E82-7B74-4215-B01A-29BC8C4C305C}"/>
          </ac:spMkLst>
        </pc:spChg>
        <pc:spChg chg="mod">
          <ac:chgData name="Nath, Siddhartha" userId="d83df921-9d41-4a0b-95a4-a52fc1507e41" providerId="ADAL" clId="{CE65A61D-509D-45FC-A356-AE8D33A0C06E}" dt="2022-11-05T00:52:12.901" v="3252" actId="207"/>
          <ac:spMkLst>
            <pc:docMk/>
            <pc:sldMk cId="2680784585" sldId="407"/>
            <ac:spMk id="7" creationId="{5472B5F6-B8A9-4EF6-A96B-FDD2228BE67F}"/>
          </ac:spMkLst>
        </pc:spChg>
      </pc:sldChg>
      <pc:sldChg chg="addSp modSp new mod">
        <pc:chgData name="Nath, Siddhartha" userId="d83df921-9d41-4a0b-95a4-a52fc1507e41" providerId="ADAL" clId="{CE65A61D-509D-45FC-A356-AE8D33A0C06E}" dt="2022-11-05T00:54:56.763" v="3501" actId="1076"/>
        <pc:sldMkLst>
          <pc:docMk/>
          <pc:sldMk cId="1608688091" sldId="408"/>
        </pc:sldMkLst>
        <pc:spChg chg="mod">
          <ac:chgData name="Nath, Siddhartha" userId="d83df921-9d41-4a0b-95a4-a52fc1507e41" providerId="ADAL" clId="{CE65A61D-509D-45FC-A356-AE8D33A0C06E}" dt="2022-11-05T00:51:09.321" v="3153" actId="20577"/>
          <ac:spMkLst>
            <pc:docMk/>
            <pc:sldMk cId="1608688091" sldId="408"/>
            <ac:spMk id="2" creationId="{1A872249-9A88-4CBA-985D-7C12DDA1BABC}"/>
          </ac:spMkLst>
        </pc:spChg>
        <pc:spChg chg="mod">
          <ac:chgData name="Nath, Siddhartha" userId="d83df921-9d41-4a0b-95a4-a52fc1507e41" providerId="ADAL" clId="{CE65A61D-509D-45FC-A356-AE8D33A0C06E}" dt="2022-11-05T00:54:20.667" v="3493" actId="14100"/>
          <ac:spMkLst>
            <pc:docMk/>
            <pc:sldMk cId="1608688091" sldId="408"/>
            <ac:spMk id="3" creationId="{FC0631CC-8F16-4113-B974-CA5EE457045A}"/>
          </ac:spMkLst>
        </pc:spChg>
        <pc:picChg chg="add mod">
          <ac:chgData name="Nath, Siddhartha" userId="d83df921-9d41-4a0b-95a4-a52fc1507e41" providerId="ADAL" clId="{CE65A61D-509D-45FC-A356-AE8D33A0C06E}" dt="2022-11-05T00:54:37.525" v="3496" actId="1076"/>
          <ac:picMkLst>
            <pc:docMk/>
            <pc:sldMk cId="1608688091" sldId="408"/>
            <ac:picMk id="6" creationId="{8BE26789-3F4F-4C5D-B301-1D414B8B66E8}"/>
          </ac:picMkLst>
        </pc:picChg>
        <pc:picChg chg="add mod">
          <ac:chgData name="Nath, Siddhartha" userId="d83df921-9d41-4a0b-95a4-a52fc1507e41" providerId="ADAL" clId="{CE65A61D-509D-45FC-A356-AE8D33A0C06E}" dt="2022-11-05T00:54:56.763" v="3501" actId="1076"/>
          <ac:picMkLst>
            <pc:docMk/>
            <pc:sldMk cId="1608688091" sldId="408"/>
            <ac:picMk id="8" creationId="{0C61355E-EE6C-4683-962C-68E2111ACA82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1:05.596" v="4061" actId="20577"/>
        <pc:sldMkLst>
          <pc:docMk/>
          <pc:sldMk cId="1826009634" sldId="409"/>
        </pc:sldMkLst>
        <pc:spChg chg="mod">
          <ac:chgData name="Nath, Siddhartha" userId="d83df921-9d41-4a0b-95a4-a52fc1507e41" providerId="ADAL" clId="{CE65A61D-509D-45FC-A356-AE8D33A0C06E}" dt="2022-11-05T01:01:05.596" v="4061" actId="20577"/>
          <ac:spMkLst>
            <pc:docMk/>
            <pc:sldMk cId="1826009634" sldId="409"/>
            <ac:spMk id="2" creationId="{B1968C5F-852A-47A4-A1A2-4BF56A596C43}"/>
          </ac:spMkLst>
        </pc:spChg>
        <pc:spChg chg="mod">
          <ac:chgData name="Nath, Siddhartha" userId="d83df921-9d41-4a0b-95a4-a52fc1507e41" providerId="ADAL" clId="{CE65A61D-509D-45FC-A356-AE8D33A0C06E}" dt="2022-11-05T01:00:41.741" v="4041" actId="20577"/>
          <ac:spMkLst>
            <pc:docMk/>
            <pc:sldMk cId="1826009634" sldId="409"/>
            <ac:spMk id="3" creationId="{617E0924-71D9-4EE4-AC51-AB6DC9E106A5}"/>
          </ac:spMkLst>
        </pc:spChg>
        <pc:picChg chg="add del">
          <ac:chgData name="Nath, Siddhartha" userId="d83df921-9d41-4a0b-95a4-a52fc1507e41" providerId="ADAL" clId="{CE65A61D-509D-45FC-A356-AE8D33A0C06E}" dt="2022-11-05T00:57:13.379" v="3630" actId="22"/>
          <ac:picMkLst>
            <pc:docMk/>
            <pc:sldMk cId="1826009634" sldId="409"/>
            <ac:picMk id="6" creationId="{A0BEAC8C-AD19-4F84-9946-D3490EB66041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2:16.684" v="4073" actId="1076"/>
        <pc:sldMkLst>
          <pc:docMk/>
          <pc:sldMk cId="1077245308" sldId="410"/>
        </pc:sldMkLst>
        <pc:spChg chg="mod">
          <ac:chgData name="Nath, Siddhartha" userId="d83df921-9d41-4a0b-95a4-a52fc1507e41" providerId="ADAL" clId="{CE65A61D-509D-45FC-A356-AE8D33A0C06E}" dt="2022-11-05T01:01:49.850" v="4069" actId="20577"/>
          <ac:spMkLst>
            <pc:docMk/>
            <pc:sldMk cId="1077245308" sldId="410"/>
            <ac:spMk id="2" creationId="{73B37E33-A058-4382-9771-A3579C07C6E1}"/>
          </ac:spMkLst>
        </pc:spChg>
        <pc:spChg chg="del">
          <ac:chgData name="Nath, Siddhartha" userId="d83df921-9d41-4a0b-95a4-a52fc1507e41" providerId="ADAL" clId="{CE65A61D-509D-45FC-A356-AE8D33A0C06E}" dt="2022-11-05T01:01:53.231" v="4070" actId="478"/>
          <ac:spMkLst>
            <pc:docMk/>
            <pc:sldMk cId="1077245308" sldId="410"/>
            <ac:spMk id="3" creationId="{C952A3E4-F810-41C1-8C30-0D68BF8C95B5}"/>
          </ac:spMkLst>
        </pc:spChg>
        <pc:picChg chg="add mod">
          <ac:chgData name="Nath, Siddhartha" userId="d83df921-9d41-4a0b-95a4-a52fc1507e41" providerId="ADAL" clId="{CE65A61D-509D-45FC-A356-AE8D33A0C06E}" dt="2022-11-05T01:02:16.684" v="4073" actId="1076"/>
          <ac:picMkLst>
            <pc:docMk/>
            <pc:sldMk cId="1077245308" sldId="410"/>
            <ac:picMk id="6" creationId="{3D242FDA-2091-458F-9DE4-5CF3C22FBAF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04:03.997" v="4110" actId="14100"/>
        <pc:sldMkLst>
          <pc:docMk/>
          <pc:sldMk cId="1805098621" sldId="411"/>
        </pc:sldMkLst>
        <pc:spChg chg="mod">
          <ac:chgData name="Nath, Siddhartha" userId="d83df921-9d41-4a0b-95a4-a52fc1507e41" providerId="ADAL" clId="{CE65A61D-509D-45FC-A356-AE8D33A0C06E}" dt="2022-11-05T01:02:41.158" v="4101" actId="20577"/>
          <ac:spMkLst>
            <pc:docMk/>
            <pc:sldMk cId="1805098621" sldId="411"/>
            <ac:spMk id="2" creationId="{69E3D8AE-0D5C-469A-A229-B11DE502AEA8}"/>
          </ac:spMkLst>
        </pc:spChg>
        <pc:spChg chg="del">
          <ac:chgData name="Nath, Siddhartha" userId="d83df921-9d41-4a0b-95a4-a52fc1507e41" providerId="ADAL" clId="{CE65A61D-509D-45FC-A356-AE8D33A0C06E}" dt="2022-11-05T01:02:27.029" v="4075" actId="478"/>
          <ac:spMkLst>
            <pc:docMk/>
            <pc:sldMk cId="1805098621" sldId="411"/>
            <ac:spMk id="3" creationId="{BC8EB032-FDC6-4899-BD6C-93844CA124C5}"/>
          </ac:spMkLst>
        </pc:spChg>
        <pc:picChg chg="add mod">
          <ac:chgData name="Nath, Siddhartha" userId="d83df921-9d41-4a0b-95a4-a52fc1507e41" providerId="ADAL" clId="{CE65A61D-509D-45FC-A356-AE8D33A0C06E}" dt="2022-11-05T01:03:28.786" v="4105" actId="14100"/>
          <ac:picMkLst>
            <pc:docMk/>
            <pc:sldMk cId="1805098621" sldId="411"/>
            <ac:picMk id="6" creationId="{576A9D50-7CF0-410C-BA96-0A2FE08601AF}"/>
          </ac:picMkLst>
        </pc:picChg>
        <pc:picChg chg="add mod">
          <ac:chgData name="Nath, Siddhartha" userId="d83df921-9d41-4a0b-95a4-a52fc1507e41" providerId="ADAL" clId="{CE65A61D-509D-45FC-A356-AE8D33A0C06E}" dt="2022-11-05T01:04:03.997" v="4110" actId="14100"/>
          <ac:picMkLst>
            <pc:docMk/>
            <pc:sldMk cId="1805098621" sldId="411"/>
            <ac:picMk id="8" creationId="{5A74D24B-BBCF-4232-8A89-4D941F557508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09:42.926" v="4573" actId="1076"/>
        <pc:sldMkLst>
          <pc:docMk/>
          <pc:sldMk cId="1860040692" sldId="412"/>
        </pc:sldMkLst>
        <pc:spChg chg="mod">
          <ac:chgData name="Nath, Siddhartha" userId="d83df921-9d41-4a0b-95a4-a52fc1507e41" providerId="ADAL" clId="{CE65A61D-509D-45FC-A356-AE8D33A0C06E}" dt="2022-11-05T01:07:07.755" v="4129" actId="20577"/>
          <ac:spMkLst>
            <pc:docMk/>
            <pc:sldMk cId="1860040692" sldId="412"/>
            <ac:spMk id="2" creationId="{CC50B07C-0236-45A2-ADF3-5243441ED20F}"/>
          </ac:spMkLst>
        </pc:spChg>
        <pc:spChg chg="mod">
          <ac:chgData name="Nath, Siddhartha" userId="d83df921-9d41-4a0b-95a4-a52fc1507e41" providerId="ADAL" clId="{CE65A61D-509D-45FC-A356-AE8D33A0C06E}" dt="2022-11-05T01:09:26.745" v="4570" actId="20577"/>
          <ac:spMkLst>
            <pc:docMk/>
            <pc:sldMk cId="1860040692" sldId="412"/>
            <ac:spMk id="3" creationId="{177E7F33-EEF2-4EC9-AEC8-380F2CA15EDC}"/>
          </ac:spMkLst>
        </pc:spChg>
        <pc:picChg chg="add mod">
          <ac:chgData name="Nath, Siddhartha" userId="d83df921-9d41-4a0b-95a4-a52fc1507e41" providerId="ADAL" clId="{CE65A61D-509D-45FC-A356-AE8D33A0C06E}" dt="2022-11-05T01:09:42.926" v="4573" actId="1076"/>
          <ac:picMkLst>
            <pc:docMk/>
            <pc:sldMk cId="1860040692" sldId="412"/>
            <ac:picMk id="6" creationId="{DA71124A-FABB-4591-A09D-5A563C7A74B4}"/>
          </ac:picMkLst>
        </pc:picChg>
      </pc:sldChg>
      <pc:sldChg chg="addSp delSp modSp add mod">
        <pc:chgData name="Nath, Siddhartha" userId="d83df921-9d41-4a0b-95a4-a52fc1507e41" providerId="ADAL" clId="{CE65A61D-509D-45FC-A356-AE8D33A0C06E}" dt="2022-11-05T01:11:05.987" v="4585" actId="1076"/>
        <pc:sldMkLst>
          <pc:docMk/>
          <pc:sldMk cId="2315355457" sldId="413"/>
        </pc:sldMkLst>
        <pc:spChg chg="mod">
          <ac:chgData name="Nath, Siddhartha" userId="d83df921-9d41-4a0b-95a4-a52fc1507e41" providerId="ADAL" clId="{CE65A61D-509D-45FC-A356-AE8D33A0C06E}" dt="2022-11-05T01:10:10.627" v="4576" actId="14100"/>
          <ac:spMkLst>
            <pc:docMk/>
            <pc:sldMk cId="2315355457" sldId="413"/>
            <ac:spMk id="3" creationId="{177E7F33-EEF2-4EC9-AEC8-380F2CA15EDC}"/>
          </ac:spMkLst>
        </pc:spChg>
        <pc:picChg chg="del">
          <ac:chgData name="Nath, Siddhartha" userId="d83df921-9d41-4a0b-95a4-a52fc1507e41" providerId="ADAL" clId="{CE65A61D-509D-45FC-A356-AE8D33A0C06E}" dt="2022-11-05T01:10:11.827" v="4577" actId="478"/>
          <ac:picMkLst>
            <pc:docMk/>
            <pc:sldMk cId="2315355457" sldId="413"/>
            <ac:picMk id="6" creationId="{DA71124A-FABB-4591-A09D-5A563C7A74B4}"/>
          </ac:picMkLst>
        </pc:picChg>
        <pc:picChg chg="add mod">
          <ac:chgData name="Nath, Siddhartha" userId="d83df921-9d41-4a0b-95a4-a52fc1507e41" providerId="ADAL" clId="{CE65A61D-509D-45FC-A356-AE8D33A0C06E}" dt="2022-11-05T01:10:41.648" v="4581" actId="1076"/>
          <ac:picMkLst>
            <pc:docMk/>
            <pc:sldMk cId="2315355457" sldId="413"/>
            <ac:picMk id="7" creationId="{515D3D69-BDCA-4F08-9530-D1297A4B9973}"/>
          </ac:picMkLst>
        </pc:picChg>
        <pc:picChg chg="add mod">
          <ac:chgData name="Nath, Siddhartha" userId="d83df921-9d41-4a0b-95a4-a52fc1507e41" providerId="ADAL" clId="{CE65A61D-509D-45FC-A356-AE8D33A0C06E}" dt="2022-11-05T01:11:05.987" v="4585" actId="1076"/>
          <ac:picMkLst>
            <pc:docMk/>
            <pc:sldMk cId="2315355457" sldId="413"/>
            <ac:picMk id="9" creationId="{85FE57D3-765B-4BD1-931A-06AC1EB77A3B}"/>
          </ac:picMkLst>
        </pc:picChg>
      </pc:sldChg>
      <pc:sldChg chg="addSp modSp new mod">
        <pc:chgData name="Nath, Siddhartha" userId="d83df921-9d41-4a0b-95a4-a52fc1507e41" providerId="ADAL" clId="{CE65A61D-509D-45FC-A356-AE8D33A0C06E}" dt="2022-11-05T01:13:53.280" v="4730" actId="20577"/>
        <pc:sldMkLst>
          <pc:docMk/>
          <pc:sldMk cId="4031810181" sldId="414"/>
        </pc:sldMkLst>
        <pc:spChg chg="mod">
          <ac:chgData name="Nath, Siddhartha" userId="d83df921-9d41-4a0b-95a4-a52fc1507e41" providerId="ADAL" clId="{CE65A61D-509D-45FC-A356-AE8D33A0C06E}" dt="2022-11-05T01:11:28.863" v="4601" actId="20577"/>
          <ac:spMkLst>
            <pc:docMk/>
            <pc:sldMk cId="4031810181" sldId="414"/>
            <ac:spMk id="2" creationId="{1A503F83-FCDB-499B-8957-AC6EE3E37044}"/>
          </ac:spMkLst>
        </pc:spChg>
        <pc:spChg chg="mod">
          <ac:chgData name="Nath, Siddhartha" userId="d83df921-9d41-4a0b-95a4-a52fc1507e41" providerId="ADAL" clId="{CE65A61D-509D-45FC-A356-AE8D33A0C06E}" dt="2022-11-05T01:12:26.727" v="4692" actId="14100"/>
          <ac:spMkLst>
            <pc:docMk/>
            <pc:sldMk cId="4031810181" sldId="414"/>
            <ac:spMk id="3" creationId="{16974CC4-BA0F-4FEC-A905-653453B9CB5A}"/>
          </ac:spMkLst>
        </pc:spChg>
        <pc:spChg chg="add mod">
          <ac:chgData name="Nath, Siddhartha" userId="d83df921-9d41-4a0b-95a4-a52fc1507e41" providerId="ADAL" clId="{CE65A61D-509D-45FC-A356-AE8D33A0C06E}" dt="2022-11-05T01:13:53.280" v="4730" actId="20577"/>
          <ac:spMkLst>
            <pc:docMk/>
            <pc:sldMk cId="4031810181" sldId="414"/>
            <ac:spMk id="9" creationId="{3A3FA31B-397B-4BD6-A3D1-FBCE0745E14A}"/>
          </ac:spMkLst>
        </pc:spChg>
        <pc:picChg chg="add mod">
          <ac:chgData name="Nath, Siddhartha" userId="d83df921-9d41-4a0b-95a4-a52fc1507e41" providerId="ADAL" clId="{CE65A61D-509D-45FC-A356-AE8D33A0C06E}" dt="2022-11-05T01:12:39.943" v="4694" actId="1076"/>
          <ac:picMkLst>
            <pc:docMk/>
            <pc:sldMk cId="4031810181" sldId="414"/>
            <ac:picMk id="6" creationId="{6DB870F6-9A3A-46CD-927E-D723DB16872A}"/>
          </ac:picMkLst>
        </pc:picChg>
        <pc:picChg chg="add mod">
          <ac:chgData name="Nath, Siddhartha" userId="d83df921-9d41-4a0b-95a4-a52fc1507e41" providerId="ADAL" clId="{CE65A61D-509D-45FC-A356-AE8D33A0C06E}" dt="2022-11-05T01:13:03.856" v="4697" actId="1076"/>
          <ac:picMkLst>
            <pc:docMk/>
            <pc:sldMk cId="4031810181" sldId="414"/>
            <ac:picMk id="8" creationId="{43B8CE03-65A0-4763-86A4-004B424D558B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21:44.517" v="5027" actId="20577"/>
        <pc:sldMkLst>
          <pc:docMk/>
          <pc:sldMk cId="774649221" sldId="415"/>
        </pc:sldMkLst>
        <pc:spChg chg="mod">
          <ac:chgData name="Nath, Siddhartha" userId="d83df921-9d41-4a0b-95a4-a52fc1507e41" providerId="ADAL" clId="{CE65A61D-509D-45FC-A356-AE8D33A0C06E}" dt="2022-11-05T01:15:06.514" v="4748" actId="20577"/>
          <ac:spMkLst>
            <pc:docMk/>
            <pc:sldMk cId="774649221" sldId="415"/>
            <ac:spMk id="2" creationId="{C00735B4-01AA-414E-A162-3FBCA3F0C359}"/>
          </ac:spMkLst>
        </pc:spChg>
        <pc:spChg chg="mod">
          <ac:chgData name="Nath, Siddhartha" userId="d83df921-9d41-4a0b-95a4-a52fc1507e41" providerId="ADAL" clId="{CE65A61D-509D-45FC-A356-AE8D33A0C06E}" dt="2022-11-05T01:21:44.517" v="5027" actId="20577"/>
          <ac:spMkLst>
            <pc:docMk/>
            <pc:sldMk cId="774649221" sldId="415"/>
            <ac:spMk id="3" creationId="{5F6CC5E2-97AD-4F17-9165-DC63D5993469}"/>
          </ac:spMkLst>
        </pc:spChg>
      </pc:sldChg>
      <pc:sldChg chg="modSp new mod">
        <pc:chgData name="Nath, Siddhartha" userId="d83df921-9d41-4a0b-95a4-a52fc1507e41" providerId="ADAL" clId="{CE65A61D-509D-45FC-A356-AE8D33A0C06E}" dt="2022-11-05T01:27:03.793" v="5232" actId="20577"/>
        <pc:sldMkLst>
          <pc:docMk/>
          <pc:sldMk cId="3387016600" sldId="416"/>
        </pc:sldMkLst>
        <pc:spChg chg="mod">
          <ac:chgData name="Nath, Siddhartha" userId="d83df921-9d41-4a0b-95a4-a52fc1507e41" providerId="ADAL" clId="{CE65A61D-509D-45FC-A356-AE8D33A0C06E}" dt="2022-11-05T01:24:05.385" v="5047" actId="20577"/>
          <ac:spMkLst>
            <pc:docMk/>
            <pc:sldMk cId="3387016600" sldId="416"/>
            <ac:spMk id="2" creationId="{BDA9D213-8416-43A3-A1D9-A7CD2B1B1321}"/>
          </ac:spMkLst>
        </pc:spChg>
        <pc:spChg chg="mod">
          <ac:chgData name="Nath, Siddhartha" userId="d83df921-9d41-4a0b-95a4-a52fc1507e41" providerId="ADAL" clId="{CE65A61D-509D-45FC-A356-AE8D33A0C06E}" dt="2022-11-05T01:27:03.793" v="5232" actId="20577"/>
          <ac:spMkLst>
            <pc:docMk/>
            <pc:sldMk cId="3387016600" sldId="416"/>
            <ac:spMk id="3" creationId="{4DEC3DCE-D3C7-43CB-B0F3-BF4CF6E7472F}"/>
          </ac:spMkLst>
        </pc:spChg>
      </pc:sldChg>
      <pc:sldChg chg="addSp delSp modSp new mod chgLayout">
        <pc:chgData name="Nath, Siddhartha" userId="d83df921-9d41-4a0b-95a4-a52fc1507e41" providerId="ADAL" clId="{CE65A61D-509D-45FC-A356-AE8D33A0C06E}" dt="2022-11-05T01:40:02.619" v="6385" actId="20577"/>
        <pc:sldMkLst>
          <pc:docMk/>
          <pc:sldMk cId="1634919074" sldId="417"/>
        </pc:sldMkLst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2" creationId="{041C85FC-AD93-4BA2-BC22-B03C666633C6}"/>
          </ac:spMkLst>
        </pc:spChg>
        <pc:spChg chg="mod ord">
          <ac:chgData name="Nath, Siddhartha" userId="d83df921-9d41-4a0b-95a4-a52fc1507e41" providerId="ADAL" clId="{CE65A61D-509D-45FC-A356-AE8D33A0C06E}" dt="2022-11-05T01:40:02.619" v="6385" actId="20577"/>
          <ac:spMkLst>
            <pc:docMk/>
            <pc:sldMk cId="1634919074" sldId="417"/>
            <ac:spMk id="3" creationId="{E625D98A-C053-473E-A327-2D3E735838CF}"/>
          </ac:spMkLst>
        </pc:spChg>
        <pc:spChg chg="mod ord">
          <ac:chgData name="Nath, Siddhartha" userId="d83df921-9d41-4a0b-95a4-a52fc1507e41" providerId="ADAL" clId="{CE65A61D-509D-45FC-A356-AE8D33A0C06E}" dt="2022-11-05T01:35:10.408" v="5879" actId="700"/>
          <ac:spMkLst>
            <pc:docMk/>
            <pc:sldMk cId="1634919074" sldId="417"/>
            <ac:spMk id="4" creationId="{8988574F-B094-4E04-A816-3F5C182EC1CF}"/>
          </ac:spMkLst>
        </pc:spChg>
        <pc:picChg chg="add del mod">
          <ac:chgData name="Nath, Siddhartha" userId="d83df921-9d41-4a0b-95a4-a52fc1507e41" providerId="ADAL" clId="{CE65A61D-509D-45FC-A356-AE8D33A0C06E}" dt="2022-11-05T01:35:03.653" v="5877" actId="478"/>
          <ac:picMkLst>
            <pc:docMk/>
            <pc:sldMk cId="1634919074" sldId="417"/>
            <ac:picMk id="6" creationId="{DB7EFD7B-6984-42CD-807A-C986CAEA4774}"/>
          </ac:picMkLst>
        </pc:picChg>
        <pc:picChg chg="add mod">
          <ac:chgData name="Nath, Siddhartha" userId="d83df921-9d41-4a0b-95a4-a52fc1507e41" providerId="ADAL" clId="{CE65A61D-509D-45FC-A356-AE8D33A0C06E}" dt="2022-11-05T01:38:18.687" v="6257" actId="1076"/>
          <ac:picMkLst>
            <pc:docMk/>
            <pc:sldMk cId="1634919074" sldId="417"/>
            <ac:picMk id="8" creationId="{E28F1534-59E3-496B-8DC6-F8B18B352165}"/>
          </ac:picMkLst>
        </pc:picChg>
      </pc:sldChg>
      <pc:sldChg chg="modSp add del mod">
        <pc:chgData name="Nath, Siddhartha" userId="d83df921-9d41-4a0b-95a4-a52fc1507e41" providerId="ADAL" clId="{CE65A61D-509D-45FC-A356-AE8D33A0C06E}" dt="2022-11-05T01:34:55.082" v="5867" actId="47"/>
        <pc:sldMkLst>
          <pc:docMk/>
          <pc:sldMk cId="2155444690" sldId="418"/>
        </pc:sldMkLst>
        <pc:spChg chg="mod">
          <ac:chgData name="Nath, Siddhartha" userId="d83df921-9d41-4a0b-95a4-a52fc1507e41" providerId="ADAL" clId="{CE65A61D-509D-45FC-A356-AE8D33A0C06E}" dt="2022-11-05T01:34:20.162" v="5866" actId="20577"/>
          <ac:spMkLst>
            <pc:docMk/>
            <pc:sldMk cId="2155444690" sldId="418"/>
            <ac:spMk id="3" creationId="{E625D98A-C053-473E-A327-2D3E735838CF}"/>
          </ac:spMkLst>
        </pc:spChg>
        <pc:picChg chg="mod">
          <ac:chgData name="Nath, Siddhartha" userId="d83df921-9d41-4a0b-95a4-a52fc1507e41" providerId="ADAL" clId="{CE65A61D-509D-45FC-A356-AE8D33A0C06E}" dt="2022-11-05T01:32:40.649" v="5718" actId="14100"/>
          <ac:picMkLst>
            <pc:docMk/>
            <pc:sldMk cId="2155444690" sldId="418"/>
            <ac:picMk id="6" creationId="{DB7EFD7B-6984-42CD-807A-C986CAEA4774}"/>
          </ac:picMkLst>
        </pc:picChg>
      </pc:sldChg>
      <pc:sldChg chg="modSp new mod">
        <pc:chgData name="Nath, Siddhartha" userId="d83df921-9d41-4a0b-95a4-a52fc1507e41" providerId="ADAL" clId="{CE65A61D-509D-45FC-A356-AE8D33A0C06E}" dt="2022-11-05T01:44:37.409" v="6827" actId="207"/>
        <pc:sldMkLst>
          <pc:docMk/>
          <pc:sldMk cId="3555609701" sldId="418"/>
        </pc:sldMkLst>
        <pc:spChg chg="mod">
          <ac:chgData name="Nath, Siddhartha" userId="d83df921-9d41-4a0b-95a4-a52fc1507e41" providerId="ADAL" clId="{CE65A61D-509D-45FC-A356-AE8D33A0C06E}" dt="2022-11-05T01:40:09.111" v="6403" actId="20577"/>
          <ac:spMkLst>
            <pc:docMk/>
            <pc:sldMk cId="3555609701" sldId="418"/>
            <ac:spMk id="2" creationId="{BC731162-24C2-43A7-9499-2A888433FAF1}"/>
          </ac:spMkLst>
        </pc:spChg>
        <pc:spChg chg="mod">
          <ac:chgData name="Nath, Siddhartha" userId="d83df921-9d41-4a0b-95a4-a52fc1507e41" providerId="ADAL" clId="{CE65A61D-509D-45FC-A356-AE8D33A0C06E}" dt="2022-11-05T01:44:37.409" v="6827" actId="207"/>
          <ac:spMkLst>
            <pc:docMk/>
            <pc:sldMk cId="3555609701" sldId="418"/>
            <ac:spMk id="3" creationId="{043254DF-D077-4923-9DEF-DC6D7F68DFD2}"/>
          </ac:spMkLst>
        </pc:spChg>
      </pc:sldChg>
      <pc:sldChg chg="addSp delSp modSp new mod">
        <pc:chgData name="Nath, Siddhartha" userId="d83df921-9d41-4a0b-95a4-a52fc1507e41" providerId="ADAL" clId="{CE65A61D-509D-45FC-A356-AE8D33A0C06E}" dt="2022-11-05T01:45:23.599" v="6838" actId="1076"/>
        <pc:sldMkLst>
          <pc:docMk/>
          <pc:sldMk cId="931361193" sldId="419"/>
        </pc:sldMkLst>
        <pc:spChg chg="mod">
          <ac:chgData name="Nath, Siddhartha" userId="d83df921-9d41-4a0b-95a4-a52fc1507e41" providerId="ADAL" clId="{CE65A61D-509D-45FC-A356-AE8D33A0C06E}" dt="2022-11-05T01:45:06.096" v="6835" actId="20577"/>
          <ac:spMkLst>
            <pc:docMk/>
            <pc:sldMk cId="931361193" sldId="419"/>
            <ac:spMk id="2" creationId="{45F5BC9F-9366-4FDA-BCD8-104402671A85}"/>
          </ac:spMkLst>
        </pc:spChg>
        <pc:spChg chg="del">
          <ac:chgData name="Nath, Siddhartha" userId="d83df921-9d41-4a0b-95a4-a52fc1507e41" providerId="ADAL" clId="{CE65A61D-509D-45FC-A356-AE8D33A0C06E}" dt="2022-11-05T01:45:20.423" v="6836" actId="478"/>
          <ac:spMkLst>
            <pc:docMk/>
            <pc:sldMk cId="931361193" sldId="419"/>
            <ac:spMk id="3" creationId="{4BC059F0-BBFE-4070-97F6-6385AC6D5C49}"/>
          </ac:spMkLst>
        </pc:spChg>
        <pc:picChg chg="add mod">
          <ac:chgData name="Nath, Siddhartha" userId="d83df921-9d41-4a0b-95a4-a52fc1507e41" providerId="ADAL" clId="{CE65A61D-509D-45FC-A356-AE8D33A0C06E}" dt="2022-11-05T01:45:23.599" v="6838" actId="1076"/>
          <ac:picMkLst>
            <pc:docMk/>
            <pc:sldMk cId="931361193" sldId="419"/>
            <ac:picMk id="6" creationId="{57798062-75DE-47EC-BFB6-08F379741E78}"/>
          </ac:picMkLst>
        </pc:picChg>
      </pc:sldChg>
      <pc:sldChg chg="addSp delSp modSp new mod chgLayout">
        <pc:chgData name="Nath, Siddhartha" userId="d83df921-9d41-4a0b-95a4-a52fc1507e41" providerId="ADAL" clId="{CE65A61D-509D-45FC-A356-AE8D33A0C06E}" dt="2022-11-05T01:49:45.108" v="7218" actId="20577"/>
        <pc:sldMkLst>
          <pc:docMk/>
          <pc:sldMk cId="3190492072" sldId="420"/>
        </pc:sldMkLst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2" creationId="{9021FB34-69DB-4F10-9FAD-026AEB2E5510}"/>
          </ac:spMkLst>
        </pc:spChg>
        <pc:spChg chg="add del mod">
          <ac:chgData name="Nath, Siddhartha" userId="d83df921-9d41-4a0b-95a4-a52fc1507e41" providerId="ADAL" clId="{CE65A61D-509D-45FC-A356-AE8D33A0C06E}" dt="2022-11-05T01:49:45.108" v="7218" actId="20577"/>
          <ac:spMkLst>
            <pc:docMk/>
            <pc:sldMk cId="3190492072" sldId="420"/>
            <ac:spMk id="3" creationId="{448FE047-812F-49F1-9C84-2F54DC393F9C}"/>
          </ac:spMkLst>
        </pc:spChg>
        <pc:spChg chg="mod ord">
          <ac:chgData name="Nath, Siddhartha" userId="d83df921-9d41-4a0b-95a4-a52fc1507e41" providerId="ADAL" clId="{CE65A61D-509D-45FC-A356-AE8D33A0C06E}" dt="2022-11-05T01:46:39.224" v="6862" actId="700"/>
          <ac:spMkLst>
            <pc:docMk/>
            <pc:sldMk cId="3190492072" sldId="420"/>
            <ac:spMk id="4" creationId="{1E68518A-5029-4D1E-B2AA-F6096ED88DDC}"/>
          </ac:spMkLst>
        </pc:spChg>
        <pc:picChg chg="add del mod ord">
          <ac:chgData name="Nath, Siddhartha" userId="d83df921-9d41-4a0b-95a4-a52fc1507e41" providerId="ADAL" clId="{CE65A61D-509D-45FC-A356-AE8D33A0C06E}" dt="2022-11-05T01:46:40.965" v="6865" actId="22"/>
          <ac:picMkLst>
            <pc:docMk/>
            <pc:sldMk cId="3190492072" sldId="420"/>
            <ac:picMk id="6" creationId="{E3105D9A-7B6F-4EA7-8045-157732065C19}"/>
          </ac:picMkLst>
        </pc:picChg>
        <pc:picChg chg="add mod">
          <ac:chgData name="Nath, Siddhartha" userId="d83df921-9d41-4a0b-95a4-a52fc1507e41" providerId="ADAL" clId="{CE65A61D-509D-45FC-A356-AE8D33A0C06E}" dt="2022-11-05T01:46:48.014" v="6868" actId="1076"/>
          <ac:picMkLst>
            <pc:docMk/>
            <pc:sldMk cId="3190492072" sldId="420"/>
            <ac:picMk id="8" creationId="{D0DAF96D-9F40-41B4-A52D-901D5EE5C8CC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1:51:33.083" v="7322" actId="113"/>
        <pc:sldMkLst>
          <pc:docMk/>
          <pc:sldMk cId="3010657527" sldId="421"/>
        </pc:sldMkLst>
        <pc:spChg chg="mod">
          <ac:chgData name="Nath, Siddhartha" userId="d83df921-9d41-4a0b-95a4-a52fc1507e41" providerId="ADAL" clId="{CE65A61D-509D-45FC-A356-AE8D33A0C06E}" dt="2022-11-05T01:50:13.329" v="7249" actId="20577"/>
          <ac:spMkLst>
            <pc:docMk/>
            <pc:sldMk cId="3010657527" sldId="421"/>
            <ac:spMk id="2" creationId="{1AA23CC9-B50C-40CE-B252-93B32E9069A8}"/>
          </ac:spMkLst>
        </pc:spChg>
        <pc:spChg chg="del">
          <ac:chgData name="Nath, Siddhartha" userId="d83df921-9d41-4a0b-95a4-a52fc1507e41" providerId="ADAL" clId="{CE65A61D-509D-45FC-A356-AE8D33A0C06E}" dt="2022-11-05T01:50:22.510" v="7250" actId="478"/>
          <ac:spMkLst>
            <pc:docMk/>
            <pc:sldMk cId="3010657527" sldId="421"/>
            <ac:spMk id="3" creationId="{06FB1D1E-04B1-4EA9-A154-E3D6804CAB46}"/>
          </ac:spMkLst>
        </pc:spChg>
        <pc:spChg chg="add mod">
          <ac:chgData name="Nath, Siddhartha" userId="d83df921-9d41-4a0b-95a4-a52fc1507e41" providerId="ADAL" clId="{CE65A61D-509D-45FC-A356-AE8D33A0C06E}" dt="2022-11-05T01:51:33.083" v="7322" actId="113"/>
          <ac:spMkLst>
            <pc:docMk/>
            <pc:sldMk cId="3010657527" sldId="421"/>
            <ac:spMk id="9" creationId="{9A4E410D-ABC2-4752-849A-9DE874E469B4}"/>
          </ac:spMkLst>
        </pc:spChg>
        <pc:picChg chg="add mod">
          <ac:chgData name="Nath, Siddhartha" userId="d83df921-9d41-4a0b-95a4-a52fc1507e41" providerId="ADAL" clId="{CE65A61D-509D-45FC-A356-AE8D33A0C06E}" dt="2022-11-05T01:50:37.885" v="7253" actId="1076"/>
          <ac:picMkLst>
            <pc:docMk/>
            <pc:sldMk cId="3010657527" sldId="421"/>
            <ac:picMk id="6" creationId="{88AEE25A-2BF0-4B7C-9365-BF776A3545CA}"/>
          </ac:picMkLst>
        </pc:picChg>
        <pc:picChg chg="add mod">
          <ac:chgData name="Nath, Siddhartha" userId="d83df921-9d41-4a0b-95a4-a52fc1507e41" providerId="ADAL" clId="{CE65A61D-509D-45FC-A356-AE8D33A0C06E}" dt="2022-11-05T01:50:57.753" v="7256" actId="1076"/>
          <ac:picMkLst>
            <pc:docMk/>
            <pc:sldMk cId="3010657527" sldId="421"/>
            <ac:picMk id="8" creationId="{49D5BF30-8377-4306-8D3C-CACE6BA371A9}"/>
          </ac:picMkLst>
        </pc:picChg>
      </pc:sldChg>
      <pc:sldChg chg="addSp modSp new mod ord">
        <pc:chgData name="Nath, Siddhartha" userId="d83df921-9d41-4a0b-95a4-a52fc1507e41" providerId="ADAL" clId="{CE65A61D-509D-45FC-A356-AE8D33A0C06E}" dt="2022-11-05T19:52:19.805" v="10343" actId="14100"/>
        <pc:sldMkLst>
          <pc:docMk/>
          <pc:sldMk cId="3657782064" sldId="422"/>
        </pc:sldMkLst>
        <pc:spChg chg="mod">
          <ac:chgData name="Nath, Siddhartha" userId="d83df921-9d41-4a0b-95a4-a52fc1507e41" providerId="ADAL" clId="{CE65A61D-509D-45FC-A356-AE8D33A0C06E}" dt="2022-11-05T02:13:14.022" v="8375" actId="20577"/>
          <ac:spMkLst>
            <pc:docMk/>
            <pc:sldMk cId="3657782064" sldId="422"/>
            <ac:spMk id="2" creationId="{F5FF8BEF-F112-47C2-B158-55221769A2D6}"/>
          </ac:spMkLst>
        </pc:spChg>
        <pc:spChg chg="mod">
          <ac:chgData name="Nath, Siddhartha" userId="d83df921-9d41-4a0b-95a4-a52fc1507e41" providerId="ADAL" clId="{CE65A61D-509D-45FC-A356-AE8D33A0C06E}" dt="2022-11-05T19:52:03.177" v="10338" actId="20577"/>
          <ac:spMkLst>
            <pc:docMk/>
            <pc:sldMk cId="3657782064" sldId="422"/>
            <ac:spMk id="3" creationId="{52FA0DB3-F39D-4940-95FE-18E753CD6725}"/>
          </ac:spMkLst>
        </pc:spChg>
        <pc:spChg chg="add mod">
          <ac:chgData name="Nath, Siddhartha" userId="d83df921-9d41-4a0b-95a4-a52fc1507e41" providerId="ADAL" clId="{CE65A61D-509D-45FC-A356-AE8D33A0C06E}" dt="2022-11-05T19:52:19.805" v="10343" actId="14100"/>
          <ac:spMkLst>
            <pc:docMk/>
            <pc:sldMk cId="3657782064" sldId="422"/>
            <ac:spMk id="7" creationId="{F39A4243-1E23-454A-B6BE-7D6A0F7ACA22}"/>
          </ac:spMkLst>
        </pc:spChg>
        <pc:picChg chg="add mod">
          <ac:chgData name="Nath, Siddhartha" userId="d83df921-9d41-4a0b-95a4-a52fc1507e41" providerId="ADAL" clId="{CE65A61D-509D-45FC-A356-AE8D33A0C06E}" dt="2022-11-05T19:52:16.880" v="10342" actId="1076"/>
          <ac:picMkLst>
            <pc:docMk/>
            <pc:sldMk cId="3657782064" sldId="422"/>
            <ac:picMk id="6" creationId="{ADDFD967-248E-437A-8BC0-AF37DA075EE4}"/>
          </ac:picMkLst>
        </pc:picChg>
      </pc:sldChg>
      <pc:sldChg chg="addSp delSp modSp new mod">
        <pc:chgData name="Nath, Siddhartha" userId="d83df921-9d41-4a0b-95a4-a52fc1507e41" providerId="ADAL" clId="{CE65A61D-509D-45FC-A356-AE8D33A0C06E}" dt="2022-11-05T02:05:59.329" v="8209" actId="20577"/>
        <pc:sldMkLst>
          <pc:docMk/>
          <pc:sldMk cId="246303887" sldId="423"/>
        </pc:sldMkLst>
        <pc:spChg chg="mod">
          <ac:chgData name="Nath, Siddhartha" userId="d83df921-9d41-4a0b-95a4-a52fc1507e41" providerId="ADAL" clId="{CE65A61D-509D-45FC-A356-AE8D33A0C06E}" dt="2022-11-05T01:57:22.554" v="7731" actId="20577"/>
          <ac:spMkLst>
            <pc:docMk/>
            <pc:sldMk cId="246303887" sldId="423"/>
            <ac:spMk id="2" creationId="{412EB169-6A7F-4CAC-8DF9-124D7D13B611}"/>
          </ac:spMkLst>
        </pc:spChg>
        <pc:spChg chg="mod">
          <ac:chgData name="Nath, Siddhartha" userId="d83df921-9d41-4a0b-95a4-a52fc1507e41" providerId="ADAL" clId="{CE65A61D-509D-45FC-A356-AE8D33A0C06E}" dt="2022-11-05T02:05:59.329" v="8209" actId="20577"/>
          <ac:spMkLst>
            <pc:docMk/>
            <pc:sldMk cId="246303887" sldId="423"/>
            <ac:spMk id="3" creationId="{FFAE4938-F6F3-424D-80CF-5D52928B6F20}"/>
          </ac:spMkLst>
        </pc:spChg>
        <pc:spChg chg="add del mod">
          <ac:chgData name="Nath, Siddhartha" userId="d83df921-9d41-4a0b-95a4-a52fc1507e41" providerId="ADAL" clId="{CE65A61D-509D-45FC-A356-AE8D33A0C06E}" dt="2022-11-05T02:05:42.032" v="8177" actId="478"/>
          <ac:spMkLst>
            <pc:docMk/>
            <pc:sldMk cId="246303887" sldId="423"/>
            <ac:spMk id="5" creationId="{8CCB27DE-177C-4D23-BBC5-E0DDCE187377}"/>
          </ac:spMkLst>
        </pc:spChg>
      </pc:sldChg>
      <pc:sldChg chg="modSp new mod">
        <pc:chgData name="Nath, Siddhartha" userId="d83df921-9d41-4a0b-95a4-a52fc1507e41" providerId="ADAL" clId="{CE65A61D-509D-45FC-A356-AE8D33A0C06E}" dt="2022-11-05T19:28:23.602" v="9405" actId="20577"/>
        <pc:sldMkLst>
          <pc:docMk/>
          <pc:sldMk cId="3154518002" sldId="424"/>
        </pc:sldMkLst>
        <pc:spChg chg="mod">
          <ac:chgData name="Nath, Siddhartha" userId="d83df921-9d41-4a0b-95a4-a52fc1507e41" providerId="ADAL" clId="{CE65A61D-509D-45FC-A356-AE8D33A0C06E}" dt="2022-11-05T19:24:45.757" v="9039" actId="20577"/>
          <ac:spMkLst>
            <pc:docMk/>
            <pc:sldMk cId="3154518002" sldId="424"/>
            <ac:spMk id="2" creationId="{30590B89-9BAE-477B-B930-0ED229B3AD12}"/>
          </ac:spMkLst>
        </pc:spChg>
        <pc:spChg chg="mod">
          <ac:chgData name="Nath, Siddhartha" userId="d83df921-9d41-4a0b-95a4-a52fc1507e41" providerId="ADAL" clId="{CE65A61D-509D-45FC-A356-AE8D33A0C06E}" dt="2022-11-05T19:28:23.602" v="9405" actId="20577"/>
          <ac:spMkLst>
            <pc:docMk/>
            <pc:sldMk cId="3154518002" sldId="424"/>
            <ac:spMk id="3" creationId="{C7C8FFF4-3F72-49F2-8DDD-ADA3F354D7D9}"/>
          </ac:spMkLst>
        </pc:spChg>
      </pc:sldChg>
      <pc:sldChg chg="modSp new mod">
        <pc:chgData name="Nath, Siddhartha" userId="d83df921-9d41-4a0b-95a4-a52fc1507e41" providerId="ADAL" clId="{CE65A61D-509D-45FC-A356-AE8D33A0C06E}" dt="2022-11-05T19:34:39.890" v="9835" actId="20577"/>
        <pc:sldMkLst>
          <pc:docMk/>
          <pc:sldMk cId="328601108" sldId="425"/>
        </pc:sldMkLst>
        <pc:spChg chg="mod">
          <ac:chgData name="Nath, Siddhartha" userId="d83df921-9d41-4a0b-95a4-a52fc1507e41" providerId="ADAL" clId="{CE65A61D-509D-45FC-A356-AE8D33A0C06E}" dt="2022-11-05T19:25:02.523" v="9074" actId="20577"/>
          <ac:spMkLst>
            <pc:docMk/>
            <pc:sldMk cId="328601108" sldId="425"/>
            <ac:spMk id="2" creationId="{CB9E531D-C1FA-4A14-B83A-22AD3A6E5AD6}"/>
          </ac:spMkLst>
        </pc:spChg>
        <pc:spChg chg="mod">
          <ac:chgData name="Nath, Siddhartha" userId="d83df921-9d41-4a0b-95a4-a52fc1507e41" providerId="ADAL" clId="{CE65A61D-509D-45FC-A356-AE8D33A0C06E}" dt="2022-11-05T19:34:39.890" v="9835" actId="20577"/>
          <ac:spMkLst>
            <pc:docMk/>
            <pc:sldMk cId="328601108" sldId="425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35:23.828" v="9919" actId="20577"/>
        <pc:sldMkLst>
          <pc:docMk/>
          <pc:sldMk cId="3792280896" sldId="426"/>
        </pc:sldMkLst>
        <pc:spChg chg="mod">
          <ac:chgData name="Nath, Siddhartha" userId="d83df921-9d41-4a0b-95a4-a52fc1507e41" providerId="ADAL" clId="{CE65A61D-509D-45FC-A356-AE8D33A0C06E}" dt="2022-11-05T19:35:23.828" v="9919" actId="20577"/>
          <ac:spMkLst>
            <pc:docMk/>
            <pc:sldMk cId="3792280896" sldId="426"/>
            <ac:spMk id="3" creationId="{7FB1D8F8-015E-4FCF-B66E-C6BE83639039}"/>
          </ac:spMkLst>
        </pc:spChg>
      </pc:sldChg>
      <pc:sldChg chg="modSp add mod">
        <pc:chgData name="Nath, Siddhartha" userId="d83df921-9d41-4a0b-95a4-a52fc1507e41" providerId="ADAL" clId="{CE65A61D-509D-45FC-A356-AE8D33A0C06E}" dt="2022-11-05T19:41:03.229" v="10317" actId="207"/>
        <pc:sldMkLst>
          <pc:docMk/>
          <pc:sldMk cId="3005817617" sldId="427"/>
        </pc:sldMkLst>
        <pc:spChg chg="mod">
          <ac:chgData name="Nath, Siddhartha" userId="d83df921-9d41-4a0b-95a4-a52fc1507e41" providerId="ADAL" clId="{CE65A61D-509D-45FC-A356-AE8D33A0C06E}" dt="2022-11-05T19:41:03.229" v="10317" actId="207"/>
          <ac:spMkLst>
            <pc:docMk/>
            <pc:sldMk cId="3005817617" sldId="427"/>
            <ac:spMk id="3" creationId="{7FB1D8F8-015E-4FCF-B66E-C6BE83639039}"/>
          </ac:spMkLst>
        </pc:spChg>
      </pc:sldChg>
    </pc:docChg>
  </pc:docChgLst>
  <pc:docChgLst>
    <pc:chgData name="Nath, Siddhartha" userId="d83df921-9d41-4a0b-95a4-a52fc1507e41" providerId="ADAL" clId="{0D89E426-EDAC-456B-A6DC-430A01B8A2B5}"/>
    <pc:docChg chg="undo custSel addSld delSld modSld sldOrd">
      <pc:chgData name="Nath, Siddhartha" userId="d83df921-9d41-4a0b-95a4-a52fc1507e41" providerId="ADAL" clId="{0D89E426-EDAC-456B-A6DC-430A01B8A2B5}" dt="2022-11-11T03:23:39.010" v="10854" actId="20577"/>
      <pc:docMkLst>
        <pc:docMk/>
      </pc:docMkLst>
      <pc:sldChg chg="modSp mod">
        <pc:chgData name="Nath, Siddhartha" userId="d83df921-9d41-4a0b-95a4-a52fc1507e41" providerId="ADAL" clId="{0D89E426-EDAC-456B-A6DC-430A01B8A2B5}" dt="2022-11-11T01:19:58.636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D89E426-EDAC-456B-A6DC-430A01B8A2B5}" dt="2022-11-11T01:19:58.636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D89E426-EDAC-456B-A6DC-430A01B8A2B5}" dt="2022-11-11T01:20:22.216" v="22" actId="313"/>
        <pc:sldMkLst>
          <pc:docMk/>
          <pc:sldMk cId="0" sldId="285"/>
        </pc:sldMkLst>
        <pc:spChg chg="mod">
          <ac:chgData name="Nath, Siddhartha" userId="d83df921-9d41-4a0b-95a4-a52fc1507e41" providerId="ADAL" clId="{0D89E426-EDAC-456B-A6DC-430A01B8A2B5}" dt="2022-11-11T01:20:22.216" v="22" actId="313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D89E426-EDAC-456B-A6DC-430A01B8A2B5}" dt="2022-11-11T01:20:33.069" v="24" actId="6549"/>
        <pc:sldMkLst>
          <pc:docMk/>
          <pc:sldMk cId="0" sldId="287"/>
        </pc:sldMkLst>
        <pc:spChg chg="mod">
          <ac:chgData name="Nath, Siddhartha" userId="d83df921-9d41-4a0b-95a4-a52fc1507e41" providerId="ADAL" clId="{0D89E426-EDAC-456B-A6DC-430A01B8A2B5}" dt="2022-11-11T01:20:33.069" v="24" actId="6549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D89E426-EDAC-456B-A6DC-430A01B8A2B5}" dt="2022-11-11T01:20:52.332" v="41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D89E426-EDAC-456B-A6DC-430A01B8A2B5}" dt="2022-11-11T01:20:46.448" v="2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D89E426-EDAC-456B-A6DC-430A01B8A2B5}" dt="2022-11-11T01:20:52.332" v="41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0D89E426-EDAC-456B-A6DC-430A01B8A2B5}" dt="2022-11-11T01:22:48.734" v="193" actId="6549"/>
        <pc:sldMkLst>
          <pc:docMk/>
          <pc:sldMk cId="2036875928" sldId="289"/>
        </pc:sldMkLst>
        <pc:spChg chg="mod">
          <ac:chgData name="Nath, Siddhartha" userId="d83df921-9d41-4a0b-95a4-a52fc1507e41" providerId="ADAL" clId="{0D89E426-EDAC-456B-A6DC-430A01B8A2B5}" dt="2022-11-11T01:21:16.353" v="69" actId="20577"/>
          <ac:spMkLst>
            <pc:docMk/>
            <pc:sldMk cId="2036875928" sldId="289"/>
            <ac:spMk id="2" creationId="{7E59C1D0-5672-40D1-8CE9-AED5BCD9F1F5}"/>
          </ac:spMkLst>
        </pc:spChg>
        <pc:spChg chg="mod">
          <ac:chgData name="Nath, Siddhartha" userId="d83df921-9d41-4a0b-95a4-a52fc1507e41" providerId="ADAL" clId="{0D89E426-EDAC-456B-A6DC-430A01B8A2B5}" dt="2022-11-11T01:22:48.734" v="193" actId="6549"/>
          <ac:spMkLst>
            <pc:docMk/>
            <pc:sldMk cId="2036875928" sldId="289"/>
            <ac:spMk id="3" creationId="{D5B6B07A-ACEC-43D0-86AA-157FA20D8B78}"/>
          </ac:spMkLst>
        </pc:spChg>
      </pc:sldChg>
      <pc:sldChg chg="addSp delSp modSp new mod">
        <pc:chgData name="Nath, Siddhartha" userId="d83df921-9d41-4a0b-95a4-a52fc1507e41" providerId="ADAL" clId="{0D89E426-EDAC-456B-A6DC-430A01B8A2B5}" dt="2022-11-11T01:23:26.288" v="215" actId="20577"/>
        <pc:sldMkLst>
          <pc:docMk/>
          <pc:sldMk cId="2547630782" sldId="290"/>
        </pc:sldMkLst>
        <pc:spChg chg="mod">
          <ac:chgData name="Nath, Siddhartha" userId="d83df921-9d41-4a0b-95a4-a52fc1507e41" providerId="ADAL" clId="{0D89E426-EDAC-456B-A6DC-430A01B8A2B5}" dt="2022-11-11T01:23:26.288" v="215" actId="20577"/>
          <ac:spMkLst>
            <pc:docMk/>
            <pc:sldMk cId="2547630782" sldId="290"/>
            <ac:spMk id="2" creationId="{2E761111-6FA8-4D8F-9894-E8FADFDF18AB}"/>
          </ac:spMkLst>
        </pc:spChg>
        <pc:spChg chg="del">
          <ac:chgData name="Nath, Siddhartha" userId="d83df921-9d41-4a0b-95a4-a52fc1507e41" providerId="ADAL" clId="{0D89E426-EDAC-456B-A6DC-430A01B8A2B5}" dt="2022-11-11T01:23:12.067" v="195" actId="22"/>
          <ac:spMkLst>
            <pc:docMk/>
            <pc:sldMk cId="2547630782" sldId="290"/>
            <ac:spMk id="3" creationId="{54D6C93A-C882-447F-AC59-F71A2CE8EA9F}"/>
          </ac:spMkLst>
        </pc:spChg>
        <pc:picChg chg="add mod ord">
          <ac:chgData name="Nath, Siddhartha" userId="d83df921-9d41-4a0b-95a4-a52fc1507e41" providerId="ADAL" clId="{0D89E426-EDAC-456B-A6DC-430A01B8A2B5}" dt="2022-11-11T01:23:12.067" v="195" actId="22"/>
          <ac:picMkLst>
            <pc:docMk/>
            <pc:sldMk cId="2547630782" sldId="290"/>
            <ac:picMk id="6" creationId="{083CBB8D-3CF8-4219-807B-8DFF08D0C93E}"/>
          </ac:picMkLst>
        </pc:picChg>
      </pc:sldChg>
      <pc:sldChg chg="addSp delSp modSp new mod delAnim modAnim">
        <pc:chgData name="Nath, Siddhartha" userId="d83df921-9d41-4a0b-95a4-a52fc1507e41" providerId="ADAL" clId="{0D89E426-EDAC-456B-A6DC-430A01B8A2B5}" dt="2022-11-11T01:33:34.348" v="1197" actId="207"/>
        <pc:sldMkLst>
          <pc:docMk/>
          <pc:sldMk cId="1723322227" sldId="291"/>
        </pc:sldMkLst>
        <pc:spChg chg="mod">
          <ac:chgData name="Nath, Siddhartha" userId="d83df921-9d41-4a0b-95a4-a52fc1507e41" providerId="ADAL" clId="{0D89E426-EDAC-456B-A6DC-430A01B8A2B5}" dt="2022-11-11T01:23:49.380" v="241" actId="20577"/>
          <ac:spMkLst>
            <pc:docMk/>
            <pc:sldMk cId="1723322227" sldId="291"/>
            <ac:spMk id="2" creationId="{18ACBE11-50A7-43F2-AF66-F1B3262BE449}"/>
          </ac:spMkLst>
        </pc:spChg>
        <pc:spChg chg="mod">
          <ac:chgData name="Nath, Siddhartha" userId="d83df921-9d41-4a0b-95a4-a52fc1507e41" providerId="ADAL" clId="{0D89E426-EDAC-456B-A6DC-430A01B8A2B5}" dt="2022-11-11T01:33:34.348" v="1197" actId="207"/>
          <ac:spMkLst>
            <pc:docMk/>
            <pc:sldMk cId="1723322227" sldId="291"/>
            <ac:spMk id="3" creationId="{7A1E8452-4B10-43BB-A0A8-0CBD25DD214F}"/>
          </ac:spMkLst>
        </pc:spChg>
        <pc:picChg chg="add del mod">
          <ac:chgData name="Nath, Siddhartha" userId="d83df921-9d41-4a0b-95a4-a52fc1507e41" providerId="ADAL" clId="{0D89E426-EDAC-456B-A6DC-430A01B8A2B5}" dt="2022-11-11T01:27:50.613" v="841" actId="21"/>
          <ac:picMkLst>
            <pc:docMk/>
            <pc:sldMk cId="1723322227" sldId="291"/>
            <ac:picMk id="6" creationId="{5F7EF5D9-16A8-4D3E-BF97-FB09262F4AD7}"/>
          </ac:picMkLst>
        </pc:picChg>
      </pc:sldChg>
      <pc:sldChg chg="addSp modSp new mod modAnim">
        <pc:chgData name="Nath, Siddhartha" userId="d83df921-9d41-4a0b-95a4-a52fc1507e41" providerId="ADAL" clId="{0D89E426-EDAC-456B-A6DC-430A01B8A2B5}" dt="2022-11-11T01:32:56.783" v="1127" actId="14100"/>
        <pc:sldMkLst>
          <pc:docMk/>
          <pc:sldMk cId="1804565785" sldId="292"/>
        </pc:sldMkLst>
        <pc:spChg chg="mod">
          <ac:chgData name="Nath, Siddhartha" userId="d83df921-9d41-4a0b-95a4-a52fc1507e41" providerId="ADAL" clId="{0D89E426-EDAC-456B-A6DC-430A01B8A2B5}" dt="2022-11-11T01:27:35.634" v="840" actId="20577"/>
          <ac:spMkLst>
            <pc:docMk/>
            <pc:sldMk cId="1804565785" sldId="292"/>
            <ac:spMk id="2" creationId="{4591E13E-03B8-445C-9D32-F32494208FAE}"/>
          </ac:spMkLst>
        </pc:spChg>
        <pc:spChg chg="mod">
          <ac:chgData name="Nath, Siddhartha" userId="d83df921-9d41-4a0b-95a4-a52fc1507e41" providerId="ADAL" clId="{0D89E426-EDAC-456B-A6DC-430A01B8A2B5}" dt="2022-11-11T01:32:56.783" v="1127" actId="14100"/>
          <ac:spMkLst>
            <pc:docMk/>
            <pc:sldMk cId="1804565785" sldId="292"/>
            <ac:spMk id="3" creationId="{C91FF75D-0269-41FF-8634-B781C2BFFFE4}"/>
          </ac:spMkLst>
        </pc:spChg>
        <pc:picChg chg="add mod">
          <ac:chgData name="Nath, Siddhartha" userId="d83df921-9d41-4a0b-95a4-a52fc1507e41" providerId="ADAL" clId="{0D89E426-EDAC-456B-A6DC-430A01B8A2B5}" dt="2022-11-11T01:27:58.777" v="844" actId="1076"/>
          <ac:picMkLst>
            <pc:docMk/>
            <pc:sldMk cId="1804565785" sldId="292"/>
            <ac:picMk id="5" creationId="{700561E1-145D-498B-8113-A54C803E4B7A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1:35:29.143" v="1391" actId="1076"/>
        <pc:sldMkLst>
          <pc:docMk/>
          <pc:sldMk cId="969808285" sldId="293"/>
        </pc:sldMkLst>
        <pc:spChg chg="mod">
          <ac:chgData name="Nath, Siddhartha" userId="d83df921-9d41-4a0b-95a4-a52fc1507e41" providerId="ADAL" clId="{0D89E426-EDAC-456B-A6DC-430A01B8A2B5}" dt="2022-11-11T01:33:54.835" v="1223" actId="20577"/>
          <ac:spMkLst>
            <pc:docMk/>
            <pc:sldMk cId="969808285" sldId="293"/>
            <ac:spMk id="2" creationId="{7B69A0B6-95DE-4EF8-97F9-45A8A783B21C}"/>
          </ac:spMkLst>
        </pc:spChg>
        <pc:spChg chg="mod">
          <ac:chgData name="Nath, Siddhartha" userId="d83df921-9d41-4a0b-95a4-a52fc1507e41" providerId="ADAL" clId="{0D89E426-EDAC-456B-A6DC-430A01B8A2B5}" dt="2022-11-11T01:34:55.839" v="1386" actId="14100"/>
          <ac:spMkLst>
            <pc:docMk/>
            <pc:sldMk cId="969808285" sldId="293"/>
            <ac:spMk id="3" creationId="{36887470-87F4-4230-B9A2-F30E9E13B23B}"/>
          </ac:spMkLst>
        </pc:spChg>
        <pc:picChg chg="add mod">
          <ac:chgData name="Nath, Siddhartha" userId="d83df921-9d41-4a0b-95a4-a52fc1507e41" providerId="ADAL" clId="{0D89E426-EDAC-456B-A6DC-430A01B8A2B5}" dt="2022-11-11T01:35:29.143" v="1391" actId="1076"/>
          <ac:picMkLst>
            <pc:docMk/>
            <pc:sldMk cId="969808285" sldId="293"/>
            <ac:picMk id="6" creationId="{A4A26067-5CF3-4013-BD18-2B1404F7D22E}"/>
          </ac:picMkLst>
        </pc:picChg>
        <pc:picChg chg="add mod">
          <ac:chgData name="Nath, Siddhartha" userId="d83df921-9d41-4a0b-95a4-a52fc1507e41" providerId="ADAL" clId="{0D89E426-EDAC-456B-A6DC-430A01B8A2B5}" dt="2022-11-11T01:35:28.038" v="1390" actId="1076"/>
          <ac:picMkLst>
            <pc:docMk/>
            <pc:sldMk cId="969808285" sldId="293"/>
            <ac:picMk id="8" creationId="{C2697286-AACB-4222-BCA5-A36368D126A1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1:37:32.406" v="1503" actId="1076"/>
        <pc:sldMkLst>
          <pc:docMk/>
          <pc:sldMk cId="1929633610" sldId="294"/>
        </pc:sldMkLst>
        <pc:spChg chg="mod">
          <ac:chgData name="Nath, Siddhartha" userId="d83df921-9d41-4a0b-95a4-a52fc1507e41" providerId="ADAL" clId="{0D89E426-EDAC-456B-A6DC-430A01B8A2B5}" dt="2022-11-11T01:35:45.149" v="1415" actId="20577"/>
          <ac:spMkLst>
            <pc:docMk/>
            <pc:sldMk cId="1929633610" sldId="294"/>
            <ac:spMk id="2" creationId="{E4ADB196-8DB9-4CD1-B995-0CAE03B80C01}"/>
          </ac:spMkLst>
        </pc:spChg>
        <pc:spChg chg="mod">
          <ac:chgData name="Nath, Siddhartha" userId="d83df921-9d41-4a0b-95a4-a52fc1507e41" providerId="ADAL" clId="{0D89E426-EDAC-456B-A6DC-430A01B8A2B5}" dt="2022-11-11T01:36:29.382" v="1499" actId="14100"/>
          <ac:spMkLst>
            <pc:docMk/>
            <pc:sldMk cId="1929633610" sldId="294"/>
            <ac:spMk id="3" creationId="{76F2BB8F-2793-47D9-8EC2-A49A287084A9}"/>
          </ac:spMkLst>
        </pc:spChg>
        <pc:picChg chg="add mod">
          <ac:chgData name="Nath, Siddhartha" userId="d83df921-9d41-4a0b-95a4-a52fc1507e41" providerId="ADAL" clId="{0D89E426-EDAC-456B-A6DC-430A01B8A2B5}" dt="2022-11-11T01:36:40.781" v="1501" actId="1076"/>
          <ac:picMkLst>
            <pc:docMk/>
            <pc:sldMk cId="1929633610" sldId="294"/>
            <ac:picMk id="6" creationId="{44411A7C-4A06-414C-9184-CCF8461143A7}"/>
          </ac:picMkLst>
        </pc:picChg>
        <pc:picChg chg="add mod">
          <ac:chgData name="Nath, Siddhartha" userId="d83df921-9d41-4a0b-95a4-a52fc1507e41" providerId="ADAL" clId="{0D89E426-EDAC-456B-A6DC-430A01B8A2B5}" dt="2022-11-11T01:37:32.406" v="1503" actId="1076"/>
          <ac:picMkLst>
            <pc:docMk/>
            <pc:sldMk cId="1929633610" sldId="294"/>
            <ac:picMk id="8" creationId="{4210870B-E8AC-4A7A-A4A5-BF9980CBA513}"/>
          </ac:picMkLst>
        </pc:picChg>
      </pc:sldChg>
      <pc:sldChg chg="modSp new mod">
        <pc:chgData name="Nath, Siddhartha" userId="d83df921-9d41-4a0b-95a4-a52fc1507e41" providerId="ADAL" clId="{0D89E426-EDAC-456B-A6DC-430A01B8A2B5}" dt="2022-11-11T01:45:29.449" v="1856"/>
        <pc:sldMkLst>
          <pc:docMk/>
          <pc:sldMk cId="4245428571" sldId="295"/>
        </pc:sldMkLst>
        <pc:spChg chg="mod">
          <ac:chgData name="Nath, Siddhartha" userId="d83df921-9d41-4a0b-95a4-a52fc1507e41" providerId="ADAL" clId="{0D89E426-EDAC-456B-A6DC-430A01B8A2B5}" dt="2022-11-11T01:39:43.876" v="1535" actId="20577"/>
          <ac:spMkLst>
            <pc:docMk/>
            <pc:sldMk cId="4245428571" sldId="295"/>
            <ac:spMk id="2" creationId="{E5E3B9F6-3F4E-4837-8B16-07E7B1DD0570}"/>
          </ac:spMkLst>
        </pc:spChg>
        <pc:spChg chg="mod">
          <ac:chgData name="Nath, Siddhartha" userId="d83df921-9d41-4a0b-95a4-a52fc1507e41" providerId="ADAL" clId="{0D89E426-EDAC-456B-A6DC-430A01B8A2B5}" dt="2022-11-11T01:45:29.449" v="1856"/>
          <ac:spMkLst>
            <pc:docMk/>
            <pc:sldMk cId="4245428571" sldId="295"/>
            <ac:spMk id="3" creationId="{5AEF686D-6BAB-4645-A51D-CC89B5267C2A}"/>
          </ac:spMkLst>
        </pc:spChg>
      </pc:sldChg>
      <pc:sldChg chg="modSp add">
        <pc:chgData name="Nath, Siddhartha" userId="d83df921-9d41-4a0b-95a4-a52fc1507e41" providerId="ADAL" clId="{0D89E426-EDAC-456B-A6DC-430A01B8A2B5}" dt="2022-11-11T01:47:16.036" v="1936" actId="20577"/>
        <pc:sldMkLst>
          <pc:docMk/>
          <pc:sldMk cId="3955680216" sldId="296"/>
        </pc:sldMkLst>
        <pc:spChg chg="mod">
          <ac:chgData name="Nath, Siddhartha" userId="d83df921-9d41-4a0b-95a4-a52fc1507e41" providerId="ADAL" clId="{0D89E426-EDAC-456B-A6DC-430A01B8A2B5}" dt="2022-11-11T01:47:16.036" v="1936" actId="20577"/>
          <ac:spMkLst>
            <pc:docMk/>
            <pc:sldMk cId="3955680216" sldId="296"/>
            <ac:spMk id="3" creationId="{5AEF686D-6BAB-4645-A51D-CC89B5267C2A}"/>
          </ac:spMkLst>
        </pc:spChg>
      </pc:sldChg>
      <pc:sldChg chg="addSp modSp new mod">
        <pc:chgData name="Nath, Siddhartha" userId="d83df921-9d41-4a0b-95a4-a52fc1507e41" providerId="ADAL" clId="{0D89E426-EDAC-456B-A6DC-430A01B8A2B5}" dt="2022-11-11T01:51:38.492" v="2352" actId="1076"/>
        <pc:sldMkLst>
          <pc:docMk/>
          <pc:sldMk cId="2276233094" sldId="297"/>
        </pc:sldMkLst>
        <pc:spChg chg="mod">
          <ac:chgData name="Nath, Siddhartha" userId="d83df921-9d41-4a0b-95a4-a52fc1507e41" providerId="ADAL" clId="{0D89E426-EDAC-456B-A6DC-430A01B8A2B5}" dt="2022-11-11T01:48:52.628" v="1953" actId="20577"/>
          <ac:spMkLst>
            <pc:docMk/>
            <pc:sldMk cId="2276233094" sldId="297"/>
            <ac:spMk id="2" creationId="{3562909C-1B0B-442D-A50D-BB5D64490219}"/>
          </ac:spMkLst>
        </pc:spChg>
        <pc:spChg chg="mod">
          <ac:chgData name="Nath, Siddhartha" userId="d83df921-9d41-4a0b-95a4-a52fc1507e41" providerId="ADAL" clId="{0D89E426-EDAC-456B-A6DC-430A01B8A2B5}" dt="2022-11-11T01:51:25.808" v="2350" actId="14100"/>
          <ac:spMkLst>
            <pc:docMk/>
            <pc:sldMk cId="2276233094" sldId="297"/>
            <ac:spMk id="3" creationId="{A2C7AE42-F481-4DAF-B0E3-EE11DCF0C4ED}"/>
          </ac:spMkLst>
        </pc:spChg>
        <pc:picChg chg="add mod">
          <ac:chgData name="Nath, Siddhartha" userId="d83df921-9d41-4a0b-95a4-a52fc1507e41" providerId="ADAL" clId="{0D89E426-EDAC-456B-A6DC-430A01B8A2B5}" dt="2022-11-11T01:51:38.492" v="2352" actId="1076"/>
          <ac:picMkLst>
            <pc:docMk/>
            <pc:sldMk cId="2276233094" sldId="297"/>
            <ac:picMk id="6" creationId="{F2F8E638-F3B7-4F7E-8460-542F8599C933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1:54:11.569" v="2643" actId="1076"/>
        <pc:sldMkLst>
          <pc:docMk/>
          <pc:sldMk cId="1949205587" sldId="298"/>
        </pc:sldMkLst>
        <pc:spChg chg="mod">
          <ac:chgData name="Nath, Siddhartha" userId="d83df921-9d41-4a0b-95a4-a52fc1507e41" providerId="ADAL" clId="{0D89E426-EDAC-456B-A6DC-430A01B8A2B5}" dt="2022-11-11T01:51:54.189" v="2369" actId="20577"/>
          <ac:spMkLst>
            <pc:docMk/>
            <pc:sldMk cId="1949205587" sldId="298"/>
            <ac:spMk id="2" creationId="{68B55889-E261-4CE3-B561-872F6873671D}"/>
          </ac:spMkLst>
        </pc:spChg>
        <pc:spChg chg="mod">
          <ac:chgData name="Nath, Siddhartha" userId="d83df921-9d41-4a0b-95a4-a52fc1507e41" providerId="ADAL" clId="{0D89E426-EDAC-456B-A6DC-430A01B8A2B5}" dt="2022-11-11T01:53:51.538" v="2640" actId="14100"/>
          <ac:spMkLst>
            <pc:docMk/>
            <pc:sldMk cId="1949205587" sldId="298"/>
            <ac:spMk id="3" creationId="{7AEA7016-D671-4792-AE1D-D078A26BA6D8}"/>
          </ac:spMkLst>
        </pc:spChg>
        <pc:picChg chg="add mod">
          <ac:chgData name="Nath, Siddhartha" userId="d83df921-9d41-4a0b-95a4-a52fc1507e41" providerId="ADAL" clId="{0D89E426-EDAC-456B-A6DC-430A01B8A2B5}" dt="2022-11-11T01:54:11.569" v="2643" actId="1076"/>
          <ac:picMkLst>
            <pc:docMk/>
            <pc:sldMk cId="1949205587" sldId="298"/>
            <ac:picMk id="6" creationId="{CC6301A3-2BF0-40D7-B95B-9800D38A12BC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1:56:29.426" v="2898" actId="1076"/>
        <pc:sldMkLst>
          <pc:docMk/>
          <pc:sldMk cId="3074872603" sldId="299"/>
        </pc:sldMkLst>
        <pc:spChg chg="mod">
          <ac:chgData name="Nath, Siddhartha" userId="d83df921-9d41-4a0b-95a4-a52fc1507e41" providerId="ADAL" clId="{0D89E426-EDAC-456B-A6DC-430A01B8A2B5}" dt="2022-11-11T01:56:08.310" v="2894" actId="20577"/>
          <ac:spMkLst>
            <pc:docMk/>
            <pc:sldMk cId="3074872603" sldId="299"/>
            <ac:spMk id="3" creationId="{7AEA7016-D671-4792-AE1D-D078A26BA6D8}"/>
          </ac:spMkLst>
        </pc:spChg>
        <pc:picChg chg="del">
          <ac:chgData name="Nath, Siddhartha" userId="d83df921-9d41-4a0b-95a4-a52fc1507e41" providerId="ADAL" clId="{0D89E426-EDAC-456B-A6DC-430A01B8A2B5}" dt="2022-11-11T01:56:14.024" v="2895" actId="478"/>
          <ac:picMkLst>
            <pc:docMk/>
            <pc:sldMk cId="3074872603" sldId="299"/>
            <ac:picMk id="6" creationId="{CC6301A3-2BF0-40D7-B95B-9800D38A12BC}"/>
          </ac:picMkLst>
        </pc:picChg>
        <pc:picChg chg="add mod">
          <ac:chgData name="Nath, Siddhartha" userId="d83df921-9d41-4a0b-95a4-a52fc1507e41" providerId="ADAL" clId="{0D89E426-EDAC-456B-A6DC-430A01B8A2B5}" dt="2022-11-11T01:56:29.426" v="2898" actId="1076"/>
          <ac:picMkLst>
            <pc:docMk/>
            <pc:sldMk cId="3074872603" sldId="299"/>
            <ac:picMk id="7" creationId="{F4667EFF-5786-4E23-973D-D2DFF6221799}"/>
          </ac:picMkLst>
        </pc:picChg>
      </pc:sldChg>
      <pc:sldChg chg="modSp add">
        <pc:chgData name="Nath, Siddhartha" userId="d83df921-9d41-4a0b-95a4-a52fc1507e41" providerId="ADAL" clId="{0D89E426-EDAC-456B-A6DC-430A01B8A2B5}" dt="2022-11-11T01:57:39.575" v="2938" actId="20577"/>
        <pc:sldMkLst>
          <pc:docMk/>
          <pc:sldMk cId="2941300995" sldId="300"/>
        </pc:sldMkLst>
        <pc:spChg chg="mod">
          <ac:chgData name="Nath, Siddhartha" userId="d83df921-9d41-4a0b-95a4-a52fc1507e41" providerId="ADAL" clId="{0D89E426-EDAC-456B-A6DC-430A01B8A2B5}" dt="2022-11-11T01:57:39.575" v="2938" actId="20577"/>
          <ac:spMkLst>
            <pc:docMk/>
            <pc:sldMk cId="2941300995" sldId="300"/>
            <ac:spMk id="3" creationId="{7AEA7016-D671-4792-AE1D-D078A26BA6D8}"/>
          </ac:spMkLst>
        </pc:spChg>
      </pc:sldChg>
      <pc:sldChg chg="addSp modSp new mod modAnim">
        <pc:chgData name="Nath, Siddhartha" userId="d83df921-9d41-4a0b-95a4-a52fc1507e41" providerId="ADAL" clId="{0D89E426-EDAC-456B-A6DC-430A01B8A2B5}" dt="2022-11-11T02:04:38.436" v="3459"/>
        <pc:sldMkLst>
          <pc:docMk/>
          <pc:sldMk cId="2057349357" sldId="301"/>
        </pc:sldMkLst>
        <pc:spChg chg="mod">
          <ac:chgData name="Nath, Siddhartha" userId="d83df921-9d41-4a0b-95a4-a52fc1507e41" providerId="ADAL" clId="{0D89E426-EDAC-456B-A6DC-430A01B8A2B5}" dt="2022-11-11T01:58:14.251" v="2955" actId="20577"/>
          <ac:spMkLst>
            <pc:docMk/>
            <pc:sldMk cId="2057349357" sldId="301"/>
            <ac:spMk id="2" creationId="{BA2637C4-C188-44B4-8D8F-0B9939482D76}"/>
          </ac:spMkLst>
        </pc:spChg>
        <pc:spChg chg="mod">
          <ac:chgData name="Nath, Siddhartha" userId="d83df921-9d41-4a0b-95a4-a52fc1507e41" providerId="ADAL" clId="{0D89E426-EDAC-456B-A6DC-430A01B8A2B5}" dt="2022-11-11T02:04:22.633" v="3456" actId="14100"/>
          <ac:spMkLst>
            <pc:docMk/>
            <pc:sldMk cId="2057349357" sldId="301"/>
            <ac:spMk id="3" creationId="{54E23E9D-ED43-4868-93D6-7C63B056453F}"/>
          </ac:spMkLst>
        </pc:spChg>
        <pc:picChg chg="add mod">
          <ac:chgData name="Nath, Siddhartha" userId="d83df921-9d41-4a0b-95a4-a52fc1507e41" providerId="ADAL" clId="{0D89E426-EDAC-456B-A6DC-430A01B8A2B5}" dt="2022-11-11T02:04:35.658" v="3458" actId="1076"/>
          <ac:picMkLst>
            <pc:docMk/>
            <pc:sldMk cId="2057349357" sldId="301"/>
            <ac:picMk id="6" creationId="{25D8D172-5C52-4FC3-8E2F-94AA60618576}"/>
          </ac:picMkLst>
        </pc:picChg>
      </pc:sldChg>
      <pc:sldChg chg="modSp new mod">
        <pc:chgData name="Nath, Siddhartha" userId="d83df921-9d41-4a0b-95a4-a52fc1507e41" providerId="ADAL" clId="{0D89E426-EDAC-456B-A6DC-430A01B8A2B5}" dt="2022-11-11T02:05:37.208" v="3615" actId="20577"/>
        <pc:sldMkLst>
          <pc:docMk/>
          <pc:sldMk cId="1467986234" sldId="302"/>
        </pc:sldMkLst>
        <pc:spChg chg="mod">
          <ac:chgData name="Nath, Siddhartha" userId="d83df921-9d41-4a0b-95a4-a52fc1507e41" providerId="ADAL" clId="{0D89E426-EDAC-456B-A6DC-430A01B8A2B5}" dt="2022-11-11T02:04:52.297" v="3488" actId="20577"/>
          <ac:spMkLst>
            <pc:docMk/>
            <pc:sldMk cId="1467986234" sldId="302"/>
            <ac:spMk id="2" creationId="{CCCE3DA7-189E-4789-B784-A2541B865BC2}"/>
          </ac:spMkLst>
        </pc:spChg>
        <pc:spChg chg="mod">
          <ac:chgData name="Nath, Siddhartha" userId="d83df921-9d41-4a0b-95a4-a52fc1507e41" providerId="ADAL" clId="{0D89E426-EDAC-456B-A6DC-430A01B8A2B5}" dt="2022-11-11T02:05:37.208" v="3615" actId="20577"/>
          <ac:spMkLst>
            <pc:docMk/>
            <pc:sldMk cId="1467986234" sldId="302"/>
            <ac:spMk id="3" creationId="{B48A05C6-47F2-43CE-9B25-316544852B9B}"/>
          </ac:spMkLst>
        </pc:spChg>
      </pc:sldChg>
      <pc:sldChg chg="addSp delSp modSp new mod">
        <pc:chgData name="Nath, Siddhartha" userId="d83df921-9d41-4a0b-95a4-a52fc1507e41" providerId="ADAL" clId="{0D89E426-EDAC-456B-A6DC-430A01B8A2B5}" dt="2022-11-11T02:08:23.088" v="3995" actId="1076"/>
        <pc:sldMkLst>
          <pc:docMk/>
          <pc:sldMk cId="1933658499" sldId="303"/>
        </pc:sldMkLst>
        <pc:spChg chg="mod">
          <ac:chgData name="Nath, Siddhartha" userId="d83df921-9d41-4a0b-95a4-a52fc1507e41" providerId="ADAL" clId="{0D89E426-EDAC-456B-A6DC-430A01B8A2B5}" dt="2022-11-11T02:05:57.173" v="3635" actId="20577"/>
          <ac:spMkLst>
            <pc:docMk/>
            <pc:sldMk cId="1933658499" sldId="303"/>
            <ac:spMk id="2" creationId="{0776C43B-DD26-4AD1-A08E-706AF8AB7BC5}"/>
          </ac:spMkLst>
        </pc:spChg>
        <pc:spChg chg="mod">
          <ac:chgData name="Nath, Siddhartha" userId="d83df921-9d41-4a0b-95a4-a52fc1507e41" providerId="ADAL" clId="{0D89E426-EDAC-456B-A6DC-430A01B8A2B5}" dt="2022-11-11T02:08:09.888" v="3993" actId="14100"/>
          <ac:spMkLst>
            <pc:docMk/>
            <pc:sldMk cId="1933658499" sldId="303"/>
            <ac:spMk id="3" creationId="{8E0FE163-6624-467F-80E8-35A4646F3880}"/>
          </ac:spMkLst>
        </pc:spChg>
        <pc:picChg chg="add del">
          <ac:chgData name="Nath, Siddhartha" userId="d83df921-9d41-4a0b-95a4-a52fc1507e41" providerId="ADAL" clId="{0D89E426-EDAC-456B-A6DC-430A01B8A2B5}" dt="2022-11-11T02:06:20.967" v="3695" actId="22"/>
          <ac:picMkLst>
            <pc:docMk/>
            <pc:sldMk cId="1933658499" sldId="303"/>
            <ac:picMk id="6" creationId="{69A5072B-9FF9-45EA-9174-8285FB74299F}"/>
          </ac:picMkLst>
        </pc:picChg>
        <pc:picChg chg="add mod">
          <ac:chgData name="Nath, Siddhartha" userId="d83df921-9d41-4a0b-95a4-a52fc1507e41" providerId="ADAL" clId="{0D89E426-EDAC-456B-A6DC-430A01B8A2B5}" dt="2022-11-11T02:08:23.088" v="3995" actId="1076"/>
          <ac:picMkLst>
            <pc:docMk/>
            <pc:sldMk cId="1933658499" sldId="303"/>
            <ac:picMk id="8" creationId="{2033BBA0-9656-4F25-94E7-C77279E76B37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10:24.946" v="4266" actId="20577"/>
        <pc:sldMkLst>
          <pc:docMk/>
          <pc:sldMk cId="3660290750" sldId="304"/>
        </pc:sldMkLst>
        <pc:spChg chg="mod">
          <ac:chgData name="Nath, Siddhartha" userId="d83df921-9d41-4a0b-95a4-a52fc1507e41" providerId="ADAL" clId="{0D89E426-EDAC-456B-A6DC-430A01B8A2B5}" dt="2022-11-11T02:10:24.946" v="4266" actId="20577"/>
          <ac:spMkLst>
            <pc:docMk/>
            <pc:sldMk cId="3660290750" sldId="304"/>
            <ac:spMk id="3" creationId="{8E0FE163-6624-467F-80E8-35A4646F3880}"/>
          </ac:spMkLst>
        </pc:spChg>
        <pc:picChg chg="add del">
          <ac:chgData name="Nath, Siddhartha" userId="d83df921-9d41-4a0b-95a4-a52fc1507e41" providerId="ADAL" clId="{0D89E426-EDAC-456B-A6DC-430A01B8A2B5}" dt="2022-11-11T02:09:29.227" v="4122" actId="22"/>
          <ac:picMkLst>
            <pc:docMk/>
            <pc:sldMk cId="3660290750" sldId="304"/>
            <ac:picMk id="6" creationId="{9F8AC997-1513-4587-8590-3BFDFD35F6DE}"/>
          </ac:picMkLst>
        </pc:picChg>
      </pc:sldChg>
      <pc:sldChg chg="modSp add mod">
        <pc:chgData name="Nath, Siddhartha" userId="d83df921-9d41-4a0b-95a4-a52fc1507e41" providerId="ADAL" clId="{0D89E426-EDAC-456B-A6DC-430A01B8A2B5}" dt="2022-11-11T02:12:07.057" v="4469" actId="20577"/>
        <pc:sldMkLst>
          <pc:docMk/>
          <pc:sldMk cId="1885641244" sldId="305"/>
        </pc:sldMkLst>
        <pc:spChg chg="mod">
          <ac:chgData name="Nath, Siddhartha" userId="d83df921-9d41-4a0b-95a4-a52fc1507e41" providerId="ADAL" clId="{0D89E426-EDAC-456B-A6DC-430A01B8A2B5}" dt="2022-11-11T02:12:07.057" v="4469" actId="20577"/>
          <ac:spMkLst>
            <pc:docMk/>
            <pc:sldMk cId="1885641244" sldId="305"/>
            <ac:spMk id="3" creationId="{8E0FE163-6624-467F-80E8-35A4646F3880}"/>
          </ac:spMkLst>
        </pc:spChg>
      </pc:sldChg>
      <pc:sldChg chg="modSp new mod">
        <pc:chgData name="Nath, Siddhartha" userId="d83df921-9d41-4a0b-95a4-a52fc1507e41" providerId="ADAL" clId="{0D89E426-EDAC-456B-A6DC-430A01B8A2B5}" dt="2022-11-11T02:14:50.467" v="4747" actId="20577"/>
        <pc:sldMkLst>
          <pc:docMk/>
          <pc:sldMk cId="4073651874" sldId="306"/>
        </pc:sldMkLst>
        <pc:spChg chg="mod">
          <ac:chgData name="Nath, Siddhartha" userId="d83df921-9d41-4a0b-95a4-a52fc1507e41" providerId="ADAL" clId="{0D89E426-EDAC-456B-A6DC-430A01B8A2B5}" dt="2022-11-11T02:13:05.343" v="4512" actId="20577"/>
          <ac:spMkLst>
            <pc:docMk/>
            <pc:sldMk cId="4073651874" sldId="306"/>
            <ac:spMk id="2" creationId="{886ACCD0-CFB7-4CC6-A95B-7A2E772883FE}"/>
          </ac:spMkLst>
        </pc:spChg>
        <pc:spChg chg="mod">
          <ac:chgData name="Nath, Siddhartha" userId="d83df921-9d41-4a0b-95a4-a52fc1507e41" providerId="ADAL" clId="{0D89E426-EDAC-456B-A6DC-430A01B8A2B5}" dt="2022-11-11T02:14:50.467" v="4747" actId="20577"/>
          <ac:spMkLst>
            <pc:docMk/>
            <pc:sldMk cId="4073651874" sldId="306"/>
            <ac:spMk id="3" creationId="{817E28E6-1CFA-4157-B594-1DB6F4736497}"/>
          </ac:spMkLst>
        </pc:spChg>
      </pc:sldChg>
      <pc:sldChg chg="modSp new mod">
        <pc:chgData name="Nath, Siddhartha" userId="d83df921-9d41-4a0b-95a4-a52fc1507e41" providerId="ADAL" clId="{0D89E426-EDAC-456B-A6DC-430A01B8A2B5}" dt="2022-11-11T02:17:37.013" v="5007" actId="20577"/>
        <pc:sldMkLst>
          <pc:docMk/>
          <pc:sldMk cId="1244407437" sldId="307"/>
        </pc:sldMkLst>
        <pc:spChg chg="mod">
          <ac:chgData name="Nath, Siddhartha" userId="d83df921-9d41-4a0b-95a4-a52fc1507e41" providerId="ADAL" clId="{0D89E426-EDAC-456B-A6DC-430A01B8A2B5}" dt="2022-11-11T02:16:26.301" v="4783" actId="20577"/>
          <ac:spMkLst>
            <pc:docMk/>
            <pc:sldMk cId="1244407437" sldId="307"/>
            <ac:spMk id="2" creationId="{05C40D16-C213-4543-B5CA-0CCCEE8E655C}"/>
          </ac:spMkLst>
        </pc:spChg>
        <pc:spChg chg="mod">
          <ac:chgData name="Nath, Siddhartha" userId="d83df921-9d41-4a0b-95a4-a52fc1507e41" providerId="ADAL" clId="{0D89E426-EDAC-456B-A6DC-430A01B8A2B5}" dt="2022-11-11T02:17:37.013" v="5007" actId="20577"/>
          <ac:spMkLst>
            <pc:docMk/>
            <pc:sldMk cId="1244407437" sldId="307"/>
            <ac:spMk id="3" creationId="{865084CD-CABE-401A-A307-6CA8133973C2}"/>
          </ac:spMkLst>
        </pc:spChg>
      </pc:sldChg>
      <pc:sldChg chg="modSp new mod">
        <pc:chgData name="Nath, Siddhartha" userId="d83df921-9d41-4a0b-95a4-a52fc1507e41" providerId="ADAL" clId="{0D89E426-EDAC-456B-A6DC-430A01B8A2B5}" dt="2022-11-11T02:20:19.111" v="5345" actId="20577"/>
        <pc:sldMkLst>
          <pc:docMk/>
          <pc:sldMk cId="3000990147" sldId="308"/>
        </pc:sldMkLst>
        <pc:spChg chg="mod">
          <ac:chgData name="Nath, Siddhartha" userId="d83df921-9d41-4a0b-95a4-a52fc1507e41" providerId="ADAL" clId="{0D89E426-EDAC-456B-A6DC-430A01B8A2B5}" dt="2022-11-11T02:17:53.708" v="5040" actId="20577"/>
          <ac:spMkLst>
            <pc:docMk/>
            <pc:sldMk cId="3000990147" sldId="308"/>
            <ac:spMk id="2" creationId="{9268C4DD-3547-4B6B-9FEA-8C7595132008}"/>
          </ac:spMkLst>
        </pc:spChg>
        <pc:spChg chg="mod">
          <ac:chgData name="Nath, Siddhartha" userId="d83df921-9d41-4a0b-95a4-a52fc1507e41" providerId="ADAL" clId="{0D89E426-EDAC-456B-A6DC-430A01B8A2B5}" dt="2022-11-11T02:20:19.111" v="5345" actId="20577"/>
          <ac:spMkLst>
            <pc:docMk/>
            <pc:sldMk cId="3000990147" sldId="308"/>
            <ac:spMk id="3" creationId="{3DE8EB1A-2723-433B-92DB-EDEA6836F5B3}"/>
          </ac:spMkLst>
        </pc:spChg>
      </pc:sldChg>
      <pc:sldChg chg="modSp add mod">
        <pc:chgData name="Nath, Siddhartha" userId="d83df921-9d41-4a0b-95a4-a52fc1507e41" providerId="ADAL" clId="{0D89E426-EDAC-456B-A6DC-430A01B8A2B5}" dt="2022-11-11T02:21:54.743" v="5491"/>
        <pc:sldMkLst>
          <pc:docMk/>
          <pc:sldMk cId="3561153968" sldId="309"/>
        </pc:sldMkLst>
        <pc:spChg chg="mod">
          <ac:chgData name="Nath, Siddhartha" userId="d83df921-9d41-4a0b-95a4-a52fc1507e41" providerId="ADAL" clId="{0D89E426-EDAC-456B-A6DC-430A01B8A2B5}" dt="2022-11-11T02:20:31.242" v="5349" actId="20577"/>
          <ac:spMkLst>
            <pc:docMk/>
            <pc:sldMk cId="3561153968" sldId="309"/>
            <ac:spMk id="2" creationId="{9268C4DD-3547-4B6B-9FEA-8C7595132008}"/>
          </ac:spMkLst>
        </pc:spChg>
        <pc:spChg chg="mod">
          <ac:chgData name="Nath, Siddhartha" userId="d83df921-9d41-4a0b-95a4-a52fc1507e41" providerId="ADAL" clId="{0D89E426-EDAC-456B-A6DC-430A01B8A2B5}" dt="2022-11-11T02:21:54.743" v="5491"/>
          <ac:spMkLst>
            <pc:docMk/>
            <pc:sldMk cId="3561153968" sldId="309"/>
            <ac:spMk id="3" creationId="{3DE8EB1A-2723-433B-92DB-EDEA6836F5B3}"/>
          </ac:spMkLst>
        </pc:spChg>
      </pc:sldChg>
      <pc:sldChg chg="addSp modSp new mod">
        <pc:chgData name="Nath, Siddhartha" userId="d83df921-9d41-4a0b-95a4-a52fc1507e41" providerId="ADAL" clId="{0D89E426-EDAC-456B-A6DC-430A01B8A2B5}" dt="2022-11-11T02:23:57.708" v="5643" actId="1076"/>
        <pc:sldMkLst>
          <pc:docMk/>
          <pc:sldMk cId="1949319379" sldId="310"/>
        </pc:sldMkLst>
        <pc:spChg chg="mod">
          <ac:chgData name="Nath, Siddhartha" userId="d83df921-9d41-4a0b-95a4-a52fc1507e41" providerId="ADAL" clId="{0D89E426-EDAC-456B-A6DC-430A01B8A2B5}" dt="2022-11-11T02:22:15.683" v="5519" actId="20577"/>
          <ac:spMkLst>
            <pc:docMk/>
            <pc:sldMk cId="1949319379" sldId="310"/>
            <ac:spMk id="2" creationId="{F0F35242-DD98-48EB-BA00-949DC457F588}"/>
          </ac:spMkLst>
        </pc:spChg>
        <pc:spChg chg="mod">
          <ac:chgData name="Nath, Siddhartha" userId="d83df921-9d41-4a0b-95a4-a52fc1507e41" providerId="ADAL" clId="{0D89E426-EDAC-456B-A6DC-430A01B8A2B5}" dt="2022-11-11T02:22:45.507" v="5630" actId="14100"/>
          <ac:spMkLst>
            <pc:docMk/>
            <pc:sldMk cId="1949319379" sldId="310"/>
            <ac:spMk id="3" creationId="{5573932E-3109-4FA8-A1D8-5D2734A58A3C}"/>
          </ac:spMkLst>
        </pc:spChg>
        <pc:picChg chg="add mod">
          <ac:chgData name="Nath, Siddhartha" userId="d83df921-9d41-4a0b-95a4-a52fc1507e41" providerId="ADAL" clId="{0D89E426-EDAC-456B-A6DC-430A01B8A2B5}" dt="2022-11-11T02:23:51.203" v="5640" actId="1076"/>
          <ac:picMkLst>
            <pc:docMk/>
            <pc:sldMk cId="1949319379" sldId="310"/>
            <ac:picMk id="6" creationId="{44A21665-372F-4880-85BB-84F7312D7353}"/>
          </ac:picMkLst>
        </pc:picChg>
        <pc:picChg chg="add mod">
          <ac:chgData name="Nath, Siddhartha" userId="d83df921-9d41-4a0b-95a4-a52fc1507e41" providerId="ADAL" clId="{0D89E426-EDAC-456B-A6DC-430A01B8A2B5}" dt="2022-11-11T02:23:57.708" v="5643" actId="1076"/>
          <ac:picMkLst>
            <pc:docMk/>
            <pc:sldMk cId="1949319379" sldId="310"/>
            <ac:picMk id="8" creationId="{2424B870-2C88-415A-A6E6-162025D8026E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25:55.396" v="5847" actId="1076"/>
        <pc:sldMkLst>
          <pc:docMk/>
          <pc:sldMk cId="297721764" sldId="311"/>
        </pc:sldMkLst>
        <pc:spChg chg="mod">
          <ac:chgData name="Nath, Siddhartha" userId="d83df921-9d41-4a0b-95a4-a52fc1507e41" providerId="ADAL" clId="{0D89E426-EDAC-456B-A6DC-430A01B8A2B5}" dt="2022-11-11T02:24:15.472" v="5682" actId="20577"/>
          <ac:spMkLst>
            <pc:docMk/>
            <pc:sldMk cId="297721764" sldId="311"/>
            <ac:spMk id="2" creationId="{F0F35242-DD98-48EB-BA00-949DC457F588}"/>
          </ac:spMkLst>
        </pc:spChg>
        <pc:spChg chg="mod">
          <ac:chgData name="Nath, Siddhartha" userId="d83df921-9d41-4a0b-95a4-a52fc1507e41" providerId="ADAL" clId="{0D89E426-EDAC-456B-A6DC-430A01B8A2B5}" dt="2022-11-11T02:25:31.420" v="5844" actId="14100"/>
          <ac:spMkLst>
            <pc:docMk/>
            <pc:sldMk cId="297721764" sldId="311"/>
            <ac:spMk id="3" creationId="{5573932E-3109-4FA8-A1D8-5D2734A58A3C}"/>
          </ac:spMkLst>
        </pc:spChg>
        <pc:picChg chg="del">
          <ac:chgData name="Nath, Siddhartha" userId="d83df921-9d41-4a0b-95a4-a52fc1507e41" providerId="ADAL" clId="{0D89E426-EDAC-456B-A6DC-430A01B8A2B5}" dt="2022-11-11T02:23:28.525" v="5637" actId="478"/>
          <ac:picMkLst>
            <pc:docMk/>
            <pc:sldMk cId="297721764" sldId="311"/>
            <ac:picMk id="6" creationId="{44A21665-372F-4880-85BB-84F7312D7353}"/>
          </ac:picMkLst>
        </pc:picChg>
        <pc:picChg chg="add mod">
          <ac:chgData name="Nath, Siddhartha" userId="d83df921-9d41-4a0b-95a4-a52fc1507e41" providerId="ADAL" clId="{0D89E426-EDAC-456B-A6DC-430A01B8A2B5}" dt="2022-11-11T02:25:55.396" v="5847" actId="1076"/>
          <ac:picMkLst>
            <pc:docMk/>
            <pc:sldMk cId="297721764" sldId="311"/>
            <ac:picMk id="7" creationId="{800F9430-8462-4D53-B52E-3C4B74BC46C0}"/>
          </ac:picMkLst>
        </pc:picChg>
      </pc:sldChg>
      <pc:sldChg chg="delSp modSp add mod">
        <pc:chgData name="Nath, Siddhartha" userId="d83df921-9d41-4a0b-95a4-a52fc1507e41" providerId="ADAL" clId="{0D89E426-EDAC-456B-A6DC-430A01B8A2B5}" dt="2022-11-11T02:29:19.697" v="6291" actId="20577"/>
        <pc:sldMkLst>
          <pc:docMk/>
          <pc:sldMk cId="3555123872" sldId="312"/>
        </pc:sldMkLst>
        <pc:spChg chg="mod">
          <ac:chgData name="Nath, Siddhartha" userId="d83df921-9d41-4a0b-95a4-a52fc1507e41" providerId="ADAL" clId="{0D89E426-EDAC-456B-A6DC-430A01B8A2B5}" dt="2022-11-11T02:29:19.697" v="6291" actId="20577"/>
          <ac:spMkLst>
            <pc:docMk/>
            <pc:sldMk cId="3555123872" sldId="312"/>
            <ac:spMk id="3" creationId="{5573932E-3109-4FA8-A1D8-5D2734A58A3C}"/>
          </ac:spMkLst>
        </pc:spChg>
        <pc:picChg chg="del">
          <ac:chgData name="Nath, Siddhartha" userId="d83df921-9d41-4a0b-95a4-a52fc1507e41" providerId="ADAL" clId="{0D89E426-EDAC-456B-A6DC-430A01B8A2B5}" dt="2022-11-11T02:27:34.810" v="6008" actId="478"/>
          <ac:picMkLst>
            <pc:docMk/>
            <pc:sldMk cId="3555123872" sldId="312"/>
            <ac:picMk id="7" creationId="{800F9430-8462-4D53-B52E-3C4B74BC46C0}"/>
          </ac:picMkLst>
        </pc:picChg>
      </pc:sldChg>
      <pc:sldChg chg="modSp new mod">
        <pc:chgData name="Nath, Siddhartha" userId="d83df921-9d41-4a0b-95a4-a52fc1507e41" providerId="ADAL" clId="{0D89E426-EDAC-456B-A6DC-430A01B8A2B5}" dt="2022-11-11T02:32:48.098" v="6701" actId="20577"/>
        <pc:sldMkLst>
          <pc:docMk/>
          <pc:sldMk cId="345654712" sldId="313"/>
        </pc:sldMkLst>
        <pc:spChg chg="mod">
          <ac:chgData name="Nath, Siddhartha" userId="d83df921-9d41-4a0b-95a4-a52fc1507e41" providerId="ADAL" clId="{0D89E426-EDAC-456B-A6DC-430A01B8A2B5}" dt="2022-11-11T02:30:25.360" v="6329" actId="20577"/>
          <ac:spMkLst>
            <pc:docMk/>
            <pc:sldMk cId="345654712" sldId="313"/>
            <ac:spMk id="2" creationId="{CBC1A020-4AD0-4090-9B36-E3CB87984B3A}"/>
          </ac:spMkLst>
        </pc:spChg>
        <pc:spChg chg="mod">
          <ac:chgData name="Nath, Siddhartha" userId="d83df921-9d41-4a0b-95a4-a52fc1507e41" providerId="ADAL" clId="{0D89E426-EDAC-456B-A6DC-430A01B8A2B5}" dt="2022-11-11T02:32:48.098" v="6701" actId="20577"/>
          <ac:spMkLst>
            <pc:docMk/>
            <pc:sldMk cId="345654712" sldId="313"/>
            <ac:spMk id="3" creationId="{3C8179ED-7771-46FB-BE6E-19880137C466}"/>
          </ac:spMkLst>
        </pc:spChg>
      </pc:sldChg>
      <pc:sldChg chg="addSp modSp add mod">
        <pc:chgData name="Nath, Siddhartha" userId="d83df921-9d41-4a0b-95a4-a52fc1507e41" providerId="ADAL" clId="{0D89E426-EDAC-456B-A6DC-430A01B8A2B5}" dt="2022-11-11T02:34:55.976" v="6862" actId="1076"/>
        <pc:sldMkLst>
          <pc:docMk/>
          <pc:sldMk cId="1566408596" sldId="314"/>
        </pc:sldMkLst>
        <pc:spChg chg="mod">
          <ac:chgData name="Nath, Siddhartha" userId="d83df921-9d41-4a0b-95a4-a52fc1507e41" providerId="ADAL" clId="{0D89E426-EDAC-456B-A6DC-430A01B8A2B5}" dt="2022-11-11T02:34:32.665" v="6857" actId="20577"/>
          <ac:spMkLst>
            <pc:docMk/>
            <pc:sldMk cId="1566408596" sldId="314"/>
            <ac:spMk id="3" creationId="{3C8179ED-7771-46FB-BE6E-19880137C466}"/>
          </ac:spMkLst>
        </pc:spChg>
        <pc:picChg chg="add mod">
          <ac:chgData name="Nath, Siddhartha" userId="d83df921-9d41-4a0b-95a4-a52fc1507e41" providerId="ADAL" clId="{0D89E426-EDAC-456B-A6DC-430A01B8A2B5}" dt="2022-11-11T02:34:55.976" v="6862" actId="1076"/>
          <ac:picMkLst>
            <pc:docMk/>
            <pc:sldMk cId="1566408596" sldId="314"/>
            <ac:picMk id="6" creationId="{5251FB2A-C592-4150-A466-6D3D3AC771A4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36:42.048" v="6926" actId="1076"/>
        <pc:sldMkLst>
          <pc:docMk/>
          <pc:sldMk cId="986037304" sldId="315"/>
        </pc:sldMkLst>
        <pc:spChg chg="mod">
          <ac:chgData name="Nath, Siddhartha" userId="d83df921-9d41-4a0b-95a4-a52fc1507e41" providerId="ADAL" clId="{0D89E426-EDAC-456B-A6DC-430A01B8A2B5}" dt="2022-11-11T02:36:20.773" v="6922" actId="20577"/>
          <ac:spMkLst>
            <pc:docMk/>
            <pc:sldMk cId="986037304" sldId="315"/>
            <ac:spMk id="3" creationId="{3C8179ED-7771-46FB-BE6E-19880137C466}"/>
          </ac:spMkLst>
        </pc:spChg>
        <pc:picChg chg="del">
          <ac:chgData name="Nath, Siddhartha" userId="d83df921-9d41-4a0b-95a4-a52fc1507e41" providerId="ADAL" clId="{0D89E426-EDAC-456B-A6DC-430A01B8A2B5}" dt="2022-11-11T02:36:26.928" v="6923" actId="478"/>
          <ac:picMkLst>
            <pc:docMk/>
            <pc:sldMk cId="986037304" sldId="315"/>
            <ac:picMk id="6" creationId="{5251FB2A-C592-4150-A466-6D3D3AC771A4}"/>
          </ac:picMkLst>
        </pc:picChg>
        <pc:picChg chg="add mod">
          <ac:chgData name="Nath, Siddhartha" userId="d83df921-9d41-4a0b-95a4-a52fc1507e41" providerId="ADAL" clId="{0D89E426-EDAC-456B-A6DC-430A01B8A2B5}" dt="2022-11-11T02:36:42.048" v="6926" actId="1076"/>
          <ac:picMkLst>
            <pc:docMk/>
            <pc:sldMk cId="986037304" sldId="315"/>
            <ac:picMk id="7" creationId="{4E2A44C5-E436-42D2-8836-F6C0D91C3A0D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38:22.274" v="6933" actId="1076"/>
        <pc:sldMkLst>
          <pc:docMk/>
          <pc:sldMk cId="3934485827" sldId="316"/>
        </pc:sldMkLst>
        <pc:picChg chg="add mod">
          <ac:chgData name="Nath, Siddhartha" userId="d83df921-9d41-4a0b-95a4-a52fc1507e41" providerId="ADAL" clId="{0D89E426-EDAC-456B-A6DC-430A01B8A2B5}" dt="2022-11-11T02:38:22.274" v="6933" actId="1076"/>
          <ac:picMkLst>
            <pc:docMk/>
            <pc:sldMk cId="3934485827" sldId="316"/>
            <ac:picMk id="6" creationId="{FA88CAA4-625C-4097-92D5-06F05DFB1D3D}"/>
          </ac:picMkLst>
        </pc:picChg>
        <pc:picChg chg="del">
          <ac:chgData name="Nath, Siddhartha" userId="d83df921-9d41-4a0b-95a4-a52fc1507e41" providerId="ADAL" clId="{0D89E426-EDAC-456B-A6DC-430A01B8A2B5}" dt="2022-11-11T02:37:14.451" v="6928" actId="478"/>
          <ac:picMkLst>
            <pc:docMk/>
            <pc:sldMk cId="3934485827" sldId="316"/>
            <ac:picMk id="7" creationId="{4E2A44C5-E436-42D2-8836-F6C0D91C3A0D}"/>
          </ac:picMkLst>
        </pc:picChg>
      </pc:sldChg>
      <pc:sldChg chg="delSp modSp add mod">
        <pc:chgData name="Nath, Siddhartha" userId="d83df921-9d41-4a0b-95a4-a52fc1507e41" providerId="ADAL" clId="{0D89E426-EDAC-456B-A6DC-430A01B8A2B5}" dt="2022-11-11T02:41:11.677" v="7374" actId="20577"/>
        <pc:sldMkLst>
          <pc:docMk/>
          <pc:sldMk cId="398142278" sldId="317"/>
        </pc:sldMkLst>
        <pc:spChg chg="mod">
          <ac:chgData name="Nath, Siddhartha" userId="d83df921-9d41-4a0b-95a4-a52fc1507e41" providerId="ADAL" clId="{0D89E426-EDAC-456B-A6DC-430A01B8A2B5}" dt="2022-11-11T02:41:11.677" v="7374" actId="20577"/>
          <ac:spMkLst>
            <pc:docMk/>
            <pc:sldMk cId="398142278" sldId="317"/>
            <ac:spMk id="3" creationId="{3C8179ED-7771-46FB-BE6E-19880137C466}"/>
          </ac:spMkLst>
        </pc:spChg>
        <pc:picChg chg="del">
          <ac:chgData name="Nath, Siddhartha" userId="d83df921-9d41-4a0b-95a4-a52fc1507e41" providerId="ADAL" clId="{0D89E426-EDAC-456B-A6DC-430A01B8A2B5}" dt="2022-11-11T02:38:32.035" v="6935" actId="478"/>
          <ac:picMkLst>
            <pc:docMk/>
            <pc:sldMk cId="398142278" sldId="317"/>
            <ac:picMk id="6" creationId="{FA88CAA4-625C-4097-92D5-06F05DFB1D3D}"/>
          </ac:picMkLst>
        </pc:picChg>
      </pc:sldChg>
      <pc:sldChg chg="modSp add mod">
        <pc:chgData name="Nath, Siddhartha" userId="d83df921-9d41-4a0b-95a4-a52fc1507e41" providerId="ADAL" clId="{0D89E426-EDAC-456B-A6DC-430A01B8A2B5}" dt="2022-11-11T02:44:41.093" v="7893" actId="404"/>
        <pc:sldMkLst>
          <pc:docMk/>
          <pc:sldMk cId="4149428579" sldId="318"/>
        </pc:sldMkLst>
        <pc:spChg chg="mod">
          <ac:chgData name="Nath, Siddhartha" userId="d83df921-9d41-4a0b-95a4-a52fc1507e41" providerId="ADAL" clId="{0D89E426-EDAC-456B-A6DC-430A01B8A2B5}" dt="2022-11-11T02:44:41.093" v="7893" actId="404"/>
          <ac:spMkLst>
            <pc:docMk/>
            <pc:sldMk cId="4149428579" sldId="318"/>
            <ac:spMk id="3" creationId="{3C8179ED-7771-46FB-BE6E-19880137C466}"/>
          </ac:spMkLst>
        </pc:spChg>
      </pc:sldChg>
      <pc:sldChg chg="addSp delSp modSp new del mod">
        <pc:chgData name="Nath, Siddhartha" userId="d83df921-9d41-4a0b-95a4-a52fc1507e41" providerId="ADAL" clId="{0D89E426-EDAC-456B-A6DC-430A01B8A2B5}" dt="2022-11-11T03:02:39.847" v="9842" actId="47"/>
        <pc:sldMkLst>
          <pc:docMk/>
          <pc:sldMk cId="4157121167" sldId="319"/>
        </pc:sldMkLst>
        <pc:spChg chg="mod">
          <ac:chgData name="Nath, Siddhartha" userId="d83df921-9d41-4a0b-95a4-a52fc1507e41" providerId="ADAL" clId="{0D89E426-EDAC-456B-A6DC-430A01B8A2B5}" dt="2022-11-11T02:45:19.509" v="7916" actId="20577"/>
          <ac:spMkLst>
            <pc:docMk/>
            <pc:sldMk cId="4157121167" sldId="319"/>
            <ac:spMk id="2" creationId="{D532EE28-0E08-488F-AC48-0351DC5139FC}"/>
          </ac:spMkLst>
        </pc:spChg>
        <pc:spChg chg="del">
          <ac:chgData name="Nath, Siddhartha" userId="d83df921-9d41-4a0b-95a4-a52fc1507e41" providerId="ADAL" clId="{0D89E426-EDAC-456B-A6DC-430A01B8A2B5}" dt="2022-11-11T02:45:22.341" v="7917" actId="478"/>
          <ac:spMkLst>
            <pc:docMk/>
            <pc:sldMk cId="4157121167" sldId="319"/>
            <ac:spMk id="3" creationId="{1590A84C-9217-47F2-948E-2109178C7859}"/>
          </ac:spMkLst>
        </pc:spChg>
        <pc:picChg chg="add mod">
          <ac:chgData name="Nath, Siddhartha" userId="d83df921-9d41-4a0b-95a4-a52fc1507e41" providerId="ADAL" clId="{0D89E426-EDAC-456B-A6DC-430A01B8A2B5}" dt="2022-11-11T02:45:50.425" v="7922" actId="1076"/>
          <ac:picMkLst>
            <pc:docMk/>
            <pc:sldMk cId="4157121167" sldId="319"/>
            <ac:picMk id="6" creationId="{C4907652-F0D3-499D-8598-5541C669F2A0}"/>
          </ac:picMkLst>
        </pc:picChg>
      </pc:sldChg>
      <pc:sldChg chg="addSp modSp new mod">
        <pc:chgData name="Nath, Siddhartha" userId="d83df921-9d41-4a0b-95a4-a52fc1507e41" providerId="ADAL" clId="{0D89E426-EDAC-456B-A6DC-430A01B8A2B5}" dt="2022-11-11T02:47:21.912" v="8080" actId="1076"/>
        <pc:sldMkLst>
          <pc:docMk/>
          <pc:sldMk cId="2897435710" sldId="320"/>
        </pc:sldMkLst>
        <pc:spChg chg="mod">
          <ac:chgData name="Nath, Siddhartha" userId="d83df921-9d41-4a0b-95a4-a52fc1507e41" providerId="ADAL" clId="{0D89E426-EDAC-456B-A6DC-430A01B8A2B5}" dt="2022-11-11T02:46:28.441" v="7937" actId="20577"/>
          <ac:spMkLst>
            <pc:docMk/>
            <pc:sldMk cId="2897435710" sldId="320"/>
            <ac:spMk id="2" creationId="{48F43230-9F55-40F3-AA35-065590F07D27}"/>
          </ac:spMkLst>
        </pc:spChg>
        <pc:spChg chg="mod">
          <ac:chgData name="Nath, Siddhartha" userId="d83df921-9d41-4a0b-95a4-a52fc1507e41" providerId="ADAL" clId="{0D89E426-EDAC-456B-A6DC-430A01B8A2B5}" dt="2022-11-11T02:46:58.409" v="8076" actId="14100"/>
          <ac:spMkLst>
            <pc:docMk/>
            <pc:sldMk cId="2897435710" sldId="320"/>
            <ac:spMk id="3" creationId="{03F6486C-2613-4D1F-90DE-7F15F2DF9E1E}"/>
          </ac:spMkLst>
        </pc:spChg>
        <pc:picChg chg="add mod">
          <ac:chgData name="Nath, Siddhartha" userId="d83df921-9d41-4a0b-95a4-a52fc1507e41" providerId="ADAL" clId="{0D89E426-EDAC-456B-A6DC-430A01B8A2B5}" dt="2022-11-11T02:47:21.912" v="8080" actId="1076"/>
          <ac:picMkLst>
            <pc:docMk/>
            <pc:sldMk cId="2897435710" sldId="320"/>
            <ac:picMk id="6" creationId="{EFE4ED1F-E996-4A95-AECC-D450E3B8014A}"/>
          </ac:picMkLst>
        </pc:picChg>
      </pc:sldChg>
      <pc:sldChg chg="modSp new mod">
        <pc:chgData name="Nath, Siddhartha" userId="d83df921-9d41-4a0b-95a4-a52fc1507e41" providerId="ADAL" clId="{0D89E426-EDAC-456B-A6DC-430A01B8A2B5}" dt="2022-11-11T02:49:48.926" v="8612" actId="20577"/>
        <pc:sldMkLst>
          <pc:docMk/>
          <pc:sldMk cId="2406721093" sldId="321"/>
        </pc:sldMkLst>
        <pc:spChg chg="mod">
          <ac:chgData name="Nath, Siddhartha" userId="d83df921-9d41-4a0b-95a4-a52fc1507e41" providerId="ADAL" clId="{0D89E426-EDAC-456B-A6DC-430A01B8A2B5}" dt="2022-11-11T02:47:27.761" v="8093" actId="20577"/>
          <ac:spMkLst>
            <pc:docMk/>
            <pc:sldMk cId="2406721093" sldId="321"/>
            <ac:spMk id="2" creationId="{356E5C3E-91A1-4507-9377-13BAE3D7BECC}"/>
          </ac:spMkLst>
        </pc:spChg>
        <pc:spChg chg="mod">
          <ac:chgData name="Nath, Siddhartha" userId="d83df921-9d41-4a0b-95a4-a52fc1507e41" providerId="ADAL" clId="{0D89E426-EDAC-456B-A6DC-430A01B8A2B5}" dt="2022-11-11T02:49:48.926" v="8612" actId="20577"/>
          <ac:spMkLst>
            <pc:docMk/>
            <pc:sldMk cId="2406721093" sldId="321"/>
            <ac:spMk id="3" creationId="{8DBB947D-1054-480E-A233-7523242B1A33}"/>
          </ac:spMkLst>
        </pc:spChg>
      </pc:sldChg>
      <pc:sldChg chg="modSp new mod">
        <pc:chgData name="Nath, Siddhartha" userId="d83df921-9d41-4a0b-95a4-a52fc1507e41" providerId="ADAL" clId="{0D89E426-EDAC-456B-A6DC-430A01B8A2B5}" dt="2022-11-11T02:50:55.622" v="8778" actId="20577"/>
        <pc:sldMkLst>
          <pc:docMk/>
          <pc:sldMk cId="2900890383" sldId="322"/>
        </pc:sldMkLst>
        <pc:spChg chg="mod">
          <ac:chgData name="Nath, Siddhartha" userId="d83df921-9d41-4a0b-95a4-a52fc1507e41" providerId="ADAL" clId="{0D89E426-EDAC-456B-A6DC-430A01B8A2B5}" dt="2022-11-11T02:50:05.019" v="8637" actId="20577"/>
          <ac:spMkLst>
            <pc:docMk/>
            <pc:sldMk cId="2900890383" sldId="322"/>
            <ac:spMk id="2" creationId="{1B13A296-62BF-43BA-95AB-4EC5E8882B31}"/>
          </ac:spMkLst>
        </pc:spChg>
        <pc:spChg chg="mod">
          <ac:chgData name="Nath, Siddhartha" userId="d83df921-9d41-4a0b-95a4-a52fc1507e41" providerId="ADAL" clId="{0D89E426-EDAC-456B-A6DC-430A01B8A2B5}" dt="2022-11-11T02:50:55.622" v="8778" actId="20577"/>
          <ac:spMkLst>
            <pc:docMk/>
            <pc:sldMk cId="2900890383" sldId="322"/>
            <ac:spMk id="3" creationId="{672376E7-7C2B-4773-8E25-E2F01B3747EC}"/>
          </ac:spMkLst>
        </pc:spChg>
      </pc:sldChg>
      <pc:sldChg chg="addSp modSp add mod">
        <pc:chgData name="Nath, Siddhartha" userId="d83df921-9d41-4a0b-95a4-a52fc1507e41" providerId="ADAL" clId="{0D89E426-EDAC-456B-A6DC-430A01B8A2B5}" dt="2022-11-11T02:53:02.109" v="9048" actId="1076"/>
        <pc:sldMkLst>
          <pc:docMk/>
          <pc:sldMk cId="2775925640" sldId="323"/>
        </pc:sldMkLst>
        <pc:spChg chg="mod">
          <ac:chgData name="Nath, Siddhartha" userId="d83df921-9d41-4a0b-95a4-a52fc1507e41" providerId="ADAL" clId="{0D89E426-EDAC-456B-A6DC-430A01B8A2B5}" dt="2022-11-11T02:52:31.903" v="9043" actId="14100"/>
          <ac:spMkLst>
            <pc:docMk/>
            <pc:sldMk cId="2775925640" sldId="323"/>
            <ac:spMk id="3" creationId="{672376E7-7C2B-4773-8E25-E2F01B3747EC}"/>
          </ac:spMkLst>
        </pc:spChg>
        <pc:picChg chg="add mod">
          <ac:chgData name="Nath, Siddhartha" userId="d83df921-9d41-4a0b-95a4-a52fc1507e41" providerId="ADAL" clId="{0D89E426-EDAC-456B-A6DC-430A01B8A2B5}" dt="2022-11-11T02:53:02.109" v="9048" actId="1076"/>
          <ac:picMkLst>
            <pc:docMk/>
            <pc:sldMk cId="2775925640" sldId="323"/>
            <ac:picMk id="6" creationId="{68645A61-131E-4B68-A99E-DC8D6755FF9C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56:12.710" v="9459" actId="1076"/>
        <pc:sldMkLst>
          <pc:docMk/>
          <pc:sldMk cId="3243990975" sldId="324"/>
        </pc:sldMkLst>
        <pc:spChg chg="mod">
          <ac:chgData name="Nath, Siddhartha" userId="d83df921-9d41-4a0b-95a4-a52fc1507e41" providerId="ADAL" clId="{0D89E426-EDAC-456B-A6DC-430A01B8A2B5}" dt="2022-11-11T02:55:52.266" v="9454" actId="20577"/>
          <ac:spMkLst>
            <pc:docMk/>
            <pc:sldMk cId="3243990975" sldId="324"/>
            <ac:spMk id="3" creationId="{672376E7-7C2B-4773-8E25-E2F01B3747EC}"/>
          </ac:spMkLst>
        </pc:spChg>
        <pc:picChg chg="del">
          <ac:chgData name="Nath, Siddhartha" userId="d83df921-9d41-4a0b-95a4-a52fc1507e41" providerId="ADAL" clId="{0D89E426-EDAC-456B-A6DC-430A01B8A2B5}" dt="2022-11-11T02:55:56.485" v="9455" actId="478"/>
          <ac:picMkLst>
            <pc:docMk/>
            <pc:sldMk cId="3243990975" sldId="324"/>
            <ac:picMk id="6" creationId="{68645A61-131E-4B68-A99E-DC8D6755FF9C}"/>
          </ac:picMkLst>
        </pc:picChg>
        <pc:picChg chg="add mod">
          <ac:chgData name="Nath, Siddhartha" userId="d83df921-9d41-4a0b-95a4-a52fc1507e41" providerId="ADAL" clId="{0D89E426-EDAC-456B-A6DC-430A01B8A2B5}" dt="2022-11-11T02:56:12.710" v="9459" actId="1076"/>
          <ac:picMkLst>
            <pc:docMk/>
            <pc:sldMk cId="3243990975" sldId="324"/>
            <ac:picMk id="7" creationId="{3EF59319-0E47-4E21-B2EF-BC0B6D730090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2:59:11.348" v="9551" actId="207"/>
        <pc:sldMkLst>
          <pc:docMk/>
          <pc:sldMk cId="2626877495" sldId="325"/>
        </pc:sldMkLst>
        <pc:spChg chg="mod">
          <ac:chgData name="Nath, Siddhartha" userId="d83df921-9d41-4a0b-95a4-a52fc1507e41" providerId="ADAL" clId="{0D89E426-EDAC-456B-A6DC-430A01B8A2B5}" dt="2022-11-11T02:57:08.175" v="9539" actId="14100"/>
          <ac:spMkLst>
            <pc:docMk/>
            <pc:sldMk cId="2626877495" sldId="325"/>
            <ac:spMk id="3" creationId="{672376E7-7C2B-4773-8E25-E2F01B3747EC}"/>
          </ac:spMkLst>
        </pc:spChg>
        <pc:spChg chg="add mod">
          <ac:chgData name="Nath, Siddhartha" userId="d83df921-9d41-4a0b-95a4-a52fc1507e41" providerId="ADAL" clId="{0D89E426-EDAC-456B-A6DC-430A01B8A2B5}" dt="2022-11-11T02:59:11.348" v="9551" actId="207"/>
          <ac:spMkLst>
            <pc:docMk/>
            <pc:sldMk cId="2626877495" sldId="325"/>
            <ac:spMk id="8" creationId="{B23E8027-377A-479E-9797-64910F4439C9}"/>
          </ac:spMkLst>
        </pc:spChg>
        <pc:grpChg chg="add mod">
          <ac:chgData name="Nath, Siddhartha" userId="d83df921-9d41-4a0b-95a4-a52fc1507e41" providerId="ADAL" clId="{0D89E426-EDAC-456B-A6DC-430A01B8A2B5}" dt="2022-11-11T02:58:21.511" v="9547" actId="164"/>
          <ac:grpSpMkLst>
            <pc:docMk/>
            <pc:sldMk cId="2626877495" sldId="325"/>
            <ac:grpSpMk id="9" creationId="{1201B95C-7B32-4747-AA07-4AFCB12DAC19}"/>
          </ac:grpSpMkLst>
        </pc:grpChg>
        <pc:picChg chg="add mod">
          <ac:chgData name="Nath, Siddhartha" userId="d83df921-9d41-4a0b-95a4-a52fc1507e41" providerId="ADAL" clId="{0D89E426-EDAC-456B-A6DC-430A01B8A2B5}" dt="2022-11-11T02:58:21.511" v="9547" actId="164"/>
          <ac:picMkLst>
            <pc:docMk/>
            <pc:sldMk cId="2626877495" sldId="325"/>
            <ac:picMk id="6" creationId="{DAAF8B74-D72A-494C-98C8-B0370155FD9A}"/>
          </ac:picMkLst>
        </pc:picChg>
        <pc:picChg chg="del">
          <ac:chgData name="Nath, Siddhartha" userId="d83df921-9d41-4a0b-95a4-a52fc1507e41" providerId="ADAL" clId="{0D89E426-EDAC-456B-A6DC-430A01B8A2B5}" dt="2022-11-11T02:56:38.260" v="9461" actId="478"/>
          <ac:picMkLst>
            <pc:docMk/>
            <pc:sldMk cId="2626877495" sldId="325"/>
            <ac:picMk id="7" creationId="{3EF59319-0E47-4E21-B2EF-BC0B6D730090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3:00:00.439" v="9559" actId="403"/>
        <pc:sldMkLst>
          <pc:docMk/>
          <pc:sldMk cId="3584488818" sldId="326"/>
        </pc:sldMkLst>
        <pc:spChg chg="mod">
          <ac:chgData name="Nath, Siddhartha" userId="d83df921-9d41-4a0b-95a4-a52fc1507e41" providerId="ADAL" clId="{0D89E426-EDAC-456B-A6DC-430A01B8A2B5}" dt="2022-11-11T03:00:00.439" v="9559" actId="403"/>
          <ac:spMkLst>
            <pc:docMk/>
            <pc:sldMk cId="3584488818" sldId="326"/>
            <ac:spMk id="3" creationId="{672376E7-7C2B-4773-8E25-E2F01B3747EC}"/>
          </ac:spMkLst>
        </pc:spChg>
        <pc:grpChg chg="del">
          <ac:chgData name="Nath, Siddhartha" userId="d83df921-9d41-4a0b-95a4-a52fc1507e41" providerId="ADAL" clId="{0D89E426-EDAC-456B-A6DC-430A01B8A2B5}" dt="2022-11-11T02:59:33.235" v="9553" actId="478"/>
          <ac:grpSpMkLst>
            <pc:docMk/>
            <pc:sldMk cId="3584488818" sldId="326"/>
            <ac:grpSpMk id="9" creationId="{1201B95C-7B32-4747-AA07-4AFCB12DAC19}"/>
          </ac:grpSpMkLst>
        </pc:grpChg>
        <pc:picChg chg="add mod">
          <ac:chgData name="Nath, Siddhartha" userId="d83df921-9d41-4a0b-95a4-a52fc1507e41" providerId="ADAL" clId="{0D89E426-EDAC-456B-A6DC-430A01B8A2B5}" dt="2022-11-11T02:59:55.135" v="9556" actId="1076"/>
          <ac:picMkLst>
            <pc:docMk/>
            <pc:sldMk cId="3584488818" sldId="326"/>
            <ac:picMk id="7" creationId="{E915FD60-4B55-4A6B-8136-80DEBD55FF58}"/>
          </ac:picMkLst>
        </pc:picChg>
      </pc:sldChg>
      <pc:sldChg chg="addSp delSp modSp add mod">
        <pc:chgData name="Nath, Siddhartha" userId="d83df921-9d41-4a0b-95a4-a52fc1507e41" providerId="ADAL" clId="{0D89E426-EDAC-456B-A6DC-430A01B8A2B5}" dt="2022-11-11T03:02:29.230" v="9841" actId="14100"/>
        <pc:sldMkLst>
          <pc:docMk/>
          <pc:sldMk cId="173638831" sldId="327"/>
        </pc:sldMkLst>
        <pc:spChg chg="mod">
          <ac:chgData name="Nath, Siddhartha" userId="d83df921-9d41-4a0b-95a4-a52fc1507e41" providerId="ADAL" clId="{0D89E426-EDAC-456B-A6DC-430A01B8A2B5}" dt="2022-11-11T03:02:06.944" v="9835" actId="403"/>
          <ac:spMkLst>
            <pc:docMk/>
            <pc:sldMk cId="173638831" sldId="327"/>
            <ac:spMk id="3" creationId="{672376E7-7C2B-4773-8E25-E2F01B3747EC}"/>
          </ac:spMkLst>
        </pc:spChg>
        <pc:picChg chg="add mod">
          <ac:chgData name="Nath, Siddhartha" userId="d83df921-9d41-4a0b-95a4-a52fc1507e41" providerId="ADAL" clId="{0D89E426-EDAC-456B-A6DC-430A01B8A2B5}" dt="2022-11-11T03:02:29.230" v="9841" actId="14100"/>
          <ac:picMkLst>
            <pc:docMk/>
            <pc:sldMk cId="173638831" sldId="327"/>
            <ac:picMk id="6" creationId="{823FE58E-6344-478A-8212-311B6E94E053}"/>
          </ac:picMkLst>
        </pc:picChg>
        <pc:picChg chg="del">
          <ac:chgData name="Nath, Siddhartha" userId="d83df921-9d41-4a0b-95a4-a52fc1507e41" providerId="ADAL" clId="{0D89E426-EDAC-456B-A6DC-430A01B8A2B5}" dt="2022-11-11T03:02:08.753" v="9836" actId="478"/>
          <ac:picMkLst>
            <pc:docMk/>
            <pc:sldMk cId="173638831" sldId="327"/>
            <ac:picMk id="7" creationId="{E915FD60-4B55-4A6B-8136-80DEBD55FF58}"/>
          </ac:picMkLst>
        </pc:picChg>
      </pc:sldChg>
      <pc:sldChg chg="addSp delSp modSp new mod ord">
        <pc:chgData name="Nath, Siddhartha" userId="d83df921-9d41-4a0b-95a4-a52fc1507e41" providerId="ADAL" clId="{0D89E426-EDAC-456B-A6DC-430A01B8A2B5}" dt="2022-11-11T03:09:22.537" v="10299"/>
        <pc:sldMkLst>
          <pc:docMk/>
          <pc:sldMk cId="1688829363" sldId="328"/>
        </pc:sldMkLst>
        <pc:spChg chg="mod">
          <ac:chgData name="Nath, Siddhartha" userId="d83df921-9d41-4a0b-95a4-a52fc1507e41" providerId="ADAL" clId="{0D89E426-EDAC-456B-A6DC-430A01B8A2B5}" dt="2022-11-11T03:03:39.724" v="9863" actId="20577"/>
          <ac:spMkLst>
            <pc:docMk/>
            <pc:sldMk cId="1688829363" sldId="328"/>
            <ac:spMk id="2" creationId="{8070750A-A9BC-4C40-B5E9-4836CA17868B}"/>
          </ac:spMkLst>
        </pc:spChg>
        <pc:spChg chg="del">
          <ac:chgData name="Nath, Siddhartha" userId="d83df921-9d41-4a0b-95a4-a52fc1507e41" providerId="ADAL" clId="{0D89E426-EDAC-456B-A6DC-430A01B8A2B5}" dt="2022-11-11T03:03:57.843" v="9864" actId="478"/>
          <ac:spMkLst>
            <pc:docMk/>
            <pc:sldMk cId="1688829363" sldId="328"/>
            <ac:spMk id="3" creationId="{2F5C7B4E-748D-4AEC-BA7E-AA158E966CE9}"/>
          </ac:spMkLst>
        </pc:spChg>
        <pc:picChg chg="add mod">
          <ac:chgData name="Nath, Siddhartha" userId="d83df921-9d41-4a0b-95a4-a52fc1507e41" providerId="ADAL" clId="{0D89E426-EDAC-456B-A6DC-430A01B8A2B5}" dt="2022-11-11T03:04:04.420" v="9868" actId="14100"/>
          <ac:picMkLst>
            <pc:docMk/>
            <pc:sldMk cId="1688829363" sldId="328"/>
            <ac:picMk id="6" creationId="{BB17FAA9-9E37-49FC-AE08-D7E8D4CFDEA2}"/>
          </ac:picMkLst>
        </pc:picChg>
      </pc:sldChg>
      <pc:sldChg chg="modSp new mod">
        <pc:chgData name="Nath, Siddhartha" userId="d83df921-9d41-4a0b-95a4-a52fc1507e41" providerId="ADAL" clId="{0D89E426-EDAC-456B-A6DC-430A01B8A2B5}" dt="2022-11-11T03:05:42.517" v="9982"/>
        <pc:sldMkLst>
          <pc:docMk/>
          <pc:sldMk cId="48355142" sldId="329"/>
        </pc:sldMkLst>
        <pc:spChg chg="mod">
          <ac:chgData name="Nath, Siddhartha" userId="d83df921-9d41-4a0b-95a4-a52fc1507e41" providerId="ADAL" clId="{0D89E426-EDAC-456B-A6DC-430A01B8A2B5}" dt="2022-11-11T03:04:46.872" v="9879" actId="20577"/>
          <ac:spMkLst>
            <pc:docMk/>
            <pc:sldMk cId="48355142" sldId="329"/>
            <ac:spMk id="2" creationId="{19C7F77C-A808-46F7-9D5D-BAFD283B19BA}"/>
          </ac:spMkLst>
        </pc:spChg>
        <pc:spChg chg="mod">
          <ac:chgData name="Nath, Siddhartha" userId="d83df921-9d41-4a0b-95a4-a52fc1507e41" providerId="ADAL" clId="{0D89E426-EDAC-456B-A6DC-430A01B8A2B5}" dt="2022-11-11T03:05:42.517" v="9982"/>
          <ac:spMkLst>
            <pc:docMk/>
            <pc:sldMk cId="48355142" sldId="329"/>
            <ac:spMk id="3" creationId="{E69EAC56-AF23-45FC-B1D1-EB5AF8932CFC}"/>
          </ac:spMkLst>
        </pc:spChg>
      </pc:sldChg>
      <pc:sldChg chg="modSp new mod">
        <pc:chgData name="Nath, Siddhartha" userId="d83df921-9d41-4a0b-95a4-a52fc1507e41" providerId="ADAL" clId="{0D89E426-EDAC-456B-A6DC-430A01B8A2B5}" dt="2022-11-11T03:13:04.914" v="10533" actId="20577"/>
        <pc:sldMkLst>
          <pc:docMk/>
          <pc:sldMk cId="704511762" sldId="330"/>
        </pc:sldMkLst>
        <pc:spChg chg="mod">
          <ac:chgData name="Nath, Siddhartha" userId="d83df921-9d41-4a0b-95a4-a52fc1507e41" providerId="ADAL" clId="{0D89E426-EDAC-456B-A6DC-430A01B8A2B5}" dt="2022-11-11T03:06:03.445" v="10013" actId="20577"/>
          <ac:spMkLst>
            <pc:docMk/>
            <pc:sldMk cId="704511762" sldId="330"/>
            <ac:spMk id="2" creationId="{369DB4C0-23C1-44DA-8B4C-2E3A10CD6FC7}"/>
          </ac:spMkLst>
        </pc:spChg>
        <pc:spChg chg="mod">
          <ac:chgData name="Nath, Siddhartha" userId="d83df921-9d41-4a0b-95a4-a52fc1507e41" providerId="ADAL" clId="{0D89E426-EDAC-456B-A6DC-430A01B8A2B5}" dt="2022-11-11T03:13:04.914" v="10533" actId="20577"/>
          <ac:spMkLst>
            <pc:docMk/>
            <pc:sldMk cId="704511762" sldId="330"/>
            <ac:spMk id="3" creationId="{1ED3D435-8D5C-43AE-9D11-4A6E605C3230}"/>
          </ac:spMkLst>
        </pc:spChg>
      </pc:sldChg>
      <pc:sldChg chg="addSp delSp modSp new mod">
        <pc:chgData name="Nath, Siddhartha" userId="d83df921-9d41-4a0b-95a4-a52fc1507e41" providerId="ADAL" clId="{0D89E426-EDAC-456B-A6DC-430A01B8A2B5}" dt="2022-11-11T03:10:26.004" v="10363" actId="1076"/>
        <pc:sldMkLst>
          <pc:docMk/>
          <pc:sldMk cId="1380696200" sldId="331"/>
        </pc:sldMkLst>
        <pc:spChg chg="mod">
          <ac:chgData name="Nath, Siddhartha" userId="d83df921-9d41-4a0b-95a4-a52fc1507e41" providerId="ADAL" clId="{0D89E426-EDAC-456B-A6DC-430A01B8A2B5}" dt="2022-11-11T03:09:46.460" v="10359" actId="20577"/>
          <ac:spMkLst>
            <pc:docMk/>
            <pc:sldMk cId="1380696200" sldId="331"/>
            <ac:spMk id="2" creationId="{8FCA1647-F5BA-4778-AFBE-12578EC8E98B}"/>
          </ac:spMkLst>
        </pc:spChg>
        <pc:spChg chg="del">
          <ac:chgData name="Nath, Siddhartha" userId="d83df921-9d41-4a0b-95a4-a52fc1507e41" providerId="ADAL" clId="{0D89E426-EDAC-456B-A6DC-430A01B8A2B5}" dt="2022-11-11T03:10:18.355" v="10360" actId="478"/>
          <ac:spMkLst>
            <pc:docMk/>
            <pc:sldMk cId="1380696200" sldId="331"/>
            <ac:spMk id="3" creationId="{5BA43B55-1F27-4AB3-A3A1-E9DD351AC028}"/>
          </ac:spMkLst>
        </pc:spChg>
        <pc:picChg chg="add mod">
          <ac:chgData name="Nath, Siddhartha" userId="d83df921-9d41-4a0b-95a4-a52fc1507e41" providerId="ADAL" clId="{0D89E426-EDAC-456B-A6DC-430A01B8A2B5}" dt="2022-11-11T03:10:26.004" v="10363" actId="1076"/>
          <ac:picMkLst>
            <pc:docMk/>
            <pc:sldMk cId="1380696200" sldId="331"/>
            <ac:picMk id="6" creationId="{9B0199C8-1871-42DD-A5A8-495A8589AD86}"/>
          </ac:picMkLst>
        </pc:picChg>
      </pc:sldChg>
      <pc:sldChg chg="modSp new mod">
        <pc:chgData name="Nath, Siddhartha" userId="d83df921-9d41-4a0b-95a4-a52fc1507e41" providerId="ADAL" clId="{0D89E426-EDAC-456B-A6DC-430A01B8A2B5}" dt="2022-11-11T03:23:39.010" v="10854" actId="20577"/>
        <pc:sldMkLst>
          <pc:docMk/>
          <pc:sldMk cId="322944114" sldId="332"/>
        </pc:sldMkLst>
        <pc:spChg chg="mod">
          <ac:chgData name="Nath, Siddhartha" userId="d83df921-9d41-4a0b-95a4-a52fc1507e41" providerId="ADAL" clId="{0D89E426-EDAC-456B-A6DC-430A01B8A2B5}" dt="2022-11-11T03:18:33.073" v="10850" actId="113"/>
          <ac:spMkLst>
            <pc:docMk/>
            <pc:sldMk cId="322944114" sldId="332"/>
            <ac:spMk id="2" creationId="{1B813FF4-4FE1-4589-A7B9-8F2BFFC6FB7D}"/>
          </ac:spMkLst>
        </pc:spChg>
        <pc:spChg chg="mod">
          <ac:chgData name="Nath, Siddhartha" userId="d83df921-9d41-4a0b-95a4-a52fc1507e41" providerId="ADAL" clId="{0D89E426-EDAC-456B-A6DC-430A01B8A2B5}" dt="2022-11-11T03:23:39.010" v="10854" actId="20577"/>
          <ac:spMkLst>
            <pc:docMk/>
            <pc:sldMk cId="322944114" sldId="332"/>
            <ac:spMk id="3" creationId="{27E84315-A4DF-4941-A02C-6ED902F28140}"/>
          </ac:spMkLst>
        </pc:spChg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318015077" sldId="43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799685210" sldId="43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234472616" sldId="43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003356404" sldId="43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804045330" sldId="44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643631803" sldId="44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306377548" sldId="44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17414849" sldId="44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76002064" sldId="44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892152989" sldId="44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131018653" sldId="44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911042024" sldId="44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555845748" sldId="44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420645216" sldId="44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035481362" sldId="45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109481024" sldId="45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956994711" sldId="45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636486571" sldId="45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727259210" sldId="45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466113800" sldId="45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31846925" sldId="45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576337474" sldId="45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043366041" sldId="45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559480733" sldId="45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073787394" sldId="46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182665032" sldId="46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851298499" sldId="46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052329250" sldId="46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477598606" sldId="46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06344349" sldId="46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791391495" sldId="46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888533958" sldId="46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04727061" sldId="46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049349827" sldId="46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663949560" sldId="470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221003548" sldId="471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44956865" sldId="472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320856835" sldId="473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633119425" sldId="474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1423015851" sldId="475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2642513415" sldId="476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586804045" sldId="477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764716555" sldId="478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52929839" sldId="479"/>
        </pc:sldMkLst>
      </pc:sldChg>
      <pc:sldChg chg="del">
        <pc:chgData name="Nath, Siddhartha" userId="d83df921-9d41-4a0b-95a4-a52fc1507e41" providerId="ADAL" clId="{0D89E426-EDAC-456B-A6DC-430A01B8A2B5}" dt="2022-11-11T01:20:43.654" v="25" actId="47"/>
        <pc:sldMkLst>
          <pc:docMk/>
          <pc:sldMk cId="4067072782" sldId="480"/>
        </pc:sldMkLst>
      </pc:sldChg>
    </pc:docChg>
  </pc:docChgLst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173505289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173505289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173505289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173505289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  <pc:docChgLst>
    <pc:chgData name="Nath, Siddhartha" userId="d83df921-9d41-4a0b-95a4-a52fc1507e41" providerId="ADAL" clId="{3C223E26-855D-4912-A321-9665C4581692}"/>
    <pc:docChg chg="undo custSel addSld delSld modSld sldOrd">
      <pc:chgData name="Nath, Siddhartha" userId="d83df921-9d41-4a0b-95a4-a52fc1507e41" providerId="ADAL" clId="{3C223E26-855D-4912-A321-9665C4581692}" dt="2022-11-09T23:53:43.810" v="13229" actId="404"/>
      <pc:docMkLst>
        <pc:docMk/>
      </pc:docMkLst>
      <pc:sldChg chg="modSp mod">
        <pc:chgData name="Nath, Siddhartha" userId="d83df921-9d41-4a0b-95a4-a52fc1507e41" providerId="ADAL" clId="{3C223E26-855D-4912-A321-9665C4581692}" dt="2022-11-07T20:03:54.496" v="3" actId="20577"/>
        <pc:sldMkLst>
          <pc:docMk/>
          <pc:sldMk cId="0" sldId="284"/>
        </pc:sldMkLst>
        <pc:spChg chg="mod">
          <ac:chgData name="Nath, Siddhartha" userId="d83df921-9d41-4a0b-95a4-a52fc1507e41" providerId="ADAL" clId="{3C223E26-855D-4912-A321-9665C4581692}" dt="2022-11-07T20:03:54.496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3C223E26-855D-4912-A321-9665C4581692}" dt="2022-11-07T20:04:12.860" v="23" actId="20577"/>
        <pc:sldMkLst>
          <pc:docMk/>
          <pc:sldMk cId="0" sldId="285"/>
        </pc:sldMkLst>
        <pc:spChg chg="mod">
          <ac:chgData name="Nath, Siddhartha" userId="d83df921-9d41-4a0b-95a4-a52fc1507e41" providerId="ADAL" clId="{3C223E26-855D-4912-A321-9665C4581692}" dt="2022-11-07T20:04:12.860" v="2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3C223E26-855D-4912-A321-9665C4581692}" dt="2022-11-09T23:53:43.810" v="13229" actId="404"/>
        <pc:sldMkLst>
          <pc:docMk/>
          <pc:sldMk cId="0" sldId="287"/>
        </pc:sldMkLst>
        <pc:spChg chg="mod">
          <ac:chgData name="Nath, Siddhartha" userId="d83df921-9d41-4a0b-95a4-a52fc1507e41" providerId="ADAL" clId="{3C223E26-855D-4912-A321-9665C4581692}" dt="2022-11-09T23:53:43.810" v="13229" actId="404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3C223E26-855D-4912-A321-9665C4581692}" dt="2022-11-08T16:07:18.427" v="13192" actId="207"/>
        <pc:sldMkLst>
          <pc:docMk/>
          <pc:sldMk cId="1254003249" sldId="288"/>
        </pc:sldMkLst>
        <pc:spChg chg="mod">
          <ac:chgData name="Nath, Siddhartha" userId="d83df921-9d41-4a0b-95a4-a52fc1507e41" providerId="ADAL" clId="{3C223E26-855D-4912-A321-9665C4581692}" dt="2022-11-07T20:16:14.264" v="77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3C223E26-855D-4912-A321-9665C4581692}" dt="2022-11-08T16:07:18.427" v="13192" actId="207"/>
          <ac:spMkLst>
            <pc:docMk/>
            <pc:sldMk cId="1254003249" sldId="288"/>
            <ac:spMk id="3" creationId="{39403EA4-72EF-44C6-B9C1-4BB7C0605EC3}"/>
          </ac:spMkLst>
        </pc:spChg>
      </pc:sldChg>
      <pc:sldChg chg="modSp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3344997523" sldId="401"/>
        </pc:sldMkLst>
        <pc:spChg chg="mod">
          <ac:chgData name="Nath, Siddhartha" userId="d83df921-9d41-4a0b-95a4-a52fc1507e41" providerId="ADAL" clId="{3C223E26-855D-4912-A321-9665C4581692}" dt="2022-11-07T20:07:07.605" v="54" actId="20577"/>
          <ac:spMkLst>
            <pc:docMk/>
            <pc:sldMk cId="3344997523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3C223E26-855D-4912-A321-9665C4581692}" dt="2022-11-07T20:08:28.700" v="184" actId="20577"/>
          <ac:spMkLst>
            <pc:docMk/>
            <pc:sldMk cId="3344997523" sldId="401"/>
            <ac:spMk id="3" creationId="{9BBB932F-4FB7-400B-AD67-EB0526D6CAE7}"/>
          </ac:spMkLst>
        </pc:spChg>
      </pc:sldChg>
      <pc:sldChg chg="del">
        <pc:chgData name="Nath, Siddhartha" userId="d83df921-9d41-4a0b-95a4-a52fc1507e41" providerId="ADAL" clId="{3C223E26-855D-4912-A321-9665C4581692}" dt="2022-11-07T20:08:44.229" v="185" actId="47"/>
        <pc:sldMkLst>
          <pc:docMk/>
          <pc:sldMk cId="1222942495" sldId="402"/>
        </pc:sldMkLst>
      </pc:sldChg>
      <pc:sldChg chg="del">
        <pc:chgData name="Nath, Siddhartha" userId="d83df921-9d41-4a0b-95a4-a52fc1507e41" providerId="ADAL" clId="{3C223E26-855D-4912-A321-9665C4581692}" dt="2022-11-07T20:08:44.734" v="186" actId="47"/>
        <pc:sldMkLst>
          <pc:docMk/>
          <pc:sldMk cId="157471863" sldId="403"/>
        </pc:sldMkLst>
      </pc:sldChg>
      <pc:sldChg chg="del">
        <pc:chgData name="Nath, Siddhartha" userId="d83df921-9d41-4a0b-95a4-a52fc1507e41" providerId="ADAL" clId="{3C223E26-855D-4912-A321-9665C4581692}" dt="2022-11-07T20:08:45.510" v="187" actId="47"/>
        <pc:sldMkLst>
          <pc:docMk/>
          <pc:sldMk cId="2205272028" sldId="404"/>
        </pc:sldMkLst>
      </pc:sldChg>
      <pc:sldChg chg="modSp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117833536" sldId="405"/>
        </pc:sldMkLst>
        <pc:spChg chg="mod">
          <ac:chgData name="Nath, Siddhartha" userId="d83df921-9d41-4a0b-95a4-a52fc1507e41" providerId="ADAL" clId="{3C223E26-855D-4912-A321-9665C4581692}" dt="2022-11-07T20:13:30.859" v="641" actId="20577"/>
          <ac:spMkLst>
            <pc:docMk/>
            <pc:sldMk cId="4117833536" sldId="405"/>
            <ac:spMk id="3" creationId="{5EB6B874-1E71-4719-9FD2-D8FAA49DEA4C}"/>
          </ac:spMkLst>
        </pc:spChg>
      </pc:sldChg>
      <pc:sldChg chg="del">
        <pc:chgData name="Nath, Siddhartha" userId="d83df921-9d41-4a0b-95a4-a52fc1507e41" providerId="ADAL" clId="{3C223E26-855D-4912-A321-9665C4581692}" dt="2022-11-07T20:12:25.295" v="573" actId="47"/>
        <pc:sldMkLst>
          <pc:docMk/>
          <pc:sldMk cId="2680784585" sldId="407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608688091" sldId="408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26009634" sldId="409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077245308" sldId="410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05098621" sldId="411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860040692" sldId="412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2315355457" sldId="413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4031810181" sldId="414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774649221" sldId="415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387016600" sldId="416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1634919074" sldId="417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555609701" sldId="418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931361193" sldId="419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190492072" sldId="420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010657527" sldId="421"/>
        </pc:sldMkLst>
      </pc:sldChg>
      <pc:sldChg chg="del">
        <pc:chgData name="Nath, Siddhartha" userId="d83df921-9d41-4a0b-95a4-a52fc1507e41" providerId="ADAL" clId="{3C223E26-855D-4912-A321-9665C4581692}" dt="2022-11-07T20:16:21.254" v="778" actId="47"/>
        <pc:sldMkLst>
          <pc:docMk/>
          <pc:sldMk cId="3657782064" sldId="422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246303887" sldId="423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154518002" sldId="424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28601108" sldId="425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792280896" sldId="426"/>
        </pc:sldMkLst>
      </pc:sldChg>
      <pc:sldChg chg="del">
        <pc:chgData name="Nath, Siddhartha" userId="d83df921-9d41-4a0b-95a4-a52fc1507e41" providerId="ADAL" clId="{3C223E26-855D-4912-A321-9665C4581692}" dt="2022-11-07T20:16:11.204" v="775" actId="47"/>
        <pc:sldMkLst>
          <pc:docMk/>
          <pc:sldMk cId="3005817617" sldId="427"/>
        </pc:sldMkLst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029884179" sldId="428"/>
        </pc:sldMkLst>
        <pc:spChg chg="mod">
          <ac:chgData name="Nath, Siddhartha" userId="d83df921-9d41-4a0b-95a4-a52fc1507e41" providerId="ADAL" clId="{3C223E26-855D-4912-A321-9665C4581692}" dt="2022-11-07T20:30:03.708" v="1602" actId="20577"/>
          <ac:spMkLst>
            <pc:docMk/>
            <pc:sldMk cId="1029884179" sldId="428"/>
            <ac:spMk id="3" creationId="{5EB6B874-1E71-4719-9FD2-D8FAA49DEA4C}"/>
          </ac:spMkLst>
        </pc:spChg>
      </pc:sldChg>
      <pc:sldChg chg="modSp new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38994336" sldId="429"/>
        </pc:sldMkLst>
        <pc:spChg chg="mod">
          <ac:chgData name="Nath, Siddhartha" userId="d83df921-9d41-4a0b-95a4-a52fc1507e41" providerId="ADAL" clId="{3C223E26-855D-4912-A321-9665C4581692}" dt="2022-11-07T20:16:30.104" v="786" actId="20577"/>
          <ac:spMkLst>
            <pc:docMk/>
            <pc:sldMk cId="438994336" sldId="429"/>
            <ac:spMk id="2" creationId="{7DAA3578-92ED-46E4-BF67-83958C1BCE76}"/>
          </ac:spMkLst>
        </pc:spChg>
        <pc:spChg chg="mod">
          <ac:chgData name="Nath, Siddhartha" userId="d83df921-9d41-4a0b-95a4-a52fc1507e41" providerId="ADAL" clId="{3C223E26-855D-4912-A321-9665C4581692}" dt="2022-11-07T20:26:11.456" v="1458" actId="20577"/>
          <ac:spMkLst>
            <pc:docMk/>
            <pc:sldMk cId="438994336" sldId="429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2370788267" sldId="430"/>
        </pc:sldMkLst>
        <pc:spChg chg="mod">
          <ac:chgData name="Nath, Siddhartha" userId="d83df921-9d41-4a0b-95a4-a52fc1507e41" providerId="ADAL" clId="{3C223E26-855D-4912-A321-9665C4581692}" dt="2022-11-07T20:26:08.853" v="1457" actId="20577"/>
          <ac:spMkLst>
            <pc:docMk/>
            <pc:sldMk cId="2370788267" sldId="430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2371151519" sldId="431"/>
        </pc:sldMkLst>
        <pc:spChg chg="mod">
          <ac:chgData name="Nath, Siddhartha" userId="d83df921-9d41-4a0b-95a4-a52fc1507e41" providerId="ADAL" clId="{3C223E26-855D-4912-A321-9665C4581692}" dt="2022-11-07T20:28:04.121" v="1536" actId="20577"/>
          <ac:spMkLst>
            <pc:docMk/>
            <pc:sldMk cId="2371151519" sldId="431"/>
            <ac:spMk id="3" creationId="{B16AB207-B11C-4C1A-B9B3-F42B3BAEAD3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577549418" sldId="432"/>
        </pc:sldMkLst>
        <pc:spChg chg="mod">
          <ac:chgData name="Nath, Siddhartha" userId="d83df921-9d41-4a0b-95a4-a52fc1507e41" providerId="ADAL" clId="{3C223E26-855D-4912-A321-9665C4581692}" dt="2022-11-07T20:33:48.581" v="1764" actId="20577"/>
          <ac:spMkLst>
            <pc:docMk/>
            <pc:sldMk cId="1577549418" sldId="432"/>
            <ac:spMk id="3" creationId="{5EB6B874-1E71-4719-9FD2-D8FAA49DEA4C}"/>
          </ac:spMkLst>
        </pc:spChg>
      </pc:sldChg>
      <pc:sldChg chg="modSp add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1360173598" sldId="433"/>
        </pc:sldMkLst>
        <pc:spChg chg="mod">
          <ac:chgData name="Nath, Siddhartha" userId="d83df921-9d41-4a0b-95a4-a52fc1507e41" providerId="ADAL" clId="{3C223E26-855D-4912-A321-9665C4581692}" dt="2022-11-07T20:35:39.451" v="1938" actId="20577"/>
          <ac:spMkLst>
            <pc:docMk/>
            <pc:sldMk cId="1360173598" sldId="433"/>
            <ac:spMk id="3" creationId="{5EB6B874-1E71-4719-9FD2-D8FAA49DEA4C}"/>
          </ac:spMkLst>
        </pc:spChg>
      </pc:sldChg>
      <pc:sldChg chg="addSp modSp new del mod">
        <pc:chgData name="Nath, Siddhartha" userId="d83df921-9d41-4a0b-95a4-a52fc1507e41" providerId="ADAL" clId="{3C223E26-855D-4912-A321-9665C4581692}" dt="2022-11-07T23:20:01.093" v="5670" actId="2696"/>
        <pc:sldMkLst>
          <pc:docMk/>
          <pc:sldMk cId="3832150133" sldId="434"/>
        </pc:sldMkLst>
        <pc:spChg chg="mod">
          <ac:chgData name="Nath, Siddhartha" userId="d83df921-9d41-4a0b-95a4-a52fc1507e41" providerId="ADAL" clId="{3C223E26-855D-4912-A321-9665C4581692}" dt="2022-11-07T20:36:10.914" v="1974" actId="20577"/>
          <ac:spMkLst>
            <pc:docMk/>
            <pc:sldMk cId="3832150133" sldId="434"/>
            <ac:spMk id="2" creationId="{0DDA7032-EE34-453B-9AAD-8A627C31FA83}"/>
          </ac:spMkLst>
        </pc:spChg>
        <pc:spChg chg="mod">
          <ac:chgData name="Nath, Siddhartha" userId="d83df921-9d41-4a0b-95a4-a52fc1507e41" providerId="ADAL" clId="{3C223E26-855D-4912-A321-9665C4581692}" dt="2022-11-07T20:47:22.822" v="2655" actId="20577"/>
          <ac:spMkLst>
            <pc:docMk/>
            <pc:sldMk cId="3832150133" sldId="434"/>
            <ac:spMk id="3" creationId="{EA06AEA5-085B-433C-A5BB-AE0A6BEF5D8E}"/>
          </ac:spMkLst>
        </pc:spChg>
        <pc:picChg chg="add mod">
          <ac:chgData name="Nath, Siddhartha" userId="d83df921-9d41-4a0b-95a4-a52fc1507e41" providerId="ADAL" clId="{3C223E26-855D-4912-A321-9665C4581692}" dt="2022-11-07T20:36:38.321" v="1981" actId="14100"/>
          <ac:picMkLst>
            <pc:docMk/>
            <pc:sldMk cId="3832150133" sldId="434"/>
            <ac:picMk id="6" creationId="{603D8625-7131-44F8-90E3-A35787618E5D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16:02:47.095" v="13155" actId="20577"/>
        <pc:sldMkLst>
          <pc:docMk/>
          <pc:sldMk cId="3318015077" sldId="435"/>
        </pc:sldMkLst>
        <pc:spChg chg="mod">
          <ac:chgData name="Nath, Siddhartha" userId="d83df921-9d41-4a0b-95a4-a52fc1507e41" providerId="ADAL" clId="{3C223E26-855D-4912-A321-9665C4581692}" dt="2022-11-08T16:02:47.095" v="13155" actId="20577"/>
          <ac:spMkLst>
            <pc:docMk/>
            <pc:sldMk cId="3318015077" sldId="435"/>
            <ac:spMk id="2" creationId="{55CD1F79-0EEF-46F2-AD1B-27D5B57E9562}"/>
          </ac:spMkLst>
        </pc:spChg>
        <pc:spChg chg="del">
          <ac:chgData name="Nath, Siddhartha" userId="d83df921-9d41-4a0b-95a4-a52fc1507e41" providerId="ADAL" clId="{3C223E26-855D-4912-A321-9665C4581692}" dt="2022-11-07T20:37:42.149" v="2061" actId="478"/>
          <ac:spMkLst>
            <pc:docMk/>
            <pc:sldMk cId="3318015077" sldId="435"/>
            <ac:spMk id="3" creationId="{52D54E4F-723E-4135-922A-FA250218AA62}"/>
          </ac:spMkLst>
        </pc:spChg>
        <pc:spChg chg="add mod">
          <ac:chgData name="Nath, Siddhartha" userId="d83df921-9d41-4a0b-95a4-a52fc1507e41" providerId="ADAL" clId="{3C223E26-855D-4912-A321-9665C4581692}" dt="2022-11-07T20:40:25.652" v="2244" actId="20577"/>
          <ac:spMkLst>
            <pc:docMk/>
            <pc:sldMk cId="3318015077" sldId="435"/>
            <ac:spMk id="9" creationId="{B02940E0-09F3-4067-B4CA-84B1369295D7}"/>
          </ac:spMkLst>
        </pc:spChg>
        <pc:picChg chg="add mod">
          <ac:chgData name="Nath, Siddhartha" userId="d83df921-9d41-4a0b-95a4-a52fc1507e41" providerId="ADAL" clId="{3C223E26-855D-4912-A321-9665C4581692}" dt="2022-11-07T20:37:50.942" v="2066" actId="14100"/>
          <ac:picMkLst>
            <pc:docMk/>
            <pc:sldMk cId="3318015077" sldId="435"/>
            <ac:picMk id="6" creationId="{8910CCC7-B48A-4146-A78B-4CFB5F422EA1}"/>
          </ac:picMkLst>
        </pc:picChg>
        <pc:picChg chg="add mod">
          <ac:chgData name="Nath, Siddhartha" userId="d83df921-9d41-4a0b-95a4-a52fc1507e41" providerId="ADAL" clId="{3C223E26-855D-4912-A321-9665C4581692}" dt="2022-11-07T20:38:31.216" v="2069" actId="1076"/>
          <ac:picMkLst>
            <pc:docMk/>
            <pc:sldMk cId="3318015077" sldId="435"/>
            <ac:picMk id="8" creationId="{B8D0E9BE-03A7-4532-8FDA-7001C37C51BA}"/>
          </ac:picMkLst>
        </pc:picChg>
      </pc:sldChg>
      <pc:sldChg chg="addSp modSp new del mod ord chgLayout">
        <pc:chgData name="Nath, Siddhartha" userId="d83df921-9d41-4a0b-95a4-a52fc1507e41" providerId="ADAL" clId="{3C223E26-855D-4912-A321-9665C4581692}" dt="2022-11-07T23:20:01.093" v="5670" actId="2696"/>
        <pc:sldMkLst>
          <pc:docMk/>
          <pc:sldMk cId="4094043367" sldId="436"/>
        </pc:sldMkLst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2" creationId="{077ADAA9-CB37-415A-807C-3407E97F80AD}"/>
          </ac:spMkLst>
        </pc:spChg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3" creationId="{550019A1-5375-4DF0-A2B5-E9297D5DC07B}"/>
          </ac:spMkLst>
        </pc:spChg>
        <pc:spChg chg="mod ord">
          <ac:chgData name="Nath, Siddhartha" userId="d83df921-9d41-4a0b-95a4-a52fc1507e41" providerId="ADAL" clId="{3C223E26-855D-4912-A321-9665C4581692}" dt="2022-11-07T20:43:28.371" v="2484" actId="700"/>
          <ac:spMkLst>
            <pc:docMk/>
            <pc:sldMk cId="4094043367" sldId="436"/>
            <ac:spMk id="4" creationId="{B4704431-9906-4AC3-BC05-04B8915A3D40}"/>
          </ac:spMkLst>
        </pc:spChg>
        <pc:spChg chg="add mod">
          <ac:chgData name="Nath, Siddhartha" userId="d83df921-9d41-4a0b-95a4-a52fc1507e41" providerId="ADAL" clId="{3C223E26-855D-4912-A321-9665C4581692}" dt="2022-11-07T20:43:54.953" v="2548" actId="20577"/>
          <ac:spMkLst>
            <pc:docMk/>
            <pc:sldMk cId="4094043367" sldId="436"/>
            <ac:spMk id="9" creationId="{3D810709-2E66-488F-AF8A-B09BCCA7A2F9}"/>
          </ac:spMkLst>
        </pc:spChg>
        <pc:picChg chg="add mod">
          <ac:chgData name="Nath, Siddhartha" userId="d83df921-9d41-4a0b-95a4-a52fc1507e41" providerId="ADAL" clId="{3C223E26-855D-4912-A321-9665C4581692}" dt="2022-11-07T20:43:05.574" v="2481" actId="1076"/>
          <ac:picMkLst>
            <pc:docMk/>
            <pc:sldMk cId="4094043367" sldId="436"/>
            <ac:picMk id="6" creationId="{6D76AD36-86B0-4387-BDA5-244CD96B2401}"/>
          </ac:picMkLst>
        </pc:picChg>
        <pc:picChg chg="add mod">
          <ac:chgData name="Nath, Siddhartha" userId="d83df921-9d41-4a0b-95a4-a52fc1507e41" providerId="ADAL" clId="{3C223E26-855D-4912-A321-9665C4581692}" dt="2022-11-07T20:43:16.649" v="2483" actId="1076"/>
          <ac:picMkLst>
            <pc:docMk/>
            <pc:sldMk cId="4094043367" sldId="436"/>
            <ac:picMk id="8" creationId="{D27D81AE-729C-432F-9C74-E9B590B57799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7T20:44:37.511" v="2565" actId="22"/>
        <pc:sldMkLst>
          <pc:docMk/>
          <pc:sldMk cId="3799685210" sldId="437"/>
        </pc:sldMkLst>
        <pc:spChg chg="mod">
          <ac:chgData name="Nath, Siddhartha" userId="d83df921-9d41-4a0b-95a4-a52fc1507e41" providerId="ADAL" clId="{3C223E26-855D-4912-A321-9665C4581692}" dt="2022-11-07T20:44:19.051" v="2563" actId="20577"/>
          <ac:spMkLst>
            <pc:docMk/>
            <pc:sldMk cId="3799685210" sldId="437"/>
            <ac:spMk id="2" creationId="{53639597-4BAA-4BAF-8FA6-E9AE7A0DD2FE}"/>
          </ac:spMkLst>
        </pc:spChg>
        <pc:spChg chg="del">
          <ac:chgData name="Nath, Siddhartha" userId="d83df921-9d41-4a0b-95a4-a52fc1507e41" providerId="ADAL" clId="{3C223E26-855D-4912-A321-9665C4581692}" dt="2022-11-07T20:44:25.520" v="2564" actId="478"/>
          <ac:spMkLst>
            <pc:docMk/>
            <pc:sldMk cId="3799685210" sldId="437"/>
            <ac:spMk id="3" creationId="{45532104-DB82-4DF2-A20A-76AF9F381AA8}"/>
          </ac:spMkLst>
        </pc:spChg>
        <pc:picChg chg="add">
          <ac:chgData name="Nath, Siddhartha" userId="d83df921-9d41-4a0b-95a4-a52fc1507e41" providerId="ADAL" clId="{3C223E26-855D-4912-A321-9665C4581692}" dt="2022-11-07T20:44:37.511" v="2565" actId="22"/>
          <ac:picMkLst>
            <pc:docMk/>
            <pc:sldMk cId="3799685210" sldId="437"/>
            <ac:picMk id="6" creationId="{5BE7D8F4-6BFD-4085-BC16-4C2CB69AD524}"/>
          </ac:picMkLst>
        </pc:picChg>
      </pc:sldChg>
      <pc:sldChg chg="modSp new mod">
        <pc:chgData name="Nath, Siddhartha" userId="d83df921-9d41-4a0b-95a4-a52fc1507e41" providerId="ADAL" clId="{3C223E26-855D-4912-A321-9665C4581692}" dt="2022-11-07T20:59:12.511" v="3358" actId="20577"/>
        <pc:sldMkLst>
          <pc:docMk/>
          <pc:sldMk cId="4234472616" sldId="438"/>
        </pc:sldMkLst>
        <pc:spChg chg="mod">
          <ac:chgData name="Nath, Siddhartha" userId="d83df921-9d41-4a0b-95a4-a52fc1507e41" providerId="ADAL" clId="{3C223E26-855D-4912-A321-9665C4581692}" dt="2022-11-07T20:57:54.913" v="3273" actId="20577"/>
          <ac:spMkLst>
            <pc:docMk/>
            <pc:sldMk cId="4234472616" sldId="438"/>
            <ac:spMk id="2" creationId="{4BA3C655-9DF2-4964-A9AD-108D6D7B8347}"/>
          </ac:spMkLst>
        </pc:spChg>
        <pc:spChg chg="mod">
          <ac:chgData name="Nath, Siddhartha" userId="d83df921-9d41-4a0b-95a4-a52fc1507e41" providerId="ADAL" clId="{3C223E26-855D-4912-A321-9665C4581692}" dt="2022-11-07T20:59:12.511" v="3358" actId="20577"/>
          <ac:spMkLst>
            <pc:docMk/>
            <pc:sldMk cId="4234472616" sldId="438"/>
            <ac:spMk id="3" creationId="{1E5C7493-F8C9-4287-8837-AE42BDDF93AD}"/>
          </ac:spMkLst>
        </pc:spChg>
      </pc:sldChg>
      <pc:sldChg chg="addSp delSp modSp new mod chgLayout">
        <pc:chgData name="Nath, Siddhartha" userId="d83df921-9d41-4a0b-95a4-a52fc1507e41" providerId="ADAL" clId="{3C223E26-855D-4912-A321-9665C4581692}" dt="2022-11-08T16:03:23.415" v="13158" actId="207"/>
        <pc:sldMkLst>
          <pc:docMk/>
          <pc:sldMk cId="4003356404" sldId="439"/>
        </pc:sldMkLst>
        <pc:spChg chg="mod ord">
          <ac:chgData name="Nath, Siddhartha" userId="d83df921-9d41-4a0b-95a4-a52fc1507e41" providerId="ADAL" clId="{3C223E26-855D-4912-A321-9665C4581692}" dt="2022-11-07T22:43:59.939" v="3394" actId="700"/>
          <ac:spMkLst>
            <pc:docMk/>
            <pc:sldMk cId="4003356404" sldId="439"/>
            <ac:spMk id="2" creationId="{524EE12C-ABFD-4548-902E-76C5FCB857CD}"/>
          </ac:spMkLst>
        </pc:spChg>
        <pc:spChg chg="del mod">
          <ac:chgData name="Nath, Siddhartha" userId="d83df921-9d41-4a0b-95a4-a52fc1507e41" providerId="ADAL" clId="{3C223E26-855D-4912-A321-9665C4581692}" dt="2022-11-07T22:43:49.071" v="3389" actId="22"/>
          <ac:spMkLst>
            <pc:docMk/>
            <pc:sldMk cId="4003356404" sldId="439"/>
            <ac:spMk id="3" creationId="{3599190D-5BCB-4FF1-9CB5-BE796D07B74A}"/>
          </ac:spMkLst>
        </pc:spChg>
        <pc:spChg chg="mod ord">
          <ac:chgData name="Nath, Siddhartha" userId="d83df921-9d41-4a0b-95a4-a52fc1507e41" providerId="ADAL" clId="{3C223E26-855D-4912-A321-9665C4581692}" dt="2022-11-07T22:43:59.939" v="3394" actId="700"/>
          <ac:spMkLst>
            <pc:docMk/>
            <pc:sldMk cId="4003356404" sldId="439"/>
            <ac:spMk id="4" creationId="{FAEE47A6-6413-44E5-88DD-0AE1F2CC644E}"/>
          </ac:spMkLst>
        </pc:spChg>
        <pc:spChg chg="add mod">
          <ac:chgData name="Nath, Siddhartha" userId="d83df921-9d41-4a0b-95a4-a52fc1507e41" providerId="ADAL" clId="{3C223E26-855D-4912-A321-9665C4581692}" dt="2022-11-08T16:03:23.415" v="13158" actId="207"/>
          <ac:spMkLst>
            <pc:docMk/>
            <pc:sldMk cId="4003356404" sldId="439"/>
            <ac:spMk id="7" creationId="{777122A3-C45C-4F68-B1F5-AC98854D6BF6}"/>
          </ac:spMkLst>
        </pc:spChg>
        <pc:spChg chg="add mod">
          <ac:chgData name="Nath, Siddhartha" userId="d83df921-9d41-4a0b-95a4-a52fc1507e41" providerId="ADAL" clId="{3C223E26-855D-4912-A321-9665C4581692}" dt="2022-11-07T22:44:28.784" v="3412" actId="1076"/>
          <ac:spMkLst>
            <pc:docMk/>
            <pc:sldMk cId="4003356404" sldId="439"/>
            <ac:spMk id="8" creationId="{517D1D6D-E9F7-49F8-B07E-1C5E9742D192}"/>
          </ac:spMkLst>
        </pc:spChg>
        <pc:picChg chg="add mod ord">
          <ac:chgData name="Nath, Siddhartha" userId="d83df921-9d41-4a0b-95a4-a52fc1507e41" providerId="ADAL" clId="{3C223E26-855D-4912-A321-9665C4581692}" dt="2022-11-07T22:43:59.939" v="3394" actId="700"/>
          <ac:picMkLst>
            <pc:docMk/>
            <pc:sldMk cId="4003356404" sldId="439"/>
            <ac:picMk id="6" creationId="{FB6F64ED-BEE8-4208-9347-CE7884371C11}"/>
          </ac:picMkLst>
        </pc:picChg>
      </pc:sldChg>
      <pc:sldChg chg="modSp add mod">
        <pc:chgData name="Nath, Siddhartha" userId="d83df921-9d41-4a0b-95a4-a52fc1507e41" providerId="ADAL" clId="{3C223E26-855D-4912-A321-9665C4581692}" dt="2022-11-07T22:54:20.327" v="3982" actId="20577"/>
        <pc:sldMkLst>
          <pc:docMk/>
          <pc:sldMk cId="804045330" sldId="440"/>
        </pc:sldMkLst>
        <pc:spChg chg="mod">
          <ac:chgData name="Nath, Siddhartha" userId="d83df921-9d41-4a0b-95a4-a52fc1507e41" providerId="ADAL" clId="{3C223E26-855D-4912-A321-9665C4581692}" dt="2022-11-07T22:54:20.327" v="3982" actId="20577"/>
          <ac:spMkLst>
            <pc:docMk/>
            <pc:sldMk cId="804045330" sldId="440"/>
            <ac:spMk id="7" creationId="{777122A3-C45C-4F68-B1F5-AC98854D6BF6}"/>
          </ac:spMkLst>
        </pc:spChg>
      </pc:sldChg>
      <pc:sldChg chg="addSp modSp new mod">
        <pc:chgData name="Nath, Siddhartha" userId="d83df921-9d41-4a0b-95a4-a52fc1507e41" providerId="ADAL" clId="{3C223E26-855D-4912-A321-9665C4581692}" dt="2022-11-07T23:18:39.858" v="5669" actId="20577"/>
        <pc:sldMkLst>
          <pc:docMk/>
          <pc:sldMk cId="1643631803" sldId="441"/>
        </pc:sldMkLst>
        <pc:spChg chg="mod">
          <ac:chgData name="Nath, Siddhartha" userId="d83df921-9d41-4a0b-95a4-a52fc1507e41" providerId="ADAL" clId="{3C223E26-855D-4912-A321-9665C4581692}" dt="2022-11-07T22:55:01.480" v="4007" actId="20577"/>
          <ac:spMkLst>
            <pc:docMk/>
            <pc:sldMk cId="1643631803" sldId="441"/>
            <ac:spMk id="2" creationId="{50C18F1F-F1A1-431F-A97E-012AEC7495B5}"/>
          </ac:spMkLst>
        </pc:spChg>
        <pc:spChg chg="mod">
          <ac:chgData name="Nath, Siddhartha" userId="d83df921-9d41-4a0b-95a4-a52fc1507e41" providerId="ADAL" clId="{3C223E26-855D-4912-A321-9665C4581692}" dt="2022-11-07T22:56:19.868" v="4147" actId="14100"/>
          <ac:spMkLst>
            <pc:docMk/>
            <pc:sldMk cId="1643631803" sldId="441"/>
            <ac:spMk id="3" creationId="{675FBACA-0677-41A9-9A9A-34C3B828E07D}"/>
          </ac:spMkLst>
        </pc:spChg>
        <pc:spChg chg="add mod">
          <ac:chgData name="Nath, Siddhartha" userId="d83df921-9d41-4a0b-95a4-a52fc1507e41" providerId="ADAL" clId="{3C223E26-855D-4912-A321-9665C4581692}" dt="2022-11-07T23:18:39.858" v="5669" actId="20577"/>
          <ac:spMkLst>
            <pc:docMk/>
            <pc:sldMk cId="1643631803" sldId="441"/>
            <ac:spMk id="7" creationId="{22CA01E8-C5FE-41A2-B6C0-84F138267317}"/>
          </ac:spMkLst>
        </pc:spChg>
        <pc:picChg chg="add mod">
          <ac:chgData name="Nath, Siddhartha" userId="d83df921-9d41-4a0b-95a4-a52fc1507e41" providerId="ADAL" clId="{3C223E26-855D-4912-A321-9665C4581692}" dt="2022-11-07T22:56:16.300" v="4146" actId="1076"/>
          <ac:picMkLst>
            <pc:docMk/>
            <pc:sldMk cId="1643631803" sldId="441"/>
            <ac:picMk id="6" creationId="{B3DD317F-82D7-4A27-A943-1B8C3006C257}"/>
          </ac:picMkLst>
        </pc:picChg>
      </pc:sldChg>
      <pc:sldChg chg="modSp add mod">
        <pc:chgData name="Nath, Siddhartha" userId="d83df921-9d41-4a0b-95a4-a52fc1507e41" providerId="ADAL" clId="{3C223E26-855D-4912-A321-9665C4581692}" dt="2022-11-08T16:03:51.641" v="13161" actId="207"/>
        <pc:sldMkLst>
          <pc:docMk/>
          <pc:sldMk cId="2306377548" sldId="442"/>
        </pc:sldMkLst>
        <pc:spChg chg="mod">
          <ac:chgData name="Nath, Siddhartha" userId="d83df921-9d41-4a0b-95a4-a52fc1507e41" providerId="ADAL" clId="{3C223E26-855D-4912-A321-9665C4581692}" dt="2022-11-08T16:03:51.641" v="13161" actId="207"/>
          <ac:spMkLst>
            <pc:docMk/>
            <pc:sldMk cId="2306377548" sldId="442"/>
            <ac:spMk id="7" creationId="{22CA01E8-C5FE-41A2-B6C0-84F138267317}"/>
          </ac:spMkLst>
        </pc:spChg>
      </pc:sldChg>
      <pc:sldChg chg="modSp add ord">
        <pc:chgData name="Nath, Siddhartha" userId="d83df921-9d41-4a0b-95a4-a52fc1507e41" providerId="ADAL" clId="{3C223E26-855D-4912-A321-9665C4581692}" dt="2022-11-08T16:04:05.755" v="13163" actId="207"/>
        <pc:sldMkLst>
          <pc:docMk/>
          <pc:sldMk cId="1417414849" sldId="443"/>
        </pc:sldMkLst>
        <pc:spChg chg="mod">
          <ac:chgData name="Nath, Siddhartha" userId="d83df921-9d41-4a0b-95a4-a52fc1507e41" providerId="ADAL" clId="{3C223E26-855D-4912-A321-9665C4581692}" dt="2022-11-08T16:04:05.755" v="13163" actId="207"/>
          <ac:spMkLst>
            <pc:docMk/>
            <pc:sldMk cId="1417414849" sldId="443"/>
            <ac:spMk id="7" creationId="{22CA01E8-C5FE-41A2-B6C0-84F138267317}"/>
          </ac:spMkLst>
        </pc:spChg>
      </pc:sldChg>
      <pc:sldChg chg="modSp add mod">
        <pc:chgData name="Nath, Siddhartha" userId="d83df921-9d41-4a0b-95a4-a52fc1507e41" providerId="ADAL" clId="{3C223E26-855D-4912-A321-9665C4581692}" dt="2022-11-08T16:04:21.001" v="13165" actId="207"/>
        <pc:sldMkLst>
          <pc:docMk/>
          <pc:sldMk cId="176002064" sldId="444"/>
        </pc:sldMkLst>
        <pc:spChg chg="mod">
          <ac:chgData name="Nath, Siddhartha" userId="d83df921-9d41-4a0b-95a4-a52fc1507e41" providerId="ADAL" clId="{3C223E26-855D-4912-A321-9665C4581692}" dt="2022-11-08T16:04:21.001" v="13165" actId="207"/>
          <ac:spMkLst>
            <pc:docMk/>
            <pc:sldMk cId="176002064" sldId="444"/>
            <ac:spMk id="7" creationId="{22CA01E8-C5FE-41A2-B6C0-84F138267317}"/>
          </ac:spMkLst>
        </pc:spChg>
      </pc:sldChg>
      <pc:sldChg chg="modSp new mod">
        <pc:chgData name="Nath, Siddhartha" userId="d83df921-9d41-4a0b-95a4-a52fc1507e41" providerId="ADAL" clId="{3C223E26-855D-4912-A321-9665C4581692}" dt="2022-11-07T23:15:14.474" v="5265" actId="20577"/>
        <pc:sldMkLst>
          <pc:docMk/>
          <pc:sldMk cId="892152989" sldId="445"/>
        </pc:sldMkLst>
        <pc:spChg chg="mod">
          <ac:chgData name="Nath, Siddhartha" userId="d83df921-9d41-4a0b-95a4-a52fc1507e41" providerId="ADAL" clId="{3C223E26-855D-4912-A321-9665C4581692}" dt="2022-11-07T23:12:13.163" v="4978" actId="20577"/>
          <ac:spMkLst>
            <pc:docMk/>
            <pc:sldMk cId="892152989" sldId="445"/>
            <ac:spMk id="2" creationId="{426147D3-F1D4-4F3A-B767-251953921C88}"/>
          </ac:spMkLst>
        </pc:spChg>
        <pc:spChg chg="mod">
          <ac:chgData name="Nath, Siddhartha" userId="d83df921-9d41-4a0b-95a4-a52fc1507e41" providerId="ADAL" clId="{3C223E26-855D-4912-A321-9665C4581692}" dt="2022-11-07T23:15:14.474" v="5265" actId="20577"/>
          <ac:spMkLst>
            <pc:docMk/>
            <pc:sldMk cId="892152989" sldId="445"/>
            <ac:spMk id="3" creationId="{464A2D35-7D41-49F9-AFEA-25883E405771}"/>
          </ac:spMkLst>
        </pc:spChg>
      </pc:sldChg>
      <pc:sldChg chg="modSp new mod">
        <pc:chgData name="Nath, Siddhartha" userId="d83df921-9d41-4a0b-95a4-a52fc1507e41" providerId="ADAL" clId="{3C223E26-855D-4912-A321-9665C4581692}" dt="2022-11-07T23:17:32.721" v="5540" actId="207"/>
        <pc:sldMkLst>
          <pc:docMk/>
          <pc:sldMk cId="1131018653" sldId="446"/>
        </pc:sldMkLst>
        <pc:spChg chg="mod">
          <ac:chgData name="Nath, Siddhartha" userId="d83df921-9d41-4a0b-95a4-a52fc1507e41" providerId="ADAL" clId="{3C223E26-855D-4912-A321-9665C4581692}" dt="2022-11-07T23:15:42.152" v="5311" actId="20577"/>
          <ac:spMkLst>
            <pc:docMk/>
            <pc:sldMk cId="1131018653" sldId="446"/>
            <ac:spMk id="2" creationId="{42039B8F-5E0A-4FF0-9A3B-E60F53849F9E}"/>
          </ac:spMkLst>
        </pc:spChg>
        <pc:spChg chg="mod">
          <ac:chgData name="Nath, Siddhartha" userId="d83df921-9d41-4a0b-95a4-a52fc1507e41" providerId="ADAL" clId="{3C223E26-855D-4912-A321-9665C4581692}" dt="2022-11-07T23:17:32.721" v="5540" actId="207"/>
          <ac:spMkLst>
            <pc:docMk/>
            <pc:sldMk cId="1131018653" sldId="446"/>
            <ac:spMk id="3" creationId="{66E9513E-32A5-4C31-A78F-98E309DCE7DF}"/>
          </ac:spMkLst>
        </pc:spChg>
      </pc:sldChg>
      <pc:sldChg chg="modSp add">
        <pc:chgData name="Nath, Siddhartha" userId="d83df921-9d41-4a0b-95a4-a52fc1507e41" providerId="ADAL" clId="{3C223E26-855D-4912-A321-9665C4581692}" dt="2022-11-08T16:03:42.342" v="13160" actId="207"/>
        <pc:sldMkLst>
          <pc:docMk/>
          <pc:sldMk cId="2911042024" sldId="447"/>
        </pc:sldMkLst>
        <pc:spChg chg="mod">
          <ac:chgData name="Nath, Siddhartha" userId="d83df921-9d41-4a0b-95a4-a52fc1507e41" providerId="ADAL" clId="{3C223E26-855D-4912-A321-9665C4581692}" dt="2022-11-08T16:03:42.342" v="13160" actId="207"/>
          <ac:spMkLst>
            <pc:docMk/>
            <pc:sldMk cId="2911042024" sldId="447"/>
            <ac:spMk id="7" creationId="{22CA01E8-C5FE-41A2-B6C0-84F138267317}"/>
          </ac:spMkLst>
        </pc:spChg>
      </pc:sldChg>
      <pc:sldChg chg="modSp new mod">
        <pc:chgData name="Nath, Siddhartha" userId="d83df921-9d41-4a0b-95a4-a52fc1507e41" providerId="ADAL" clId="{3C223E26-855D-4912-A321-9665C4581692}" dt="2022-11-08T16:04:46.935" v="13167" actId="207"/>
        <pc:sldMkLst>
          <pc:docMk/>
          <pc:sldMk cId="555845748" sldId="448"/>
        </pc:sldMkLst>
        <pc:spChg chg="mod">
          <ac:chgData name="Nath, Siddhartha" userId="d83df921-9d41-4a0b-95a4-a52fc1507e41" providerId="ADAL" clId="{3C223E26-855D-4912-A321-9665C4581692}" dt="2022-11-07T23:28:19.265" v="5689" actId="20577"/>
          <ac:spMkLst>
            <pc:docMk/>
            <pc:sldMk cId="555845748" sldId="448"/>
            <ac:spMk id="2" creationId="{5D99D6B8-8F90-4579-B782-AB633E9BE3F9}"/>
          </ac:spMkLst>
        </pc:spChg>
        <pc:spChg chg="mod">
          <ac:chgData name="Nath, Siddhartha" userId="d83df921-9d41-4a0b-95a4-a52fc1507e41" providerId="ADAL" clId="{3C223E26-855D-4912-A321-9665C4581692}" dt="2022-11-08T16:04:46.935" v="13167" actId="207"/>
          <ac:spMkLst>
            <pc:docMk/>
            <pc:sldMk cId="555845748" sldId="448"/>
            <ac:spMk id="3" creationId="{BEC1A5A7-534C-4BB6-A1A6-11B7EC77160F}"/>
          </ac:spMkLst>
        </pc:spChg>
      </pc:sldChg>
      <pc:sldChg chg="addSp delSp modSp new mod delAnim modAnim">
        <pc:chgData name="Nath, Siddhartha" userId="d83df921-9d41-4a0b-95a4-a52fc1507e41" providerId="ADAL" clId="{3C223E26-855D-4912-A321-9665C4581692}" dt="2022-11-07T23:32:08.019" v="5951"/>
        <pc:sldMkLst>
          <pc:docMk/>
          <pc:sldMk cId="2420645216" sldId="449"/>
        </pc:sldMkLst>
        <pc:spChg chg="mod">
          <ac:chgData name="Nath, Siddhartha" userId="d83df921-9d41-4a0b-95a4-a52fc1507e41" providerId="ADAL" clId="{3C223E26-855D-4912-A321-9665C4581692}" dt="2022-11-07T23:29:39.059" v="5817" actId="20577"/>
          <ac:spMkLst>
            <pc:docMk/>
            <pc:sldMk cId="2420645216" sldId="449"/>
            <ac:spMk id="2" creationId="{8F224943-D615-49AF-84E2-B10BC8D0A925}"/>
          </ac:spMkLst>
        </pc:spChg>
        <pc:spChg chg="del">
          <ac:chgData name="Nath, Siddhartha" userId="d83df921-9d41-4a0b-95a4-a52fc1507e41" providerId="ADAL" clId="{3C223E26-855D-4912-A321-9665C4581692}" dt="2022-11-07T23:29:54.155" v="5818" actId="478"/>
          <ac:spMkLst>
            <pc:docMk/>
            <pc:sldMk cId="2420645216" sldId="449"/>
            <ac:spMk id="3" creationId="{A8D15F60-0E70-43B5-8379-C8FB9FBDB0FE}"/>
          </ac:spMkLst>
        </pc:spChg>
        <pc:spChg chg="add mod">
          <ac:chgData name="Nath, Siddhartha" userId="d83df921-9d41-4a0b-95a4-a52fc1507e41" providerId="ADAL" clId="{3C223E26-855D-4912-A321-9665C4581692}" dt="2022-11-07T23:32:05.631" v="5950" actId="1076"/>
          <ac:spMkLst>
            <pc:docMk/>
            <pc:sldMk cId="2420645216" sldId="449"/>
            <ac:spMk id="9" creationId="{6DE74362-CE2C-4B44-82D3-F16CE4842886}"/>
          </ac:spMkLst>
        </pc:spChg>
        <pc:picChg chg="add del mod">
          <ac:chgData name="Nath, Siddhartha" userId="d83df921-9d41-4a0b-95a4-a52fc1507e41" providerId="ADAL" clId="{3C223E26-855D-4912-A321-9665C4581692}" dt="2022-11-07T23:31:34.058" v="5917" actId="478"/>
          <ac:picMkLst>
            <pc:docMk/>
            <pc:sldMk cId="2420645216" sldId="449"/>
            <ac:picMk id="6" creationId="{731391CE-3D16-4E01-B614-224D90E218C1}"/>
          </ac:picMkLst>
        </pc:picChg>
        <pc:picChg chg="add del mod">
          <ac:chgData name="Nath, Siddhartha" userId="d83df921-9d41-4a0b-95a4-a52fc1507e41" providerId="ADAL" clId="{3C223E26-855D-4912-A321-9665C4581692}" dt="2022-11-07T23:31:34.890" v="5918" actId="478"/>
          <ac:picMkLst>
            <pc:docMk/>
            <pc:sldMk cId="2420645216" sldId="449"/>
            <ac:picMk id="8" creationId="{E462D71A-D412-4261-87A1-93CDC9235775}"/>
          </ac:picMkLst>
        </pc:picChg>
        <pc:picChg chg="add mod">
          <ac:chgData name="Nath, Siddhartha" userId="d83df921-9d41-4a0b-95a4-a52fc1507e41" providerId="ADAL" clId="{3C223E26-855D-4912-A321-9665C4581692}" dt="2022-11-07T23:31:31.127" v="5916" actId="571"/>
          <ac:picMkLst>
            <pc:docMk/>
            <pc:sldMk cId="2420645216" sldId="449"/>
            <ac:picMk id="10" creationId="{1C03FA09-CF9E-4F0A-BA8B-318F38EBCC78}"/>
          </ac:picMkLst>
        </pc:picChg>
        <pc:picChg chg="add mod">
          <ac:chgData name="Nath, Siddhartha" userId="d83df921-9d41-4a0b-95a4-a52fc1507e41" providerId="ADAL" clId="{3C223E26-855D-4912-A321-9665C4581692}" dt="2022-11-07T23:31:31.127" v="5916" actId="571"/>
          <ac:picMkLst>
            <pc:docMk/>
            <pc:sldMk cId="2420645216" sldId="449"/>
            <ac:picMk id="11" creationId="{0D2CB666-3EDB-4A51-BF52-86F81519B6D1}"/>
          </ac:picMkLst>
        </pc:picChg>
      </pc:sldChg>
      <pc:sldChg chg="modSp new mod">
        <pc:chgData name="Nath, Siddhartha" userId="d83df921-9d41-4a0b-95a4-a52fc1507e41" providerId="ADAL" clId="{3C223E26-855D-4912-A321-9665C4581692}" dt="2022-11-07T23:37:09.206" v="6857" actId="20577"/>
        <pc:sldMkLst>
          <pc:docMk/>
          <pc:sldMk cId="2035481362" sldId="450"/>
        </pc:sldMkLst>
        <pc:spChg chg="mod">
          <ac:chgData name="Nath, Siddhartha" userId="d83df921-9d41-4a0b-95a4-a52fc1507e41" providerId="ADAL" clId="{3C223E26-855D-4912-A321-9665C4581692}" dt="2022-11-07T23:35:27.979" v="6503" actId="20577"/>
          <ac:spMkLst>
            <pc:docMk/>
            <pc:sldMk cId="2035481362" sldId="450"/>
            <ac:spMk id="2" creationId="{4F65BFD7-11B1-4D4D-8008-DAB83AF29EC8}"/>
          </ac:spMkLst>
        </pc:spChg>
        <pc:spChg chg="mod">
          <ac:chgData name="Nath, Siddhartha" userId="d83df921-9d41-4a0b-95a4-a52fc1507e41" providerId="ADAL" clId="{3C223E26-855D-4912-A321-9665C4581692}" dt="2022-11-07T23:37:09.206" v="6857" actId="20577"/>
          <ac:spMkLst>
            <pc:docMk/>
            <pc:sldMk cId="2035481362" sldId="450"/>
            <ac:spMk id="3" creationId="{0BD0536D-586A-4589-8A1D-51BA9DF01117}"/>
          </ac:spMkLst>
        </pc:spChg>
      </pc:sldChg>
      <pc:sldChg chg="addSp modSp new mod">
        <pc:chgData name="Nath, Siddhartha" userId="d83df921-9d41-4a0b-95a4-a52fc1507e41" providerId="ADAL" clId="{3C223E26-855D-4912-A321-9665C4581692}" dt="2022-11-07T23:41:14.086" v="7312" actId="14100"/>
        <pc:sldMkLst>
          <pc:docMk/>
          <pc:sldMk cId="4109481024" sldId="451"/>
        </pc:sldMkLst>
        <pc:spChg chg="mod">
          <ac:chgData name="Nath, Siddhartha" userId="d83df921-9d41-4a0b-95a4-a52fc1507e41" providerId="ADAL" clId="{3C223E26-855D-4912-A321-9665C4581692}" dt="2022-11-07T23:37:23.689" v="6876" actId="20577"/>
          <ac:spMkLst>
            <pc:docMk/>
            <pc:sldMk cId="4109481024" sldId="451"/>
            <ac:spMk id="2" creationId="{3FD4AF49-8146-44EE-9606-793CDEE845A1}"/>
          </ac:spMkLst>
        </pc:spChg>
        <pc:spChg chg="mod">
          <ac:chgData name="Nath, Siddhartha" userId="d83df921-9d41-4a0b-95a4-a52fc1507e41" providerId="ADAL" clId="{3C223E26-855D-4912-A321-9665C4581692}" dt="2022-11-07T23:41:10.941" v="7310" actId="14100"/>
          <ac:spMkLst>
            <pc:docMk/>
            <pc:sldMk cId="4109481024" sldId="451"/>
            <ac:spMk id="3" creationId="{FBF834F7-72A8-4032-8EE8-2F9A45E68F24}"/>
          </ac:spMkLst>
        </pc:spChg>
        <pc:picChg chg="add mod">
          <ac:chgData name="Nath, Siddhartha" userId="d83df921-9d41-4a0b-95a4-a52fc1507e41" providerId="ADAL" clId="{3C223E26-855D-4912-A321-9665C4581692}" dt="2022-11-07T23:41:14.086" v="7312" actId="14100"/>
          <ac:picMkLst>
            <pc:docMk/>
            <pc:sldMk cId="4109481024" sldId="451"/>
            <ac:picMk id="6" creationId="{967A93F1-AAC1-4830-8FF0-397376734642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7T23:45:11.469" v="7608" actId="20577"/>
        <pc:sldMkLst>
          <pc:docMk/>
          <pc:sldMk cId="1956994711" sldId="452"/>
        </pc:sldMkLst>
        <pc:spChg chg="mod">
          <ac:chgData name="Nath, Siddhartha" userId="d83df921-9d41-4a0b-95a4-a52fc1507e41" providerId="ADAL" clId="{3C223E26-855D-4912-A321-9665C4581692}" dt="2022-11-07T23:41:34.461" v="7331" actId="20577"/>
          <ac:spMkLst>
            <pc:docMk/>
            <pc:sldMk cId="1956994711" sldId="452"/>
            <ac:spMk id="2" creationId="{90C5643B-577E-4A18-ACCF-F249C911206A}"/>
          </ac:spMkLst>
        </pc:spChg>
        <pc:spChg chg="mod">
          <ac:chgData name="Nath, Siddhartha" userId="d83df921-9d41-4a0b-95a4-a52fc1507e41" providerId="ADAL" clId="{3C223E26-855D-4912-A321-9665C4581692}" dt="2022-11-07T23:45:11.469" v="7608" actId="20577"/>
          <ac:spMkLst>
            <pc:docMk/>
            <pc:sldMk cId="1956994711" sldId="452"/>
            <ac:spMk id="3" creationId="{A66C2931-9B93-496C-BC33-BF73DCC91912}"/>
          </ac:spMkLst>
        </pc:spChg>
        <pc:picChg chg="add mod">
          <ac:chgData name="Nath, Siddhartha" userId="d83df921-9d41-4a0b-95a4-a52fc1507e41" providerId="ADAL" clId="{3C223E26-855D-4912-A321-9665C4581692}" dt="2022-11-07T23:43:39.320" v="7561" actId="14100"/>
          <ac:picMkLst>
            <pc:docMk/>
            <pc:sldMk cId="1956994711" sldId="452"/>
            <ac:picMk id="6" creationId="{78221E33-CB38-4C0B-9F86-2DECD87EC68D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07:55.124" v="7985" actId="207"/>
        <pc:sldMkLst>
          <pc:docMk/>
          <pc:sldMk cId="2636486571" sldId="453"/>
        </pc:sldMkLst>
        <pc:spChg chg="mod">
          <ac:chgData name="Nath, Siddhartha" userId="d83df921-9d41-4a0b-95a4-a52fc1507e41" providerId="ADAL" clId="{3C223E26-855D-4912-A321-9665C4581692}" dt="2022-11-07T23:45:47.257" v="7645" actId="20577"/>
          <ac:spMkLst>
            <pc:docMk/>
            <pc:sldMk cId="2636486571" sldId="453"/>
            <ac:spMk id="2" creationId="{D2957605-8D20-4E2C-B9B3-3E46C9791EC5}"/>
          </ac:spMkLst>
        </pc:spChg>
        <pc:spChg chg="mod">
          <ac:chgData name="Nath, Siddhartha" userId="d83df921-9d41-4a0b-95a4-a52fc1507e41" providerId="ADAL" clId="{3C223E26-855D-4912-A321-9665C4581692}" dt="2022-11-08T00:05:22.240" v="7722" actId="14100"/>
          <ac:spMkLst>
            <pc:docMk/>
            <pc:sldMk cId="2636486571" sldId="453"/>
            <ac:spMk id="3" creationId="{F0554074-DE5F-43CF-93EC-A47103873696}"/>
          </ac:spMkLst>
        </pc:spChg>
        <pc:spChg chg="add mod">
          <ac:chgData name="Nath, Siddhartha" userId="d83df921-9d41-4a0b-95a4-a52fc1507e41" providerId="ADAL" clId="{3C223E26-855D-4912-A321-9665C4581692}" dt="2022-11-08T00:07:55.124" v="7985" actId="207"/>
          <ac:spMkLst>
            <pc:docMk/>
            <pc:sldMk cId="2636486571" sldId="453"/>
            <ac:spMk id="7" creationId="{64ADDF64-86A8-47F7-8459-CF1E11E2449B}"/>
          </ac:spMkLst>
        </pc:spChg>
        <pc:picChg chg="add mod">
          <ac:chgData name="Nath, Siddhartha" userId="d83df921-9d41-4a0b-95a4-a52fc1507e41" providerId="ADAL" clId="{3C223E26-855D-4912-A321-9665C4581692}" dt="2022-11-08T00:05:38.314" v="7725" actId="1076"/>
          <ac:picMkLst>
            <pc:docMk/>
            <pc:sldMk cId="2636486571" sldId="453"/>
            <ac:picMk id="6" creationId="{5FF90DFA-2907-4DAA-9639-4B34F4D4EDAF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09:58.774" v="8205" actId="1076"/>
        <pc:sldMkLst>
          <pc:docMk/>
          <pc:sldMk cId="727259210" sldId="454"/>
        </pc:sldMkLst>
        <pc:spChg chg="mod">
          <ac:chgData name="Nath, Siddhartha" userId="d83df921-9d41-4a0b-95a4-a52fc1507e41" providerId="ADAL" clId="{3C223E26-855D-4912-A321-9665C4581692}" dt="2022-11-08T00:08:10.568" v="8023" actId="20577"/>
          <ac:spMkLst>
            <pc:docMk/>
            <pc:sldMk cId="727259210" sldId="454"/>
            <ac:spMk id="2" creationId="{7CBCCD21-DF32-4337-B5CE-BA39196423E0}"/>
          </ac:spMkLst>
        </pc:spChg>
        <pc:spChg chg="mod">
          <ac:chgData name="Nath, Siddhartha" userId="d83df921-9d41-4a0b-95a4-a52fc1507e41" providerId="ADAL" clId="{3C223E26-855D-4912-A321-9665C4581692}" dt="2022-11-08T00:09:42.217" v="8203" actId="20577"/>
          <ac:spMkLst>
            <pc:docMk/>
            <pc:sldMk cId="727259210" sldId="454"/>
            <ac:spMk id="3" creationId="{767D5325-FEBC-4BFA-BFE2-E10F0DDF1A07}"/>
          </ac:spMkLst>
        </pc:spChg>
        <pc:picChg chg="add mod">
          <ac:chgData name="Nath, Siddhartha" userId="d83df921-9d41-4a0b-95a4-a52fc1507e41" providerId="ADAL" clId="{3C223E26-855D-4912-A321-9665C4581692}" dt="2022-11-08T00:09:58.774" v="8205" actId="1076"/>
          <ac:picMkLst>
            <pc:docMk/>
            <pc:sldMk cId="727259210" sldId="454"/>
            <ac:picMk id="6" creationId="{FB2D3B64-25C6-4612-9194-199C697CE327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13:58.966" v="8575"/>
        <pc:sldMkLst>
          <pc:docMk/>
          <pc:sldMk cId="2466113800" sldId="455"/>
        </pc:sldMkLst>
        <pc:spChg chg="mod">
          <ac:chgData name="Nath, Siddhartha" userId="d83df921-9d41-4a0b-95a4-a52fc1507e41" providerId="ADAL" clId="{3C223E26-855D-4912-A321-9665C4581692}" dt="2022-11-08T00:10:24.455" v="8241" actId="20577"/>
          <ac:spMkLst>
            <pc:docMk/>
            <pc:sldMk cId="2466113800" sldId="455"/>
            <ac:spMk id="2" creationId="{B8EA9297-167C-4D2F-91CE-585A0DD3F3A1}"/>
          </ac:spMkLst>
        </pc:spChg>
        <pc:spChg chg="mod">
          <ac:chgData name="Nath, Siddhartha" userId="d83df921-9d41-4a0b-95a4-a52fc1507e41" providerId="ADAL" clId="{3C223E26-855D-4912-A321-9665C4581692}" dt="2022-11-08T00:12:10.116" v="8509" actId="14100"/>
          <ac:spMkLst>
            <pc:docMk/>
            <pc:sldMk cId="2466113800" sldId="455"/>
            <ac:spMk id="3" creationId="{7AD04ECB-0AB9-4715-896F-F2A6A7187294}"/>
          </ac:spMkLst>
        </pc:spChg>
        <pc:spChg chg="add">
          <ac:chgData name="Nath, Siddhartha" userId="d83df921-9d41-4a0b-95a4-a52fc1507e41" providerId="ADAL" clId="{3C223E26-855D-4912-A321-9665C4581692}" dt="2022-11-08T00:13:07.894" v="8521" actId="11529"/>
          <ac:spMkLst>
            <pc:docMk/>
            <pc:sldMk cId="2466113800" sldId="455"/>
            <ac:spMk id="9" creationId="{4C492559-2DCC-48E1-9C7B-322EFD9BD58A}"/>
          </ac:spMkLst>
        </pc:spChg>
        <pc:spChg chg="add mod">
          <ac:chgData name="Nath, Siddhartha" userId="d83df921-9d41-4a0b-95a4-a52fc1507e41" providerId="ADAL" clId="{3C223E26-855D-4912-A321-9665C4581692}" dt="2022-11-08T00:13:49.027" v="8572" actId="1076"/>
          <ac:spMkLst>
            <pc:docMk/>
            <pc:sldMk cId="2466113800" sldId="455"/>
            <ac:spMk id="10" creationId="{27EBA132-3A3E-4F72-83CD-A458C2EDA9B2}"/>
          </ac:spMkLst>
        </pc:spChg>
        <pc:picChg chg="add mod">
          <ac:chgData name="Nath, Siddhartha" userId="d83df921-9d41-4a0b-95a4-a52fc1507e41" providerId="ADAL" clId="{3C223E26-855D-4912-A321-9665C4581692}" dt="2022-11-08T00:12:28.652" v="8512" actId="1076"/>
          <ac:picMkLst>
            <pc:docMk/>
            <pc:sldMk cId="2466113800" sldId="455"/>
            <ac:picMk id="6" creationId="{EE87AB0B-E604-4ED1-8730-EE4AB9504AFC}"/>
          </ac:picMkLst>
        </pc:picChg>
        <pc:picChg chg="add mod">
          <ac:chgData name="Nath, Siddhartha" userId="d83df921-9d41-4a0b-95a4-a52fc1507e41" providerId="ADAL" clId="{3C223E26-855D-4912-A321-9665C4581692}" dt="2022-11-08T00:12:59.706" v="8520" actId="1076"/>
          <ac:picMkLst>
            <pc:docMk/>
            <pc:sldMk cId="2466113800" sldId="455"/>
            <ac:picMk id="8" creationId="{3A25C9E5-21FC-443B-9E16-E9718E282D53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16:15.242" v="8615"/>
        <pc:sldMkLst>
          <pc:docMk/>
          <pc:sldMk cId="1431846925" sldId="456"/>
        </pc:sldMkLst>
        <pc:spChg chg="mod">
          <ac:chgData name="Nath, Siddhartha" userId="d83df921-9d41-4a0b-95a4-a52fc1507e41" providerId="ADAL" clId="{3C223E26-855D-4912-A321-9665C4581692}" dt="2022-11-08T00:14:51.139" v="8596" actId="6549"/>
          <ac:spMkLst>
            <pc:docMk/>
            <pc:sldMk cId="1431846925" sldId="456"/>
            <ac:spMk id="3" creationId="{7AD04ECB-0AB9-4715-896F-F2A6A7187294}"/>
          </ac:spMkLst>
        </pc:spChg>
        <pc:spChg chg="mod">
          <ac:chgData name="Nath, Siddhartha" userId="d83df921-9d41-4a0b-95a4-a52fc1507e41" providerId="ADAL" clId="{3C223E26-855D-4912-A321-9665C4581692}" dt="2022-11-08T00:15:37.124" v="8609" actId="20577"/>
          <ac:spMkLst>
            <pc:docMk/>
            <pc:sldMk cId="1431846925" sldId="456"/>
            <ac:spMk id="10" creationId="{27EBA132-3A3E-4F72-83CD-A458C2EDA9B2}"/>
          </ac:spMkLst>
        </pc:spChg>
        <pc:picChg chg="del">
          <ac:chgData name="Nath, Siddhartha" userId="d83df921-9d41-4a0b-95a4-a52fc1507e41" providerId="ADAL" clId="{3C223E26-855D-4912-A321-9665C4581692}" dt="2022-11-08T00:14:55.942" v="8597" actId="478"/>
          <ac:picMkLst>
            <pc:docMk/>
            <pc:sldMk cId="1431846925" sldId="456"/>
            <ac:picMk id="6" creationId="{EE87AB0B-E604-4ED1-8730-EE4AB9504AFC}"/>
          </ac:picMkLst>
        </pc:picChg>
        <pc:picChg chg="add mod">
          <ac:chgData name="Nath, Siddhartha" userId="d83df921-9d41-4a0b-95a4-a52fc1507e41" providerId="ADAL" clId="{3C223E26-855D-4912-A321-9665C4581692}" dt="2022-11-08T00:15:15.537" v="8600" actId="1076"/>
          <ac:picMkLst>
            <pc:docMk/>
            <pc:sldMk cId="1431846925" sldId="456"/>
            <ac:picMk id="7" creationId="{0D4CEFD9-9024-41FA-90DA-A367282F55E7}"/>
          </ac:picMkLst>
        </pc:picChg>
        <pc:picChg chg="del">
          <ac:chgData name="Nath, Siddhartha" userId="d83df921-9d41-4a0b-95a4-a52fc1507e41" providerId="ADAL" clId="{3C223E26-855D-4912-A321-9665C4581692}" dt="2022-11-08T00:15:42.315" v="8610" actId="478"/>
          <ac:picMkLst>
            <pc:docMk/>
            <pc:sldMk cId="1431846925" sldId="456"/>
            <ac:picMk id="8" creationId="{3A25C9E5-21FC-443B-9E16-E9718E282D53}"/>
          </ac:picMkLst>
        </pc:picChg>
        <pc:picChg chg="add mod">
          <ac:chgData name="Nath, Siddhartha" userId="d83df921-9d41-4a0b-95a4-a52fc1507e41" providerId="ADAL" clId="{3C223E26-855D-4912-A321-9665C4581692}" dt="2022-11-08T00:16:01.720" v="8613" actId="1076"/>
          <ac:picMkLst>
            <pc:docMk/>
            <pc:sldMk cId="1431846925" sldId="456"/>
            <ac:picMk id="12" creationId="{244A87EC-AFB8-469B-B21D-53D6E73A8898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18:28.921" v="8829"/>
        <pc:sldMkLst>
          <pc:docMk/>
          <pc:sldMk cId="1576337474" sldId="457"/>
        </pc:sldMkLst>
        <pc:spChg chg="mod">
          <ac:chgData name="Nath, Siddhartha" userId="d83df921-9d41-4a0b-95a4-a52fc1507e41" providerId="ADAL" clId="{3C223E26-855D-4912-A321-9665C4581692}" dt="2022-11-08T00:16:44.070" v="8629" actId="20577"/>
          <ac:spMkLst>
            <pc:docMk/>
            <pc:sldMk cId="1576337474" sldId="457"/>
            <ac:spMk id="2" creationId="{46895CEA-E2BE-40E0-A8A4-6573C2777455}"/>
          </ac:spMkLst>
        </pc:spChg>
        <pc:spChg chg="mod">
          <ac:chgData name="Nath, Siddhartha" userId="d83df921-9d41-4a0b-95a4-a52fc1507e41" providerId="ADAL" clId="{3C223E26-855D-4912-A321-9665C4581692}" dt="2022-11-08T00:17:59.044" v="8823" actId="20577"/>
          <ac:spMkLst>
            <pc:docMk/>
            <pc:sldMk cId="1576337474" sldId="457"/>
            <ac:spMk id="3" creationId="{F800F0A6-5F62-4A31-8967-31D9FDF25F4C}"/>
          </ac:spMkLst>
        </pc:spChg>
        <pc:picChg chg="add mod">
          <ac:chgData name="Nath, Siddhartha" userId="d83df921-9d41-4a0b-95a4-a52fc1507e41" providerId="ADAL" clId="{3C223E26-855D-4912-A321-9665C4581692}" dt="2022-11-08T00:18:24.655" v="8828" actId="1076"/>
          <ac:picMkLst>
            <pc:docMk/>
            <pc:sldMk cId="1576337474" sldId="457"/>
            <ac:picMk id="6" creationId="{D5791C9D-6333-4B55-8409-DC3C12111F0A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23:43.759" v="9112"/>
        <pc:sldMkLst>
          <pc:docMk/>
          <pc:sldMk cId="2043366041" sldId="458"/>
        </pc:sldMkLst>
        <pc:spChg chg="mod">
          <ac:chgData name="Nath, Siddhartha" userId="d83df921-9d41-4a0b-95a4-a52fc1507e41" providerId="ADAL" clId="{3C223E26-855D-4912-A321-9665C4581692}" dt="2022-11-08T00:21:15.164" v="8855" actId="20577"/>
          <ac:spMkLst>
            <pc:docMk/>
            <pc:sldMk cId="2043366041" sldId="458"/>
            <ac:spMk id="2" creationId="{4FE2A224-1BB6-4991-8CB7-EA473FB54026}"/>
          </ac:spMkLst>
        </pc:spChg>
        <pc:spChg chg="mod">
          <ac:chgData name="Nath, Siddhartha" userId="d83df921-9d41-4a0b-95a4-a52fc1507e41" providerId="ADAL" clId="{3C223E26-855D-4912-A321-9665C4581692}" dt="2022-11-08T00:23:14.608" v="9108" actId="20577"/>
          <ac:spMkLst>
            <pc:docMk/>
            <pc:sldMk cId="2043366041" sldId="458"/>
            <ac:spMk id="3" creationId="{3F5DD6A0-19FA-4FAE-B681-AD4D991ABEC9}"/>
          </ac:spMkLst>
        </pc:spChg>
        <pc:picChg chg="add mod">
          <ac:chgData name="Nath, Siddhartha" userId="d83df921-9d41-4a0b-95a4-a52fc1507e41" providerId="ADAL" clId="{3C223E26-855D-4912-A321-9665C4581692}" dt="2022-11-08T00:23:41.633" v="9111" actId="1076"/>
          <ac:picMkLst>
            <pc:docMk/>
            <pc:sldMk cId="2043366041" sldId="458"/>
            <ac:picMk id="6" creationId="{4FECCAB8-C01E-40CE-A09C-F254DD439827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00:24:54.490" v="9156" actId="20577"/>
        <pc:sldMkLst>
          <pc:docMk/>
          <pc:sldMk cId="1559480733" sldId="459"/>
        </pc:sldMkLst>
        <pc:spChg chg="mod">
          <ac:chgData name="Nath, Siddhartha" userId="d83df921-9d41-4a0b-95a4-a52fc1507e41" providerId="ADAL" clId="{3C223E26-855D-4912-A321-9665C4581692}" dt="2022-11-08T00:24:54.490" v="9156" actId="20577"/>
          <ac:spMkLst>
            <pc:docMk/>
            <pc:sldMk cId="1559480733" sldId="459"/>
            <ac:spMk id="2" creationId="{54A28D11-14CA-42D5-8CA6-C0886ACA1CE1}"/>
          </ac:spMkLst>
        </pc:spChg>
        <pc:spChg chg="del">
          <ac:chgData name="Nath, Siddhartha" userId="d83df921-9d41-4a0b-95a4-a52fc1507e41" providerId="ADAL" clId="{3C223E26-855D-4912-A321-9665C4581692}" dt="2022-11-08T00:24:07.465" v="9148" actId="478"/>
          <ac:spMkLst>
            <pc:docMk/>
            <pc:sldMk cId="1559480733" sldId="459"/>
            <ac:spMk id="3" creationId="{342FFDAD-C496-4DAD-953B-55EFC67C66B8}"/>
          </ac:spMkLst>
        </pc:spChg>
        <pc:picChg chg="add mod">
          <ac:chgData name="Nath, Siddhartha" userId="d83df921-9d41-4a0b-95a4-a52fc1507e41" providerId="ADAL" clId="{3C223E26-855D-4912-A321-9665C4581692}" dt="2022-11-08T00:24:28.522" v="9150" actId="1076"/>
          <ac:picMkLst>
            <pc:docMk/>
            <pc:sldMk cId="1559480733" sldId="459"/>
            <ac:picMk id="6" creationId="{7FA50AEE-C4A4-42F8-9BA4-88C148E8FFDD}"/>
          </ac:picMkLst>
        </pc:picChg>
      </pc:sldChg>
      <pc:sldChg chg="addSp modSp new mod">
        <pc:chgData name="Nath, Siddhartha" userId="d83df921-9d41-4a0b-95a4-a52fc1507e41" providerId="ADAL" clId="{3C223E26-855D-4912-A321-9665C4581692}" dt="2022-11-08T00:26:04.865" v="9244" actId="1076"/>
        <pc:sldMkLst>
          <pc:docMk/>
          <pc:sldMk cId="1073787394" sldId="460"/>
        </pc:sldMkLst>
        <pc:spChg chg="mod">
          <ac:chgData name="Nath, Siddhartha" userId="d83df921-9d41-4a0b-95a4-a52fc1507e41" providerId="ADAL" clId="{3C223E26-855D-4912-A321-9665C4581692}" dt="2022-11-08T00:25:02.200" v="9169" actId="20577"/>
          <ac:spMkLst>
            <pc:docMk/>
            <pc:sldMk cId="1073787394" sldId="460"/>
            <ac:spMk id="2" creationId="{743EA02E-FFBB-4BB4-9C72-40B07852E11B}"/>
          </ac:spMkLst>
        </pc:spChg>
        <pc:spChg chg="mod">
          <ac:chgData name="Nath, Siddhartha" userId="d83df921-9d41-4a0b-95a4-a52fc1507e41" providerId="ADAL" clId="{3C223E26-855D-4912-A321-9665C4581692}" dt="2022-11-08T00:25:45.855" v="9241" actId="207"/>
          <ac:spMkLst>
            <pc:docMk/>
            <pc:sldMk cId="1073787394" sldId="460"/>
            <ac:spMk id="3" creationId="{6B0EC84D-06AF-4587-AD84-EF264043572D}"/>
          </ac:spMkLst>
        </pc:spChg>
        <pc:picChg chg="add mod">
          <ac:chgData name="Nath, Siddhartha" userId="d83df921-9d41-4a0b-95a4-a52fc1507e41" providerId="ADAL" clId="{3C223E26-855D-4912-A321-9665C4581692}" dt="2022-11-08T00:26:04.865" v="9244" actId="1076"/>
          <ac:picMkLst>
            <pc:docMk/>
            <pc:sldMk cId="1073787394" sldId="460"/>
            <ac:picMk id="6" creationId="{36D34CDC-66E8-4790-959D-FB376CFC953E}"/>
          </ac:picMkLst>
        </pc:picChg>
      </pc:sldChg>
      <pc:sldChg chg="addSp delSp modSp add mod">
        <pc:chgData name="Nath, Siddhartha" userId="d83df921-9d41-4a0b-95a4-a52fc1507e41" providerId="ADAL" clId="{3C223E26-855D-4912-A321-9665C4581692}" dt="2022-11-08T00:28:02.311" v="9259" actId="14100"/>
        <pc:sldMkLst>
          <pc:docMk/>
          <pc:sldMk cId="2182665032" sldId="461"/>
        </pc:sldMkLst>
        <pc:spChg chg="mod">
          <ac:chgData name="Nath, Siddhartha" userId="d83df921-9d41-4a0b-95a4-a52fc1507e41" providerId="ADAL" clId="{3C223E26-855D-4912-A321-9665C4581692}" dt="2022-11-08T00:27:12.345" v="9253" actId="14100"/>
          <ac:spMkLst>
            <pc:docMk/>
            <pc:sldMk cId="2182665032" sldId="461"/>
            <ac:spMk id="3" creationId="{6B0EC84D-06AF-4587-AD84-EF264043572D}"/>
          </ac:spMkLst>
        </pc:spChg>
        <pc:picChg chg="del mod">
          <ac:chgData name="Nath, Siddhartha" userId="d83df921-9d41-4a0b-95a4-a52fc1507e41" providerId="ADAL" clId="{3C223E26-855D-4912-A321-9665C4581692}" dt="2022-11-08T00:27:57.298" v="9257" actId="478"/>
          <ac:picMkLst>
            <pc:docMk/>
            <pc:sldMk cId="2182665032" sldId="461"/>
            <ac:picMk id="6" creationId="{36D34CDC-66E8-4790-959D-FB376CFC953E}"/>
          </ac:picMkLst>
        </pc:picChg>
        <pc:picChg chg="add mod">
          <ac:chgData name="Nath, Siddhartha" userId="d83df921-9d41-4a0b-95a4-a52fc1507e41" providerId="ADAL" clId="{3C223E26-855D-4912-A321-9665C4581692}" dt="2022-11-08T00:28:02.311" v="9259" actId="14100"/>
          <ac:picMkLst>
            <pc:docMk/>
            <pc:sldMk cId="2182665032" sldId="461"/>
            <ac:picMk id="7" creationId="{C64B4CB1-9B35-4E2A-A47D-1B48DE470875}"/>
          </ac:picMkLst>
        </pc:picChg>
      </pc:sldChg>
      <pc:sldChg chg="addSp modSp new mod modAnim">
        <pc:chgData name="Nath, Siddhartha" userId="d83df921-9d41-4a0b-95a4-a52fc1507e41" providerId="ADAL" clId="{3C223E26-855D-4912-A321-9665C4581692}" dt="2022-11-08T00:30:34.167" v="9443"/>
        <pc:sldMkLst>
          <pc:docMk/>
          <pc:sldMk cId="3851298499" sldId="462"/>
        </pc:sldMkLst>
        <pc:spChg chg="mod">
          <ac:chgData name="Nath, Siddhartha" userId="d83df921-9d41-4a0b-95a4-a52fc1507e41" providerId="ADAL" clId="{3C223E26-855D-4912-A321-9665C4581692}" dt="2022-11-08T00:29:08.528" v="9350" actId="20577"/>
          <ac:spMkLst>
            <pc:docMk/>
            <pc:sldMk cId="3851298499" sldId="462"/>
            <ac:spMk id="2" creationId="{B1A3AB74-A76B-4065-ACB7-D9A3F622C3D6}"/>
          </ac:spMkLst>
        </pc:spChg>
        <pc:spChg chg="mod">
          <ac:chgData name="Nath, Siddhartha" userId="d83df921-9d41-4a0b-95a4-a52fc1507e41" providerId="ADAL" clId="{3C223E26-855D-4912-A321-9665C4581692}" dt="2022-11-08T00:30:04.300" v="9439" actId="14100"/>
          <ac:spMkLst>
            <pc:docMk/>
            <pc:sldMk cId="3851298499" sldId="462"/>
            <ac:spMk id="3" creationId="{C9690315-FC93-4EE4-92C6-ED3925947DF2}"/>
          </ac:spMkLst>
        </pc:spChg>
        <pc:picChg chg="add mod">
          <ac:chgData name="Nath, Siddhartha" userId="d83df921-9d41-4a0b-95a4-a52fc1507e41" providerId="ADAL" clId="{3C223E26-855D-4912-A321-9665C4581692}" dt="2022-11-08T00:30:29.355" v="9442" actId="1076"/>
          <ac:picMkLst>
            <pc:docMk/>
            <pc:sldMk cId="3851298499" sldId="462"/>
            <ac:picMk id="6" creationId="{E2F176D6-67EA-4432-8F3C-3767C6E1B81D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1:12.790" v="9450"/>
        <pc:sldMkLst>
          <pc:docMk/>
          <pc:sldMk cId="3052329250" sldId="463"/>
        </pc:sldMkLst>
        <pc:picChg chg="del">
          <ac:chgData name="Nath, Siddhartha" userId="d83df921-9d41-4a0b-95a4-a52fc1507e41" providerId="ADAL" clId="{3C223E26-855D-4912-A321-9665C4581692}" dt="2022-11-08T00:31:00.855" v="9445" actId="478"/>
          <ac:picMkLst>
            <pc:docMk/>
            <pc:sldMk cId="3052329250" sldId="463"/>
            <ac:picMk id="6" creationId="{E2F176D6-67EA-4432-8F3C-3767C6E1B81D}"/>
          </ac:picMkLst>
        </pc:picChg>
        <pc:picChg chg="add mod">
          <ac:chgData name="Nath, Siddhartha" userId="d83df921-9d41-4a0b-95a4-a52fc1507e41" providerId="ADAL" clId="{3C223E26-855D-4912-A321-9665C4581692}" dt="2022-11-08T00:31:09.386" v="9449" actId="14100"/>
          <ac:picMkLst>
            <pc:docMk/>
            <pc:sldMk cId="3052329250" sldId="463"/>
            <ac:picMk id="7" creationId="{98C130A6-71A1-4237-86C1-73D719BBA544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2:18.309" v="9457"/>
        <pc:sldMkLst>
          <pc:docMk/>
          <pc:sldMk cId="3477598606" sldId="464"/>
        </pc:sldMkLst>
        <pc:picChg chg="add mod">
          <ac:chgData name="Nath, Siddhartha" userId="d83df921-9d41-4a0b-95a4-a52fc1507e41" providerId="ADAL" clId="{3C223E26-855D-4912-A321-9665C4581692}" dt="2022-11-08T00:32:16.530" v="9456" actId="14100"/>
          <ac:picMkLst>
            <pc:docMk/>
            <pc:sldMk cId="3477598606" sldId="464"/>
            <ac:picMk id="6" creationId="{98F099B3-964A-44F4-9663-B3F2732B4807}"/>
          </ac:picMkLst>
        </pc:picChg>
        <pc:picChg chg="del">
          <ac:chgData name="Nath, Siddhartha" userId="d83df921-9d41-4a0b-95a4-a52fc1507e41" providerId="ADAL" clId="{3C223E26-855D-4912-A321-9665C4581692}" dt="2022-11-08T00:31:57.771" v="9452" actId="478"/>
          <ac:picMkLst>
            <pc:docMk/>
            <pc:sldMk cId="3477598606" sldId="464"/>
            <ac:picMk id="7" creationId="{98C130A6-71A1-4237-86C1-73D719BBA544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3:56.994" v="9466"/>
        <pc:sldMkLst>
          <pc:docMk/>
          <pc:sldMk cId="1406344349" sldId="465"/>
        </pc:sldMkLst>
        <pc:spChg chg="mod">
          <ac:chgData name="Nath, Siddhartha" userId="d83df921-9d41-4a0b-95a4-a52fc1507e41" providerId="ADAL" clId="{3C223E26-855D-4912-A321-9665C4581692}" dt="2022-11-08T00:33:17.165" v="9460" actId="20577"/>
          <ac:spMkLst>
            <pc:docMk/>
            <pc:sldMk cId="1406344349" sldId="465"/>
            <ac:spMk id="2" creationId="{B1A3AB74-A76B-4065-ACB7-D9A3F622C3D6}"/>
          </ac:spMkLst>
        </pc:spChg>
        <pc:picChg chg="del">
          <ac:chgData name="Nath, Siddhartha" userId="d83df921-9d41-4a0b-95a4-a52fc1507e41" providerId="ADAL" clId="{3C223E26-855D-4912-A321-9665C4581692}" dt="2022-11-08T00:33:31.794" v="9461" actId="478"/>
          <ac:picMkLst>
            <pc:docMk/>
            <pc:sldMk cId="1406344349" sldId="465"/>
            <ac:picMk id="6" creationId="{98F099B3-964A-44F4-9663-B3F2732B4807}"/>
          </ac:picMkLst>
        </pc:picChg>
        <pc:picChg chg="add mod">
          <ac:chgData name="Nath, Siddhartha" userId="d83df921-9d41-4a0b-95a4-a52fc1507e41" providerId="ADAL" clId="{3C223E26-855D-4912-A321-9665C4581692}" dt="2022-11-08T00:33:54.462" v="9465" actId="14100"/>
          <ac:picMkLst>
            <pc:docMk/>
            <pc:sldMk cId="1406344349" sldId="465"/>
            <ac:picMk id="7" creationId="{CC7B1ED0-AA00-40BA-9B4A-D872B9B0CEA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5:01.727" v="9473"/>
        <pc:sldMkLst>
          <pc:docMk/>
          <pc:sldMk cId="3791391495" sldId="466"/>
        </pc:sldMkLst>
        <pc:picChg chg="add mod">
          <ac:chgData name="Nath, Siddhartha" userId="d83df921-9d41-4a0b-95a4-a52fc1507e41" providerId="ADAL" clId="{3C223E26-855D-4912-A321-9665C4581692}" dt="2022-11-08T00:34:58.972" v="9472" actId="14100"/>
          <ac:picMkLst>
            <pc:docMk/>
            <pc:sldMk cId="3791391495" sldId="466"/>
            <ac:picMk id="6" creationId="{16CFC42B-15D1-42BA-8B82-0F4D67E2601C}"/>
          </ac:picMkLst>
        </pc:picChg>
        <pc:picChg chg="del">
          <ac:chgData name="Nath, Siddhartha" userId="d83df921-9d41-4a0b-95a4-a52fc1507e41" providerId="ADAL" clId="{3C223E26-855D-4912-A321-9665C4581692}" dt="2022-11-08T00:34:40.987" v="9468" actId="478"/>
          <ac:picMkLst>
            <pc:docMk/>
            <pc:sldMk cId="3791391495" sldId="466"/>
            <ac:picMk id="7" creationId="{CC7B1ED0-AA00-40BA-9B4A-D872B9B0CEA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5:38.662" v="9480"/>
        <pc:sldMkLst>
          <pc:docMk/>
          <pc:sldMk cId="3888533958" sldId="467"/>
        </pc:sldMkLst>
        <pc:picChg chg="del">
          <ac:chgData name="Nath, Siddhartha" userId="d83df921-9d41-4a0b-95a4-a52fc1507e41" providerId="ADAL" clId="{3C223E26-855D-4912-A321-9665C4581692}" dt="2022-11-08T00:35:18.588" v="9475" actId="478"/>
          <ac:picMkLst>
            <pc:docMk/>
            <pc:sldMk cId="3888533958" sldId="467"/>
            <ac:picMk id="6" creationId="{16CFC42B-15D1-42BA-8B82-0F4D67E2601C}"/>
          </ac:picMkLst>
        </pc:picChg>
        <pc:picChg chg="add mod">
          <ac:chgData name="Nath, Siddhartha" userId="d83df921-9d41-4a0b-95a4-a52fc1507e41" providerId="ADAL" clId="{3C223E26-855D-4912-A321-9665C4581692}" dt="2022-11-08T00:35:36.818" v="9479" actId="14100"/>
          <ac:picMkLst>
            <pc:docMk/>
            <pc:sldMk cId="3888533958" sldId="467"/>
            <ac:picMk id="7" creationId="{9943ABDC-0819-41CA-826B-11686F49C35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6:32.954" v="9489"/>
        <pc:sldMkLst>
          <pc:docMk/>
          <pc:sldMk cId="1404727061" sldId="468"/>
        </pc:sldMkLst>
        <pc:spChg chg="mod">
          <ac:chgData name="Nath, Siddhartha" userId="d83df921-9d41-4a0b-95a4-a52fc1507e41" providerId="ADAL" clId="{3C223E26-855D-4912-A321-9665C4581692}" dt="2022-11-08T00:35:47.417" v="9483" actId="20577"/>
          <ac:spMkLst>
            <pc:docMk/>
            <pc:sldMk cId="1404727061" sldId="468"/>
            <ac:spMk id="2" creationId="{B1A3AB74-A76B-4065-ACB7-D9A3F622C3D6}"/>
          </ac:spMkLst>
        </pc:spChg>
        <pc:picChg chg="add mod">
          <ac:chgData name="Nath, Siddhartha" userId="d83df921-9d41-4a0b-95a4-a52fc1507e41" providerId="ADAL" clId="{3C223E26-855D-4912-A321-9665C4581692}" dt="2022-11-08T00:36:30.191" v="9488" actId="14100"/>
          <ac:picMkLst>
            <pc:docMk/>
            <pc:sldMk cId="1404727061" sldId="468"/>
            <ac:picMk id="6" creationId="{EB9DDF68-94C7-4594-842E-4AB15DCBD21C}"/>
          </ac:picMkLst>
        </pc:picChg>
        <pc:picChg chg="del">
          <ac:chgData name="Nath, Siddhartha" userId="d83df921-9d41-4a0b-95a4-a52fc1507e41" providerId="ADAL" clId="{3C223E26-855D-4912-A321-9665C4581692}" dt="2022-11-08T00:36:08.840" v="9484" actId="478"/>
          <ac:picMkLst>
            <pc:docMk/>
            <pc:sldMk cId="1404727061" sldId="468"/>
            <ac:picMk id="7" creationId="{9943ABDC-0819-41CA-826B-11686F49C35E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7:12.456" v="9496"/>
        <pc:sldMkLst>
          <pc:docMk/>
          <pc:sldMk cId="4049349827" sldId="469"/>
        </pc:sldMkLst>
        <pc:picChg chg="del">
          <ac:chgData name="Nath, Siddhartha" userId="d83df921-9d41-4a0b-95a4-a52fc1507e41" providerId="ADAL" clId="{3C223E26-855D-4912-A321-9665C4581692}" dt="2022-11-08T00:36:50.650" v="9491" actId="478"/>
          <ac:picMkLst>
            <pc:docMk/>
            <pc:sldMk cId="4049349827" sldId="469"/>
            <ac:picMk id="6" creationId="{EB9DDF68-94C7-4594-842E-4AB15DCBD21C}"/>
          </ac:picMkLst>
        </pc:picChg>
        <pc:picChg chg="add mod">
          <ac:chgData name="Nath, Siddhartha" userId="d83df921-9d41-4a0b-95a4-a52fc1507e41" providerId="ADAL" clId="{3C223E26-855D-4912-A321-9665C4581692}" dt="2022-11-08T00:37:07.838" v="9495" actId="14100"/>
          <ac:picMkLst>
            <pc:docMk/>
            <pc:sldMk cId="4049349827" sldId="469"/>
            <ac:picMk id="7" creationId="{27C2B693-7555-41E7-948D-8EFC687D42C2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7:43.223" v="9504"/>
        <pc:sldMkLst>
          <pc:docMk/>
          <pc:sldMk cId="663949560" sldId="470"/>
        </pc:sldMkLst>
        <pc:picChg chg="add mod">
          <ac:chgData name="Nath, Siddhartha" userId="d83df921-9d41-4a0b-95a4-a52fc1507e41" providerId="ADAL" clId="{3C223E26-855D-4912-A321-9665C4581692}" dt="2022-11-08T00:37:40.237" v="9503" actId="14100"/>
          <ac:picMkLst>
            <pc:docMk/>
            <pc:sldMk cId="663949560" sldId="470"/>
            <ac:picMk id="6" creationId="{52B9C921-A405-46B1-B4FE-2A2E724BF714}"/>
          </ac:picMkLst>
        </pc:picChg>
        <pc:picChg chg="del">
          <ac:chgData name="Nath, Siddhartha" userId="d83df921-9d41-4a0b-95a4-a52fc1507e41" providerId="ADAL" clId="{3C223E26-855D-4912-A321-9665C4581692}" dt="2022-11-08T00:37:21.175" v="9498" actId="478"/>
          <ac:picMkLst>
            <pc:docMk/>
            <pc:sldMk cId="663949560" sldId="470"/>
            <ac:picMk id="7" creationId="{27C2B693-7555-41E7-948D-8EFC687D42C2}"/>
          </ac:picMkLst>
        </pc:picChg>
      </pc:sldChg>
      <pc:sldChg chg="addSp delSp modSp add mod delAnim modAnim">
        <pc:chgData name="Nath, Siddhartha" userId="d83df921-9d41-4a0b-95a4-a52fc1507e41" providerId="ADAL" clId="{3C223E26-855D-4912-A321-9665C4581692}" dt="2022-11-08T00:39:02.421" v="9631"/>
        <pc:sldMkLst>
          <pc:docMk/>
          <pc:sldMk cId="1221003548" sldId="471"/>
        </pc:sldMkLst>
        <pc:spChg chg="mod">
          <ac:chgData name="Nath, Siddhartha" userId="d83df921-9d41-4a0b-95a4-a52fc1507e41" providerId="ADAL" clId="{3C223E26-855D-4912-A321-9665C4581692}" dt="2022-11-08T00:37:53.951" v="9516" actId="20577"/>
          <ac:spMkLst>
            <pc:docMk/>
            <pc:sldMk cId="1221003548" sldId="471"/>
            <ac:spMk id="2" creationId="{B1A3AB74-A76B-4065-ACB7-D9A3F622C3D6}"/>
          </ac:spMkLst>
        </pc:spChg>
        <pc:spChg chg="mod">
          <ac:chgData name="Nath, Siddhartha" userId="d83df921-9d41-4a0b-95a4-a52fc1507e41" providerId="ADAL" clId="{3C223E26-855D-4912-A321-9665C4581692}" dt="2022-11-08T00:38:44.102" v="9627"/>
          <ac:spMkLst>
            <pc:docMk/>
            <pc:sldMk cId="1221003548" sldId="471"/>
            <ac:spMk id="3" creationId="{C9690315-FC93-4EE4-92C6-ED3925947DF2}"/>
          </ac:spMkLst>
        </pc:spChg>
        <pc:picChg chg="del">
          <ac:chgData name="Nath, Siddhartha" userId="d83df921-9d41-4a0b-95a4-a52fc1507e41" providerId="ADAL" clId="{3C223E26-855D-4912-A321-9665C4581692}" dt="2022-11-08T00:38:47.142" v="9628" actId="478"/>
          <ac:picMkLst>
            <pc:docMk/>
            <pc:sldMk cId="1221003548" sldId="471"/>
            <ac:picMk id="6" creationId="{52B9C921-A405-46B1-B4FE-2A2E724BF714}"/>
          </ac:picMkLst>
        </pc:picChg>
        <pc:picChg chg="add mod">
          <ac:chgData name="Nath, Siddhartha" userId="d83df921-9d41-4a0b-95a4-a52fc1507e41" providerId="ADAL" clId="{3C223E26-855D-4912-A321-9665C4581692}" dt="2022-11-08T00:39:00.410" v="9630" actId="1076"/>
          <ac:picMkLst>
            <pc:docMk/>
            <pc:sldMk cId="1221003548" sldId="471"/>
            <ac:picMk id="7" creationId="{94CFAE14-48F0-485E-8D0D-2F0E4424513A}"/>
          </ac:picMkLst>
        </pc:picChg>
      </pc:sldChg>
      <pc:sldChg chg="modSp new mod">
        <pc:chgData name="Nath, Siddhartha" userId="d83df921-9d41-4a0b-95a4-a52fc1507e41" providerId="ADAL" clId="{3C223E26-855D-4912-A321-9665C4581692}" dt="2022-11-08T00:41:42.044" v="9869" actId="20577"/>
        <pc:sldMkLst>
          <pc:docMk/>
          <pc:sldMk cId="1444956865" sldId="472"/>
        </pc:sldMkLst>
        <pc:spChg chg="mod">
          <ac:chgData name="Nath, Siddhartha" userId="d83df921-9d41-4a0b-95a4-a52fc1507e41" providerId="ADAL" clId="{3C223E26-855D-4912-A321-9665C4581692}" dt="2022-11-08T00:40:15.633" v="9649" actId="20577"/>
          <ac:spMkLst>
            <pc:docMk/>
            <pc:sldMk cId="1444956865" sldId="472"/>
            <ac:spMk id="2" creationId="{C7F79205-F393-4F0A-99B4-5BF6D7125CDB}"/>
          </ac:spMkLst>
        </pc:spChg>
        <pc:spChg chg="mod">
          <ac:chgData name="Nath, Siddhartha" userId="d83df921-9d41-4a0b-95a4-a52fc1507e41" providerId="ADAL" clId="{3C223E26-855D-4912-A321-9665C4581692}" dt="2022-11-08T00:41:42.044" v="9869" actId="20577"/>
          <ac:spMkLst>
            <pc:docMk/>
            <pc:sldMk cId="1444956865" sldId="472"/>
            <ac:spMk id="3" creationId="{3F3DD473-B993-4006-AFF1-F0DAF8E3A974}"/>
          </ac:spMkLst>
        </pc:spChg>
      </pc:sldChg>
      <pc:sldChg chg="modSp new mod">
        <pc:chgData name="Nath, Siddhartha" userId="d83df921-9d41-4a0b-95a4-a52fc1507e41" providerId="ADAL" clId="{3C223E26-855D-4912-A321-9665C4581692}" dt="2022-11-08T00:45:28.344" v="10207" actId="20577"/>
        <pc:sldMkLst>
          <pc:docMk/>
          <pc:sldMk cId="320856835" sldId="473"/>
        </pc:sldMkLst>
        <pc:spChg chg="mod">
          <ac:chgData name="Nath, Siddhartha" userId="d83df921-9d41-4a0b-95a4-a52fc1507e41" providerId="ADAL" clId="{3C223E26-855D-4912-A321-9665C4581692}" dt="2022-11-08T00:43:41.036" v="9897" actId="20577"/>
          <ac:spMkLst>
            <pc:docMk/>
            <pc:sldMk cId="320856835" sldId="473"/>
            <ac:spMk id="2" creationId="{61761AF1-EC2A-4A60-90BA-FB58BE512170}"/>
          </ac:spMkLst>
        </pc:spChg>
        <pc:spChg chg="mod">
          <ac:chgData name="Nath, Siddhartha" userId="d83df921-9d41-4a0b-95a4-a52fc1507e41" providerId="ADAL" clId="{3C223E26-855D-4912-A321-9665C4581692}" dt="2022-11-08T00:45:28.344" v="10207" actId="20577"/>
          <ac:spMkLst>
            <pc:docMk/>
            <pc:sldMk cId="320856835" sldId="473"/>
            <ac:spMk id="3" creationId="{9AB171BC-F1E9-42FC-A62D-2A9E8ECF0A08}"/>
          </ac:spMkLst>
        </pc:spChg>
      </pc:sldChg>
      <pc:sldChg chg="addSp modSp new mod modAnim">
        <pc:chgData name="Nath, Siddhartha" userId="d83df921-9d41-4a0b-95a4-a52fc1507e41" providerId="ADAL" clId="{3C223E26-855D-4912-A321-9665C4581692}" dt="2022-11-08T00:56:20.752" v="10554" actId="14100"/>
        <pc:sldMkLst>
          <pc:docMk/>
          <pc:sldMk cId="633119425" sldId="474"/>
        </pc:sldMkLst>
        <pc:spChg chg="mod">
          <ac:chgData name="Nath, Siddhartha" userId="d83df921-9d41-4a0b-95a4-a52fc1507e41" providerId="ADAL" clId="{3C223E26-855D-4912-A321-9665C4581692}" dt="2022-11-08T00:51:36.292" v="10258" actId="20577"/>
          <ac:spMkLst>
            <pc:docMk/>
            <pc:sldMk cId="633119425" sldId="474"/>
            <ac:spMk id="2" creationId="{58B70937-DA18-45A1-98B5-4FE241FDCEDE}"/>
          </ac:spMkLst>
        </pc:spChg>
        <pc:spChg chg="mod">
          <ac:chgData name="Nath, Siddhartha" userId="d83df921-9d41-4a0b-95a4-a52fc1507e41" providerId="ADAL" clId="{3C223E26-855D-4912-A321-9665C4581692}" dt="2022-11-08T00:56:20.752" v="10554" actId="14100"/>
          <ac:spMkLst>
            <pc:docMk/>
            <pc:sldMk cId="633119425" sldId="474"/>
            <ac:spMk id="3" creationId="{CFA5229C-137D-4D2E-A5BD-7DF237E125DB}"/>
          </ac:spMkLst>
        </pc:spChg>
        <pc:picChg chg="add mod">
          <ac:chgData name="Nath, Siddhartha" userId="d83df921-9d41-4a0b-95a4-a52fc1507e41" providerId="ADAL" clId="{3C223E26-855D-4912-A321-9665C4581692}" dt="2022-11-08T00:55:22.907" v="10525" actId="1076"/>
          <ac:picMkLst>
            <pc:docMk/>
            <pc:sldMk cId="633119425" sldId="474"/>
            <ac:picMk id="6" creationId="{0ACC7767-A2D7-430E-AFE9-34285E84D54E}"/>
          </ac:picMkLst>
        </pc:picChg>
        <pc:picChg chg="add mod">
          <ac:chgData name="Nath, Siddhartha" userId="d83df921-9d41-4a0b-95a4-a52fc1507e41" providerId="ADAL" clId="{3C223E26-855D-4912-A321-9665C4581692}" dt="2022-11-08T00:55:17.652" v="10522" actId="1076"/>
          <ac:picMkLst>
            <pc:docMk/>
            <pc:sldMk cId="633119425" sldId="474"/>
            <ac:picMk id="8" creationId="{9B04E4E0-C5A7-4892-8051-070BD7E7E04E}"/>
          </ac:picMkLst>
        </pc:picChg>
        <pc:picChg chg="add mod">
          <ac:chgData name="Nath, Siddhartha" userId="d83df921-9d41-4a0b-95a4-a52fc1507e41" providerId="ADAL" clId="{3C223E26-855D-4912-A321-9665C4581692}" dt="2022-11-08T00:55:53.338" v="10531" actId="14100"/>
          <ac:picMkLst>
            <pc:docMk/>
            <pc:sldMk cId="633119425" sldId="474"/>
            <ac:picMk id="10" creationId="{BBBBF7D6-22BB-4882-BCF6-9D51BBA04C59}"/>
          </ac:picMkLst>
        </pc:picChg>
      </pc:sldChg>
      <pc:sldChg chg="modSp new mod">
        <pc:chgData name="Nath, Siddhartha" userId="d83df921-9d41-4a0b-95a4-a52fc1507e41" providerId="ADAL" clId="{3C223E26-855D-4912-A321-9665C4581692}" dt="2022-11-08T01:41:55.772" v="11133" actId="20577"/>
        <pc:sldMkLst>
          <pc:docMk/>
          <pc:sldMk cId="1423015851" sldId="475"/>
        </pc:sldMkLst>
        <pc:spChg chg="mod">
          <ac:chgData name="Nath, Siddhartha" userId="d83df921-9d41-4a0b-95a4-a52fc1507e41" providerId="ADAL" clId="{3C223E26-855D-4912-A321-9665C4581692}" dt="2022-11-08T01:41:55.772" v="11133" actId="20577"/>
          <ac:spMkLst>
            <pc:docMk/>
            <pc:sldMk cId="1423015851" sldId="475"/>
            <ac:spMk id="2" creationId="{F604269E-79F3-4209-A8D5-3F7581FF8B9D}"/>
          </ac:spMkLst>
        </pc:spChg>
        <pc:spChg chg="mod">
          <ac:chgData name="Nath, Siddhartha" userId="d83df921-9d41-4a0b-95a4-a52fc1507e41" providerId="ADAL" clId="{3C223E26-855D-4912-A321-9665C4581692}" dt="2022-11-08T01:41:34.376" v="11119" actId="20577"/>
          <ac:spMkLst>
            <pc:docMk/>
            <pc:sldMk cId="1423015851" sldId="475"/>
            <ac:spMk id="3" creationId="{B9468D98-AD25-4C77-BBDC-D2F1740A8F3F}"/>
          </ac:spMkLst>
        </pc:spChg>
      </pc:sldChg>
      <pc:sldChg chg="modSp new mod">
        <pc:chgData name="Nath, Siddhartha" userId="d83df921-9d41-4a0b-95a4-a52fc1507e41" providerId="ADAL" clId="{3C223E26-855D-4912-A321-9665C4581692}" dt="2022-11-08T16:07:01.823" v="13180" actId="207"/>
        <pc:sldMkLst>
          <pc:docMk/>
          <pc:sldMk cId="2642513415" sldId="476"/>
        </pc:sldMkLst>
        <pc:spChg chg="mod">
          <ac:chgData name="Nath, Siddhartha" userId="d83df921-9d41-4a0b-95a4-a52fc1507e41" providerId="ADAL" clId="{3C223E26-855D-4912-A321-9665C4581692}" dt="2022-11-08T16:07:01.823" v="13180" actId="207"/>
          <ac:spMkLst>
            <pc:docMk/>
            <pc:sldMk cId="2642513415" sldId="476"/>
            <ac:spMk id="2" creationId="{03C66134-48CD-48F8-A460-7688FCD2FFFD}"/>
          </ac:spMkLst>
        </pc:spChg>
        <pc:spChg chg="mod">
          <ac:chgData name="Nath, Siddhartha" userId="d83df921-9d41-4a0b-95a4-a52fc1507e41" providerId="ADAL" clId="{3C223E26-855D-4912-A321-9665C4581692}" dt="2022-11-08T01:45:47.721" v="11757" actId="20577"/>
          <ac:spMkLst>
            <pc:docMk/>
            <pc:sldMk cId="2642513415" sldId="476"/>
            <ac:spMk id="3" creationId="{77A551EB-AE8A-4233-973E-73E4BEE7EEC5}"/>
          </ac:spMkLst>
        </pc:spChg>
      </pc:sldChg>
      <pc:sldChg chg="addSp delSp modSp new mod">
        <pc:chgData name="Nath, Siddhartha" userId="d83df921-9d41-4a0b-95a4-a52fc1507e41" providerId="ADAL" clId="{3C223E26-855D-4912-A321-9665C4581692}" dt="2022-11-08T01:48:07.742" v="11930" actId="20577"/>
        <pc:sldMkLst>
          <pc:docMk/>
          <pc:sldMk cId="586804045" sldId="477"/>
        </pc:sldMkLst>
        <pc:spChg chg="mod">
          <ac:chgData name="Nath, Siddhartha" userId="d83df921-9d41-4a0b-95a4-a52fc1507e41" providerId="ADAL" clId="{3C223E26-855D-4912-A321-9665C4581692}" dt="2022-11-08T01:46:18.952" v="11800" actId="20577"/>
          <ac:spMkLst>
            <pc:docMk/>
            <pc:sldMk cId="586804045" sldId="477"/>
            <ac:spMk id="2" creationId="{4D8ACF7C-4C54-445C-AFC0-C6CF870DCFC2}"/>
          </ac:spMkLst>
        </pc:spChg>
        <pc:spChg chg="del mod">
          <ac:chgData name="Nath, Siddhartha" userId="d83df921-9d41-4a0b-95a4-a52fc1507e41" providerId="ADAL" clId="{3C223E26-855D-4912-A321-9665C4581692}" dt="2022-11-08T01:46:30.779" v="11802" actId="22"/>
          <ac:spMkLst>
            <pc:docMk/>
            <pc:sldMk cId="586804045" sldId="477"/>
            <ac:spMk id="3" creationId="{6AB1CF81-E9C3-4F93-88E9-255C84D96745}"/>
          </ac:spMkLst>
        </pc:spChg>
        <pc:spChg chg="add mod">
          <ac:chgData name="Nath, Siddhartha" userId="d83df921-9d41-4a0b-95a4-a52fc1507e41" providerId="ADAL" clId="{3C223E26-855D-4912-A321-9665C4581692}" dt="2022-11-08T01:48:07.742" v="11930" actId="20577"/>
          <ac:spMkLst>
            <pc:docMk/>
            <pc:sldMk cId="586804045" sldId="477"/>
            <ac:spMk id="7" creationId="{6C64264B-D61C-4BBE-A50E-DB160B5D7819}"/>
          </ac:spMkLst>
        </pc:spChg>
        <pc:picChg chg="add mod ord">
          <ac:chgData name="Nath, Siddhartha" userId="d83df921-9d41-4a0b-95a4-a52fc1507e41" providerId="ADAL" clId="{3C223E26-855D-4912-A321-9665C4581692}" dt="2022-11-08T01:46:33.744" v="11803" actId="1076"/>
          <ac:picMkLst>
            <pc:docMk/>
            <pc:sldMk cId="586804045" sldId="477"/>
            <ac:picMk id="6" creationId="{B60DEC0E-EE70-45E0-AA7D-C6CEEBB238A4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16:06:34.971" v="13168" actId="313"/>
        <pc:sldMkLst>
          <pc:docMk/>
          <pc:sldMk cId="764716555" sldId="478"/>
        </pc:sldMkLst>
        <pc:spChg chg="mod">
          <ac:chgData name="Nath, Siddhartha" userId="d83df921-9d41-4a0b-95a4-a52fc1507e41" providerId="ADAL" clId="{3C223E26-855D-4912-A321-9665C4581692}" dt="2022-11-08T16:06:34.971" v="13168" actId="313"/>
          <ac:spMkLst>
            <pc:docMk/>
            <pc:sldMk cId="764716555" sldId="478"/>
            <ac:spMk id="2" creationId="{7D9DCADF-1170-4B42-A788-DED19FDDA8ED}"/>
          </ac:spMkLst>
        </pc:spChg>
        <pc:spChg chg="del">
          <ac:chgData name="Nath, Siddhartha" userId="d83df921-9d41-4a0b-95a4-a52fc1507e41" providerId="ADAL" clId="{3C223E26-855D-4912-A321-9665C4581692}" dt="2022-11-08T01:48:34.465" v="11950" actId="478"/>
          <ac:spMkLst>
            <pc:docMk/>
            <pc:sldMk cId="764716555" sldId="478"/>
            <ac:spMk id="3" creationId="{685BFBB0-3FE4-4500-BA61-0F0D9A2D0497}"/>
          </ac:spMkLst>
        </pc:spChg>
        <pc:picChg chg="add mod">
          <ac:chgData name="Nath, Siddhartha" userId="d83df921-9d41-4a0b-95a4-a52fc1507e41" providerId="ADAL" clId="{3C223E26-855D-4912-A321-9665C4581692}" dt="2022-11-08T01:49:20.211" v="11962" actId="1076"/>
          <ac:picMkLst>
            <pc:docMk/>
            <pc:sldMk cId="764716555" sldId="478"/>
            <ac:picMk id="6" creationId="{51B6F159-5814-4F5B-A3EA-795974131575}"/>
          </ac:picMkLst>
        </pc:picChg>
        <pc:picChg chg="add mod">
          <ac:chgData name="Nath, Siddhartha" userId="d83df921-9d41-4a0b-95a4-a52fc1507e41" providerId="ADAL" clId="{3C223E26-855D-4912-A321-9665C4581692}" dt="2022-11-08T01:49:39.849" v="11966" actId="14100"/>
          <ac:picMkLst>
            <pc:docMk/>
            <pc:sldMk cId="764716555" sldId="478"/>
            <ac:picMk id="8" creationId="{DF544E71-103E-457F-A8F3-D2BDE8F4EF0B}"/>
          </ac:picMkLst>
        </pc:picChg>
      </pc:sldChg>
      <pc:sldChg chg="addSp delSp modSp new mod">
        <pc:chgData name="Nath, Siddhartha" userId="d83df921-9d41-4a0b-95a4-a52fc1507e41" providerId="ADAL" clId="{3C223E26-855D-4912-A321-9665C4581692}" dt="2022-11-08T01:50:15.343" v="11990" actId="1076"/>
        <pc:sldMkLst>
          <pc:docMk/>
          <pc:sldMk cId="452929839" sldId="479"/>
        </pc:sldMkLst>
        <pc:spChg chg="mod">
          <ac:chgData name="Nath, Siddhartha" userId="d83df921-9d41-4a0b-95a4-a52fc1507e41" providerId="ADAL" clId="{3C223E26-855D-4912-A321-9665C4581692}" dt="2022-11-08T01:50:09.029" v="11986" actId="20577"/>
          <ac:spMkLst>
            <pc:docMk/>
            <pc:sldMk cId="452929839" sldId="479"/>
            <ac:spMk id="2" creationId="{04B0425E-6C04-42E4-8896-E495271BB168}"/>
          </ac:spMkLst>
        </pc:spChg>
        <pc:spChg chg="del">
          <ac:chgData name="Nath, Siddhartha" userId="d83df921-9d41-4a0b-95a4-a52fc1507e41" providerId="ADAL" clId="{3C223E26-855D-4912-A321-9665C4581692}" dt="2022-11-08T01:50:11.267" v="11987" actId="478"/>
          <ac:spMkLst>
            <pc:docMk/>
            <pc:sldMk cId="452929839" sldId="479"/>
            <ac:spMk id="3" creationId="{8807AA4D-B55A-424C-A487-EB9513EF6BEA}"/>
          </ac:spMkLst>
        </pc:spChg>
        <pc:picChg chg="add mod">
          <ac:chgData name="Nath, Siddhartha" userId="d83df921-9d41-4a0b-95a4-a52fc1507e41" providerId="ADAL" clId="{3C223E26-855D-4912-A321-9665C4581692}" dt="2022-11-08T01:50:15.343" v="11990" actId="1076"/>
          <ac:picMkLst>
            <pc:docMk/>
            <pc:sldMk cId="452929839" sldId="479"/>
            <ac:picMk id="6" creationId="{9701B3DA-CCDC-4EA4-A878-B84BA49E24FA}"/>
          </ac:picMkLst>
        </pc:picChg>
      </pc:sldChg>
      <pc:sldChg chg="modSp new mod">
        <pc:chgData name="Nath, Siddhartha" userId="d83df921-9d41-4a0b-95a4-a52fc1507e41" providerId="ADAL" clId="{3C223E26-855D-4912-A321-9665C4581692}" dt="2022-11-08T01:54:03.363" v="12358" actId="207"/>
        <pc:sldMkLst>
          <pc:docMk/>
          <pc:sldMk cId="4067072782" sldId="480"/>
        </pc:sldMkLst>
        <pc:spChg chg="mod">
          <ac:chgData name="Nath, Siddhartha" userId="d83df921-9d41-4a0b-95a4-a52fc1507e41" providerId="ADAL" clId="{3C223E26-855D-4912-A321-9665C4581692}" dt="2022-11-08T01:50:50.789" v="12003" actId="20577"/>
          <ac:spMkLst>
            <pc:docMk/>
            <pc:sldMk cId="4067072782" sldId="480"/>
            <ac:spMk id="2" creationId="{BCDAC097-5744-4A95-B2F2-6BF7D2C2CA99}"/>
          </ac:spMkLst>
        </pc:spChg>
        <pc:spChg chg="mod">
          <ac:chgData name="Nath, Siddhartha" userId="d83df921-9d41-4a0b-95a4-a52fc1507e41" providerId="ADAL" clId="{3C223E26-855D-4912-A321-9665C4581692}" dt="2022-11-08T01:54:03.363" v="12358" actId="207"/>
          <ac:spMkLst>
            <pc:docMk/>
            <pc:sldMk cId="4067072782" sldId="480"/>
            <ac:spMk id="3" creationId="{CD8B498C-D2B0-4C30-92BB-F8F4CF7D0536}"/>
          </ac:spMkLst>
        </pc:spChg>
      </pc:sldChg>
      <pc:sldChg chg="modSp new del mod">
        <pc:chgData name="Nath, Siddhartha" userId="d83df921-9d41-4a0b-95a4-a52fc1507e41" providerId="ADAL" clId="{3C223E26-855D-4912-A321-9665C4581692}" dt="2022-11-08T06:38:01.302" v="12844" actId="47"/>
        <pc:sldMkLst>
          <pc:docMk/>
          <pc:sldMk cId="2172699028" sldId="481"/>
        </pc:sldMkLst>
        <pc:spChg chg="mod">
          <ac:chgData name="Nath, Siddhartha" userId="d83df921-9d41-4a0b-95a4-a52fc1507e41" providerId="ADAL" clId="{3C223E26-855D-4912-A321-9665C4581692}" dt="2022-11-08T06:35:02.688" v="12476" actId="20577"/>
          <ac:spMkLst>
            <pc:docMk/>
            <pc:sldMk cId="2172699028" sldId="481"/>
            <ac:spMk id="2" creationId="{1759B3DA-3CC1-49C6-829D-32C598E0035B}"/>
          </ac:spMkLst>
        </pc:spChg>
        <pc:spChg chg="mod">
          <ac:chgData name="Nath, Siddhartha" userId="d83df921-9d41-4a0b-95a4-a52fc1507e41" providerId="ADAL" clId="{3C223E26-855D-4912-A321-9665C4581692}" dt="2022-11-08T06:37:04.453" v="12843" actId="20577"/>
          <ac:spMkLst>
            <pc:docMk/>
            <pc:sldMk cId="2172699028" sldId="481"/>
            <ac:spMk id="3" creationId="{C54078A5-9F18-44FC-8508-A810539B2D0F}"/>
          </ac:spMkLst>
        </pc:spChg>
      </pc:sldChg>
    </pc:docChg>
  </pc:docChgLst>
  <pc:docChgLst>
    <pc:chgData name="Nath, Siddhartha" userId="d83df921-9d41-4a0b-95a4-a52fc1507e41" providerId="ADAL" clId="{CF7799B9-F538-4356-8043-EB0D1C42615B}"/>
    <pc:docChg chg="undo custSel addSld delSld modSld">
      <pc:chgData name="Nath, Siddhartha" userId="d83df921-9d41-4a0b-95a4-a52fc1507e41" providerId="ADAL" clId="{CF7799B9-F538-4356-8043-EB0D1C42615B}" dt="2022-11-14T22:49:30.422" v="11331" actId="20577"/>
      <pc:docMkLst>
        <pc:docMk/>
      </pc:docMkLst>
      <pc:sldChg chg="modSp mod">
        <pc:chgData name="Nath, Siddhartha" userId="d83df921-9d41-4a0b-95a4-a52fc1507e41" providerId="ADAL" clId="{CF7799B9-F538-4356-8043-EB0D1C42615B}" dt="2022-11-14T20:52:22.829" v="3" actId="20577"/>
        <pc:sldMkLst>
          <pc:docMk/>
          <pc:sldMk cId="0" sldId="284"/>
        </pc:sldMkLst>
        <pc:spChg chg="mod">
          <ac:chgData name="Nath, Siddhartha" userId="d83df921-9d41-4a0b-95a4-a52fc1507e41" providerId="ADAL" clId="{CF7799B9-F538-4356-8043-EB0D1C42615B}" dt="2022-11-14T20:52:22.829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CF7799B9-F538-4356-8043-EB0D1C42615B}" dt="2022-11-14T22:49:30.422" v="11331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CF7799B9-F538-4356-8043-EB0D1C42615B}" dt="2022-11-14T22:49:30.422" v="1133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CF7799B9-F538-4356-8043-EB0D1C42615B}" dt="2022-11-14T22:49:04.237" v="11329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CF7799B9-F538-4356-8043-EB0D1C42615B}" dt="2022-11-14T20:58:54.824" v="469" actId="113"/>
        <pc:sldMkLst>
          <pc:docMk/>
          <pc:sldMk cId="2036875928" sldId="289"/>
        </pc:sldMkLst>
        <pc:spChg chg="mod">
          <ac:chgData name="Nath, Siddhartha" userId="d83df921-9d41-4a0b-95a4-a52fc1507e41" providerId="ADAL" clId="{CF7799B9-F538-4356-8043-EB0D1C42615B}" dt="2022-11-14T20:52:57.161" v="4" actId="20577"/>
          <ac:spMkLst>
            <pc:docMk/>
            <pc:sldMk cId="2036875928" sldId="289"/>
            <ac:spMk id="2" creationId="{7E59C1D0-5672-40D1-8CE9-AED5BCD9F1F5}"/>
          </ac:spMkLst>
        </pc:spChg>
        <pc:spChg chg="mod">
          <ac:chgData name="Nath, Siddhartha" userId="d83df921-9d41-4a0b-95a4-a52fc1507e41" providerId="ADAL" clId="{CF7799B9-F538-4356-8043-EB0D1C42615B}" dt="2022-11-14T20:58:54.824" v="469" actId="113"/>
          <ac:spMkLst>
            <pc:docMk/>
            <pc:sldMk cId="2036875928" sldId="289"/>
            <ac:spMk id="3" creationId="{D5B6B07A-ACEC-43D0-86AA-157FA20D8B78}"/>
          </ac:spMkLst>
        </pc:spChg>
      </pc:sldChg>
      <pc:sldChg chg="del">
        <pc:chgData name="Nath, Siddhartha" userId="d83df921-9d41-4a0b-95a4-a52fc1507e41" providerId="ADAL" clId="{CF7799B9-F538-4356-8043-EB0D1C42615B}" dt="2022-11-14T21:02:07.348" v="856" actId="47"/>
        <pc:sldMkLst>
          <pc:docMk/>
          <pc:sldMk cId="2547630782" sldId="290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723322227" sldId="291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804565785" sldId="292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969808285" sldId="293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929633610" sldId="294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4245428571" sldId="295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955680216" sldId="296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276233094" sldId="297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949205587" sldId="298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074872603" sldId="299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941300995" sldId="300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057349357" sldId="301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467986234" sldId="302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933658499" sldId="303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660290750" sldId="304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885641244" sldId="305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4073651874" sldId="306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244407437" sldId="307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000990147" sldId="308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561153968" sldId="309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949319379" sldId="310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97721764" sldId="311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555123872" sldId="312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45654712" sldId="313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566408596" sldId="314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986037304" sldId="315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934485827" sldId="316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98142278" sldId="317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4149428579" sldId="318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897435710" sldId="320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406721093" sldId="321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900890383" sldId="322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775925640" sldId="323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243990975" sldId="324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2626877495" sldId="325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3584488818" sldId="326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73638831" sldId="327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688829363" sldId="328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48355142" sldId="329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704511762" sldId="330"/>
        </pc:sldMkLst>
      </pc:sldChg>
      <pc:sldChg chg="del">
        <pc:chgData name="Nath, Siddhartha" userId="d83df921-9d41-4a0b-95a4-a52fc1507e41" providerId="ADAL" clId="{CF7799B9-F538-4356-8043-EB0D1C42615B}" dt="2022-11-14T21:01:57.349" v="845" actId="47"/>
        <pc:sldMkLst>
          <pc:docMk/>
          <pc:sldMk cId="1380696200" sldId="331"/>
        </pc:sldMkLst>
      </pc:sldChg>
      <pc:sldChg chg="del">
        <pc:chgData name="Nath, Siddhartha" userId="d83df921-9d41-4a0b-95a4-a52fc1507e41" providerId="ADAL" clId="{CF7799B9-F538-4356-8043-EB0D1C42615B}" dt="2022-11-14T22:48:49.613" v="11286" actId="47"/>
        <pc:sldMkLst>
          <pc:docMk/>
          <pc:sldMk cId="322944114" sldId="332"/>
        </pc:sldMkLst>
      </pc:sldChg>
      <pc:sldChg chg="addSp delSp modSp new mod">
        <pc:chgData name="Nath, Siddhartha" userId="d83df921-9d41-4a0b-95a4-a52fc1507e41" providerId="ADAL" clId="{CF7799B9-F538-4356-8043-EB0D1C42615B}" dt="2022-11-14T20:58:46.747" v="468" actId="22"/>
        <pc:sldMkLst>
          <pc:docMk/>
          <pc:sldMk cId="2148013584" sldId="333"/>
        </pc:sldMkLst>
        <pc:spChg chg="mod">
          <ac:chgData name="Nath, Siddhartha" userId="d83df921-9d41-4a0b-95a4-a52fc1507e41" providerId="ADAL" clId="{CF7799B9-F538-4356-8043-EB0D1C42615B}" dt="2022-11-14T20:58:43.703" v="466" actId="20577"/>
          <ac:spMkLst>
            <pc:docMk/>
            <pc:sldMk cId="2148013584" sldId="333"/>
            <ac:spMk id="2" creationId="{321A74C0-B63C-4BB6-B9F3-76E902FE21C8}"/>
          </ac:spMkLst>
        </pc:spChg>
        <pc:spChg chg="del">
          <ac:chgData name="Nath, Siddhartha" userId="d83df921-9d41-4a0b-95a4-a52fc1507e41" providerId="ADAL" clId="{CF7799B9-F538-4356-8043-EB0D1C42615B}" dt="2022-11-14T20:58:46.354" v="467" actId="478"/>
          <ac:spMkLst>
            <pc:docMk/>
            <pc:sldMk cId="2148013584" sldId="333"/>
            <ac:spMk id="3" creationId="{F8C2CECF-63E6-472D-954A-AC9CB933CB9B}"/>
          </ac:spMkLst>
        </pc:spChg>
        <pc:picChg chg="add">
          <ac:chgData name="Nath, Siddhartha" userId="d83df921-9d41-4a0b-95a4-a52fc1507e41" providerId="ADAL" clId="{CF7799B9-F538-4356-8043-EB0D1C42615B}" dt="2022-11-14T20:58:46.747" v="468" actId="22"/>
          <ac:picMkLst>
            <pc:docMk/>
            <pc:sldMk cId="2148013584" sldId="333"/>
            <ac:picMk id="6" creationId="{30B5CDA5-0DEB-4772-BDC0-4AD33F885C4A}"/>
          </ac:picMkLst>
        </pc:picChg>
      </pc:sldChg>
      <pc:sldChg chg="modSp new mod">
        <pc:chgData name="Nath, Siddhartha" userId="d83df921-9d41-4a0b-95a4-a52fc1507e41" providerId="ADAL" clId="{CF7799B9-F538-4356-8043-EB0D1C42615B}" dt="2022-11-14T21:01:38.038" v="844" actId="20577"/>
        <pc:sldMkLst>
          <pc:docMk/>
          <pc:sldMk cId="3138648133" sldId="334"/>
        </pc:sldMkLst>
        <pc:spChg chg="mod">
          <ac:chgData name="Nath, Siddhartha" userId="d83df921-9d41-4a0b-95a4-a52fc1507e41" providerId="ADAL" clId="{CF7799B9-F538-4356-8043-EB0D1C42615B}" dt="2022-11-14T20:59:23.872" v="502" actId="20577"/>
          <ac:spMkLst>
            <pc:docMk/>
            <pc:sldMk cId="3138648133" sldId="334"/>
            <ac:spMk id="2" creationId="{AF060353-E3F0-4A8B-B370-96B266C48BF3}"/>
          </ac:spMkLst>
        </pc:spChg>
        <pc:spChg chg="mod">
          <ac:chgData name="Nath, Siddhartha" userId="d83df921-9d41-4a0b-95a4-a52fc1507e41" providerId="ADAL" clId="{CF7799B9-F538-4356-8043-EB0D1C42615B}" dt="2022-11-14T21:01:38.038" v="844" actId="20577"/>
          <ac:spMkLst>
            <pc:docMk/>
            <pc:sldMk cId="3138648133" sldId="334"/>
            <ac:spMk id="3" creationId="{D243DFD0-3F53-46C2-93BD-808C626DF705}"/>
          </ac:spMkLst>
        </pc:spChg>
      </pc:sldChg>
      <pc:sldChg chg="addSp modSp new mod">
        <pc:chgData name="Nath, Siddhartha" userId="d83df921-9d41-4a0b-95a4-a52fc1507e41" providerId="ADAL" clId="{CF7799B9-F538-4356-8043-EB0D1C42615B}" dt="2022-11-14T21:05:14.611" v="1270" actId="1076"/>
        <pc:sldMkLst>
          <pc:docMk/>
          <pc:sldMk cId="4155151632" sldId="335"/>
        </pc:sldMkLst>
        <pc:spChg chg="mod">
          <ac:chgData name="Nath, Siddhartha" userId="d83df921-9d41-4a0b-95a4-a52fc1507e41" providerId="ADAL" clId="{CF7799B9-F538-4356-8043-EB0D1C42615B}" dt="2022-11-14T21:02:23.022" v="912" actId="20577"/>
          <ac:spMkLst>
            <pc:docMk/>
            <pc:sldMk cId="4155151632" sldId="335"/>
            <ac:spMk id="2" creationId="{06ABC09D-3F37-42E5-9255-2F271B4C54F9}"/>
          </ac:spMkLst>
        </pc:spChg>
        <pc:spChg chg="mod">
          <ac:chgData name="Nath, Siddhartha" userId="d83df921-9d41-4a0b-95a4-a52fc1507e41" providerId="ADAL" clId="{CF7799B9-F538-4356-8043-EB0D1C42615B}" dt="2022-11-14T21:04:51.300" v="1265" actId="20577"/>
          <ac:spMkLst>
            <pc:docMk/>
            <pc:sldMk cId="4155151632" sldId="335"/>
            <ac:spMk id="3" creationId="{0610DAF4-3865-400B-BFF3-CE472EE43A7C}"/>
          </ac:spMkLst>
        </pc:spChg>
        <pc:picChg chg="add mod">
          <ac:chgData name="Nath, Siddhartha" userId="d83df921-9d41-4a0b-95a4-a52fc1507e41" providerId="ADAL" clId="{CF7799B9-F538-4356-8043-EB0D1C42615B}" dt="2022-11-14T21:05:14.611" v="1270" actId="1076"/>
          <ac:picMkLst>
            <pc:docMk/>
            <pc:sldMk cId="4155151632" sldId="335"/>
            <ac:picMk id="6" creationId="{28746594-68B7-4870-A5C4-0A4878D3CCFD}"/>
          </ac:picMkLst>
        </pc:picChg>
      </pc:sldChg>
      <pc:sldChg chg="addSp delSp modSp add mod">
        <pc:chgData name="Nath, Siddhartha" userId="d83df921-9d41-4a0b-95a4-a52fc1507e41" providerId="ADAL" clId="{CF7799B9-F538-4356-8043-EB0D1C42615B}" dt="2022-11-14T21:20:33.819" v="2479" actId="404"/>
        <pc:sldMkLst>
          <pc:docMk/>
          <pc:sldMk cId="3682658236" sldId="336"/>
        </pc:sldMkLst>
        <pc:spChg chg="mod">
          <ac:chgData name="Nath, Siddhartha" userId="d83df921-9d41-4a0b-95a4-a52fc1507e41" providerId="ADAL" clId="{CF7799B9-F538-4356-8043-EB0D1C42615B}" dt="2022-11-14T21:05:39.817" v="1288" actId="20577"/>
          <ac:spMkLst>
            <pc:docMk/>
            <pc:sldMk cId="3682658236" sldId="336"/>
            <ac:spMk id="2" creationId="{06ABC09D-3F37-42E5-9255-2F271B4C54F9}"/>
          </ac:spMkLst>
        </pc:spChg>
        <pc:spChg chg="mod">
          <ac:chgData name="Nath, Siddhartha" userId="d83df921-9d41-4a0b-95a4-a52fc1507e41" providerId="ADAL" clId="{CF7799B9-F538-4356-8043-EB0D1C42615B}" dt="2022-11-14T21:20:33.819" v="2479" actId="404"/>
          <ac:spMkLst>
            <pc:docMk/>
            <pc:sldMk cId="3682658236" sldId="336"/>
            <ac:spMk id="3" creationId="{0610DAF4-3865-400B-BFF3-CE472EE43A7C}"/>
          </ac:spMkLst>
        </pc:spChg>
        <pc:picChg chg="del">
          <ac:chgData name="Nath, Siddhartha" userId="d83df921-9d41-4a0b-95a4-a52fc1507e41" providerId="ADAL" clId="{CF7799B9-F538-4356-8043-EB0D1C42615B}" dt="2022-11-14T21:07:28.752" v="1556" actId="478"/>
          <ac:picMkLst>
            <pc:docMk/>
            <pc:sldMk cId="3682658236" sldId="336"/>
            <ac:picMk id="6" creationId="{28746594-68B7-4870-A5C4-0A4878D3CCFD}"/>
          </ac:picMkLst>
        </pc:picChg>
        <pc:picChg chg="add mod">
          <ac:chgData name="Nath, Siddhartha" userId="d83df921-9d41-4a0b-95a4-a52fc1507e41" providerId="ADAL" clId="{CF7799B9-F538-4356-8043-EB0D1C42615B}" dt="2022-11-14T21:08:00.636" v="1574" actId="1076"/>
          <ac:picMkLst>
            <pc:docMk/>
            <pc:sldMk cId="3682658236" sldId="336"/>
            <ac:picMk id="7" creationId="{844A52F7-77B7-4835-810E-32668356D14C}"/>
          </ac:picMkLst>
        </pc:picChg>
      </pc:sldChg>
      <pc:sldChg chg="modSp new mod">
        <pc:chgData name="Nath, Siddhartha" userId="d83df921-9d41-4a0b-95a4-a52fc1507e41" providerId="ADAL" clId="{CF7799B9-F538-4356-8043-EB0D1C42615B}" dt="2022-11-14T21:15:02.111" v="2272" actId="20577"/>
        <pc:sldMkLst>
          <pc:docMk/>
          <pc:sldMk cId="2550700303" sldId="337"/>
        </pc:sldMkLst>
        <pc:spChg chg="mod">
          <ac:chgData name="Nath, Siddhartha" userId="d83df921-9d41-4a0b-95a4-a52fc1507e41" providerId="ADAL" clId="{CF7799B9-F538-4356-8043-EB0D1C42615B}" dt="2022-11-14T21:08:49.930" v="1585" actId="20577"/>
          <ac:spMkLst>
            <pc:docMk/>
            <pc:sldMk cId="2550700303" sldId="337"/>
            <ac:spMk id="2" creationId="{153F9F1E-AD17-4488-91AF-298EB233CB61}"/>
          </ac:spMkLst>
        </pc:spChg>
        <pc:spChg chg="mod">
          <ac:chgData name="Nath, Siddhartha" userId="d83df921-9d41-4a0b-95a4-a52fc1507e41" providerId="ADAL" clId="{CF7799B9-F538-4356-8043-EB0D1C42615B}" dt="2022-11-14T21:15:02.111" v="2272" actId="20577"/>
          <ac:spMkLst>
            <pc:docMk/>
            <pc:sldMk cId="2550700303" sldId="337"/>
            <ac:spMk id="3" creationId="{AD9267C4-04E3-4A5C-B461-7020F0288D7F}"/>
          </ac:spMkLst>
        </pc:spChg>
      </pc:sldChg>
      <pc:sldChg chg="addSp modSp new mod">
        <pc:chgData name="Nath, Siddhartha" userId="d83df921-9d41-4a0b-95a4-a52fc1507e41" providerId="ADAL" clId="{CF7799B9-F538-4356-8043-EB0D1C42615B}" dt="2022-11-14T21:21:53.080" v="2579" actId="14100"/>
        <pc:sldMkLst>
          <pc:docMk/>
          <pc:sldMk cId="2023533945" sldId="338"/>
        </pc:sldMkLst>
        <pc:spChg chg="mod">
          <ac:chgData name="Nath, Siddhartha" userId="d83df921-9d41-4a0b-95a4-a52fc1507e41" providerId="ADAL" clId="{CF7799B9-F538-4356-8043-EB0D1C42615B}" dt="2022-11-14T21:16:02.421" v="2296" actId="20577"/>
          <ac:spMkLst>
            <pc:docMk/>
            <pc:sldMk cId="2023533945" sldId="338"/>
            <ac:spMk id="2" creationId="{4DC8F1C0-42B7-4880-A2C3-61B75E91C1EF}"/>
          </ac:spMkLst>
        </pc:spChg>
        <pc:spChg chg="mod">
          <ac:chgData name="Nath, Siddhartha" userId="d83df921-9d41-4a0b-95a4-a52fc1507e41" providerId="ADAL" clId="{CF7799B9-F538-4356-8043-EB0D1C42615B}" dt="2022-11-14T21:21:53.080" v="2579" actId="14100"/>
          <ac:spMkLst>
            <pc:docMk/>
            <pc:sldMk cId="2023533945" sldId="338"/>
            <ac:spMk id="3" creationId="{0B9DAEE3-DBEE-4DE1-A414-3ECCC5C53932}"/>
          </ac:spMkLst>
        </pc:spChg>
        <pc:picChg chg="add mod">
          <ac:chgData name="Nath, Siddhartha" userId="d83df921-9d41-4a0b-95a4-a52fc1507e41" providerId="ADAL" clId="{CF7799B9-F538-4356-8043-EB0D1C42615B}" dt="2022-11-14T21:21:24.145" v="2514" actId="1076"/>
          <ac:picMkLst>
            <pc:docMk/>
            <pc:sldMk cId="2023533945" sldId="338"/>
            <ac:picMk id="6" creationId="{695E7702-B448-41B9-907D-CB9AB067FEB9}"/>
          </ac:picMkLst>
        </pc:picChg>
      </pc:sldChg>
      <pc:sldChg chg="modSp new mod">
        <pc:chgData name="Nath, Siddhartha" userId="d83df921-9d41-4a0b-95a4-a52fc1507e41" providerId="ADAL" clId="{CF7799B9-F538-4356-8043-EB0D1C42615B}" dt="2022-11-14T21:26:51.263" v="3264" actId="207"/>
        <pc:sldMkLst>
          <pc:docMk/>
          <pc:sldMk cId="897682772" sldId="339"/>
        </pc:sldMkLst>
        <pc:spChg chg="mod">
          <ac:chgData name="Nath, Siddhartha" userId="d83df921-9d41-4a0b-95a4-a52fc1507e41" providerId="ADAL" clId="{CF7799B9-F538-4356-8043-EB0D1C42615B}" dt="2022-11-14T21:22:59.697" v="2606" actId="20577"/>
          <ac:spMkLst>
            <pc:docMk/>
            <pc:sldMk cId="897682772" sldId="339"/>
            <ac:spMk id="2" creationId="{39C827AC-B3BD-4B16-B9EE-42B6CC981DB0}"/>
          </ac:spMkLst>
        </pc:spChg>
        <pc:spChg chg="mod">
          <ac:chgData name="Nath, Siddhartha" userId="d83df921-9d41-4a0b-95a4-a52fc1507e41" providerId="ADAL" clId="{CF7799B9-F538-4356-8043-EB0D1C42615B}" dt="2022-11-14T21:26:51.263" v="3264" actId="207"/>
          <ac:spMkLst>
            <pc:docMk/>
            <pc:sldMk cId="897682772" sldId="339"/>
            <ac:spMk id="3" creationId="{C47BBDEF-104F-4815-B4B4-6FA0A7918BDF}"/>
          </ac:spMkLst>
        </pc:spChg>
      </pc:sldChg>
      <pc:sldChg chg="modSp new mod">
        <pc:chgData name="Nath, Siddhartha" userId="d83df921-9d41-4a0b-95a4-a52fc1507e41" providerId="ADAL" clId="{CF7799B9-F538-4356-8043-EB0D1C42615B}" dt="2022-11-14T21:31:29.692" v="3713" actId="20577"/>
        <pc:sldMkLst>
          <pc:docMk/>
          <pc:sldMk cId="1455539657" sldId="340"/>
        </pc:sldMkLst>
        <pc:spChg chg="mod">
          <ac:chgData name="Nath, Siddhartha" userId="d83df921-9d41-4a0b-95a4-a52fc1507e41" providerId="ADAL" clId="{CF7799B9-F538-4356-8043-EB0D1C42615B}" dt="2022-11-14T21:27:06.459" v="3286" actId="20577"/>
          <ac:spMkLst>
            <pc:docMk/>
            <pc:sldMk cId="1455539657" sldId="340"/>
            <ac:spMk id="2" creationId="{EFFC2292-90A5-40D0-9428-84E33FA7BD1D}"/>
          </ac:spMkLst>
        </pc:spChg>
        <pc:spChg chg="mod">
          <ac:chgData name="Nath, Siddhartha" userId="d83df921-9d41-4a0b-95a4-a52fc1507e41" providerId="ADAL" clId="{CF7799B9-F538-4356-8043-EB0D1C42615B}" dt="2022-11-14T21:31:29.692" v="3713" actId="20577"/>
          <ac:spMkLst>
            <pc:docMk/>
            <pc:sldMk cId="1455539657" sldId="340"/>
            <ac:spMk id="3" creationId="{0743CE6F-2E75-45AF-ADAC-35645C6A660F}"/>
          </ac:spMkLst>
        </pc:spChg>
      </pc:sldChg>
      <pc:sldChg chg="modSp new mod">
        <pc:chgData name="Nath, Siddhartha" userId="d83df921-9d41-4a0b-95a4-a52fc1507e41" providerId="ADAL" clId="{CF7799B9-F538-4356-8043-EB0D1C42615B}" dt="2022-11-14T21:35:33.234" v="4204" actId="20577"/>
        <pc:sldMkLst>
          <pc:docMk/>
          <pc:sldMk cId="3937949285" sldId="341"/>
        </pc:sldMkLst>
        <pc:spChg chg="mod">
          <ac:chgData name="Nath, Siddhartha" userId="d83df921-9d41-4a0b-95a4-a52fc1507e41" providerId="ADAL" clId="{CF7799B9-F538-4356-8043-EB0D1C42615B}" dt="2022-11-14T21:31:51.049" v="3744" actId="20577"/>
          <ac:spMkLst>
            <pc:docMk/>
            <pc:sldMk cId="3937949285" sldId="341"/>
            <ac:spMk id="2" creationId="{9F6DE0F7-7A07-4CD0-98C7-E7778CCD1EA7}"/>
          </ac:spMkLst>
        </pc:spChg>
        <pc:spChg chg="mod">
          <ac:chgData name="Nath, Siddhartha" userId="d83df921-9d41-4a0b-95a4-a52fc1507e41" providerId="ADAL" clId="{CF7799B9-F538-4356-8043-EB0D1C42615B}" dt="2022-11-14T21:35:33.234" v="4204" actId="20577"/>
          <ac:spMkLst>
            <pc:docMk/>
            <pc:sldMk cId="3937949285" sldId="341"/>
            <ac:spMk id="3" creationId="{DD41F8D0-A95D-415A-8740-4A558617A3AD}"/>
          </ac:spMkLst>
        </pc:spChg>
      </pc:sldChg>
      <pc:sldChg chg="addSp delSp modSp new mod">
        <pc:chgData name="Nath, Siddhartha" userId="d83df921-9d41-4a0b-95a4-a52fc1507e41" providerId="ADAL" clId="{CF7799B9-F538-4356-8043-EB0D1C42615B}" dt="2022-11-14T21:37:16.731" v="4255" actId="14100"/>
        <pc:sldMkLst>
          <pc:docMk/>
          <pc:sldMk cId="559826734" sldId="342"/>
        </pc:sldMkLst>
        <pc:spChg chg="mod">
          <ac:chgData name="Nath, Siddhartha" userId="d83df921-9d41-4a0b-95a4-a52fc1507e41" providerId="ADAL" clId="{CF7799B9-F538-4356-8043-EB0D1C42615B}" dt="2022-11-14T21:36:42.729" v="4250" actId="20577"/>
          <ac:spMkLst>
            <pc:docMk/>
            <pc:sldMk cId="559826734" sldId="342"/>
            <ac:spMk id="2" creationId="{2DEE9936-C7FA-411D-9CC5-047E86F57CB7}"/>
          </ac:spMkLst>
        </pc:spChg>
        <pc:spChg chg="del">
          <ac:chgData name="Nath, Siddhartha" userId="d83df921-9d41-4a0b-95a4-a52fc1507e41" providerId="ADAL" clId="{CF7799B9-F538-4356-8043-EB0D1C42615B}" dt="2022-11-14T21:36:45.550" v="4251" actId="478"/>
          <ac:spMkLst>
            <pc:docMk/>
            <pc:sldMk cId="559826734" sldId="342"/>
            <ac:spMk id="3" creationId="{1E65E318-6EBF-4998-B420-610B47D0379C}"/>
          </ac:spMkLst>
        </pc:spChg>
        <pc:picChg chg="add mod">
          <ac:chgData name="Nath, Siddhartha" userId="d83df921-9d41-4a0b-95a4-a52fc1507e41" providerId="ADAL" clId="{CF7799B9-F538-4356-8043-EB0D1C42615B}" dt="2022-11-14T21:37:16.731" v="4255" actId="14100"/>
          <ac:picMkLst>
            <pc:docMk/>
            <pc:sldMk cId="559826734" sldId="342"/>
            <ac:picMk id="6" creationId="{1B9632ED-FD5E-4FEA-9A4B-57D6C5C18DF2}"/>
          </ac:picMkLst>
        </pc:picChg>
      </pc:sldChg>
      <pc:sldChg chg="modSp new mod">
        <pc:chgData name="Nath, Siddhartha" userId="d83df921-9d41-4a0b-95a4-a52fc1507e41" providerId="ADAL" clId="{CF7799B9-F538-4356-8043-EB0D1C42615B}" dt="2022-11-14T21:42:17.394" v="4643" actId="20577"/>
        <pc:sldMkLst>
          <pc:docMk/>
          <pc:sldMk cId="1207154418" sldId="343"/>
        </pc:sldMkLst>
        <pc:spChg chg="mod">
          <ac:chgData name="Nath, Siddhartha" userId="d83df921-9d41-4a0b-95a4-a52fc1507e41" providerId="ADAL" clId="{CF7799B9-F538-4356-8043-EB0D1C42615B}" dt="2022-11-14T21:39:37.797" v="4277" actId="20577"/>
          <ac:spMkLst>
            <pc:docMk/>
            <pc:sldMk cId="1207154418" sldId="343"/>
            <ac:spMk id="2" creationId="{324312F0-2555-4990-9789-D066FAAAF67A}"/>
          </ac:spMkLst>
        </pc:spChg>
        <pc:spChg chg="mod">
          <ac:chgData name="Nath, Siddhartha" userId="d83df921-9d41-4a0b-95a4-a52fc1507e41" providerId="ADAL" clId="{CF7799B9-F538-4356-8043-EB0D1C42615B}" dt="2022-11-14T21:42:17.394" v="4643" actId="20577"/>
          <ac:spMkLst>
            <pc:docMk/>
            <pc:sldMk cId="1207154418" sldId="343"/>
            <ac:spMk id="3" creationId="{5E4B1986-9B66-46EF-8A3E-588E76866C16}"/>
          </ac:spMkLst>
        </pc:spChg>
      </pc:sldChg>
      <pc:sldChg chg="addSp modSp new mod">
        <pc:chgData name="Nath, Siddhartha" userId="d83df921-9d41-4a0b-95a4-a52fc1507e41" providerId="ADAL" clId="{CF7799B9-F538-4356-8043-EB0D1C42615B}" dt="2022-11-14T21:44:07.485" v="4894" actId="6549"/>
        <pc:sldMkLst>
          <pc:docMk/>
          <pc:sldMk cId="900364186" sldId="344"/>
        </pc:sldMkLst>
        <pc:spChg chg="mod">
          <ac:chgData name="Nath, Siddhartha" userId="d83df921-9d41-4a0b-95a4-a52fc1507e41" providerId="ADAL" clId="{CF7799B9-F538-4356-8043-EB0D1C42615B}" dt="2022-11-14T21:42:29.641" v="4659" actId="20577"/>
          <ac:spMkLst>
            <pc:docMk/>
            <pc:sldMk cId="900364186" sldId="344"/>
            <ac:spMk id="2" creationId="{97A80654-210F-44BE-ACDF-5AE52D85299F}"/>
          </ac:spMkLst>
        </pc:spChg>
        <pc:spChg chg="mod">
          <ac:chgData name="Nath, Siddhartha" userId="d83df921-9d41-4a0b-95a4-a52fc1507e41" providerId="ADAL" clId="{CF7799B9-F538-4356-8043-EB0D1C42615B}" dt="2022-11-14T21:44:07.485" v="4894" actId="6549"/>
          <ac:spMkLst>
            <pc:docMk/>
            <pc:sldMk cId="900364186" sldId="344"/>
            <ac:spMk id="3" creationId="{783E8857-6684-4337-A3C4-66315E433820}"/>
          </ac:spMkLst>
        </pc:spChg>
        <pc:picChg chg="add mod">
          <ac:chgData name="Nath, Siddhartha" userId="d83df921-9d41-4a0b-95a4-a52fc1507e41" providerId="ADAL" clId="{CF7799B9-F538-4356-8043-EB0D1C42615B}" dt="2022-11-14T21:44:05.258" v="4891" actId="1076"/>
          <ac:picMkLst>
            <pc:docMk/>
            <pc:sldMk cId="900364186" sldId="344"/>
            <ac:picMk id="6" creationId="{1283C20A-81EA-40EA-AE18-7D80BB742B19}"/>
          </ac:picMkLst>
        </pc:picChg>
      </pc:sldChg>
      <pc:sldChg chg="addSp delSp modSp add mod">
        <pc:chgData name="Nath, Siddhartha" userId="d83df921-9d41-4a0b-95a4-a52fc1507e41" providerId="ADAL" clId="{CF7799B9-F538-4356-8043-EB0D1C42615B}" dt="2022-11-14T21:45:31.820" v="5000" actId="20577"/>
        <pc:sldMkLst>
          <pc:docMk/>
          <pc:sldMk cId="1820007042" sldId="345"/>
        </pc:sldMkLst>
        <pc:spChg chg="mod">
          <ac:chgData name="Nath, Siddhartha" userId="d83df921-9d41-4a0b-95a4-a52fc1507e41" providerId="ADAL" clId="{CF7799B9-F538-4356-8043-EB0D1C42615B}" dt="2022-11-14T21:45:31.820" v="5000" actId="20577"/>
          <ac:spMkLst>
            <pc:docMk/>
            <pc:sldMk cId="1820007042" sldId="345"/>
            <ac:spMk id="3" creationId="{783E8857-6684-4337-A3C4-66315E433820}"/>
          </ac:spMkLst>
        </pc:spChg>
        <pc:picChg chg="del">
          <ac:chgData name="Nath, Siddhartha" userId="d83df921-9d41-4a0b-95a4-a52fc1507e41" providerId="ADAL" clId="{CF7799B9-F538-4356-8043-EB0D1C42615B}" dt="2022-11-14T21:44:27.793" v="4896" actId="478"/>
          <ac:picMkLst>
            <pc:docMk/>
            <pc:sldMk cId="1820007042" sldId="345"/>
            <ac:picMk id="6" creationId="{1283C20A-81EA-40EA-AE18-7D80BB742B19}"/>
          </ac:picMkLst>
        </pc:picChg>
        <pc:picChg chg="add mod">
          <ac:chgData name="Nath, Siddhartha" userId="d83df921-9d41-4a0b-95a4-a52fc1507e41" providerId="ADAL" clId="{CF7799B9-F538-4356-8043-EB0D1C42615B}" dt="2022-11-14T21:44:45.642" v="4901" actId="1076"/>
          <ac:picMkLst>
            <pc:docMk/>
            <pc:sldMk cId="1820007042" sldId="345"/>
            <ac:picMk id="7" creationId="{35A20FD5-E72D-4B16-99C8-C78F6B83B465}"/>
          </ac:picMkLst>
        </pc:picChg>
      </pc:sldChg>
      <pc:sldChg chg="delSp modSp add mod">
        <pc:chgData name="Nath, Siddhartha" userId="d83df921-9d41-4a0b-95a4-a52fc1507e41" providerId="ADAL" clId="{CF7799B9-F538-4356-8043-EB0D1C42615B}" dt="2022-11-14T21:47:30.724" v="5226" actId="20577"/>
        <pc:sldMkLst>
          <pc:docMk/>
          <pc:sldMk cId="316006816" sldId="346"/>
        </pc:sldMkLst>
        <pc:spChg chg="mod">
          <ac:chgData name="Nath, Siddhartha" userId="d83df921-9d41-4a0b-95a4-a52fc1507e41" providerId="ADAL" clId="{CF7799B9-F538-4356-8043-EB0D1C42615B}" dt="2022-11-14T21:47:30.724" v="5226" actId="20577"/>
          <ac:spMkLst>
            <pc:docMk/>
            <pc:sldMk cId="316006816" sldId="346"/>
            <ac:spMk id="3" creationId="{783E8857-6684-4337-A3C4-66315E433820}"/>
          </ac:spMkLst>
        </pc:spChg>
        <pc:picChg chg="del">
          <ac:chgData name="Nath, Siddhartha" userId="d83df921-9d41-4a0b-95a4-a52fc1507e41" providerId="ADAL" clId="{CF7799B9-F538-4356-8043-EB0D1C42615B}" dt="2022-11-14T21:45:44.734" v="5002" actId="478"/>
          <ac:picMkLst>
            <pc:docMk/>
            <pc:sldMk cId="316006816" sldId="346"/>
            <ac:picMk id="7" creationId="{35A20FD5-E72D-4B16-99C8-C78F6B83B465}"/>
          </ac:picMkLst>
        </pc:picChg>
      </pc:sldChg>
      <pc:sldChg chg="modSp new mod">
        <pc:chgData name="Nath, Siddhartha" userId="d83df921-9d41-4a0b-95a4-a52fc1507e41" providerId="ADAL" clId="{CF7799B9-F538-4356-8043-EB0D1C42615B}" dt="2022-11-14T21:49:54.680" v="5620" actId="20577"/>
        <pc:sldMkLst>
          <pc:docMk/>
          <pc:sldMk cId="381612447" sldId="347"/>
        </pc:sldMkLst>
        <pc:spChg chg="mod">
          <ac:chgData name="Nath, Siddhartha" userId="d83df921-9d41-4a0b-95a4-a52fc1507e41" providerId="ADAL" clId="{CF7799B9-F538-4356-8043-EB0D1C42615B}" dt="2022-11-14T21:47:43.218" v="5241" actId="20577"/>
          <ac:spMkLst>
            <pc:docMk/>
            <pc:sldMk cId="381612447" sldId="347"/>
            <ac:spMk id="2" creationId="{D74DE80C-1414-4A8D-A473-49A6BF55EF5C}"/>
          </ac:spMkLst>
        </pc:spChg>
        <pc:spChg chg="mod">
          <ac:chgData name="Nath, Siddhartha" userId="d83df921-9d41-4a0b-95a4-a52fc1507e41" providerId="ADAL" clId="{CF7799B9-F538-4356-8043-EB0D1C42615B}" dt="2022-11-14T21:49:54.680" v="5620" actId="20577"/>
          <ac:spMkLst>
            <pc:docMk/>
            <pc:sldMk cId="381612447" sldId="347"/>
            <ac:spMk id="3" creationId="{9DD8073A-1136-4102-8DF0-98D2D49628D1}"/>
          </ac:spMkLst>
        </pc:spChg>
      </pc:sldChg>
      <pc:sldChg chg="modSp new mod">
        <pc:chgData name="Nath, Siddhartha" userId="d83df921-9d41-4a0b-95a4-a52fc1507e41" providerId="ADAL" clId="{CF7799B9-F538-4356-8043-EB0D1C42615B}" dt="2022-11-14T21:51:39.946" v="5907" actId="20577"/>
        <pc:sldMkLst>
          <pc:docMk/>
          <pc:sldMk cId="216962227" sldId="348"/>
        </pc:sldMkLst>
        <pc:spChg chg="mod">
          <ac:chgData name="Nath, Siddhartha" userId="d83df921-9d41-4a0b-95a4-a52fc1507e41" providerId="ADAL" clId="{CF7799B9-F538-4356-8043-EB0D1C42615B}" dt="2022-11-14T21:50:08.460" v="5636" actId="20577"/>
          <ac:spMkLst>
            <pc:docMk/>
            <pc:sldMk cId="216962227" sldId="348"/>
            <ac:spMk id="2" creationId="{132FB667-CE89-4AD9-B40D-17CDF68E1B49}"/>
          </ac:spMkLst>
        </pc:spChg>
        <pc:spChg chg="mod">
          <ac:chgData name="Nath, Siddhartha" userId="d83df921-9d41-4a0b-95a4-a52fc1507e41" providerId="ADAL" clId="{CF7799B9-F538-4356-8043-EB0D1C42615B}" dt="2022-11-14T21:51:39.946" v="5907" actId="20577"/>
          <ac:spMkLst>
            <pc:docMk/>
            <pc:sldMk cId="216962227" sldId="348"/>
            <ac:spMk id="3" creationId="{9DD20AF0-6358-4F9D-A13F-488A80D58969}"/>
          </ac:spMkLst>
        </pc:spChg>
      </pc:sldChg>
      <pc:sldChg chg="modSp new mod">
        <pc:chgData name="Nath, Siddhartha" userId="d83df921-9d41-4a0b-95a4-a52fc1507e41" providerId="ADAL" clId="{CF7799B9-F538-4356-8043-EB0D1C42615B}" dt="2022-11-14T21:54:35.808" v="6379" actId="20577"/>
        <pc:sldMkLst>
          <pc:docMk/>
          <pc:sldMk cId="1898938491" sldId="349"/>
        </pc:sldMkLst>
        <pc:spChg chg="mod">
          <ac:chgData name="Nath, Siddhartha" userId="d83df921-9d41-4a0b-95a4-a52fc1507e41" providerId="ADAL" clId="{CF7799B9-F538-4356-8043-EB0D1C42615B}" dt="2022-11-14T21:51:56.549" v="5930" actId="20577"/>
          <ac:spMkLst>
            <pc:docMk/>
            <pc:sldMk cId="1898938491" sldId="349"/>
            <ac:spMk id="2" creationId="{424D4B32-3EE8-45F7-B8B0-C140D8FEA8E5}"/>
          </ac:spMkLst>
        </pc:spChg>
        <pc:spChg chg="mod">
          <ac:chgData name="Nath, Siddhartha" userId="d83df921-9d41-4a0b-95a4-a52fc1507e41" providerId="ADAL" clId="{CF7799B9-F538-4356-8043-EB0D1C42615B}" dt="2022-11-14T21:54:35.808" v="6379" actId="20577"/>
          <ac:spMkLst>
            <pc:docMk/>
            <pc:sldMk cId="1898938491" sldId="349"/>
            <ac:spMk id="3" creationId="{36391AC8-4454-449E-8101-35606750461F}"/>
          </ac:spMkLst>
        </pc:spChg>
      </pc:sldChg>
      <pc:sldChg chg="modSp add mod">
        <pc:chgData name="Nath, Siddhartha" userId="d83df921-9d41-4a0b-95a4-a52fc1507e41" providerId="ADAL" clId="{CF7799B9-F538-4356-8043-EB0D1C42615B}" dt="2022-11-14T21:58:27.643" v="6711" actId="20577"/>
        <pc:sldMkLst>
          <pc:docMk/>
          <pc:sldMk cId="3647117865" sldId="350"/>
        </pc:sldMkLst>
        <pc:spChg chg="mod">
          <ac:chgData name="Nath, Siddhartha" userId="d83df921-9d41-4a0b-95a4-a52fc1507e41" providerId="ADAL" clId="{CF7799B9-F538-4356-8043-EB0D1C42615B}" dt="2022-11-14T21:58:27.643" v="6711" actId="20577"/>
          <ac:spMkLst>
            <pc:docMk/>
            <pc:sldMk cId="3647117865" sldId="350"/>
            <ac:spMk id="3" creationId="{36391AC8-4454-449E-8101-35606750461F}"/>
          </ac:spMkLst>
        </pc:spChg>
      </pc:sldChg>
      <pc:sldChg chg="modSp new mod">
        <pc:chgData name="Nath, Siddhartha" userId="d83df921-9d41-4a0b-95a4-a52fc1507e41" providerId="ADAL" clId="{CF7799B9-F538-4356-8043-EB0D1C42615B}" dt="2022-11-14T22:00:10.113" v="6885" actId="207"/>
        <pc:sldMkLst>
          <pc:docMk/>
          <pc:sldMk cId="754183815" sldId="351"/>
        </pc:sldMkLst>
        <pc:spChg chg="mod">
          <ac:chgData name="Nath, Siddhartha" userId="d83df921-9d41-4a0b-95a4-a52fc1507e41" providerId="ADAL" clId="{CF7799B9-F538-4356-8043-EB0D1C42615B}" dt="2022-11-14T21:59:15.469" v="6718" actId="20577"/>
          <ac:spMkLst>
            <pc:docMk/>
            <pc:sldMk cId="754183815" sldId="351"/>
            <ac:spMk id="2" creationId="{047D7D4D-5706-4B69-A994-D4385AE738EB}"/>
          </ac:spMkLst>
        </pc:spChg>
        <pc:spChg chg="mod">
          <ac:chgData name="Nath, Siddhartha" userId="d83df921-9d41-4a0b-95a4-a52fc1507e41" providerId="ADAL" clId="{CF7799B9-F538-4356-8043-EB0D1C42615B}" dt="2022-11-14T22:00:10.113" v="6885" actId="207"/>
          <ac:spMkLst>
            <pc:docMk/>
            <pc:sldMk cId="754183815" sldId="351"/>
            <ac:spMk id="3" creationId="{72E621F7-BA0A-4748-B815-29276F408A5E}"/>
          </ac:spMkLst>
        </pc:spChg>
      </pc:sldChg>
      <pc:sldChg chg="modSp new mod">
        <pc:chgData name="Nath, Siddhartha" userId="d83df921-9d41-4a0b-95a4-a52fc1507e41" providerId="ADAL" clId="{CF7799B9-F538-4356-8043-EB0D1C42615B}" dt="2022-11-14T22:02:59.937" v="7383" actId="207"/>
        <pc:sldMkLst>
          <pc:docMk/>
          <pc:sldMk cId="4289257421" sldId="352"/>
        </pc:sldMkLst>
        <pc:spChg chg="mod">
          <ac:chgData name="Nath, Siddhartha" userId="d83df921-9d41-4a0b-95a4-a52fc1507e41" providerId="ADAL" clId="{CF7799B9-F538-4356-8043-EB0D1C42615B}" dt="2022-11-14T22:00:44.145" v="6913" actId="20577"/>
          <ac:spMkLst>
            <pc:docMk/>
            <pc:sldMk cId="4289257421" sldId="352"/>
            <ac:spMk id="2" creationId="{1DC6FC4E-B88C-4E8D-AEE0-507AA4922A21}"/>
          </ac:spMkLst>
        </pc:spChg>
        <pc:spChg chg="mod">
          <ac:chgData name="Nath, Siddhartha" userId="d83df921-9d41-4a0b-95a4-a52fc1507e41" providerId="ADAL" clId="{CF7799B9-F538-4356-8043-EB0D1C42615B}" dt="2022-11-14T22:02:59.937" v="7383" actId="207"/>
          <ac:spMkLst>
            <pc:docMk/>
            <pc:sldMk cId="4289257421" sldId="352"/>
            <ac:spMk id="3" creationId="{CE5A5F25-2054-4D0D-9C80-DA4B5836B3FF}"/>
          </ac:spMkLst>
        </pc:spChg>
      </pc:sldChg>
      <pc:sldChg chg="addSp modSp new mod">
        <pc:chgData name="Nath, Siddhartha" userId="d83df921-9d41-4a0b-95a4-a52fc1507e41" providerId="ADAL" clId="{CF7799B9-F538-4356-8043-EB0D1C42615B}" dt="2022-11-14T22:05:42.608" v="7617" actId="14100"/>
        <pc:sldMkLst>
          <pc:docMk/>
          <pc:sldMk cId="4059122469" sldId="353"/>
        </pc:sldMkLst>
        <pc:spChg chg="mod">
          <ac:chgData name="Nath, Siddhartha" userId="d83df921-9d41-4a0b-95a4-a52fc1507e41" providerId="ADAL" clId="{CF7799B9-F538-4356-8043-EB0D1C42615B}" dt="2022-11-14T22:03:51.847" v="7399" actId="20577"/>
          <ac:spMkLst>
            <pc:docMk/>
            <pc:sldMk cId="4059122469" sldId="353"/>
            <ac:spMk id="2" creationId="{C98EC922-3F43-4A8A-9CAD-DBD42C2B10C7}"/>
          </ac:spMkLst>
        </pc:spChg>
        <pc:spChg chg="mod">
          <ac:chgData name="Nath, Siddhartha" userId="d83df921-9d41-4a0b-95a4-a52fc1507e41" providerId="ADAL" clId="{CF7799B9-F538-4356-8043-EB0D1C42615B}" dt="2022-11-14T22:05:42.608" v="7617" actId="14100"/>
          <ac:spMkLst>
            <pc:docMk/>
            <pc:sldMk cId="4059122469" sldId="353"/>
            <ac:spMk id="3" creationId="{4E78C5DA-A5DF-4061-8A47-6B7D7D52F637}"/>
          </ac:spMkLst>
        </pc:spChg>
        <pc:picChg chg="add mod">
          <ac:chgData name="Nath, Siddhartha" userId="d83df921-9d41-4a0b-95a4-a52fc1507e41" providerId="ADAL" clId="{CF7799B9-F538-4356-8043-EB0D1C42615B}" dt="2022-11-14T22:05:40.449" v="7616" actId="1076"/>
          <ac:picMkLst>
            <pc:docMk/>
            <pc:sldMk cId="4059122469" sldId="353"/>
            <ac:picMk id="6" creationId="{02493195-8630-4B05-A942-4B7D0DEECD81}"/>
          </ac:picMkLst>
        </pc:picChg>
      </pc:sldChg>
      <pc:sldChg chg="modSp new mod">
        <pc:chgData name="Nath, Siddhartha" userId="d83df921-9d41-4a0b-95a4-a52fc1507e41" providerId="ADAL" clId="{CF7799B9-F538-4356-8043-EB0D1C42615B}" dt="2022-11-14T22:08:01.248" v="8000" actId="20577"/>
        <pc:sldMkLst>
          <pc:docMk/>
          <pc:sldMk cId="2153135118" sldId="354"/>
        </pc:sldMkLst>
        <pc:spChg chg="mod">
          <ac:chgData name="Nath, Siddhartha" userId="d83df921-9d41-4a0b-95a4-a52fc1507e41" providerId="ADAL" clId="{CF7799B9-F538-4356-8043-EB0D1C42615B}" dt="2022-11-14T22:06:05.092" v="7646" actId="20577"/>
          <ac:spMkLst>
            <pc:docMk/>
            <pc:sldMk cId="2153135118" sldId="354"/>
            <ac:spMk id="2" creationId="{5ECFC139-EFC7-4E6B-984C-DB2F8F898054}"/>
          </ac:spMkLst>
        </pc:spChg>
        <pc:spChg chg="mod">
          <ac:chgData name="Nath, Siddhartha" userId="d83df921-9d41-4a0b-95a4-a52fc1507e41" providerId="ADAL" clId="{CF7799B9-F538-4356-8043-EB0D1C42615B}" dt="2022-11-14T22:08:01.248" v="8000" actId="20577"/>
          <ac:spMkLst>
            <pc:docMk/>
            <pc:sldMk cId="2153135118" sldId="354"/>
            <ac:spMk id="3" creationId="{F775E493-6873-4643-AA55-9D4A9BF3065A}"/>
          </ac:spMkLst>
        </pc:spChg>
      </pc:sldChg>
      <pc:sldChg chg="addSp modSp new mod">
        <pc:chgData name="Nath, Siddhartha" userId="d83df921-9d41-4a0b-95a4-a52fc1507e41" providerId="ADAL" clId="{CF7799B9-F538-4356-8043-EB0D1C42615B}" dt="2022-11-14T22:09:18.733" v="8160" actId="1076"/>
        <pc:sldMkLst>
          <pc:docMk/>
          <pc:sldMk cId="3243416522" sldId="355"/>
        </pc:sldMkLst>
        <pc:spChg chg="mod">
          <ac:chgData name="Nath, Siddhartha" userId="d83df921-9d41-4a0b-95a4-a52fc1507e41" providerId="ADAL" clId="{CF7799B9-F538-4356-8043-EB0D1C42615B}" dt="2022-11-14T22:08:23.758" v="8031" actId="20577"/>
          <ac:spMkLst>
            <pc:docMk/>
            <pc:sldMk cId="3243416522" sldId="355"/>
            <ac:spMk id="2" creationId="{099E0EC7-468E-483A-818D-F409967A8556}"/>
          </ac:spMkLst>
        </pc:spChg>
        <pc:spChg chg="mod">
          <ac:chgData name="Nath, Siddhartha" userId="d83df921-9d41-4a0b-95a4-a52fc1507e41" providerId="ADAL" clId="{CF7799B9-F538-4356-8043-EB0D1C42615B}" dt="2022-11-14T22:09:02.368" v="8157" actId="14100"/>
          <ac:spMkLst>
            <pc:docMk/>
            <pc:sldMk cId="3243416522" sldId="355"/>
            <ac:spMk id="3" creationId="{0A603362-EF94-4C70-8D33-E2EE95D76C2B}"/>
          </ac:spMkLst>
        </pc:spChg>
        <pc:picChg chg="add mod">
          <ac:chgData name="Nath, Siddhartha" userId="d83df921-9d41-4a0b-95a4-a52fc1507e41" providerId="ADAL" clId="{CF7799B9-F538-4356-8043-EB0D1C42615B}" dt="2022-11-14T22:09:18.733" v="8160" actId="1076"/>
          <ac:picMkLst>
            <pc:docMk/>
            <pc:sldMk cId="3243416522" sldId="355"/>
            <ac:picMk id="6" creationId="{AF5A353F-F6DE-44C0-B102-2AB55E6CA2D0}"/>
          </ac:picMkLst>
        </pc:picChg>
      </pc:sldChg>
      <pc:sldChg chg="addSp delSp modSp add mod">
        <pc:chgData name="Nath, Siddhartha" userId="d83df921-9d41-4a0b-95a4-a52fc1507e41" providerId="ADAL" clId="{CF7799B9-F538-4356-8043-EB0D1C42615B}" dt="2022-11-14T22:14:48" v="8197" actId="20577"/>
        <pc:sldMkLst>
          <pc:docMk/>
          <pc:sldMk cId="3449343785" sldId="356"/>
        </pc:sldMkLst>
        <pc:spChg chg="mod">
          <ac:chgData name="Nath, Siddhartha" userId="d83df921-9d41-4a0b-95a4-a52fc1507e41" providerId="ADAL" clId="{CF7799B9-F538-4356-8043-EB0D1C42615B}" dt="2022-11-14T22:14:35.154" v="8187" actId="6549"/>
          <ac:spMkLst>
            <pc:docMk/>
            <pc:sldMk cId="3449343785" sldId="356"/>
            <ac:spMk id="2" creationId="{099E0EC7-468E-483A-818D-F409967A8556}"/>
          </ac:spMkLst>
        </pc:spChg>
        <pc:spChg chg="mod">
          <ac:chgData name="Nath, Siddhartha" userId="d83df921-9d41-4a0b-95a4-a52fc1507e41" providerId="ADAL" clId="{CF7799B9-F538-4356-8043-EB0D1C42615B}" dt="2022-11-14T22:14:48" v="8197" actId="20577"/>
          <ac:spMkLst>
            <pc:docMk/>
            <pc:sldMk cId="3449343785" sldId="356"/>
            <ac:spMk id="3" creationId="{0A603362-EF94-4C70-8D33-E2EE95D76C2B}"/>
          </ac:spMkLst>
        </pc:spChg>
        <pc:picChg chg="del">
          <ac:chgData name="Nath, Siddhartha" userId="d83df921-9d41-4a0b-95a4-a52fc1507e41" providerId="ADAL" clId="{CF7799B9-F538-4356-8043-EB0D1C42615B}" dt="2022-11-14T22:13:02.243" v="8162" actId="478"/>
          <ac:picMkLst>
            <pc:docMk/>
            <pc:sldMk cId="3449343785" sldId="356"/>
            <ac:picMk id="6" creationId="{AF5A353F-F6DE-44C0-B102-2AB55E6CA2D0}"/>
          </ac:picMkLst>
        </pc:picChg>
        <pc:picChg chg="add mod">
          <ac:chgData name="Nath, Siddhartha" userId="d83df921-9d41-4a0b-95a4-a52fc1507e41" providerId="ADAL" clId="{CF7799B9-F538-4356-8043-EB0D1C42615B}" dt="2022-11-14T22:13:21.187" v="8166" actId="14100"/>
          <ac:picMkLst>
            <pc:docMk/>
            <pc:sldMk cId="3449343785" sldId="356"/>
            <ac:picMk id="7" creationId="{A9C87509-58A9-40DD-A872-68895A09DB99}"/>
          </ac:picMkLst>
        </pc:picChg>
      </pc:sldChg>
      <pc:sldChg chg="addSp delSp modSp add mod">
        <pc:chgData name="Nath, Siddhartha" userId="d83df921-9d41-4a0b-95a4-a52fc1507e41" providerId="ADAL" clId="{CF7799B9-F538-4356-8043-EB0D1C42615B}" dt="2022-11-14T22:14:55.919" v="8198"/>
        <pc:sldMkLst>
          <pc:docMk/>
          <pc:sldMk cId="1366634481" sldId="357"/>
        </pc:sldMkLst>
        <pc:spChg chg="mod">
          <ac:chgData name="Nath, Siddhartha" userId="d83df921-9d41-4a0b-95a4-a52fc1507e41" providerId="ADAL" clId="{CF7799B9-F538-4356-8043-EB0D1C42615B}" dt="2022-11-14T22:14:55.919" v="8198"/>
          <ac:spMkLst>
            <pc:docMk/>
            <pc:sldMk cId="1366634481" sldId="357"/>
            <ac:spMk id="3" creationId="{0A603362-EF94-4C70-8D33-E2EE95D76C2B}"/>
          </ac:spMkLst>
        </pc:spChg>
        <pc:picChg chg="add mod">
          <ac:chgData name="Nath, Siddhartha" userId="d83df921-9d41-4a0b-95a4-a52fc1507e41" providerId="ADAL" clId="{CF7799B9-F538-4356-8043-EB0D1C42615B}" dt="2022-11-14T22:13:59.943" v="8171" actId="1076"/>
          <ac:picMkLst>
            <pc:docMk/>
            <pc:sldMk cId="1366634481" sldId="357"/>
            <ac:picMk id="6" creationId="{0B6CE3BF-5FD6-48C5-83AC-DF8E97FB9EFA}"/>
          </ac:picMkLst>
        </pc:picChg>
        <pc:picChg chg="del">
          <ac:chgData name="Nath, Siddhartha" userId="d83df921-9d41-4a0b-95a4-a52fc1507e41" providerId="ADAL" clId="{CF7799B9-F538-4356-8043-EB0D1C42615B}" dt="2022-11-14T22:13:36.163" v="8168" actId="478"/>
          <ac:picMkLst>
            <pc:docMk/>
            <pc:sldMk cId="1366634481" sldId="357"/>
            <ac:picMk id="7" creationId="{A9C87509-58A9-40DD-A872-68895A09DB99}"/>
          </ac:picMkLst>
        </pc:picChg>
      </pc:sldChg>
      <pc:sldChg chg="addSp modSp new mod">
        <pc:chgData name="Nath, Siddhartha" userId="d83df921-9d41-4a0b-95a4-a52fc1507e41" providerId="ADAL" clId="{CF7799B9-F538-4356-8043-EB0D1C42615B}" dt="2022-11-14T22:17:18.102" v="8415" actId="14100"/>
        <pc:sldMkLst>
          <pc:docMk/>
          <pc:sldMk cId="2810900961" sldId="358"/>
        </pc:sldMkLst>
        <pc:spChg chg="mod">
          <ac:chgData name="Nath, Siddhartha" userId="d83df921-9d41-4a0b-95a4-a52fc1507e41" providerId="ADAL" clId="{CF7799B9-F538-4356-8043-EB0D1C42615B}" dt="2022-11-14T22:15:24.195" v="8256" actId="20577"/>
          <ac:spMkLst>
            <pc:docMk/>
            <pc:sldMk cId="2810900961" sldId="358"/>
            <ac:spMk id="2" creationId="{58026742-1654-43C8-B89C-E32034FC84C9}"/>
          </ac:spMkLst>
        </pc:spChg>
        <pc:spChg chg="mod">
          <ac:chgData name="Nath, Siddhartha" userId="d83df921-9d41-4a0b-95a4-a52fc1507e41" providerId="ADAL" clId="{CF7799B9-F538-4356-8043-EB0D1C42615B}" dt="2022-11-14T22:16:44.605" v="8411" actId="14100"/>
          <ac:spMkLst>
            <pc:docMk/>
            <pc:sldMk cId="2810900961" sldId="358"/>
            <ac:spMk id="3" creationId="{A32F36DE-0C50-4E05-B52C-F6FFFEAD1671}"/>
          </ac:spMkLst>
        </pc:spChg>
        <pc:picChg chg="add mod">
          <ac:chgData name="Nath, Siddhartha" userId="d83df921-9d41-4a0b-95a4-a52fc1507e41" providerId="ADAL" clId="{CF7799B9-F538-4356-8043-EB0D1C42615B}" dt="2022-11-14T22:17:18.102" v="8415" actId="14100"/>
          <ac:picMkLst>
            <pc:docMk/>
            <pc:sldMk cId="2810900961" sldId="358"/>
            <ac:picMk id="6" creationId="{EC2F0E2E-9153-4D06-ACEB-1BDB0F312242}"/>
          </ac:picMkLst>
        </pc:picChg>
      </pc:sldChg>
      <pc:sldChg chg="modSp new mod">
        <pc:chgData name="Nath, Siddhartha" userId="d83df921-9d41-4a0b-95a4-a52fc1507e41" providerId="ADAL" clId="{CF7799B9-F538-4356-8043-EB0D1C42615B}" dt="2022-11-14T22:19:31.133" v="8702" actId="207"/>
        <pc:sldMkLst>
          <pc:docMk/>
          <pc:sldMk cId="3418343346" sldId="359"/>
        </pc:sldMkLst>
        <pc:spChg chg="mod">
          <ac:chgData name="Nath, Siddhartha" userId="d83df921-9d41-4a0b-95a4-a52fc1507e41" providerId="ADAL" clId="{CF7799B9-F538-4356-8043-EB0D1C42615B}" dt="2022-11-14T22:17:40.651" v="8458" actId="20577"/>
          <ac:spMkLst>
            <pc:docMk/>
            <pc:sldMk cId="3418343346" sldId="359"/>
            <ac:spMk id="2" creationId="{64E22044-3EAB-42B9-BB1B-D91C351BE7AD}"/>
          </ac:spMkLst>
        </pc:spChg>
        <pc:spChg chg="mod">
          <ac:chgData name="Nath, Siddhartha" userId="d83df921-9d41-4a0b-95a4-a52fc1507e41" providerId="ADAL" clId="{CF7799B9-F538-4356-8043-EB0D1C42615B}" dt="2022-11-14T22:19:31.133" v="8702" actId="207"/>
          <ac:spMkLst>
            <pc:docMk/>
            <pc:sldMk cId="3418343346" sldId="359"/>
            <ac:spMk id="3" creationId="{F0FF8FA6-F469-47DF-A6C1-B41A295D2D7F}"/>
          </ac:spMkLst>
        </pc:spChg>
      </pc:sldChg>
      <pc:sldChg chg="addSp modSp add mod">
        <pc:chgData name="Nath, Siddhartha" userId="d83df921-9d41-4a0b-95a4-a52fc1507e41" providerId="ADAL" clId="{CF7799B9-F538-4356-8043-EB0D1C42615B}" dt="2022-11-14T22:21:38.661" v="8963" actId="1076"/>
        <pc:sldMkLst>
          <pc:docMk/>
          <pc:sldMk cId="1458944136" sldId="360"/>
        </pc:sldMkLst>
        <pc:spChg chg="mod">
          <ac:chgData name="Nath, Siddhartha" userId="d83df921-9d41-4a0b-95a4-a52fc1507e41" providerId="ADAL" clId="{CF7799B9-F538-4356-8043-EB0D1C42615B}" dt="2022-11-14T22:20:50.606" v="8957" actId="14100"/>
          <ac:spMkLst>
            <pc:docMk/>
            <pc:sldMk cId="1458944136" sldId="360"/>
            <ac:spMk id="3" creationId="{F0FF8FA6-F469-47DF-A6C1-B41A295D2D7F}"/>
          </ac:spMkLst>
        </pc:spChg>
        <pc:picChg chg="add mod">
          <ac:chgData name="Nath, Siddhartha" userId="d83df921-9d41-4a0b-95a4-a52fc1507e41" providerId="ADAL" clId="{CF7799B9-F538-4356-8043-EB0D1C42615B}" dt="2022-11-14T22:21:12.709" v="8960" actId="1076"/>
          <ac:picMkLst>
            <pc:docMk/>
            <pc:sldMk cId="1458944136" sldId="360"/>
            <ac:picMk id="6" creationId="{B189738B-F35D-4574-823E-64CAC839D7C2}"/>
          </ac:picMkLst>
        </pc:picChg>
        <pc:picChg chg="add mod">
          <ac:chgData name="Nath, Siddhartha" userId="d83df921-9d41-4a0b-95a4-a52fc1507e41" providerId="ADAL" clId="{CF7799B9-F538-4356-8043-EB0D1C42615B}" dt="2022-11-14T22:21:38.661" v="8963" actId="1076"/>
          <ac:picMkLst>
            <pc:docMk/>
            <pc:sldMk cId="1458944136" sldId="360"/>
            <ac:picMk id="8" creationId="{DED4B2E7-46D8-4E50-8E6E-73CF5A9B095A}"/>
          </ac:picMkLst>
        </pc:picChg>
      </pc:sldChg>
      <pc:sldChg chg="addSp delSp modSp add mod">
        <pc:chgData name="Nath, Siddhartha" userId="d83df921-9d41-4a0b-95a4-a52fc1507e41" providerId="ADAL" clId="{CF7799B9-F538-4356-8043-EB0D1C42615B}" dt="2022-11-14T22:23:22.958" v="9129" actId="14100"/>
        <pc:sldMkLst>
          <pc:docMk/>
          <pc:sldMk cId="3946523391" sldId="361"/>
        </pc:sldMkLst>
        <pc:spChg chg="mod">
          <ac:chgData name="Nath, Siddhartha" userId="d83df921-9d41-4a0b-95a4-a52fc1507e41" providerId="ADAL" clId="{CF7799B9-F538-4356-8043-EB0D1C42615B}" dt="2022-11-14T22:22:51.687" v="9123" actId="6549"/>
          <ac:spMkLst>
            <pc:docMk/>
            <pc:sldMk cId="3946523391" sldId="361"/>
            <ac:spMk id="3" creationId="{F0FF8FA6-F469-47DF-A6C1-B41A295D2D7F}"/>
          </ac:spMkLst>
        </pc:spChg>
        <pc:picChg chg="del">
          <ac:chgData name="Nath, Siddhartha" userId="d83df921-9d41-4a0b-95a4-a52fc1507e41" providerId="ADAL" clId="{CF7799B9-F538-4356-8043-EB0D1C42615B}" dt="2022-11-14T22:22:56.901" v="9124" actId="478"/>
          <ac:picMkLst>
            <pc:docMk/>
            <pc:sldMk cId="3946523391" sldId="361"/>
            <ac:picMk id="6" creationId="{B189738B-F35D-4574-823E-64CAC839D7C2}"/>
          </ac:picMkLst>
        </pc:picChg>
        <pc:picChg chg="add mod">
          <ac:chgData name="Nath, Siddhartha" userId="d83df921-9d41-4a0b-95a4-a52fc1507e41" providerId="ADAL" clId="{CF7799B9-F538-4356-8043-EB0D1C42615B}" dt="2022-11-14T22:23:22.958" v="9129" actId="14100"/>
          <ac:picMkLst>
            <pc:docMk/>
            <pc:sldMk cId="3946523391" sldId="361"/>
            <ac:picMk id="7" creationId="{79060CDD-6EA4-4C5C-B9F4-3BB4158DC7F1}"/>
          </ac:picMkLst>
        </pc:picChg>
        <pc:picChg chg="del">
          <ac:chgData name="Nath, Siddhartha" userId="d83df921-9d41-4a0b-95a4-a52fc1507e41" providerId="ADAL" clId="{CF7799B9-F538-4356-8043-EB0D1C42615B}" dt="2022-11-14T22:22:56.901" v="9124" actId="478"/>
          <ac:picMkLst>
            <pc:docMk/>
            <pc:sldMk cId="3946523391" sldId="361"/>
            <ac:picMk id="8" creationId="{DED4B2E7-46D8-4E50-8E6E-73CF5A9B095A}"/>
          </ac:picMkLst>
        </pc:picChg>
      </pc:sldChg>
      <pc:sldChg chg="addSp modSp add mod">
        <pc:chgData name="Nath, Siddhartha" userId="d83df921-9d41-4a0b-95a4-a52fc1507e41" providerId="ADAL" clId="{CF7799B9-F538-4356-8043-EB0D1C42615B}" dt="2022-11-14T22:26:32.146" v="9278" actId="1076"/>
        <pc:sldMkLst>
          <pc:docMk/>
          <pc:sldMk cId="2058506125" sldId="362"/>
        </pc:sldMkLst>
        <pc:spChg chg="mod">
          <ac:chgData name="Nath, Siddhartha" userId="d83df921-9d41-4a0b-95a4-a52fc1507e41" providerId="ADAL" clId="{CF7799B9-F538-4356-8043-EB0D1C42615B}" dt="2022-11-14T22:24:43.953" v="9270" actId="20577"/>
          <ac:spMkLst>
            <pc:docMk/>
            <pc:sldMk cId="2058506125" sldId="362"/>
            <ac:spMk id="3" creationId="{F0FF8FA6-F469-47DF-A6C1-B41A295D2D7F}"/>
          </ac:spMkLst>
        </pc:spChg>
        <pc:picChg chg="add mod">
          <ac:chgData name="Nath, Siddhartha" userId="d83df921-9d41-4a0b-95a4-a52fc1507e41" providerId="ADAL" clId="{CF7799B9-F538-4356-8043-EB0D1C42615B}" dt="2022-11-14T22:26:32.146" v="9278" actId="1076"/>
          <ac:picMkLst>
            <pc:docMk/>
            <pc:sldMk cId="2058506125" sldId="362"/>
            <ac:picMk id="6" creationId="{AB6DA14A-4AD8-4036-9930-0A7C1D6251C7}"/>
          </ac:picMkLst>
        </pc:picChg>
        <pc:picChg chg="mod">
          <ac:chgData name="Nath, Siddhartha" userId="d83df921-9d41-4a0b-95a4-a52fc1507e41" providerId="ADAL" clId="{CF7799B9-F538-4356-8043-EB0D1C42615B}" dt="2022-11-14T22:25:18.693" v="9273" actId="1076"/>
          <ac:picMkLst>
            <pc:docMk/>
            <pc:sldMk cId="2058506125" sldId="362"/>
            <ac:picMk id="7" creationId="{79060CDD-6EA4-4C5C-B9F4-3BB4158DC7F1}"/>
          </ac:picMkLst>
        </pc:picChg>
      </pc:sldChg>
      <pc:sldChg chg="addSp modSp new mod">
        <pc:chgData name="Nath, Siddhartha" userId="d83df921-9d41-4a0b-95a4-a52fc1507e41" providerId="ADAL" clId="{CF7799B9-F538-4356-8043-EB0D1C42615B}" dt="2022-11-14T22:29:11.282" v="9538" actId="14100"/>
        <pc:sldMkLst>
          <pc:docMk/>
          <pc:sldMk cId="1721534994" sldId="363"/>
        </pc:sldMkLst>
        <pc:spChg chg="mod">
          <ac:chgData name="Nath, Siddhartha" userId="d83df921-9d41-4a0b-95a4-a52fc1507e41" providerId="ADAL" clId="{CF7799B9-F538-4356-8043-EB0D1C42615B}" dt="2022-11-14T22:26:57.212" v="9308" actId="20577"/>
          <ac:spMkLst>
            <pc:docMk/>
            <pc:sldMk cId="1721534994" sldId="363"/>
            <ac:spMk id="2" creationId="{D092D04F-30A8-488E-AFE2-B07155B86D50}"/>
          </ac:spMkLst>
        </pc:spChg>
        <pc:spChg chg="mod">
          <ac:chgData name="Nath, Siddhartha" userId="d83df921-9d41-4a0b-95a4-a52fc1507e41" providerId="ADAL" clId="{CF7799B9-F538-4356-8043-EB0D1C42615B}" dt="2022-11-14T22:28:56.140" v="9535" actId="14100"/>
          <ac:spMkLst>
            <pc:docMk/>
            <pc:sldMk cId="1721534994" sldId="363"/>
            <ac:spMk id="3" creationId="{B34B266C-613E-400E-B02C-263744730A74}"/>
          </ac:spMkLst>
        </pc:spChg>
        <pc:picChg chg="add mod">
          <ac:chgData name="Nath, Siddhartha" userId="d83df921-9d41-4a0b-95a4-a52fc1507e41" providerId="ADAL" clId="{CF7799B9-F538-4356-8043-EB0D1C42615B}" dt="2022-11-14T22:29:11.282" v="9538" actId="14100"/>
          <ac:picMkLst>
            <pc:docMk/>
            <pc:sldMk cId="1721534994" sldId="363"/>
            <ac:picMk id="6" creationId="{7674B629-E245-47BD-824D-ED45CD0B52C8}"/>
          </ac:picMkLst>
        </pc:picChg>
      </pc:sldChg>
      <pc:sldChg chg="addSp modSp new mod">
        <pc:chgData name="Nath, Siddhartha" userId="d83df921-9d41-4a0b-95a4-a52fc1507e41" providerId="ADAL" clId="{CF7799B9-F538-4356-8043-EB0D1C42615B}" dt="2022-11-14T22:33:49.743" v="9819" actId="207"/>
        <pc:sldMkLst>
          <pc:docMk/>
          <pc:sldMk cId="3639175550" sldId="364"/>
        </pc:sldMkLst>
        <pc:spChg chg="mod">
          <ac:chgData name="Nath, Siddhartha" userId="d83df921-9d41-4a0b-95a4-a52fc1507e41" providerId="ADAL" clId="{CF7799B9-F538-4356-8043-EB0D1C42615B}" dt="2022-11-14T22:31:34.987" v="9604" actId="20577"/>
          <ac:spMkLst>
            <pc:docMk/>
            <pc:sldMk cId="3639175550" sldId="364"/>
            <ac:spMk id="2" creationId="{6D81C60C-AD86-494B-A45C-CC310F1C5A95}"/>
          </ac:spMkLst>
        </pc:spChg>
        <pc:spChg chg="mod">
          <ac:chgData name="Nath, Siddhartha" userId="d83df921-9d41-4a0b-95a4-a52fc1507e41" providerId="ADAL" clId="{CF7799B9-F538-4356-8043-EB0D1C42615B}" dt="2022-11-14T22:33:49.743" v="9819" actId="207"/>
          <ac:spMkLst>
            <pc:docMk/>
            <pc:sldMk cId="3639175550" sldId="364"/>
            <ac:spMk id="3" creationId="{AA7548BF-D024-48D4-9F7F-0593FED0F64C}"/>
          </ac:spMkLst>
        </pc:spChg>
        <pc:picChg chg="add mod">
          <ac:chgData name="Nath, Siddhartha" userId="d83df921-9d41-4a0b-95a4-a52fc1507e41" providerId="ADAL" clId="{CF7799B9-F538-4356-8043-EB0D1C42615B}" dt="2022-11-14T22:32:59.329" v="9793" actId="14100"/>
          <ac:picMkLst>
            <pc:docMk/>
            <pc:sldMk cId="3639175550" sldId="364"/>
            <ac:picMk id="6" creationId="{63E1E72D-C1F0-4A2A-A43B-4740D8C93FF5}"/>
          </ac:picMkLst>
        </pc:picChg>
      </pc:sldChg>
      <pc:sldChg chg="modSp new mod">
        <pc:chgData name="Nath, Siddhartha" userId="d83df921-9d41-4a0b-95a4-a52fc1507e41" providerId="ADAL" clId="{CF7799B9-F538-4356-8043-EB0D1C42615B}" dt="2022-11-14T22:36:22.022" v="10205" actId="20577"/>
        <pc:sldMkLst>
          <pc:docMk/>
          <pc:sldMk cId="2040096482" sldId="365"/>
        </pc:sldMkLst>
        <pc:spChg chg="mod">
          <ac:chgData name="Nath, Siddhartha" userId="d83df921-9d41-4a0b-95a4-a52fc1507e41" providerId="ADAL" clId="{CF7799B9-F538-4356-8043-EB0D1C42615B}" dt="2022-11-14T22:33:34.992" v="9818" actId="20577"/>
          <ac:spMkLst>
            <pc:docMk/>
            <pc:sldMk cId="2040096482" sldId="365"/>
            <ac:spMk id="2" creationId="{590C543F-4934-48A2-8B1C-56BE786D02C5}"/>
          </ac:spMkLst>
        </pc:spChg>
        <pc:spChg chg="mod">
          <ac:chgData name="Nath, Siddhartha" userId="d83df921-9d41-4a0b-95a4-a52fc1507e41" providerId="ADAL" clId="{CF7799B9-F538-4356-8043-EB0D1C42615B}" dt="2022-11-14T22:36:22.022" v="10205" actId="20577"/>
          <ac:spMkLst>
            <pc:docMk/>
            <pc:sldMk cId="2040096482" sldId="365"/>
            <ac:spMk id="3" creationId="{57D0FB12-EC69-40A7-8B06-700376052B07}"/>
          </ac:spMkLst>
        </pc:spChg>
      </pc:sldChg>
      <pc:sldChg chg="modSp new mod">
        <pc:chgData name="Nath, Siddhartha" userId="d83df921-9d41-4a0b-95a4-a52fc1507e41" providerId="ADAL" clId="{CF7799B9-F538-4356-8043-EB0D1C42615B}" dt="2022-11-14T22:41:44.721" v="10711" actId="20577"/>
        <pc:sldMkLst>
          <pc:docMk/>
          <pc:sldMk cId="718303153" sldId="366"/>
        </pc:sldMkLst>
        <pc:spChg chg="mod">
          <ac:chgData name="Nath, Siddhartha" userId="d83df921-9d41-4a0b-95a4-a52fc1507e41" providerId="ADAL" clId="{CF7799B9-F538-4356-8043-EB0D1C42615B}" dt="2022-11-14T22:36:59.097" v="10249" actId="20577"/>
          <ac:spMkLst>
            <pc:docMk/>
            <pc:sldMk cId="718303153" sldId="366"/>
            <ac:spMk id="2" creationId="{9A301E1B-85BE-4B89-817B-8277F1BED16F}"/>
          </ac:spMkLst>
        </pc:spChg>
        <pc:spChg chg="mod">
          <ac:chgData name="Nath, Siddhartha" userId="d83df921-9d41-4a0b-95a4-a52fc1507e41" providerId="ADAL" clId="{CF7799B9-F538-4356-8043-EB0D1C42615B}" dt="2022-11-14T22:41:44.721" v="10711" actId="20577"/>
          <ac:spMkLst>
            <pc:docMk/>
            <pc:sldMk cId="718303153" sldId="366"/>
            <ac:spMk id="3" creationId="{63E48401-73CE-4792-9FBA-17F8326D272E}"/>
          </ac:spMkLst>
        </pc:spChg>
      </pc:sldChg>
      <pc:sldChg chg="modSp new mod">
        <pc:chgData name="Nath, Siddhartha" userId="d83df921-9d41-4a0b-95a4-a52fc1507e41" providerId="ADAL" clId="{CF7799B9-F538-4356-8043-EB0D1C42615B}" dt="2022-11-14T22:43:13.320" v="10940" actId="20577"/>
        <pc:sldMkLst>
          <pc:docMk/>
          <pc:sldMk cId="3833484469" sldId="367"/>
        </pc:sldMkLst>
        <pc:spChg chg="mod">
          <ac:chgData name="Nath, Siddhartha" userId="d83df921-9d41-4a0b-95a4-a52fc1507e41" providerId="ADAL" clId="{CF7799B9-F538-4356-8043-EB0D1C42615B}" dt="2022-11-14T22:42:12.462" v="10731" actId="20577"/>
          <ac:spMkLst>
            <pc:docMk/>
            <pc:sldMk cId="3833484469" sldId="367"/>
            <ac:spMk id="2" creationId="{24853FD7-D1E8-47FE-B577-E5AC87940671}"/>
          </ac:spMkLst>
        </pc:spChg>
        <pc:spChg chg="mod">
          <ac:chgData name="Nath, Siddhartha" userId="d83df921-9d41-4a0b-95a4-a52fc1507e41" providerId="ADAL" clId="{CF7799B9-F538-4356-8043-EB0D1C42615B}" dt="2022-11-14T22:43:13.320" v="10940" actId="20577"/>
          <ac:spMkLst>
            <pc:docMk/>
            <pc:sldMk cId="3833484469" sldId="367"/>
            <ac:spMk id="3" creationId="{97BBC291-73E3-414F-B6C0-24F357FE988E}"/>
          </ac:spMkLst>
        </pc:spChg>
      </pc:sldChg>
      <pc:sldChg chg="modSp new mod">
        <pc:chgData name="Nath, Siddhartha" userId="d83df921-9d41-4a0b-95a4-a52fc1507e41" providerId="ADAL" clId="{CF7799B9-F538-4356-8043-EB0D1C42615B}" dt="2022-11-14T22:46:38.865" v="11285" actId="20577"/>
        <pc:sldMkLst>
          <pc:docMk/>
          <pc:sldMk cId="4216917539" sldId="368"/>
        </pc:sldMkLst>
        <pc:spChg chg="mod">
          <ac:chgData name="Nath, Siddhartha" userId="d83df921-9d41-4a0b-95a4-a52fc1507e41" providerId="ADAL" clId="{CF7799B9-F538-4356-8043-EB0D1C42615B}" dt="2022-11-14T22:43:37.783" v="10956" actId="20577"/>
          <ac:spMkLst>
            <pc:docMk/>
            <pc:sldMk cId="4216917539" sldId="368"/>
            <ac:spMk id="2" creationId="{9A3AE319-C639-435C-B5CC-01C58702FDEB}"/>
          </ac:spMkLst>
        </pc:spChg>
        <pc:spChg chg="mod">
          <ac:chgData name="Nath, Siddhartha" userId="d83df921-9d41-4a0b-95a4-a52fc1507e41" providerId="ADAL" clId="{CF7799B9-F538-4356-8043-EB0D1C42615B}" dt="2022-11-14T22:46:38.865" v="11285" actId="20577"/>
          <ac:spMkLst>
            <pc:docMk/>
            <pc:sldMk cId="4216917539" sldId="368"/>
            <ac:spMk id="3" creationId="{9D4E31B5-E957-4207-8AB8-655DCC087BA8}"/>
          </ac:spMkLst>
        </pc:spChg>
      </pc:sldChg>
    </pc:docChg>
  </pc:docChgLst>
  <pc:docChgLst>
    <pc:chgData name="Nath, Siddhartha" userId="d83df921-9d41-4a0b-95a4-a52fc1507e41" providerId="ADAL" clId="{FB8F09F1-EF75-41DA-AFE0-31C132163694}"/>
    <pc:docChg chg="undo custSel addSld delSld modSld sldOrd modMainMaster">
      <pc:chgData name="Nath, Siddhartha" userId="d83df921-9d41-4a0b-95a4-a52fc1507e41" providerId="ADAL" clId="{FB8F09F1-EF75-41DA-AFE0-31C132163694}" dt="2022-11-03T03:48:32.477" v="8884" actId="6549"/>
      <pc:docMkLst>
        <pc:docMk/>
      </pc:docMkLst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8" creationId="{7E1167D0-C001-412F-8C88-222CAE024A1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9" creationId="{88DBAF29-A395-41CB-A68E-0BEB58BF880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100" creationId="{FA0084D6-3B1C-46EF-82AE-32AA50497999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2" creationId="{1526FF2B-513E-41FB-8955-4845012E401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3" creationId="{9FE8292E-48A1-44DE-8A4F-EB6AF7A3FBC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4" creationId="{E0E5A5D1-D78F-49A2-9E17-F7D1A10B062F}"/>
          </ac:spMkLst>
        </pc:spChg>
      </pc:sldChg>
      <pc:sldChg chg="modSp mod">
        <pc:chgData name="Nath, Siddhartha" userId="d83df921-9d41-4a0b-95a4-a52fc1507e41" providerId="ADAL" clId="{FB8F09F1-EF75-41DA-AFE0-31C132163694}" dt="2022-11-02T18:46:07.917" v="8772" actId="20577"/>
        <pc:sldMkLst>
          <pc:docMk/>
          <pc:sldMk cId="0" sldId="2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6" creationId="{CD9F7DFF-DA97-46F2-B54F-727FD0596F13}"/>
          </ac:spMkLst>
        </pc:spChg>
        <pc:spChg chg="mod">
          <ac:chgData name="Nath, Siddhartha" userId="d83df921-9d41-4a0b-95a4-a52fc1507e41" providerId="ADAL" clId="{FB8F09F1-EF75-41DA-AFE0-31C132163694}" dt="2022-11-02T18:46:07.917" v="8772" actId="20577"/>
          <ac:spMkLst>
            <pc:docMk/>
            <pc:sldMk cId="0" sldId="287"/>
            <ac:spMk id="6147" creationId="{73F818DB-3984-47D9-9F92-47F2BB30F17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8" creationId="{81614CDF-7963-413B-980E-A9A01B5DEEDE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1254003249" sldId="28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3" creationId="{39403EA4-72EF-44C6-B9C1-4BB7C0605EC3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4" creationId="{C58429B9-2923-4465-AE9D-39FB145AA244}"/>
          </ac:spMkLst>
        </pc:spChg>
      </pc:sldChg>
      <pc:sldChg chg="modSp del mod">
        <pc:chgData name="Nath, Siddhartha" userId="d83df921-9d41-4a0b-95a4-a52fc1507e41" providerId="ADAL" clId="{FB8F09F1-EF75-41DA-AFE0-31C132163694}" dt="2022-11-02T02:47:25.385" v="7822" actId="47"/>
        <pc:sldMkLst>
          <pc:docMk/>
          <pc:sldMk cId="761533375" sldId="31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3" creationId="{E0163D10-EDE4-4FE4-93EE-C6C144BED28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4" creationId="{321A9104-8B35-43F5-A80C-E2EACC0F5857}"/>
          </ac:spMkLst>
        </pc:spChg>
      </pc:sldChg>
      <pc:sldChg chg="del">
        <pc:chgData name="Nath, Siddhartha" userId="d83df921-9d41-4a0b-95a4-a52fc1507e41" providerId="ADAL" clId="{FB8F09F1-EF75-41DA-AFE0-31C132163694}" dt="2022-11-01T23:28:29.778" v="145" actId="47"/>
        <pc:sldMkLst>
          <pc:docMk/>
          <pc:sldMk cId="1884938486" sldId="34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40471172" sldId="34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11653093" sldId="34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737634903" sldId="34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61930808" sldId="34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63106944" sldId="34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5248686" sldId="35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21380830" sldId="35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54873755" sldId="35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67734199" sldId="35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148570348" sldId="35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979590893" sldId="35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0814480" sldId="35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086155223" sldId="35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273019642" sldId="35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48412653" sldId="36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795521515" sldId="36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586516449" sldId="36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62286376" sldId="36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038526123" sldId="36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641766691" sldId="36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41373500" sldId="36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554640075" sldId="36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543940848" sldId="36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92105182" sldId="370"/>
        </pc:sldMkLst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2610295750" sldId="37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3" creationId="{A62B6EE2-BDB3-4D3B-B5D7-A50D00A72AD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4" creationId="{C7492B20-5358-4BB6-ABA8-18A9D6240031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229374915" sldId="37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2" creationId="{015F2E4E-F21E-460E-9939-FFA2150BB12A}"/>
          </ac:spMkLst>
        </pc:spChg>
        <pc:spChg chg="mod">
          <ac:chgData name="Nath, Siddhartha" userId="d83df921-9d41-4a0b-95a4-a52fc1507e41" providerId="ADAL" clId="{FB8F09F1-EF75-41DA-AFE0-31C132163694}" dt="2022-11-02T00:29:26.949" v="3188" actId="115"/>
          <ac:spMkLst>
            <pc:docMk/>
            <pc:sldMk cId="2229374915" sldId="372"/>
            <ac:spMk id="3" creationId="{6A662D6E-8544-4CD5-AC88-E15912741E3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4" creationId="{DEFB263D-9D2C-40D1-93A6-4B41ADAFAE49}"/>
          </ac:spMkLst>
        </pc:sp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6" creationId="{0A38B7B6-F69A-4DED-8F27-66E7A6D00E0B}"/>
          </ac:picMkLst>
        </pc:pic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8" creationId="{A76F64F5-1ABF-4A88-A855-014F80DB2EE4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3547113351" sldId="37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2" creationId="{DCCC8F17-06E5-466A-91CD-8F4EC99C63E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3" creationId="{656B080A-A560-4689-9C7F-67C4E8F8DBD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4" creationId="{5C5463C0-1E30-48CC-B9DE-5F2C18B74BE1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416168611" sldId="37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2" creationId="{C04C556D-47E7-4B76-8552-48C512BB51E8}"/>
          </ac:spMkLst>
        </pc:spChg>
        <pc:spChg chg="add del">
          <ac:chgData name="Nath, Siddhartha" userId="d83df921-9d41-4a0b-95a4-a52fc1507e41" providerId="ADAL" clId="{FB8F09F1-EF75-41DA-AFE0-31C132163694}" dt="2022-11-01T23:48:19.489" v="1282" actId="478"/>
          <ac:spMkLst>
            <pc:docMk/>
            <pc:sldMk cId="1416168611" sldId="374"/>
            <ac:spMk id="3" creationId="{05F1E78C-9820-4EA2-803F-4E093F430949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4" creationId="{865B1C17-9C0C-4EF0-964A-00AD023C309F}"/>
          </ac:spMkLst>
        </pc:spChg>
        <pc:picChg chg="add del">
          <ac:chgData name="Nath, Siddhartha" userId="d83df921-9d41-4a0b-95a4-a52fc1507e41" providerId="ADAL" clId="{FB8F09F1-EF75-41DA-AFE0-31C132163694}" dt="2022-11-01T23:48:03.180" v="1281" actId="22"/>
          <ac:picMkLst>
            <pc:docMk/>
            <pc:sldMk cId="1416168611" sldId="374"/>
            <ac:picMk id="6" creationId="{39517D59-B961-4C98-B881-0E3CB1C4F036}"/>
          </ac:picMkLst>
        </pc:picChg>
        <pc:picChg chg="add mod">
          <ac:chgData name="Nath, Siddhartha" userId="d83df921-9d41-4a0b-95a4-a52fc1507e41" providerId="ADAL" clId="{FB8F09F1-EF75-41DA-AFE0-31C132163694}" dt="2022-11-01T23:48:24.196" v="1284" actId="1076"/>
          <ac:picMkLst>
            <pc:docMk/>
            <pc:sldMk cId="1416168611" sldId="374"/>
            <ac:picMk id="8" creationId="{FF5C2E1B-2AD4-4C10-A9D2-FAB5BADB6BCD}"/>
          </ac:picMkLst>
        </pc:picChg>
        <pc:picChg chg="add mod">
          <ac:chgData name="Nath, Siddhartha" userId="d83df921-9d41-4a0b-95a4-a52fc1507e41" providerId="ADAL" clId="{FB8F09F1-EF75-41DA-AFE0-31C132163694}" dt="2022-11-01T23:48:38.211" v="1286" actId="1076"/>
          <ac:picMkLst>
            <pc:docMk/>
            <pc:sldMk cId="1416168611" sldId="374"/>
            <ac:picMk id="10" creationId="{AB1048BF-092D-4828-AE4F-59F7D15BC44C}"/>
          </ac:picMkLst>
        </pc:picChg>
        <pc:picChg chg="add mod">
          <ac:chgData name="Nath, Siddhartha" userId="d83df921-9d41-4a0b-95a4-a52fc1507e41" providerId="ADAL" clId="{FB8F09F1-EF75-41DA-AFE0-31C132163694}" dt="2022-11-01T23:48:51.247" v="1288" actId="1076"/>
          <ac:picMkLst>
            <pc:docMk/>
            <pc:sldMk cId="1416168611" sldId="374"/>
            <ac:picMk id="12" creationId="{80F38DEF-61CB-44FD-BEDE-96A4E759F747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98607532" sldId="37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2" creationId="{3E86AE25-BF5A-473E-9A55-343765A6308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3" creationId="{AA930BBF-E6A1-4571-ADDB-8393464D3C7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4" creationId="{3D12F682-55CA-4881-B045-FD0AC22671ED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58366733" sldId="37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2" creationId="{E3C8806A-793F-4FAA-9F33-808A61163422}"/>
          </ac:spMkLst>
        </pc:spChg>
        <pc:spChg chg="del">
          <ac:chgData name="Nath, Siddhartha" userId="d83df921-9d41-4a0b-95a4-a52fc1507e41" providerId="ADAL" clId="{FB8F09F1-EF75-41DA-AFE0-31C132163694}" dt="2022-11-01T23:53:40" v="1584" actId="478"/>
          <ac:spMkLst>
            <pc:docMk/>
            <pc:sldMk cId="2658366733" sldId="376"/>
            <ac:spMk id="3" creationId="{1B3BABBA-1CC3-4915-9D41-2577F9CC5E5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4" creationId="{7D792332-9E29-406E-92CC-FE846F8EFC8E}"/>
          </ac:spMkLst>
        </pc:spChg>
        <pc:spChg chg="add mod">
          <ac:chgData name="Nath, Siddhartha" userId="d83df921-9d41-4a0b-95a4-a52fc1507e41" providerId="ADAL" clId="{FB8F09F1-EF75-41DA-AFE0-31C132163694}" dt="2022-11-01T23:58:02.513" v="1722" actId="1076"/>
          <ac:spMkLst>
            <pc:docMk/>
            <pc:sldMk cId="2658366733" sldId="376"/>
            <ac:spMk id="11" creationId="{987B29EB-D77F-4599-B6E6-2D8BAF4BC1E5}"/>
          </ac:spMkLst>
        </pc:spChg>
        <pc:picChg chg="add del mod">
          <ac:chgData name="Nath, Siddhartha" userId="d83df921-9d41-4a0b-95a4-a52fc1507e41" providerId="ADAL" clId="{FB8F09F1-EF75-41DA-AFE0-31C132163694}" dt="2022-11-01T23:57:27.062" v="1713" actId="478"/>
          <ac:picMkLst>
            <pc:docMk/>
            <pc:sldMk cId="2658366733" sldId="376"/>
            <ac:picMk id="6" creationId="{B3B99480-CCB9-4DEC-86B3-4FD713464E68}"/>
          </ac:picMkLst>
        </pc:picChg>
        <pc:picChg chg="add del mod">
          <ac:chgData name="Nath, Siddhartha" userId="d83df921-9d41-4a0b-95a4-a52fc1507e41" providerId="ADAL" clId="{FB8F09F1-EF75-41DA-AFE0-31C132163694}" dt="2022-11-01T23:57:27.652" v="1714" actId="478"/>
          <ac:picMkLst>
            <pc:docMk/>
            <pc:sldMk cId="2658366733" sldId="376"/>
            <ac:picMk id="8" creationId="{951B932A-53AE-4727-A0F4-1EBDDC050A5D}"/>
          </ac:picMkLst>
        </pc:picChg>
        <pc:picChg chg="add del mod">
          <ac:chgData name="Nath, Siddhartha" userId="d83df921-9d41-4a0b-95a4-a52fc1507e41" providerId="ADAL" clId="{FB8F09F1-EF75-41DA-AFE0-31C132163694}" dt="2022-11-01T23:56:22.889" v="1648" actId="478"/>
          <ac:picMkLst>
            <pc:docMk/>
            <pc:sldMk cId="2658366733" sldId="376"/>
            <ac:picMk id="10" creationId="{7DD1406C-B73B-41D1-9F68-598D5FB716AB}"/>
          </ac:picMkLst>
        </pc:picChg>
        <pc:picChg chg="add mod">
          <ac:chgData name="Nath, Siddhartha" userId="d83df921-9d41-4a0b-95a4-a52fc1507e41" providerId="ADAL" clId="{FB8F09F1-EF75-41DA-AFE0-31C132163694}" dt="2022-11-01T23:57:42.346" v="1717" actId="1076"/>
          <ac:picMkLst>
            <pc:docMk/>
            <pc:sldMk cId="2658366733" sldId="376"/>
            <ac:picMk id="13" creationId="{1C2A80AB-B110-4091-9EA6-1804DA638B56}"/>
          </ac:picMkLst>
        </pc:picChg>
        <pc:picChg chg="add mod">
          <ac:chgData name="Nath, Siddhartha" userId="d83df921-9d41-4a0b-95a4-a52fc1507e41" providerId="ADAL" clId="{FB8F09F1-EF75-41DA-AFE0-31C132163694}" dt="2022-11-01T23:57:57.866" v="1721" actId="14100"/>
          <ac:picMkLst>
            <pc:docMk/>
            <pc:sldMk cId="2658366733" sldId="376"/>
            <ac:picMk id="15" creationId="{02CA8193-6DEC-42FB-96A8-97ED03D0DD29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73860425" sldId="37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2" creationId="{DAE39528-9B29-43C7-B4ED-06B7E1D92C4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3" creationId="{77F1ED1F-3D26-42AF-AC9B-4E42E22C902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4" creationId="{8FCB8504-BEB4-4240-A46B-267397CBDC83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4812973" sldId="37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2" creationId="{51016FC1-D11F-4F46-AD9E-5D0E43EAFF83}"/>
          </ac:spMkLst>
        </pc:spChg>
        <pc:spChg chg="del">
          <ac:chgData name="Nath, Siddhartha" userId="d83df921-9d41-4a0b-95a4-a52fc1507e41" providerId="ADAL" clId="{FB8F09F1-EF75-41DA-AFE0-31C132163694}" dt="2022-11-02T00:00:13.546" v="1990" actId="478"/>
          <ac:spMkLst>
            <pc:docMk/>
            <pc:sldMk cId="1344812973" sldId="378"/>
            <ac:spMk id="3" creationId="{9C057B2F-CE8D-406C-9510-A61617517BF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4" creationId="{8F7831E1-329A-4D94-9EFB-BC2F3277404D}"/>
          </ac:spMkLst>
        </pc:spChg>
        <pc:picChg chg="add mod">
          <ac:chgData name="Nath, Siddhartha" userId="d83df921-9d41-4a0b-95a4-a52fc1507e41" providerId="ADAL" clId="{FB8F09F1-EF75-41DA-AFE0-31C132163694}" dt="2022-11-02T00:00:29.316" v="1993" actId="1076"/>
          <ac:picMkLst>
            <pc:docMk/>
            <pc:sldMk cId="1344812973" sldId="378"/>
            <ac:picMk id="6" creationId="{1B223699-B707-4779-820E-E02727DDBD94}"/>
          </ac:picMkLst>
        </pc:picChg>
        <pc:picChg chg="add mod">
          <ac:chgData name="Nath, Siddhartha" userId="d83df921-9d41-4a0b-95a4-a52fc1507e41" providerId="ADAL" clId="{FB8F09F1-EF75-41DA-AFE0-31C132163694}" dt="2022-11-02T00:00:45.107" v="1997" actId="1076"/>
          <ac:picMkLst>
            <pc:docMk/>
            <pc:sldMk cId="1344812973" sldId="378"/>
            <ac:picMk id="8" creationId="{B1EC2A18-8EB8-4905-A3CC-7BCB7BB70B00}"/>
          </ac:picMkLst>
        </pc:picChg>
        <pc:picChg chg="add mod">
          <ac:chgData name="Nath, Siddhartha" userId="d83df921-9d41-4a0b-95a4-a52fc1507e41" providerId="ADAL" clId="{FB8F09F1-EF75-41DA-AFE0-31C132163694}" dt="2022-11-02T00:01:02.784" v="1999" actId="1076"/>
          <ac:picMkLst>
            <pc:docMk/>
            <pc:sldMk cId="1344812973" sldId="378"/>
            <ac:picMk id="10" creationId="{C38E3AE7-1E63-4124-BE77-8F55BBFAE419}"/>
          </ac:picMkLst>
        </pc:picChg>
      </pc:sldChg>
      <pc:sldChg chg="addSp delSp modSp new mod modAnim">
        <pc:chgData name="Nath, Siddhartha" userId="d83df921-9d41-4a0b-95a4-a52fc1507e41" providerId="ADAL" clId="{FB8F09F1-EF75-41DA-AFE0-31C132163694}" dt="2022-11-02T01:14:02.375" v="3696"/>
        <pc:sldMkLst>
          <pc:docMk/>
          <pc:sldMk cId="3478580259" sldId="379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2" creationId="{DB6786CB-76DB-4B93-86D5-32AC67AC3FB2}"/>
          </ac:spMkLst>
        </pc:spChg>
        <pc:spChg chg="mod">
          <ac:chgData name="Nath, Siddhartha" userId="d83df921-9d41-4a0b-95a4-a52fc1507e41" providerId="ADAL" clId="{FB8F09F1-EF75-41DA-AFE0-31C132163694}" dt="2022-11-02T00:06:22.830" v="2233" actId="207"/>
          <ac:spMkLst>
            <pc:docMk/>
            <pc:sldMk cId="3478580259" sldId="379"/>
            <ac:spMk id="3" creationId="{E214205C-29C7-4DE7-99C1-96E6AD24972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4" creationId="{8A453B2F-A95D-4A09-9D29-92C9AE58C1F1}"/>
          </ac:spMkLst>
        </pc:spChg>
        <pc:spChg chg="add del mod">
          <ac:chgData name="Nath, Siddhartha" userId="d83df921-9d41-4a0b-95a4-a52fc1507e41" providerId="ADAL" clId="{FB8F09F1-EF75-41DA-AFE0-31C132163694}" dt="2022-11-02T00:04:09.284" v="2221"/>
          <ac:spMkLst>
            <pc:docMk/>
            <pc:sldMk cId="3478580259" sldId="379"/>
            <ac:spMk id="7" creationId="{7BFACB88-F778-42D7-887E-34C678857B57}"/>
          </ac:spMkLst>
        </pc:spChg>
        <pc:spChg chg="add mod">
          <ac:chgData name="Nath, Siddhartha" userId="d83df921-9d41-4a0b-95a4-a52fc1507e41" providerId="ADAL" clId="{FB8F09F1-EF75-41DA-AFE0-31C132163694}" dt="2022-11-02T00:06:56.035" v="2275" actId="207"/>
          <ac:spMkLst>
            <pc:docMk/>
            <pc:sldMk cId="3478580259" sldId="379"/>
            <ac:spMk id="10" creationId="{D46A98FC-B686-4448-A0F6-0A937480EA51}"/>
          </ac:spMkLst>
        </pc:sp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6" creationId="{8768F8D9-7DC8-4D83-B213-F22797A4E68C}"/>
          </ac:picMkLst>
        </pc:pic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9" creationId="{4782300C-9450-4193-8A74-84480FC6DE09}"/>
          </ac:picMkLst>
        </pc:picChg>
      </pc:sldChg>
      <pc:sldChg chg="modSp new mod ord">
        <pc:chgData name="Nath, Siddhartha" userId="d83df921-9d41-4a0b-95a4-a52fc1507e41" providerId="ADAL" clId="{FB8F09F1-EF75-41DA-AFE0-31C132163694}" dt="2022-11-02T03:09:16.856" v="8259" actId="20577"/>
        <pc:sldMkLst>
          <pc:docMk/>
          <pc:sldMk cId="2447004683" sldId="380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2" creationId="{7A6E8978-0742-4801-8A0B-0F80E695E2CB}"/>
          </ac:spMkLst>
        </pc:spChg>
        <pc:spChg chg="mod">
          <ac:chgData name="Nath, Siddhartha" userId="d83df921-9d41-4a0b-95a4-a52fc1507e41" providerId="ADAL" clId="{FB8F09F1-EF75-41DA-AFE0-31C132163694}" dt="2022-11-02T03:09:16.856" v="8259" actId="20577"/>
          <ac:spMkLst>
            <pc:docMk/>
            <pc:sldMk cId="2447004683" sldId="380"/>
            <ac:spMk id="3" creationId="{574C7422-819D-44D3-AF9B-5C2A6015F5E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4" creationId="{EABDC8C5-B105-4C92-B777-800964E68708}"/>
          </ac:spMkLst>
        </pc:spChg>
      </pc:sldChg>
      <pc:sldChg chg="addSp modSp new mod ord">
        <pc:chgData name="Nath, Siddhartha" userId="d83df921-9d41-4a0b-95a4-a52fc1507e41" providerId="ADAL" clId="{FB8F09F1-EF75-41DA-AFE0-31C132163694}" dt="2022-11-02T03:14:24.611" v="8733"/>
        <pc:sldMkLst>
          <pc:docMk/>
          <pc:sldMk cId="398775218" sldId="38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2" creationId="{08A25800-C29B-4A35-9CB6-9EC9C09A9AC5}"/>
          </ac:spMkLst>
        </pc:spChg>
        <pc:spChg chg="mod">
          <ac:chgData name="Nath, Siddhartha" userId="d83df921-9d41-4a0b-95a4-a52fc1507e41" providerId="ADAL" clId="{FB8F09F1-EF75-41DA-AFE0-31C132163694}" dt="2022-11-02T00:16:03.302" v="2583" actId="20577"/>
          <ac:spMkLst>
            <pc:docMk/>
            <pc:sldMk cId="398775218" sldId="381"/>
            <ac:spMk id="3" creationId="{8F9F93B7-EE0A-4C65-A5CD-746D1579B95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4" creationId="{A632F935-D4E2-4B70-AD3A-71D65169C0FC}"/>
          </ac:spMkLst>
        </pc:spChg>
        <pc:picChg chg="add mod">
          <ac:chgData name="Nath, Siddhartha" userId="d83df921-9d41-4a0b-95a4-a52fc1507e41" providerId="ADAL" clId="{FB8F09F1-EF75-41DA-AFE0-31C132163694}" dt="2022-11-02T00:15:29.448" v="2485" actId="1076"/>
          <ac:picMkLst>
            <pc:docMk/>
            <pc:sldMk cId="398775218" sldId="381"/>
            <ac:picMk id="6" creationId="{6FE5CAE3-0049-4790-80BF-21856B95B34D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868737049" sldId="38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2" creationId="{65B2EAEE-02AA-4632-877D-97409090C2C0}"/>
          </ac:spMkLst>
        </pc:spChg>
        <pc:spChg chg="del">
          <ac:chgData name="Nath, Siddhartha" userId="d83df921-9d41-4a0b-95a4-a52fc1507e41" providerId="ADAL" clId="{FB8F09F1-EF75-41DA-AFE0-31C132163694}" dt="2022-11-02T00:19:44.329" v="2653" actId="478"/>
          <ac:spMkLst>
            <pc:docMk/>
            <pc:sldMk cId="868737049" sldId="382"/>
            <ac:spMk id="3" creationId="{0F47F25F-07BA-45B9-B354-2169308CA39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4" creationId="{DED0F94F-F6BD-4120-B811-0779271317A9}"/>
          </ac:spMkLst>
        </pc:spChg>
        <pc:spChg chg="add mod">
          <ac:chgData name="Nath, Siddhartha" userId="d83df921-9d41-4a0b-95a4-a52fc1507e41" providerId="ADAL" clId="{FB8F09F1-EF75-41DA-AFE0-31C132163694}" dt="2022-11-02T00:21:21.890" v="2684" actId="404"/>
          <ac:spMkLst>
            <pc:docMk/>
            <pc:sldMk cId="868737049" sldId="382"/>
            <ac:spMk id="5" creationId="{9AEC4E64-19A2-4AB1-A4B5-C5731B5BD60D}"/>
          </ac:spMkLst>
        </pc:spChg>
        <pc:spChg chg="add mod">
          <ac:chgData name="Nath, Siddhartha" userId="d83df921-9d41-4a0b-95a4-a52fc1507e41" providerId="ADAL" clId="{FB8F09F1-EF75-41DA-AFE0-31C132163694}" dt="2022-11-02T00:21:40.431" v="2690" actId="404"/>
          <ac:spMkLst>
            <pc:docMk/>
            <pc:sldMk cId="868737049" sldId="382"/>
            <ac:spMk id="6" creationId="{CB4209A8-A661-4755-9C71-BBE58361FC5C}"/>
          </ac:spMkLst>
        </pc:spChg>
        <pc:spChg chg="add mod">
          <ac:chgData name="Nath, Siddhartha" userId="d83df921-9d41-4a0b-95a4-a52fc1507e41" providerId="ADAL" clId="{FB8F09F1-EF75-41DA-AFE0-31C132163694}" dt="2022-11-02T00:21:30.454" v="2687" actId="404"/>
          <ac:spMkLst>
            <pc:docMk/>
            <pc:sldMk cId="868737049" sldId="382"/>
            <ac:spMk id="7" creationId="{9C481026-8DE7-4D5A-9877-AFA41B9E45A2}"/>
          </ac:spMkLst>
        </pc:spChg>
        <pc:spChg chg="add mod">
          <ac:chgData name="Nath, Siddhartha" userId="d83df921-9d41-4a0b-95a4-a52fc1507e41" providerId="ADAL" clId="{FB8F09F1-EF75-41DA-AFE0-31C132163694}" dt="2022-11-02T00:21:46.975" v="2693" actId="404"/>
          <ac:spMkLst>
            <pc:docMk/>
            <pc:sldMk cId="868737049" sldId="382"/>
            <ac:spMk id="8" creationId="{4AC88F97-E1F2-427F-B3AD-5E7B29718555}"/>
          </ac:spMkLst>
        </pc:spChg>
        <pc:spChg chg="add mod">
          <ac:chgData name="Nath, Siddhartha" userId="d83df921-9d41-4a0b-95a4-a52fc1507e41" providerId="ADAL" clId="{FB8F09F1-EF75-41DA-AFE0-31C132163694}" dt="2022-11-02T00:22:00.916" v="2700" actId="1076"/>
          <ac:spMkLst>
            <pc:docMk/>
            <pc:sldMk cId="868737049" sldId="382"/>
            <ac:spMk id="18" creationId="{9C9918A1-5A56-42FA-B444-5E5F0291F061}"/>
          </ac:spMkLst>
        </pc:spChg>
        <pc:spChg chg="add mod">
          <ac:chgData name="Nath, Siddhartha" userId="d83df921-9d41-4a0b-95a4-a52fc1507e41" providerId="ADAL" clId="{FB8F09F1-EF75-41DA-AFE0-31C132163694}" dt="2022-11-02T00:22:14.260" v="2703" actId="1076"/>
          <ac:spMkLst>
            <pc:docMk/>
            <pc:sldMk cId="868737049" sldId="382"/>
            <ac:spMk id="19" creationId="{D5BCE6CF-8D5C-4AB4-AD9C-63690E2A80D2}"/>
          </ac:spMkLst>
        </pc:spChg>
        <pc:spChg chg="add mod">
          <ac:chgData name="Nath, Siddhartha" userId="d83df921-9d41-4a0b-95a4-a52fc1507e41" providerId="ADAL" clId="{FB8F09F1-EF75-41DA-AFE0-31C132163694}" dt="2022-11-02T00:22:20.177" v="2707" actId="20577"/>
          <ac:spMkLst>
            <pc:docMk/>
            <pc:sldMk cId="868737049" sldId="382"/>
            <ac:spMk id="20" creationId="{5E8EFF07-8730-49F8-9E33-5F65B5912412}"/>
          </ac:spMkLst>
        </pc:spChg>
        <pc:spChg chg="add mod">
          <ac:chgData name="Nath, Siddhartha" userId="d83df921-9d41-4a0b-95a4-a52fc1507e41" providerId="ADAL" clId="{FB8F09F1-EF75-41DA-AFE0-31C132163694}" dt="2022-11-02T00:22:36.644" v="2711" actId="1076"/>
          <ac:spMkLst>
            <pc:docMk/>
            <pc:sldMk cId="868737049" sldId="382"/>
            <ac:spMk id="21" creationId="{20735EF9-6ED8-4B01-8C6A-85291E55430D}"/>
          </ac:spMkLst>
        </pc:spChg>
        <pc:spChg chg="add mod">
          <ac:chgData name="Nath, Siddhartha" userId="d83df921-9d41-4a0b-95a4-a52fc1507e41" providerId="ADAL" clId="{FB8F09F1-EF75-41DA-AFE0-31C132163694}" dt="2022-11-02T00:23:41.495" v="2769"/>
          <ac:spMkLst>
            <pc:docMk/>
            <pc:sldMk cId="868737049" sldId="382"/>
            <ac:spMk id="22" creationId="{F94B05E9-2086-43B3-B13A-68A17FD52A2E}"/>
          </ac:spMkLst>
        </pc:spChg>
        <pc:cxnChg chg="add mod">
          <ac:chgData name="Nath, Siddhartha" userId="d83df921-9d41-4a0b-95a4-a52fc1507e41" providerId="ADAL" clId="{FB8F09F1-EF75-41DA-AFE0-31C132163694}" dt="2022-11-02T00:22:08.265" v="2701" actId="1076"/>
          <ac:cxnSpMkLst>
            <pc:docMk/>
            <pc:sldMk cId="868737049" sldId="382"/>
            <ac:cxnSpMk id="10" creationId="{CD52AFCF-19E8-448D-B0B0-D254B698E540}"/>
          </ac:cxnSpMkLst>
        </pc:cxnChg>
        <pc:cxnChg chg="add">
          <ac:chgData name="Nath, Siddhartha" userId="d83df921-9d41-4a0b-95a4-a52fc1507e41" providerId="ADAL" clId="{FB8F09F1-EF75-41DA-AFE0-31C132163694}" dt="2022-11-02T00:20:23.035" v="2662" actId="11529"/>
          <ac:cxnSpMkLst>
            <pc:docMk/>
            <pc:sldMk cId="868737049" sldId="382"/>
            <ac:cxnSpMk id="13" creationId="{D9DD50A3-B986-4296-941B-409B3592B134}"/>
          </ac:cxnSpMkLst>
        </pc:cxnChg>
        <pc:cxnChg chg="add mod">
          <ac:chgData name="Nath, Siddhartha" userId="d83df921-9d41-4a0b-95a4-a52fc1507e41" providerId="ADAL" clId="{FB8F09F1-EF75-41DA-AFE0-31C132163694}" dt="2022-11-02T00:20:27.217" v="2663" actId="11529"/>
          <ac:cxnSpMkLst>
            <pc:docMk/>
            <pc:sldMk cId="868737049" sldId="382"/>
            <ac:cxnSpMk id="15" creationId="{25F044C6-8E90-4912-A216-B147FAF14785}"/>
          </ac:cxnSpMkLst>
        </pc:cxnChg>
        <pc:cxnChg chg="add mod">
          <ac:chgData name="Nath, Siddhartha" userId="d83df921-9d41-4a0b-95a4-a52fc1507e41" providerId="ADAL" clId="{FB8F09F1-EF75-41DA-AFE0-31C132163694}" dt="2022-11-02T00:20:41.226" v="2678" actId="11529"/>
          <ac:cxnSpMkLst>
            <pc:docMk/>
            <pc:sldMk cId="868737049" sldId="382"/>
            <ac:cxnSpMk id="17" creationId="{F0416E0D-969D-4C06-AD0A-DF794E3400D9}"/>
          </ac:cxnSpMkLst>
        </pc:cxn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718302217" sldId="38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2" creationId="{5314EA04-EB2B-4B23-A62B-8122538334F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3" creationId="{02D3F9D0-01AF-4D4D-A3ED-3B1B4B1996D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4" creationId="{515953DC-26F5-4E4F-A39A-B48FE29780A5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8277540" sldId="3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2" creationId="{A77EBD29-85E7-49AC-A3D1-C0070835BA7D}"/>
          </ac:spMkLst>
        </pc:spChg>
        <pc:spChg chg="mod">
          <ac:chgData name="Nath, Siddhartha" userId="d83df921-9d41-4a0b-95a4-a52fc1507e41" providerId="ADAL" clId="{FB8F09F1-EF75-41DA-AFE0-31C132163694}" dt="2022-11-02T00:35:40.647" v="3393" actId="14100"/>
          <ac:spMkLst>
            <pc:docMk/>
            <pc:sldMk cId="1348277540" sldId="384"/>
            <ac:spMk id="3" creationId="{7AC361C9-8B43-4F2B-8758-E3A1588C56B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4" creationId="{48C68985-CF70-4A4A-AAA2-5DF316C0D49D}"/>
          </ac:spMkLst>
        </pc:spChg>
        <pc:picChg chg="add del mod">
          <ac:chgData name="Nath, Siddhartha" userId="d83df921-9d41-4a0b-95a4-a52fc1507e41" providerId="ADAL" clId="{FB8F09F1-EF75-41DA-AFE0-31C132163694}" dt="2022-11-02T00:36:28.387" v="3397" actId="478"/>
          <ac:picMkLst>
            <pc:docMk/>
            <pc:sldMk cId="1348277540" sldId="384"/>
            <ac:picMk id="6" creationId="{D4E120D6-6224-4614-983B-811285D59011}"/>
          </ac:picMkLst>
        </pc:picChg>
        <pc:picChg chg="add mod">
          <ac:chgData name="Nath, Siddhartha" userId="d83df921-9d41-4a0b-95a4-a52fc1507e41" providerId="ADAL" clId="{FB8F09F1-EF75-41DA-AFE0-31C132163694}" dt="2022-11-02T00:36:39.917" v="3401" actId="14100"/>
          <ac:picMkLst>
            <pc:docMk/>
            <pc:sldMk cId="1348277540" sldId="384"/>
            <ac:picMk id="8" creationId="{4CDAE95C-043C-4E70-9FA8-DA7F5B9C70CA}"/>
          </ac:picMkLst>
        </pc:pic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042588308" sldId="3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2" creationId="{AC72731F-D04F-40D2-8367-CFEB376D7EDA}"/>
          </ac:spMkLst>
        </pc:spChg>
        <pc:spChg chg="mod">
          <ac:chgData name="Nath, Siddhartha" userId="d83df921-9d41-4a0b-95a4-a52fc1507e41" providerId="ADAL" clId="{FB8F09F1-EF75-41DA-AFE0-31C132163694}" dt="2022-11-02T00:43:20.938" v="3534" actId="20577"/>
          <ac:spMkLst>
            <pc:docMk/>
            <pc:sldMk cId="2042588308" sldId="385"/>
            <ac:spMk id="3" creationId="{E94E94D9-BF5B-48D9-920C-56D67155956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4" creationId="{071FCA97-0A4C-4652-A143-C044E642189C}"/>
          </ac:spMkLst>
        </pc:spChg>
        <pc:picChg chg="add mod">
          <ac:chgData name="Nath, Siddhartha" userId="d83df921-9d41-4a0b-95a4-a52fc1507e41" providerId="ADAL" clId="{FB8F09F1-EF75-41DA-AFE0-31C132163694}" dt="2022-11-02T00:39:14.251" v="3420" actId="1076"/>
          <ac:picMkLst>
            <pc:docMk/>
            <pc:sldMk cId="2042588308" sldId="385"/>
            <ac:picMk id="5" creationId="{93A61D36-AA7C-4538-89CE-64EEF07B0CCE}"/>
          </ac:picMkLst>
        </pc:picChg>
        <pc:picChg chg="add mod">
          <ac:chgData name="Nath, Siddhartha" userId="d83df921-9d41-4a0b-95a4-a52fc1507e41" providerId="ADAL" clId="{FB8F09F1-EF75-41DA-AFE0-31C132163694}" dt="2022-11-02T00:39:12.868" v="3419" actId="1076"/>
          <ac:picMkLst>
            <pc:docMk/>
            <pc:sldMk cId="2042588308" sldId="385"/>
            <ac:picMk id="6" creationId="{1060A728-37E2-437D-AC3C-D12288933A3E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039595212" sldId="38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2" creationId="{B5710C94-509F-4B79-AB2A-DE8038F35A3D}"/>
          </ac:spMkLst>
        </pc:spChg>
        <pc:spChg chg="del">
          <ac:chgData name="Nath, Siddhartha" userId="d83df921-9d41-4a0b-95a4-a52fc1507e41" providerId="ADAL" clId="{FB8F09F1-EF75-41DA-AFE0-31C132163694}" dt="2022-11-02T00:41:05.753" v="3461" actId="3680"/>
          <ac:spMkLst>
            <pc:docMk/>
            <pc:sldMk cId="1039595212" sldId="386"/>
            <ac:spMk id="3" creationId="{59E9CFC9-C9D6-4AC6-9061-B5E52DF9A61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4" creationId="{18E0C023-155A-40CE-A957-B456FA8540CD}"/>
          </ac:spMkLst>
        </pc:spChg>
        <pc:spChg chg="add mod">
          <ac:chgData name="Nath, Siddhartha" userId="d83df921-9d41-4a0b-95a4-a52fc1507e41" providerId="ADAL" clId="{FB8F09F1-EF75-41DA-AFE0-31C132163694}" dt="2022-11-02T00:46:32.660" v="3629" actId="207"/>
          <ac:spMkLst>
            <pc:docMk/>
            <pc:sldMk cId="1039595212" sldId="386"/>
            <ac:spMk id="6" creationId="{1EEDC75C-C579-47F8-8CAE-86CA812EFCC1}"/>
          </ac:spMkLst>
        </pc:spChg>
        <pc:graphicFrameChg chg="add mod ord modGraphic">
          <ac:chgData name="Nath, Siddhartha" userId="d83df921-9d41-4a0b-95a4-a52fc1507e41" providerId="ADAL" clId="{FB8F09F1-EF75-41DA-AFE0-31C132163694}" dt="2022-11-02T00:44:22.737" v="3561" actId="1076"/>
          <ac:graphicFrameMkLst>
            <pc:docMk/>
            <pc:sldMk cId="1039595212" sldId="386"/>
            <ac:graphicFrameMk id="5" creationId="{14843E9D-7932-4472-8FDB-D14BB8AA528C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0:45:27.971" v="3598" actId="20577"/>
          <ac:graphicFrameMkLst>
            <pc:docMk/>
            <pc:sldMk cId="1039595212" sldId="386"/>
            <ac:graphicFrameMk id="7" creationId="{87EA2EA5-1E85-44DE-950E-85BA7435EC93}"/>
          </ac:graphicFrameMkLst>
        </pc:graphicFrameChg>
      </pc:sldChg>
      <pc:sldChg chg="addSp delSp modSp new mod">
        <pc:chgData name="Nath, Siddhartha" userId="d83df921-9d41-4a0b-95a4-a52fc1507e41" providerId="ADAL" clId="{FB8F09F1-EF75-41DA-AFE0-31C132163694}" dt="2022-11-02T01:20:37.006" v="3786" actId="207"/>
        <pc:sldMkLst>
          <pc:docMk/>
          <pc:sldMk cId="3972752577" sldId="3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2" creationId="{50345DDC-8870-43E6-8CC3-67244BDDCBB9}"/>
          </ac:spMkLst>
        </pc:spChg>
        <pc:spChg chg="del mod">
          <ac:chgData name="Nath, Siddhartha" userId="d83df921-9d41-4a0b-95a4-a52fc1507e41" providerId="ADAL" clId="{FB8F09F1-EF75-41DA-AFE0-31C132163694}" dt="2022-11-02T01:12:02.239" v="3640" actId="478"/>
          <ac:spMkLst>
            <pc:docMk/>
            <pc:sldMk cId="3972752577" sldId="387"/>
            <ac:spMk id="3" creationId="{2582EA82-3E5D-4817-A102-74B723CC222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4" creationId="{8E737F29-369A-449D-9F2C-AF6C5FD52B5D}"/>
          </ac:spMkLst>
        </pc:spChg>
        <pc:spChg chg="add mod">
          <ac:chgData name="Nath, Siddhartha" userId="d83df921-9d41-4a0b-95a4-a52fc1507e41" providerId="ADAL" clId="{FB8F09F1-EF75-41DA-AFE0-31C132163694}" dt="2022-11-02T01:16:18.639" v="3759" actId="1076"/>
          <ac:spMkLst>
            <pc:docMk/>
            <pc:sldMk cId="3972752577" sldId="387"/>
            <ac:spMk id="9" creationId="{9965D72C-F3ED-40C4-86B2-9166F98CBF98}"/>
          </ac:spMkLst>
        </pc:spChg>
        <pc:graphicFrameChg chg="add mod modGraphic">
          <ac:chgData name="Nath, Siddhartha" userId="d83df921-9d41-4a0b-95a4-a52fc1507e41" providerId="ADAL" clId="{FB8F09F1-EF75-41DA-AFE0-31C132163694}" dt="2022-11-02T01:15:00.204" v="3717" actId="404"/>
          <ac:graphicFrameMkLst>
            <pc:docMk/>
            <pc:sldMk cId="3972752577" sldId="387"/>
            <ac:graphicFrameMk id="5" creationId="{27FBC4A4-AA55-4C31-9D59-402052F1488A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08.708" v="3721" actId="404"/>
          <ac:graphicFrameMkLst>
            <pc:docMk/>
            <pc:sldMk cId="3972752577" sldId="387"/>
            <ac:graphicFrameMk id="6" creationId="{C9F0EC61-3C19-4D1C-9098-A0C359EE94B3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20:37.006" v="3786" actId="207"/>
          <ac:graphicFrameMkLst>
            <pc:docMk/>
            <pc:sldMk cId="3972752577" sldId="387"/>
            <ac:graphicFrameMk id="7" creationId="{AD1ACB43-9754-45D7-BFB1-842058926E04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25.045" v="3725" actId="1076"/>
          <ac:graphicFrameMkLst>
            <pc:docMk/>
            <pc:sldMk cId="3972752577" sldId="387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2:23.251" v="3820" actId="113"/>
        <pc:sldMkLst>
          <pc:docMk/>
          <pc:sldMk cId="2785643798" sldId="388"/>
        </pc:sldMkLst>
        <pc:graphicFrameChg chg="modGraphic">
          <ac:chgData name="Nath, Siddhartha" userId="d83df921-9d41-4a0b-95a4-a52fc1507e41" providerId="ADAL" clId="{FB8F09F1-EF75-41DA-AFE0-31C132163694}" dt="2022-11-02T01:22:23.251" v="3820" actId="113"/>
          <ac:graphicFrameMkLst>
            <pc:docMk/>
            <pc:sldMk cId="2785643798" sldId="388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1:16.893" v="3801" actId="14100"/>
          <ac:graphicFrameMkLst>
            <pc:docMk/>
            <pc:sldMk cId="2785643798" sldId="388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5:02.559" v="3887" actId="20577"/>
        <pc:sldMkLst>
          <pc:docMk/>
          <pc:sldMk cId="980515065" sldId="389"/>
        </pc:sldMkLst>
        <pc:graphicFrameChg chg="modGraphic">
          <ac:chgData name="Nath, Siddhartha" userId="d83df921-9d41-4a0b-95a4-a52fc1507e41" providerId="ADAL" clId="{FB8F09F1-EF75-41DA-AFE0-31C132163694}" dt="2022-11-02T01:24:57.699" v="3886" actId="20577"/>
          <ac:graphicFrameMkLst>
            <pc:docMk/>
            <pc:sldMk cId="980515065" sldId="389"/>
            <ac:graphicFrameMk id="7" creationId="{AD1ACB43-9754-45D7-BFB1-842058926E04}"/>
          </ac:graphicFrameMkLst>
        </pc:graphicFrameChg>
        <pc:graphicFrameChg chg="mod modGraphic">
          <ac:chgData name="Nath, Siddhartha" userId="d83df921-9d41-4a0b-95a4-a52fc1507e41" providerId="ADAL" clId="{FB8F09F1-EF75-41DA-AFE0-31C132163694}" dt="2022-11-02T01:25:02.559" v="3887" actId="20577"/>
          <ac:graphicFrameMkLst>
            <pc:docMk/>
            <pc:sldMk cId="980515065" sldId="389"/>
            <ac:graphicFrameMk id="8" creationId="{368DFC21-5619-4398-8AD8-B68A71DD2C46}"/>
          </ac:graphicFrameMkLst>
        </pc:graphicFrameChg>
      </pc:sldChg>
      <pc:sldChg chg="addSp delSp modSp add mod">
        <pc:chgData name="Nath, Siddhartha" userId="d83df921-9d41-4a0b-95a4-a52fc1507e41" providerId="ADAL" clId="{FB8F09F1-EF75-41DA-AFE0-31C132163694}" dt="2022-11-02T01:44:57.824" v="4462" actId="478"/>
        <pc:sldMkLst>
          <pc:docMk/>
          <pc:sldMk cId="2324085333" sldId="390"/>
        </pc:sldMkLst>
        <pc:spChg chg="add del mod">
          <ac:chgData name="Nath, Siddhartha" userId="d83df921-9d41-4a0b-95a4-a52fc1507e41" providerId="ADAL" clId="{FB8F09F1-EF75-41DA-AFE0-31C132163694}" dt="2022-11-02T01:44:57.824" v="4462" actId="478"/>
          <ac:spMkLst>
            <pc:docMk/>
            <pc:sldMk cId="2324085333" sldId="390"/>
            <ac:spMk id="10" creationId="{5095B6FE-C768-4ACA-B0F0-4F8B36EB0C61}"/>
          </ac:spMkLst>
        </pc:spChg>
        <pc:graphicFrameChg chg="modGraphic">
          <ac:chgData name="Nath, Siddhartha" userId="d83df921-9d41-4a0b-95a4-a52fc1507e41" providerId="ADAL" clId="{FB8F09F1-EF75-41DA-AFE0-31C132163694}" dt="2022-11-02T01:25:28.622" v="3907" actId="20577"/>
          <ac:graphicFrameMkLst>
            <pc:docMk/>
            <pc:sldMk cId="2324085333" sldId="390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5:11.223" v="3889" actId="20577"/>
          <ac:graphicFrameMkLst>
            <pc:docMk/>
            <pc:sldMk cId="2324085333" sldId="390"/>
            <ac:graphicFrameMk id="8" creationId="{368DFC21-5619-4398-8AD8-B68A71DD2C46}"/>
          </ac:graphicFrameMkLst>
        </pc:graphicFrameChg>
      </pc:sldChg>
      <pc:sldChg chg="modSp new mod">
        <pc:chgData name="Nath, Siddhartha" userId="d83df921-9d41-4a0b-95a4-a52fc1507e41" providerId="ADAL" clId="{FB8F09F1-EF75-41DA-AFE0-31C132163694}" dt="2022-11-02T01:49:12.784" v="4623" actId="20577"/>
        <pc:sldMkLst>
          <pc:docMk/>
          <pc:sldMk cId="3470453059" sldId="391"/>
        </pc:sldMkLst>
        <pc:spChg chg="mod">
          <ac:chgData name="Nath, Siddhartha" userId="d83df921-9d41-4a0b-95a4-a52fc1507e41" providerId="ADAL" clId="{FB8F09F1-EF75-41DA-AFE0-31C132163694}" dt="2022-11-02T01:27:38.648" v="4023" actId="20577"/>
          <ac:spMkLst>
            <pc:docMk/>
            <pc:sldMk cId="3470453059" sldId="391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49:12.784" v="4623" actId="20577"/>
          <ac:spMkLst>
            <pc:docMk/>
            <pc:sldMk cId="3470453059" sldId="391"/>
            <ac:spMk id="3" creationId="{D1F759B9-CCD2-4D4E-B16F-076202855495}"/>
          </ac:spMkLst>
        </pc:spChg>
      </pc:sldChg>
      <pc:sldChg chg="modSp new mod">
        <pc:chgData name="Nath, Siddhartha" userId="d83df921-9d41-4a0b-95a4-a52fc1507e41" providerId="ADAL" clId="{FB8F09F1-EF75-41DA-AFE0-31C132163694}" dt="2022-11-02T01:49:36.450" v="4624" actId="20577"/>
        <pc:sldMkLst>
          <pc:docMk/>
          <pc:sldMk cId="2135711982" sldId="392"/>
        </pc:sldMkLst>
        <pc:spChg chg="mod">
          <ac:chgData name="Nath, Siddhartha" userId="d83df921-9d41-4a0b-95a4-a52fc1507e41" providerId="ADAL" clId="{FB8F09F1-EF75-41DA-AFE0-31C132163694}" dt="2022-11-02T01:49:36.450" v="4624" actId="20577"/>
          <ac:spMkLst>
            <pc:docMk/>
            <pc:sldMk cId="2135711982" sldId="392"/>
            <ac:spMk id="2" creationId="{E75F8886-DBBE-44A1-8762-EFF7029D653A}"/>
          </ac:spMkLst>
        </pc:spChg>
        <pc:spChg chg="mod">
          <ac:chgData name="Nath, Siddhartha" userId="d83df921-9d41-4a0b-95a4-a52fc1507e41" providerId="ADAL" clId="{FB8F09F1-EF75-41DA-AFE0-31C132163694}" dt="2022-11-02T01:46:09.644" v="4584" actId="20577"/>
          <ac:spMkLst>
            <pc:docMk/>
            <pc:sldMk cId="2135711982" sldId="392"/>
            <ac:spMk id="3" creationId="{F6BD5BAE-42AC-4A16-B8B0-9F19B6BCAD41}"/>
          </ac:spMkLst>
        </pc:spChg>
      </pc:sldChg>
      <pc:sldChg chg="delSp modSp add mod">
        <pc:chgData name="Nath, Siddhartha" userId="d83df921-9d41-4a0b-95a4-a52fc1507e41" providerId="ADAL" clId="{FB8F09F1-EF75-41DA-AFE0-31C132163694}" dt="2022-11-02T01:45:11.563" v="4465" actId="1076"/>
        <pc:sldMkLst>
          <pc:docMk/>
          <pc:sldMk cId="1532384444" sldId="393"/>
        </pc:sldMkLst>
        <pc:spChg chg="mod">
          <ac:chgData name="Nath, Siddhartha" userId="d83df921-9d41-4a0b-95a4-a52fc1507e41" providerId="ADAL" clId="{FB8F09F1-EF75-41DA-AFE0-31C132163694}" dt="2022-11-02T01:44:45.907" v="4461" actId="20577"/>
          <ac:spMkLst>
            <pc:docMk/>
            <pc:sldMk cId="1532384444" sldId="393"/>
            <ac:spMk id="9" creationId="{9965D72C-F3ED-40C4-86B2-9166F98CBF98}"/>
          </ac:spMkLst>
        </pc:spChg>
        <pc:spChg chg="mod">
          <ac:chgData name="Nath, Siddhartha" userId="d83df921-9d41-4a0b-95a4-a52fc1507e41" providerId="ADAL" clId="{FB8F09F1-EF75-41DA-AFE0-31C132163694}" dt="2022-11-02T01:45:11.563" v="4465" actId="1076"/>
          <ac:spMkLst>
            <pc:docMk/>
            <pc:sldMk cId="1532384444" sldId="393"/>
            <ac:spMk id="10" creationId="{5095B6FE-C768-4ACA-B0F0-4F8B36EB0C61}"/>
          </ac:spMkLst>
        </pc:spChg>
        <pc:graphicFrameChg chg="del">
          <ac:chgData name="Nath, Siddhartha" userId="d83df921-9d41-4a0b-95a4-a52fc1507e41" providerId="ADAL" clId="{FB8F09F1-EF75-41DA-AFE0-31C132163694}" dt="2022-11-02T01:43:10.127" v="4410" actId="478"/>
          <ac:graphicFrameMkLst>
            <pc:docMk/>
            <pc:sldMk cId="1532384444" sldId="393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58:45.062" v="5371" actId="6549"/>
        <pc:sldMkLst>
          <pc:docMk/>
          <pc:sldMk cId="2814428632" sldId="394"/>
        </pc:sldMkLst>
        <pc:spChg chg="mod">
          <ac:chgData name="Nath, Siddhartha" userId="d83df921-9d41-4a0b-95a4-a52fc1507e41" providerId="ADAL" clId="{FB8F09F1-EF75-41DA-AFE0-31C132163694}" dt="2022-11-02T01:46:37.666" v="4601" actId="20577"/>
          <ac:spMkLst>
            <pc:docMk/>
            <pc:sldMk cId="2814428632" sldId="394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58:45.062" v="5371" actId="6549"/>
          <ac:spMkLst>
            <pc:docMk/>
            <pc:sldMk cId="2814428632" sldId="394"/>
            <ac:spMk id="3" creationId="{D1F759B9-CCD2-4D4E-B16F-076202855495}"/>
          </ac:spMkLst>
        </pc:spChg>
      </pc:sldChg>
      <pc:sldChg chg="modSp add mod">
        <pc:chgData name="Nath, Siddhartha" userId="d83df921-9d41-4a0b-95a4-a52fc1507e41" providerId="ADAL" clId="{FB8F09F1-EF75-41DA-AFE0-31C132163694}" dt="2022-11-03T03:48:32.477" v="8884" actId="6549"/>
        <pc:sldMkLst>
          <pc:docMk/>
          <pc:sldMk cId="3536544504" sldId="395"/>
        </pc:sldMkLst>
        <pc:spChg chg="mod">
          <ac:chgData name="Nath, Siddhartha" userId="d83df921-9d41-4a0b-95a4-a52fc1507e41" providerId="ADAL" clId="{FB8F09F1-EF75-41DA-AFE0-31C132163694}" dt="2022-11-02T01:59:17.170" v="5378" actId="20577"/>
          <ac:spMkLst>
            <pc:docMk/>
            <pc:sldMk cId="3536544504" sldId="395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3T03:48:32.477" v="8884" actId="6549"/>
          <ac:spMkLst>
            <pc:docMk/>
            <pc:sldMk cId="3536544504" sldId="395"/>
            <ac:spMk id="3" creationId="{D1F759B9-CCD2-4D4E-B16F-076202855495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2:17:05.059" v="6089" actId="20577"/>
        <pc:sldMkLst>
          <pc:docMk/>
          <pc:sldMk cId="4178369808" sldId="396"/>
        </pc:sldMkLst>
        <pc:spChg chg="mod">
          <ac:chgData name="Nath, Siddhartha" userId="d83df921-9d41-4a0b-95a4-a52fc1507e41" providerId="ADAL" clId="{FB8F09F1-EF75-41DA-AFE0-31C132163694}" dt="2022-11-02T02:11:32.899" v="5760" actId="20577"/>
          <ac:spMkLst>
            <pc:docMk/>
            <pc:sldMk cId="4178369808" sldId="396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17:05.059" v="6089" actId="20577"/>
          <ac:spMkLst>
            <pc:docMk/>
            <pc:sldMk cId="4178369808" sldId="396"/>
            <ac:spMk id="3" creationId="{B6DBA298-9C5D-4ECD-999F-A13DE36CF3B7}"/>
          </ac:spMkLst>
        </pc:spChg>
        <pc:spChg chg="add mod">
          <ac:chgData name="Nath, Siddhartha" userId="d83df921-9d41-4a0b-95a4-a52fc1507e41" providerId="ADAL" clId="{FB8F09F1-EF75-41DA-AFE0-31C132163694}" dt="2022-11-02T02:15:08.627" v="5893" actId="20577"/>
          <ac:spMkLst>
            <pc:docMk/>
            <pc:sldMk cId="4178369808" sldId="396"/>
            <ac:spMk id="9" creationId="{397CA212-706E-4913-BD15-B30536CC6AC2}"/>
          </ac:spMkLst>
        </pc:spChg>
        <pc:picChg chg="add mod">
          <ac:chgData name="Nath, Siddhartha" userId="d83df921-9d41-4a0b-95a4-a52fc1507e41" providerId="ADAL" clId="{FB8F09F1-EF75-41DA-AFE0-31C132163694}" dt="2022-11-02T02:13:56.472" v="5849" actId="1076"/>
          <ac:picMkLst>
            <pc:docMk/>
            <pc:sldMk cId="4178369808" sldId="396"/>
            <ac:picMk id="6" creationId="{CFAFDEB2-A22E-4842-91D0-8A8D86DD3331}"/>
          </ac:picMkLst>
        </pc:picChg>
        <pc:picChg chg="add mod">
          <ac:chgData name="Nath, Siddhartha" userId="d83df921-9d41-4a0b-95a4-a52fc1507e41" providerId="ADAL" clId="{FB8F09F1-EF75-41DA-AFE0-31C132163694}" dt="2022-11-02T02:14:13.921" v="5853" actId="14100"/>
          <ac:picMkLst>
            <pc:docMk/>
            <pc:sldMk cId="4178369808" sldId="396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17:46.539" v="6170" actId="404"/>
        <pc:sldMkLst>
          <pc:docMk/>
          <pc:sldMk cId="1491634625" sldId="397"/>
        </pc:sldMkLst>
        <pc:spChg chg="mod">
          <ac:chgData name="Nath, Siddhartha" userId="d83df921-9d41-4a0b-95a4-a52fc1507e41" providerId="ADAL" clId="{FB8F09F1-EF75-41DA-AFE0-31C132163694}" dt="2022-11-02T02:17:46.539" v="6170" actId="404"/>
          <ac:spMkLst>
            <pc:docMk/>
            <pc:sldMk cId="1491634625" sldId="397"/>
            <ac:spMk id="3" creationId="{B6DBA298-9C5D-4ECD-999F-A13DE36CF3B7}"/>
          </ac:spMkLst>
        </pc:spChg>
        <pc:spChg chg="mod">
          <ac:chgData name="Nath, Siddhartha" userId="d83df921-9d41-4a0b-95a4-a52fc1507e41" providerId="ADAL" clId="{FB8F09F1-EF75-41DA-AFE0-31C132163694}" dt="2022-11-02T02:15:31.500" v="5910" actId="1036"/>
          <ac:spMkLst>
            <pc:docMk/>
            <pc:sldMk cId="1491634625" sldId="397"/>
            <ac:spMk id="9" creationId="{397CA212-706E-4913-BD15-B30536CC6AC2}"/>
          </ac:spMkLst>
        </pc:spChg>
        <pc:picChg chg="mod">
          <ac:chgData name="Nath, Siddhartha" userId="d83df921-9d41-4a0b-95a4-a52fc1507e41" providerId="ADAL" clId="{FB8F09F1-EF75-41DA-AFE0-31C132163694}" dt="2022-11-02T02:15:35.208" v="5911" actId="1076"/>
          <ac:picMkLst>
            <pc:docMk/>
            <pc:sldMk cId="1491634625" sldId="397"/>
            <ac:picMk id="6" creationId="{CFAFDEB2-A22E-4842-91D0-8A8D86DD3331}"/>
          </ac:picMkLst>
        </pc:picChg>
        <pc:picChg chg="mod">
          <ac:chgData name="Nath, Siddhartha" userId="d83df921-9d41-4a0b-95a4-a52fc1507e41" providerId="ADAL" clId="{FB8F09F1-EF75-41DA-AFE0-31C132163694}" dt="2022-11-02T02:15:37.113" v="5912" actId="1076"/>
          <ac:picMkLst>
            <pc:docMk/>
            <pc:sldMk cId="1491634625" sldId="397"/>
            <ac:picMk id="8" creationId="{AE3D2F5F-A38C-47E1-90A4-C58CE24BE2A2}"/>
          </ac:picMkLst>
        </pc:picChg>
      </pc:sldChg>
      <pc:sldChg chg="delSp modSp add mod">
        <pc:chgData name="Nath, Siddhartha" userId="d83df921-9d41-4a0b-95a4-a52fc1507e41" providerId="ADAL" clId="{FB8F09F1-EF75-41DA-AFE0-31C132163694}" dt="2022-11-02T02:20:29.301" v="6467" actId="14100"/>
        <pc:sldMkLst>
          <pc:docMk/>
          <pc:sldMk cId="88107520" sldId="398"/>
        </pc:sldMkLst>
        <pc:spChg chg="mod">
          <ac:chgData name="Nath, Siddhartha" userId="d83df921-9d41-4a0b-95a4-a52fc1507e41" providerId="ADAL" clId="{FB8F09F1-EF75-41DA-AFE0-31C132163694}" dt="2022-11-02T02:20:29.301" v="6467" actId="14100"/>
          <ac:spMkLst>
            <pc:docMk/>
            <pc:sldMk cId="88107520" sldId="398"/>
            <ac:spMk id="3" creationId="{B6DBA298-9C5D-4ECD-999F-A13DE36CF3B7}"/>
          </ac:spMkLst>
        </pc:spChg>
        <pc:spChg chg="del">
          <ac:chgData name="Nath, Siddhartha" userId="d83df921-9d41-4a0b-95a4-a52fc1507e41" providerId="ADAL" clId="{FB8F09F1-EF75-41DA-AFE0-31C132163694}" dt="2022-11-02T02:19:24.654" v="6306" actId="478"/>
          <ac:spMkLst>
            <pc:docMk/>
            <pc:sldMk cId="88107520" sldId="398"/>
            <ac:spMk id="9" creationId="{397CA212-706E-4913-BD15-B30536CC6AC2}"/>
          </ac:spMkLst>
        </pc:sp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6" creationId="{CFAFDEB2-A22E-4842-91D0-8A8D86DD3331}"/>
          </ac:picMkLst>
        </pc:pic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31:06.371" v="7446" actId="20577"/>
        <pc:sldMkLst>
          <pc:docMk/>
          <pc:sldMk cId="3738409006" sldId="399"/>
        </pc:sldMkLst>
        <pc:spChg chg="mod">
          <ac:chgData name="Nath, Siddhartha" userId="d83df921-9d41-4a0b-95a4-a52fc1507e41" providerId="ADAL" clId="{FB8F09F1-EF75-41DA-AFE0-31C132163694}" dt="2022-11-02T02:20:46.227" v="6489" actId="20577"/>
          <ac:spMkLst>
            <pc:docMk/>
            <pc:sldMk cId="3738409006" sldId="399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31:06.371" v="7446" actId="20577"/>
          <ac:spMkLst>
            <pc:docMk/>
            <pc:sldMk cId="3738409006" sldId="399"/>
            <ac:spMk id="3" creationId="{B6DBA298-9C5D-4ECD-999F-A13DE36CF3B7}"/>
          </ac:spMkLst>
        </pc:spChg>
      </pc:sldChg>
      <pc:sldChg chg="modSp add mod">
        <pc:chgData name="Nath, Siddhartha" userId="d83df921-9d41-4a0b-95a4-a52fc1507e41" providerId="ADAL" clId="{FB8F09F1-EF75-41DA-AFE0-31C132163694}" dt="2022-11-02T02:44:19.883" v="7821" actId="20577"/>
        <pc:sldMkLst>
          <pc:docMk/>
          <pc:sldMk cId="2603888527" sldId="400"/>
        </pc:sldMkLst>
        <pc:spChg chg="mod">
          <ac:chgData name="Nath, Siddhartha" userId="d83df921-9d41-4a0b-95a4-a52fc1507e41" providerId="ADAL" clId="{FB8F09F1-EF75-41DA-AFE0-31C132163694}" dt="2022-11-02T02:39:02.685" v="7465" actId="20577"/>
          <ac:spMkLst>
            <pc:docMk/>
            <pc:sldMk cId="2603888527" sldId="400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44:19.883" v="7821" actId="20577"/>
          <ac:spMkLst>
            <pc:docMk/>
            <pc:sldMk cId="2603888527" sldId="400"/>
            <ac:spMk id="3" creationId="{B6DBA298-9C5D-4ECD-999F-A13DE36CF3B7}"/>
          </ac:spMkLst>
        </pc:spChg>
      </pc:sldChg>
      <pc:sldChg chg="modSp new del mod">
        <pc:chgData name="Nath, Siddhartha" userId="d83df921-9d41-4a0b-95a4-a52fc1507e41" providerId="ADAL" clId="{FB8F09F1-EF75-41DA-AFE0-31C132163694}" dt="2022-11-03T02:08:17.559" v="8878" actId="2696"/>
        <pc:sldMkLst>
          <pc:docMk/>
          <pc:sldMk cId="1229015416" sldId="401"/>
        </pc:sldMkLst>
        <pc:spChg chg="mod">
          <ac:chgData name="Nath, Siddhartha" userId="d83df921-9d41-4a0b-95a4-a52fc1507e41" providerId="ADAL" clId="{FB8F09F1-EF75-41DA-AFE0-31C132163694}" dt="2022-11-02T03:01:31.374" v="7879" actId="20577"/>
          <ac:spMkLst>
            <pc:docMk/>
            <pc:sldMk cId="1229015416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FB8F09F1-EF75-41DA-AFE0-31C132163694}" dt="2022-11-02T18:48:33.568" v="8877" actId="115"/>
          <ac:spMkLst>
            <pc:docMk/>
            <pc:sldMk cId="1229015416" sldId="401"/>
            <ac:spMk id="3" creationId="{9BBB932F-4FB7-400B-AD67-EB0526D6CAE7}"/>
          </ac:spMkLst>
        </pc:spChg>
      </pc:sldChg>
      <pc:sldChg chg="add">
        <pc:chgData name="Nath, Siddhartha" userId="d83df921-9d41-4a0b-95a4-a52fc1507e41" providerId="ADAL" clId="{FB8F09F1-EF75-41DA-AFE0-31C132163694}" dt="2022-11-03T02:08:33.684" v="8879"/>
        <pc:sldMkLst>
          <pc:docMk/>
          <pc:sldMk cId="3344997523" sldId="401"/>
        </pc:sldMkLst>
      </pc:sldChg>
      <pc:sldChg chg="modSp add mod">
        <pc:chgData name="Nath, Siddhartha" userId="d83df921-9d41-4a0b-95a4-a52fc1507e41" providerId="ADAL" clId="{FB8F09F1-EF75-41DA-AFE0-31C132163694}" dt="2022-11-02T03:13:38.284" v="8731" actId="20577"/>
        <pc:sldMkLst>
          <pc:docMk/>
          <pc:sldMk cId="3837781903" sldId="402"/>
        </pc:sldMkLst>
        <pc:spChg chg="mod">
          <ac:chgData name="Nath, Siddhartha" userId="d83df921-9d41-4a0b-95a4-a52fc1507e41" providerId="ADAL" clId="{FB8F09F1-EF75-41DA-AFE0-31C132163694}" dt="2022-11-02T03:13:38.284" v="8731" actId="20577"/>
          <ac:spMkLst>
            <pc:docMk/>
            <pc:sldMk cId="3837781903" sldId="402"/>
            <ac:spMk id="3" creationId="{574C7422-819D-44D3-AF9B-5C2A6015F5EA}"/>
          </ac:spMkLst>
        </pc:spChg>
      </pc:sldChg>
      <pc:sldMasterChg chg="modAnim">
        <pc:chgData name="Nath, Siddhartha" userId="d83df921-9d41-4a0b-95a4-a52fc1507e41" providerId="ADAL" clId="{FB8F09F1-EF75-41DA-AFE0-31C132163694}" dt="2022-11-02T01:14:02.375" v="3696"/>
        <pc:sldMasterMkLst>
          <pc:docMk/>
          <pc:sldMasterMk cId="1140465763" sldId="2147483779"/>
        </pc:sldMasterMkLst>
      </pc:sldMasterChg>
    </pc:docChg>
  </pc:docChgLst>
  <pc:docChgLst>
    <pc:chgData name="Nath, Siddhartha" userId="d83df921-9d41-4a0b-95a4-a52fc1507e41" providerId="ADAL" clId="{B07B280C-E32B-4383-A68A-5A9B8EE1E972}"/>
    <pc:docChg chg="undo custSel addSld delSld modSld">
      <pc:chgData name="Nath, Siddhartha" userId="d83df921-9d41-4a0b-95a4-a52fc1507e41" providerId="ADAL" clId="{B07B280C-E32B-4383-A68A-5A9B8EE1E972}" dt="2022-11-01T05:34:39.096" v="6300" actId="207"/>
      <pc:docMkLst>
        <pc:docMk/>
      </pc:docMkLst>
      <pc:sldChg chg="modSp mod">
        <pc:chgData name="Nath, Siddhartha" userId="d83df921-9d41-4a0b-95a4-a52fc1507e41" providerId="ADAL" clId="{B07B280C-E32B-4383-A68A-5A9B8EE1E972}" dt="2022-10-28T19:44:25.338" v="5" actId="20577"/>
        <pc:sldMkLst>
          <pc:docMk/>
          <pc:sldMk cId="0" sldId="284"/>
        </pc:sldMkLst>
        <pc:spChg chg="mod">
          <ac:chgData name="Nath, Siddhartha" userId="d83df921-9d41-4a0b-95a4-a52fc1507e41" providerId="ADAL" clId="{B07B280C-E32B-4383-A68A-5A9B8EE1E972}" dt="2022-10-28T19:44:25.338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07B280C-E32B-4383-A68A-5A9B8EE1E972}" dt="2022-10-28T19:45:14.466" v="143" actId="20577"/>
        <pc:sldMkLst>
          <pc:docMk/>
          <pc:sldMk cId="0" sldId="285"/>
        </pc:sldMkLst>
        <pc:spChg chg="mod">
          <ac:chgData name="Nath, Siddhartha" userId="d83df921-9d41-4a0b-95a4-a52fc1507e41" providerId="ADAL" clId="{B07B280C-E32B-4383-A68A-5A9B8EE1E972}" dt="2022-10-28T19:45:14.466" v="14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07B280C-E32B-4383-A68A-5A9B8EE1E972}" dt="2022-10-31T19:44:22.710" v="6267" actId="20577"/>
        <pc:sldMkLst>
          <pc:docMk/>
          <pc:sldMk cId="0" sldId="287"/>
        </pc:sldMkLst>
        <pc:spChg chg="mod">
          <ac:chgData name="Nath, Siddhartha" userId="d83df921-9d41-4a0b-95a4-a52fc1507e41" providerId="ADAL" clId="{B07B280C-E32B-4383-A68A-5A9B8EE1E972}" dt="2022-10-31T19:44:22.710" v="626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B07B280C-E32B-4383-A68A-5A9B8EE1E972}" dt="2022-10-28T23:13:41.721" v="5286"/>
        <pc:sldMkLst>
          <pc:docMk/>
          <pc:sldMk cId="1254003249" sldId="288"/>
        </pc:sldMkLst>
        <pc:spChg chg="mod">
          <ac:chgData name="Nath, Siddhartha" userId="d83df921-9d41-4a0b-95a4-a52fc1507e41" providerId="ADAL" clId="{B07B280C-E32B-4383-A68A-5A9B8EE1E972}" dt="2022-10-28T19:51:49.286" v="19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B07B280C-E32B-4383-A68A-5A9B8EE1E972}" dt="2022-10-28T23:13:41.721" v="5286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623641362" sldId="309"/>
        </pc:sldMkLst>
      </pc:sldChg>
      <pc:sldChg chg="modSp add mod">
        <pc:chgData name="Nath, Siddhartha" userId="d83df921-9d41-4a0b-95a4-a52fc1507e41" providerId="ADAL" clId="{B07B280C-E32B-4383-A68A-5A9B8EE1E972}" dt="2022-10-30T03:13:46.621" v="6089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B07B280C-E32B-4383-A68A-5A9B8EE1E972}" dt="2022-10-30T03:11:47.042" v="5798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B07B280C-E32B-4383-A68A-5A9B8EE1E972}" dt="2022-10-30T03:13:46.621" v="6089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554138754" sldId="318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750819298" sldId="31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999671628" sldId="32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120828977" sldId="32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5238024" sldId="322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4134484195" sldId="323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8085495" sldId="33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395944268" sldId="34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666336920" sldId="34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440213869" sldId="342"/>
        </pc:sldMkLst>
      </pc:sldChg>
      <pc:sldChg chg="modSp new del mod">
        <pc:chgData name="Nath, Siddhartha" userId="d83df921-9d41-4a0b-95a4-a52fc1507e41" providerId="ADAL" clId="{B07B280C-E32B-4383-A68A-5A9B8EE1E972}" dt="2022-10-28T19:51:27.955" v="188" actId="47"/>
        <pc:sldMkLst>
          <pc:docMk/>
          <pc:sldMk cId="1447084495" sldId="343"/>
        </pc:sldMkLst>
        <pc:spChg chg="mod">
          <ac:chgData name="Nath, Siddhartha" userId="d83df921-9d41-4a0b-95a4-a52fc1507e41" providerId="ADAL" clId="{B07B280C-E32B-4383-A68A-5A9B8EE1E972}" dt="2022-10-28T19:51:10.724" v="186" actId="20577"/>
          <ac:spMkLst>
            <pc:docMk/>
            <pc:sldMk cId="1447084495" sldId="343"/>
            <ac:spMk id="2" creationId="{E29543C3-D2BE-4F14-925C-3FEAD22C4358}"/>
          </ac:spMkLst>
        </pc:spChg>
      </pc:sldChg>
      <pc:sldChg chg="add">
        <pc:chgData name="Nath, Siddhartha" userId="d83df921-9d41-4a0b-95a4-a52fc1507e41" providerId="ADAL" clId="{B07B280C-E32B-4383-A68A-5A9B8EE1E972}" dt="2022-10-28T19:51:25.542" v="187"/>
        <pc:sldMkLst>
          <pc:docMk/>
          <pc:sldMk cId="1884938486" sldId="344"/>
        </pc:sldMkLst>
      </pc:sldChg>
      <pc:sldChg chg="modSp new mod">
        <pc:chgData name="Nath, Siddhartha" userId="d83df921-9d41-4a0b-95a4-a52fc1507e41" providerId="ADAL" clId="{B07B280C-E32B-4383-A68A-5A9B8EE1E972}" dt="2022-10-28T22:13:41.327" v="3079" actId="207"/>
        <pc:sldMkLst>
          <pc:docMk/>
          <pc:sldMk cId="2340471172" sldId="345"/>
        </pc:sldMkLst>
        <pc:spChg chg="mod">
          <ac:chgData name="Nath, Siddhartha" userId="d83df921-9d41-4a0b-95a4-a52fc1507e41" providerId="ADAL" clId="{B07B280C-E32B-4383-A68A-5A9B8EE1E972}" dt="2022-10-28T19:55:44.472" v="283" actId="20577"/>
          <ac:spMkLst>
            <pc:docMk/>
            <pc:sldMk cId="2340471172" sldId="345"/>
            <ac:spMk id="2" creationId="{4A28E680-BD93-4B5B-8B8E-2C295E06F09C}"/>
          </ac:spMkLst>
        </pc:spChg>
        <pc:spChg chg="mod">
          <ac:chgData name="Nath, Siddhartha" userId="d83df921-9d41-4a0b-95a4-a52fc1507e41" providerId="ADAL" clId="{B07B280C-E32B-4383-A68A-5A9B8EE1E972}" dt="2022-10-28T22:13:41.327" v="3079" actId="207"/>
          <ac:spMkLst>
            <pc:docMk/>
            <pc:sldMk cId="2340471172" sldId="345"/>
            <ac:spMk id="3" creationId="{06FE5CFD-0086-4A07-AA07-466CBE677E48}"/>
          </ac:spMkLst>
        </pc:spChg>
      </pc:sldChg>
      <pc:sldChg chg="addSp delSp modSp new mod">
        <pc:chgData name="Nath, Siddhartha" userId="d83df921-9d41-4a0b-95a4-a52fc1507e41" providerId="ADAL" clId="{B07B280C-E32B-4383-A68A-5A9B8EE1E972}" dt="2022-10-28T20:58:37.114" v="836" actId="14100"/>
        <pc:sldMkLst>
          <pc:docMk/>
          <pc:sldMk cId="4111653093" sldId="346"/>
        </pc:sldMkLst>
        <pc:spChg chg="mod">
          <ac:chgData name="Nath, Siddhartha" userId="d83df921-9d41-4a0b-95a4-a52fc1507e41" providerId="ADAL" clId="{B07B280C-E32B-4383-A68A-5A9B8EE1E972}" dt="2022-10-28T20:58:05.522" v="832" actId="20577"/>
          <ac:spMkLst>
            <pc:docMk/>
            <pc:sldMk cId="4111653093" sldId="346"/>
            <ac:spMk id="2" creationId="{B64D1DF8-DCA3-467A-8A0C-AB31242AE9FE}"/>
          </ac:spMkLst>
        </pc:spChg>
        <pc:spChg chg="del">
          <ac:chgData name="Nath, Siddhartha" userId="d83df921-9d41-4a0b-95a4-a52fc1507e41" providerId="ADAL" clId="{B07B280C-E32B-4383-A68A-5A9B8EE1E972}" dt="2022-10-28T20:58:31.537" v="834" actId="478"/>
          <ac:spMkLst>
            <pc:docMk/>
            <pc:sldMk cId="4111653093" sldId="346"/>
            <ac:spMk id="3" creationId="{A3FAF455-03CF-426C-B42A-3603B1665AB5}"/>
          </ac:spMkLst>
        </pc:spChg>
        <pc:picChg chg="add mod">
          <ac:chgData name="Nath, Siddhartha" userId="d83df921-9d41-4a0b-95a4-a52fc1507e41" providerId="ADAL" clId="{B07B280C-E32B-4383-A68A-5A9B8EE1E972}" dt="2022-10-28T20:58:37.114" v="836" actId="14100"/>
          <ac:picMkLst>
            <pc:docMk/>
            <pc:sldMk cId="4111653093" sldId="346"/>
            <ac:picMk id="6" creationId="{5E65828D-61B3-45B9-891D-DE5E25345E0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52.182" v="1858" actId="113"/>
        <pc:sldMkLst>
          <pc:docMk/>
          <pc:sldMk cId="737634903" sldId="347"/>
        </pc:sldMkLst>
        <pc:spChg chg="mod">
          <ac:chgData name="Nath, Siddhartha" userId="d83df921-9d41-4a0b-95a4-a52fc1507e41" providerId="ADAL" clId="{B07B280C-E32B-4383-A68A-5A9B8EE1E972}" dt="2022-10-28T20:59:23.053" v="862" actId="20577"/>
          <ac:spMkLst>
            <pc:docMk/>
            <pc:sldMk cId="737634903" sldId="347"/>
            <ac:spMk id="2" creationId="{5BEB1B9F-D190-4276-B2B1-4D799C3097CA}"/>
          </ac:spMkLst>
        </pc:spChg>
        <pc:spChg chg="mod">
          <ac:chgData name="Nath, Siddhartha" userId="d83df921-9d41-4a0b-95a4-a52fc1507e41" providerId="ADAL" clId="{B07B280C-E32B-4383-A68A-5A9B8EE1E972}" dt="2022-10-28T21:27:52.182" v="1858" actId="113"/>
          <ac:spMkLst>
            <pc:docMk/>
            <pc:sldMk cId="737634903" sldId="347"/>
            <ac:spMk id="3" creationId="{3BE7A63C-F21B-48A2-98ED-A7C209C43F5A}"/>
          </ac:spMkLst>
        </pc:spChg>
        <pc:picChg chg="add del mod">
          <ac:chgData name="Nath, Siddhartha" userId="d83df921-9d41-4a0b-95a4-a52fc1507e41" providerId="ADAL" clId="{B07B280C-E32B-4383-A68A-5A9B8EE1E972}" dt="2022-10-28T21:10:42.021" v="1202" actId="21"/>
          <ac:picMkLst>
            <pc:docMk/>
            <pc:sldMk cId="737634903" sldId="347"/>
            <ac:picMk id="6" creationId="{B7F54DC9-1E35-450F-AAF3-6AABCABAD005}"/>
          </ac:picMkLst>
        </pc:picChg>
        <pc:picChg chg="add del mod">
          <ac:chgData name="Nath, Siddhartha" userId="d83df921-9d41-4a0b-95a4-a52fc1507e41" providerId="ADAL" clId="{B07B280C-E32B-4383-A68A-5A9B8EE1E972}" dt="2022-10-28T21:10:55.082" v="1208" actId="21"/>
          <ac:picMkLst>
            <pc:docMk/>
            <pc:sldMk cId="737634903" sldId="347"/>
            <ac:picMk id="8" creationId="{D0EBF49A-697B-4D52-B951-F175F370CF6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14:44.167" v="1323" actId="14100"/>
        <pc:sldMkLst>
          <pc:docMk/>
          <pc:sldMk cId="961930808" sldId="348"/>
        </pc:sldMkLst>
        <pc:spChg chg="mod">
          <ac:chgData name="Nath, Siddhartha" userId="d83df921-9d41-4a0b-95a4-a52fc1507e41" providerId="ADAL" clId="{B07B280C-E32B-4383-A68A-5A9B8EE1E972}" dt="2022-10-28T21:10:36.878" v="1201" actId="20577"/>
          <ac:spMkLst>
            <pc:docMk/>
            <pc:sldMk cId="961930808" sldId="348"/>
            <ac:spMk id="2" creationId="{1E5AAF70-12C8-45FE-80BC-8946C2A7F9A6}"/>
          </ac:spMkLst>
        </pc:spChg>
        <pc:spChg chg="del">
          <ac:chgData name="Nath, Siddhartha" userId="d83df921-9d41-4a0b-95a4-a52fc1507e41" providerId="ADAL" clId="{B07B280C-E32B-4383-A68A-5A9B8EE1E972}" dt="2022-10-28T21:10:45.563" v="1203" actId="478"/>
          <ac:spMkLst>
            <pc:docMk/>
            <pc:sldMk cId="961930808" sldId="348"/>
            <ac:spMk id="3" creationId="{E9FD4AA0-D716-48F6-8204-9CCB25AEE39A}"/>
          </ac:spMkLst>
        </pc:spChg>
        <pc:spChg chg="add del">
          <ac:chgData name="Nath, Siddhartha" userId="d83df921-9d41-4a0b-95a4-a52fc1507e41" providerId="ADAL" clId="{B07B280C-E32B-4383-A68A-5A9B8EE1E972}" dt="2022-10-28T21:11:19.999" v="1214" actId="478"/>
          <ac:spMkLst>
            <pc:docMk/>
            <pc:sldMk cId="961930808" sldId="348"/>
            <ac:spMk id="7" creationId="{EA158377-95E2-459E-9E1B-1FD438CCD358}"/>
          </ac:spMkLst>
        </pc:spChg>
        <pc:spChg chg="add del">
          <ac:chgData name="Nath, Siddhartha" userId="d83df921-9d41-4a0b-95a4-a52fc1507e41" providerId="ADAL" clId="{B07B280C-E32B-4383-A68A-5A9B8EE1E972}" dt="2022-10-28T21:11:36.170" v="1216" actId="11529"/>
          <ac:spMkLst>
            <pc:docMk/>
            <pc:sldMk cId="961930808" sldId="348"/>
            <ac:spMk id="8" creationId="{7ED2091E-2EDC-4063-B13D-A9F34235D1B8}"/>
          </ac:spMkLst>
        </pc:spChg>
        <pc:spChg chg="add del">
          <ac:chgData name="Nath, Siddhartha" userId="d83df921-9d41-4a0b-95a4-a52fc1507e41" providerId="ADAL" clId="{B07B280C-E32B-4383-A68A-5A9B8EE1E972}" dt="2022-10-28T21:11:45.780" v="1218" actId="478"/>
          <ac:spMkLst>
            <pc:docMk/>
            <pc:sldMk cId="961930808" sldId="348"/>
            <ac:spMk id="9" creationId="{AE15F7D8-DF4A-4BE0-BCD4-4221794A2A8E}"/>
          </ac:spMkLst>
        </pc:spChg>
        <pc:spChg chg="add del mod">
          <ac:chgData name="Nath, Siddhartha" userId="d83df921-9d41-4a0b-95a4-a52fc1507e41" providerId="ADAL" clId="{B07B280C-E32B-4383-A68A-5A9B8EE1E972}" dt="2022-10-28T21:12:08.285" v="1227" actId="1038"/>
          <ac:spMkLst>
            <pc:docMk/>
            <pc:sldMk cId="961930808" sldId="348"/>
            <ac:spMk id="10" creationId="{F2A01552-6E8C-455B-9B61-8F1367C3B330}"/>
          </ac:spMkLst>
        </pc:spChg>
        <pc:spChg chg="add mod">
          <ac:chgData name="Nath, Siddhartha" userId="d83df921-9d41-4a0b-95a4-a52fc1507e41" providerId="ADAL" clId="{B07B280C-E32B-4383-A68A-5A9B8EE1E972}" dt="2022-10-28T21:14:44.167" v="1323" actId="14100"/>
          <ac:spMkLst>
            <pc:docMk/>
            <pc:sldMk cId="961930808" sldId="348"/>
            <ac:spMk id="11" creationId="{CED90F47-C563-4E56-B921-162F8ABE01B4}"/>
          </ac:spMkLst>
        </pc:spChg>
        <pc:picChg chg="add mod">
          <ac:chgData name="Nath, Siddhartha" userId="d83df921-9d41-4a0b-95a4-a52fc1507e41" providerId="ADAL" clId="{B07B280C-E32B-4383-A68A-5A9B8EE1E972}" dt="2022-10-28T21:10:52.537" v="1207" actId="1076"/>
          <ac:picMkLst>
            <pc:docMk/>
            <pc:sldMk cId="961930808" sldId="348"/>
            <ac:picMk id="5" creationId="{1F231AA2-96F8-4DA0-A5AA-6471C15F61A2}"/>
          </ac:picMkLst>
        </pc:picChg>
        <pc:picChg chg="add mod">
          <ac:chgData name="Nath, Siddhartha" userId="d83df921-9d41-4a0b-95a4-a52fc1507e41" providerId="ADAL" clId="{B07B280C-E32B-4383-A68A-5A9B8EE1E972}" dt="2022-10-28T21:11:04.536" v="1212" actId="1076"/>
          <ac:picMkLst>
            <pc:docMk/>
            <pc:sldMk cId="961930808" sldId="348"/>
            <ac:picMk id="6" creationId="{35130956-1F6A-4DA6-90BF-1689F2271666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46.935" v="1857" actId="115"/>
        <pc:sldMkLst>
          <pc:docMk/>
          <pc:sldMk cId="1363106944" sldId="349"/>
        </pc:sldMkLst>
        <pc:spChg chg="mod">
          <ac:chgData name="Nath, Siddhartha" userId="d83df921-9d41-4a0b-95a4-a52fc1507e41" providerId="ADAL" clId="{B07B280C-E32B-4383-A68A-5A9B8EE1E972}" dt="2022-10-28T21:21:39.692" v="1637" actId="20577"/>
          <ac:spMkLst>
            <pc:docMk/>
            <pc:sldMk cId="1363106944" sldId="349"/>
            <ac:spMk id="2" creationId="{F3CB04A6-69FC-43AE-9979-A9871B2ED78D}"/>
          </ac:spMkLst>
        </pc:spChg>
        <pc:spChg chg="mod">
          <ac:chgData name="Nath, Siddhartha" userId="d83df921-9d41-4a0b-95a4-a52fc1507e41" providerId="ADAL" clId="{B07B280C-E32B-4383-A68A-5A9B8EE1E972}" dt="2022-10-28T21:27:46.935" v="1857" actId="115"/>
          <ac:spMkLst>
            <pc:docMk/>
            <pc:sldMk cId="1363106944" sldId="349"/>
            <ac:spMk id="3" creationId="{C6688E0E-A857-4CE8-8CA1-8F7F19B8FD3D}"/>
          </ac:spMkLst>
        </pc:spChg>
        <pc:picChg chg="add del mod">
          <ac:chgData name="Nath, Siddhartha" userId="d83df921-9d41-4a0b-95a4-a52fc1507e41" providerId="ADAL" clId="{B07B280C-E32B-4383-A68A-5A9B8EE1E972}" dt="2022-10-28T21:21:42.627" v="1638" actId="21"/>
          <ac:picMkLst>
            <pc:docMk/>
            <pc:sldMk cId="1363106944" sldId="349"/>
            <ac:picMk id="6" creationId="{4E0E841B-06EE-4238-94EB-94D575627AAF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5:20.363" v="1733" actId="1076"/>
        <pc:sldMkLst>
          <pc:docMk/>
          <pc:sldMk cId="435248686" sldId="350"/>
        </pc:sldMkLst>
        <pc:spChg chg="mod">
          <ac:chgData name="Nath, Siddhartha" userId="d83df921-9d41-4a0b-95a4-a52fc1507e41" providerId="ADAL" clId="{B07B280C-E32B-4383-A68A-5A9B8EE1E972}" dt="2022-10-28T21:21:32.234" v="1636" actId="20577"/>
          <ac:spMkLst>
            <pc:docMk/>
            <pc:sldMk cId="435248686" sldId="350"/>
            <ac:spMk id="2" creationId="{E2B975EA-C40B-4969-8C4E-3E165850819E}"/>
          </ac:spMkLst>
        </pc:spChg>
        <pc:spChg chg="del">
          <ac:chgData name="Nath, Siddhartha" userId="d83df921-9d41-4a0b-95a4-a52fc1507e41" providerId="ADAL" clId="{B07B280C-E32B-4383-A68A-5A9B8EE1E972}" dt="2022-10-28T21:21:47.699" v="1640" actId="478"/>
          <ac:spMkLst>
            <pc:docMk/>
            <pc:sldMk cId="435248686" sldId="350"/>
            <ac:spMk id="3" creationId="{173BB512-3DE8-44A7-B401-014C8D4D4022}"/>
          </ac:spMkLst>
        </pc:spChg>
        <pc:picChg chg="add mod">
          <ac:chgData name="Nath, Siddhartha" userId="d83df921-9d41-4a0b-95a4-a52fc1507e41" providerId="ADAL" clId="{B07B280C-E32B-4383-A68A-5A9B8EE1E972}" dt="2022-10-28T21:21:52.534" v="1643" actId="1076"/>
          <ac:picMkLst>
            <pc:docMk/>
            <pc:sldMk cId="435248686" sldId="350"/>
            <ac:picMk id="5" creationId="{92936837-8EA3-414D-908A-D1877211B96F}"/>
          </ac:picMkLst>
        </pc:picChg>
        <pc:picChg chg="add mod">
          <ac:chgData name="Nath, Siddhartha" userId="d83df921-9d41-4a0b-95a4-a52fc1507e41" providerId="ADAL" clId="{B07B280C-E32B-4383-A68A-5A9B8EE1E972}" dt="2022-10-28T21:25:20.363" v="1733" actId="1076"/>
          <ac:picMkLst>
            <pc:docMk/>
            <pc:sldMk cId="435248686" sldId="350"/>
            <ac:picMk id="7" creationId="{7764DC91-C780-4595-AD70-44E6218E1CE6}"/>
          </ac:picMkLst>
        </pc:picChg>
      </pc:sldChg>
      <pc:sldChg chg="modSp new mod">
        <pc:chgData name="Nath, Siddhartha" userId="d83df921-9d41-4a0b-95a4-a52fc1507e41" providerId="ADAL" clId="{B07B280C-E32B-4383-A68A-5A9B8EE1E972}" dt="2022-10-28T21:36:58.499" v="2154" actId="20577"/>
        <pc:sldMkLst>
          <pc:docMk/>
          <pc:sldMk cId="921380830" sldId="351"/>
        </pc:sldMkLst>
        <pc:spChg chg="mod">
          <ac:chgData name="Nath, Siddhartha" userId="d83df921-9d41-4a0b-95a4-a52fc1507e41" providerId="ADAL" clId="{B07B280C-E32B-4383-A68A-5A9B8EE1E972}" dt="2022-10-28T21:29:29.535" v="1885" actId="20577"/>
          <ac:spMkLst>
            <pc:docMk/>
            <pc:sldMk cId="921380830" sldId="351"/>
            <ac:spMk id="2" creationId="{A32BAB30-BAAD-40F7-BF75-B59F4A2E44B3}"/>
          </ac:spMkLst>
        </pc:spChg>
        <pc:spChg chg="mod">
          <ac:chgData name="Nath, Siddhartha" userId="d83df921-9d41-4a0b-95a4-a52fc1507e41" providerId="ADAL" clId="{B07B280C-E32B-4383-A68A-5A9B8EE1E972}" dt="2022-10-28T21:36:58.499" v="2154" actId="20577"/>
          <ac:spMkLst>
            <pc:docMk/>
            <pc:sldMk cId="921380830" sldId="351"/>
            <ac:spMk id="3" creationId="{B3A629FD-1339-4B34-BB02-224FE0D23A81}"/>
          </ac:spMkLst>
        </pc:spChg>
      </pc:sldChg>
      <pc:sldChg chg="addSp modSp new mod">
        <pc:chgData name="Nath, Siddhartha" userId="d83df921-9d41-4a0b-95a4-a52fc1507e41" providerId="ADAL" clId="{B07B280C-E32B-4383-A68A-5A9B8EE1E972}" dt="2022-10-28T21:43:38.903" v="2313" actId="207"/>
        <pc:sldMkLst>
          <pc:docMk/>
          <pc:sldMk cId="2354873755" sldId="352"/>
        </pc:sldMkLst>
        <pc:spChg chg="mod">
          <ac:chgData name="Nath, Siddhartha" userId="d83df921-9d41-4a0b-95a4-a52fc1507e41" providerId="ADAL" clId="{B07B280C-E32B-4383-A68A-5A9B8EE1E972}" dt="2022-10-28T21:39:34.097" v="2183" actId="20577"/>
          <ac:spMkLst>
            <pc:docMk/>
            <pc:sldMk cId="2354873755" sldId="352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43:38.903" v="2313" actId="207"/>
          <ac:spMkLst>
            <pc:docMk/>
            <pc:sldMk cId="2354873755" sldId="352"/>
            <ac:spMk id="3" creationId="{E79D1F46-8AD8-49B4-BBC3-BCB6C9EC28B1}"/>
          </ac:spMkLst>
        </pc:spChg>
        <pc:picChg chg="add mod">
          <ac:chgData name="Nath, Siddhartha" userId="d83df921-9d41-4a0b-95a4-a52fc1507e41" providerId="ADAL" clId="{B07B280C-E32B-4383-A68A-5A9B8EE1E972}" dt="2022-10-28T21:40:44.792" v="2233" actId="1076"/>
          <ac:picMkLst>
            <pc:docMk/>
            <pc:sldMk cId="2354873755" sldId="352"/>
            <ac:picMk id="6" creationId="{04E4CDC8-8557-41C2-AC83-5C0BD53A70D0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4:23.449" v="2322" actId="14100"/>
        <pc:sldMkLst>
          <pc:docMk/>
          <pc:sldMk cId="1735052890" sldId="353"/>
        </pc:sldMkLst>
        <pc:spChg chg="mod">
          <ac:chgData name="Nath, Siddhartha" userId="d83df921-9d41-4a0b-95a4-a52fc1507e41" providerId="ADAL" clId="{B07B280C-E32B-4383-A68A-5A9B8EE1E972}" dt="2022-10-28T21:43:57.860" v="2318" actId="207"/>
          <ac:spMkLst>
            <pc:docMk/>
            <pc:sldMk cId="1735052890" sldId="353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4:01.704" v="2319" actId="478"/>
          <ac:picMkLst>
            <pc:docMk/>
            <pc:sldMk cId="1735052890" sldId="353"/>
            <ac:picMk id="6" creationId="{04E4CDC8-8557-41C2-AC83-5C0BD53A70D0}"/>
          </ac:picMkLst>
        </pc:picChg>
        <pc:picChg chg="add mod">
          <ac:chgData name="Nath, Siddhartha" userId="d83df921-9d41-4a0b-95a4-a52fc1507e41" providerId="ADAL" clId="{B07B280C-E32B-4383-A68A-5A9B8EE1E972}" dt="2022-10-28T21:44:23.449" v="2322" actId="14100"/>
          <ac:picMkLst>
            <pc:docMk/>
            <pc:sldMk cId="1735052890" sldId="353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6:23.265" v="2379" actId="22"/>
        <pc:sldMkLst>
          <pc:docMk/>
          <pc:sldMk cId="4167734199" sldId="354"/>
        </pc:sldMkLst>
        <pc:spChg chg="mod">
          <ac:chgData name="Nath, Siddhartha" userId="d83df921-9d41-4a0b-95a4-a52fc1507e41" providerId="ADAL" clId="{B07B280C-E32B-4383-A68A-5A9B8EE1E972}" dt="2022-10-28T21:46:02.561" v="2377" actId="6549"/>
          <ac:spMkLst>
            <pc:docMk/>
            <pc:sldMk cId="4167734199" sldId="354"/>
            <ac:spMk id="3" creationId="{E79D1F46-8AD8-49B4-BBC3-BCB6C9EC28B1}"/>
          </ac:spMkLst>
        </pc:spChg>
        <pc:picChg chg="add">
          <ac:chgData name="Nath, Siddhartha" userId="d83df921-9d41-4a0b-95a4-a52fc1507e41" providerId="ADAL" clId="{B07B280C-E32B-4383-A68A-5A9B8EE1E972}" dt="2022-10-28T21:46:23.265" v="2379" actId="22"/>
          <ac:picMkLst>
            <pc:docMk/>
            <pc:sldMk cId="4167734199" sldId="354"/>
            <ac:picMk id="6" creationId="{34F7A45C-8AE7-4DBB-909E-99F4E00A5D03}"/>
          </ac:picMkLst>
        </pc:picChg>
        <pc:picChg chg="del">
          <ac:chgData name="Nath, Siddhartha" userId="d83df921-9d41-4a0b-95a4-a52fc1507e41" providerId="ADAL" clId="{B07B280C-E32B-4383-A68A-5A9B8EE1E972}" dt="2022-10-28T21:46:07.998" v="2378" actId="478"/>
          <ac:picMkLst>
            <pc:docMk/>
            <pc:sldMk cId="4167734199" sldId="354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8:44.384" v="2414" actId="22"/>
        <pc:sldMkLst>
          <pc:docMk/>
          <pc:sldMk cId="2148570348" sldId="355"/>
        </pc:sldMkLst>
        <pc:spChg chg="mod">
          <ac:chgData name="Nath, Siddhartha" userId="d83df921-9d41-4a0b-95a4-a52fc1507e41" providerId="ADAL" clId="{B07B280C-E32B-4383-A68A-5A9B8EE1E972}" dt="2022-10-28T21:48:21.245" v="2412" actId="20577"/>
          <ac:spMkLst>
            <pc:docMk/>
            <pc:sldMk cId="2148570348" sldId="355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8:23.217" v="2413" actId="478"/>
          <ac:picMkLst>
            <pc:docMk/>
            <pc:sldMk cId="2148570348" sldId="355"/>
            <ac:picMk id="6" creationId="{34F7A45C-8AE7-4DBB-909E-99F4E00A5D03}"/>
          </ac:picMkLst>
        </pc:picChg>
        <pc:picChg chg="add">
          <ac:chgData name="Nath, Siddhartha" userId="d83df921-9d41-4a0b-95a4-a52fc1507e41" providerId="ADAL" clId="{B07B280C-E32B-4383-A68A-5A9B8EE1E972}" dt="2022-10-28T21:48:44.384" v="2414" actId="22"/>
          <ac:picMkLst>
            <pc:docMk/>
            <pc:sldMk cId="2148570348" sldId="355"/>
            <ac:picMk id="7" creationId="{A58D7976-4D45-42DC-A1F8-69C7F09AB757}"/>
          </ac:picMkLst>
        </pc:picChg>
      </pc:sldChg>
      <pc:sldChg chg="addSp delSp add mod">
        <pc:chgData name="Nath, Siddhartha" userId="d83df921-9d41-4a0b-95a4-a52fc1507e41" providerId="ADAL" clId="{B07B280C-E32B-4383-A68A-5A9B8EE1E972}" dt="2022-10-28T21:49:22.790" v="2417" actId="22"/>
        <pc:sldMkLst>
          <pc:docMk/>
          <pc:sldMk cId="3979590893" sldId="356"/>
        </pc:sldMkLst>
        <pc:picChg chg="add">
          <ac:chgData name="Nath, Siddhartha" userId="d83df921-9d41-4a0b-95a4-a52fc1507e41" providerId="ADAL" clId="{B07B280C-E32B-4383-A68A-5A9B8EE1E972}" dt="2022-10-28T21:49:22.790" v="2417" actId="22"/>
          <ac:picMkLst>
            <pc:docMk/>
            <pc:sldMk cId="3979590893" sldId="356"/>
            <ac:picMk id="6" creationId="{253AD162-4D96-4D67-8BFC-A552449AA539}"/>
          </ac:picMkLst>
        </pc:picChg>
        <pc:picChg chg="del">
          <ac:chgData name="Nath, Siddhartha" userId="d83df921-9d41-4a0b-95a4-a52fc1507e41" providerId="ADAL" clId="{B07B280C-E32B-4383-A68A-5A9B8EE1E972}" dt="2022-10-28T21:48:52.632" v="2416" actId="478"/>
          <ac:picMkLst>
            <pc:docMk/>
            <pc:sldMk cId="3979590893" sldId="356"/>
            <ac:picMk id="7" creationId="{A58D7976-4D45-42DC-A1F8-69C7F09AB757}"/>
          </ac:picMkLst>
        </pc:picChg>
      </pc:sldChg>
      <pc:sldChg chg="add">
        <pc:chgData name="Nath, Siddhartha" userId="d83df921-9d41-4a0b-95a4-a52fc1507e41" providerId="ADAL" clId="{B07B280C-E32B-4383-A68A-5A9B8EE1E972}" dt="2022-10-28T21:49:27.007" v="2418" actId="2890"/>
        <pc:sldMkLst>
          <pc:docMk/>
          <pc:sldMk cId="430814480" sldId="357"/>
        </pc:sldMkLst>
      </pc:sldChg>
      <pc:sldChg chg="addSp delSp modSp add mod">
        <pc:chgData name="Nath, Siddhartha" userId="d83df921-9d41-4a0b-95a4-a52fc1507e41" providerId="ADAL" clId="{B07B280C-E32B-4383-A68A-5A9B8EE1E972}" dt="2022-10-28T21:51:54.239" v="2467" actId="20577"/>
        <pc:sldMkLst>
          <pc:docMk/>
          <pc:sldMk cId="1086155223" sldId="358"/>
        </pc:sldMkLst>
        <pc:spChg chg="mod">
          <ac:chgData name="Nath, Siddhartha" userId="d83df921-9d41-4a0b-95a4-a52fc1507e41" providerId="ADAL" clId="{B07B280C-E32B-4383-A68A-5A9B8EE1E972}" dt="2022-10-28T21:50:51.531" v="2435" actId="20577"/>
          <ac:spMkLst>
            <pc:docMk/>
            <pc:sldMk cId="1086155223" sldId="358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51:54.239" v="2467" actId="20577"/>
          <ac:spMkLst>
            <pc:docMk/>
            <pc:sldMk cId="1086155223" sldId="358"/>
            <ac:spMk id="3" creationId="{E79D1F46-8AD8-49B4-BBC3-BCB6C9EC28B1}"/>
          </ac:spMkLst>
        </pc:spChg>
        <pc:picChg chg="del mod">
          <ac:chgData name="Nath, Siddhartha" userId="d83df921-9d41-4a0b-95a4-a52fc1507e41" providerId="ADAL" clId="{B07B280C-E32B-4383-A68A-5A9B8EE1E972}" dt="2022-10-28T21:50:09.196" v="2421" actId="478"/>
          <ac:picMkLst>
            <pc:docMk/>
            <pc:sldMk cId="1086155223" sldId="358"/>
            <ac:picMk id="6" creationId="{253AD162-4D96-4D67-8BFC-A552449AA539}"/>
          </ac:picMkLst>
        </pc:picChg>
        <pc:picChg chg="add mod">
          <ac:chgData name="Nath, Siddhartha" userId="d83df921-9d41-4a0b-95a4-a52fc1507e41" providerId="ADAL" clId="{B07B280C-E32B-4383-A68A-5A9B8EE1E972}" dt="2022-10-28T21:50:25.460" v="2423" actId="1076"/>
          <ac:picMkLst>
            <pc:docMk/>
            <pc:sldMk cId="1086155223" sldId="358"/>
            <ac:picMk id="7" creationId="{F27D0638-6978-40DD-A46F-FD514B21F19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53:16.841" v="2485" actId="1076"/>
        <pc:sldMkLst>
          <pc:docMk/>
          <pc:sldMk cId="4273019642" sldId="359"/>
        </pc:sldMkLst>
        <pc:spChg chg="mod">
          <ac:chgData name="Nath, Siddhartha" userId="d83df921-9d41-4a0b-95a4-a52fc1507e41" providerId="ADAL" clId="{B07B280C-E32B-4383-A68A-5A9B8EE1E972}" dt="2022-10-28T21:52:26.878" v="2477" actId="20577"/>
          <ac:spMkLst>
            <pc:docMk/>
            <pc:sldMk cId="4273019642" sldId="359"/>
            <ac:spMk id="2" creationId="{6AA4626C-3728-44E2-8B39-6E655FD9E56C}"/>
          </ac:spMkLst>
        </pc:spChg>
        <pc:spChg chg="del">
          <ac:chgData name="Nath, Siddhartha" userId="d83df921-9d41-4a0b-95a4-a52fc1507e41" providerId="ADAL" clId="{B07B280C-E32B-4383-A68A-5A9B8EE1E972}" dt="2022-10-28T21:52:29.805" v="2478" actId="478"/>
          <ac:spMkLst>
            <pc:docMk/>
            <pc:sldMk cId="4273019642" sldId="359"/>
            <ac:spMk id="3" creationId="{E79D1F46-8AD8-49B4-BBC3-BCB6C9EC28B1}"/>
          </ac:spMkLst>
        </pc:spChg>
        <pc:spChg chg="add del mod">
          <ac:chgData name="Nath, Siddhartha" userId="d83df921-9d41-4a0b-95a4-a52fc1507e41" providerId="ADAL" clId="{B07B280C-E32B-4383-A68A-5A9B8EE1E972}" dt="2022-10-28T21:52:33.846" v="2479" actId="478"/>
          <ac:spMkLst>
            <pc:docMk/>
            <pc:sldMk cId="4273019642" sldId="359"/>
            <ac:spMk id="5" creationId="{AAEB5266-6484-49FA-B4AC-8CD2385C95CD}"/>
          </ac:spMkLst>
        </pc:spChg>
        <pc:picChg chg="mod">
          <ac:chgData name="Nath, Siddhartha" userId="d83df921-9d41-4a0b-95a4-a52fc1507e41" providerId="ADAL" clId="{B07B280C-E32B-4383-A68A-5A9B8EE1E972}" dt="2022-10-28T21:53:14.903" v="2484" actId="1076"/>
          <ac:picMkLst>
            <pc:docMk/>
            <pc:sldMk cId="4273019642" sldId="359"/>
            <ac:picMk id="7" creationId="{F27D0638-6978-40DD-A46F-FD514B21F196}"/>
          </ac:picMkLst>
        </pc:picChg>
        <pc:picChg chg="add mod">
          <ac:chgData name="Nath, Siddhartha" userId="d83df921-9d41-4a0b-95a4-a52fc1507e41" providerId="ADAL" clId="{B07B280C-E32B-4383-A68A-5A9B8EE1E972}" dt="2022-10-28T21:53:16.841" v="2485" actId="1076"/>
          <ac:picMkLst>
            <pc:docMk/>
            <pc:sldMk cId="4273019642" sldId="359"/>
            <ac:picMk id="8" creationId="{7DA25109-9F9C-417E-8A1C-652748B2AD3C}"/>
          </ac:picMkLst>
        </pc:picChg>
      </pc:sldChg>
      <pc:sldChg chg="addSp delSp modSp new mod modAnim chgLayout">
        <pc:chgData name="Nath, Siddhartha" userId="d83df921-9d41-4a0b-95a4-a52fc1507e41" providerId="ADAL" clId="{B07B280C-E32B-4383-A68A-5A9B8EE1E972}" dt="2022-10-28T22:05:49.350" v="2707"/>
        <pc:sldMkLst>
          <pc:docMk/>
          <pc:sldMk cId="1348412653" sldId="360"/>
        </pc:sldMkLst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2" creationId="{EC195445-2AFF-423A-BD77-D1148293E889}"/>
          </ac:spMkLst>
        </pc:spChg>
        <pc:spChg chg="del mod">
          <ac:chgData name="Nath, Siddhartha" userId="d83df921-9d41-4a0b-95a4-a52fc1507e41" providerId="ADAL" clId="{B07B280C-E32B-4383-A68A-5A9B8EE1E972}" dt="2022-10-28T21:57:24.809" v="2505" actId="22"/>
          <ac:spMkLst>
            <pc:docMk/>
            <pc:sldMk cId="1348412653" sldId="360"/>
            <ac:spMk id="3" creationId="{733F4649-73C4-4359-8F5E-4E77ACD6AD5A}"/>
          </ac:spMkLst>
        </pc:spChg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4" creationId="{29D6FCE6-6D99-42F2-9BA4-DABEABC9D18B}"/>
          </ac:spMkLst>
        </pc:spChg>
        <pc:spChg chg="add mod">
          <ac:chgData name="Nath, Siddhartha" userId="d83df921-9d41-4a0b-95a4-a52fc1507e41" providerId="ADAL" clId="{B07B280C-E32B-4383-A68A-5A9B8EE1E972}" dt="2022-10-28T21:59:46.811" v="2537" actId="1076"/>
          <ac:spMkLst>
            <pc:docMk/>
            <pc:sldMk cId="1348412653" sldId="360"/>
            <ac:spMk id="14" creationId="{0F97AB8D-2BBF-47C8-9C1E-ACF489EF0F29}"/>
          </ac:spMkLst>
        </pc:spChg>
        <pc:spChg chg="add mod">
          <ac:chgData name="Nath, Siddhartha" userId="d83df921-9d41-4a0b-95a4-a52fc1507e41" providerId="ADAL" clId="{B07B280C-E32B-4383-A68A-5A9B8EE1E972}" dt="2022-10-28T22:01:40.164" v="2554" actId="1076"/>
          <ac:spMkLst>
            <pc:docMk/>
            <pc:sldMk cId="1348412653" sldId="360"/>
            <ac:spMk id="20" creationId="{0CE99251-B978-4D55-BA09-46E99BE82BD1}"/>
          </ac:spMkLst>
        </pc:spChg>
        <pc:spChg chg="add mod">
          <ac:chgData name="Nath, Siddhartha" userId="d83df921-9d41-4a0b-95a4-a52fc1507e41" providerId="ADAL" clId="{B07B280C-E32B-4383-A68A-5A9B8EE1E972}" dt="2022-10-28T22:05:30.225" v="2706" actId="1076"/>
          <ac:spMkLst>
            <pc:docMk/>
            <pc:sldMk cId="1348412653" sldId="360"/>
            <ac:spMk id="21" creationId="{4BA01D6B-CACF-4EAE-B9F2-3F1E53BBC6AA}"/>
          </ac:spMkLst>
        </pc:spChg>
        <pc:picChg chg="add mod ord">
          <ac:chgData name="Nath, Siddhartha" userId="d83df921-9d41-4a0b-95a4-a52fc1507e41" providerId="ADAL" clId="{B07B280C-E32B-4383-A68A-5A9B8EE1E972}" dt="2022-10-28T22:01:50.466" v="2556" actId="700"/>
          <ac:picMkLst>
            <pc:docMk/>
            <pc:sldMk cId="1348412653" sldId="360"/>
            <ac:picMk id="6" creationId="{562437EA-5CF9-4C9E-B72D-50BE98380B91}"/>
          </ac:picMkLst>
        </pc:picChg>
        <pc:picChg chg="add mod">
          <ac:chgData name="Nath, Siddhartha" userId="d83df921-9d41-4a0b-95a4-a52fc1507e41" providerId="ADAL" clId="{B07B280C-E32B-4383-A68A-5A9B8EE1E972}" dt="2022-10-28T21:59:00.391" v="2518" actId="1076"/>
          <ac:picMkLst>
            <pc:docMk/>
            <pc:sldMk cId="1348412653" sldId="360"/>
            <ac:picMk id="8" creationId="{EDEBAB84-2C5D-499F-9B83-4ACCC110ABF4}"/>
          </ac:picMkLst>
        </pc:picChg>
        <pc:picChg chg="add mod">
          <ac:chgData name="Nath, Siddhartha" userId="d83df921-9d41-4a0b-95a4-a52fc1507e41" providerId="ADAL" clId="{B07B280C-E32B-4383-A68A-5A9B8EE1E972}" dt="2022-10-28T22:01:11.671" v="2545" actId="1076"/>
          <ac:picMkLst>
            <pc:docMk/>
            <pc:sldMk cId="1348412653" sldId="360"/>
            <ac:picMk id="16" creationId="{F73DA18C-A983-471A-A940-7AB98CE37606}"/>
          </ac:picMkLst>
        </pc:picChg>
        <pc:cxnChg chg="add del">
          <ac:chgData name="Nath, Siddhartha" userId="d83df921-9d41-4a0b-95a4-a52fc1507e41" providerId="ADAL" clId="{B07B280C-E32B-4383-A68A-5A9B8EE1E972}" dt="2022-10-28T21:58:49.673" v="2516" actId="11529"/>
          <ac:cxnSpMkLst>
            <pc:docMk/>
            <pc:sldMk cId="1348412653" sldId="360"/>
            <ac:cxnSpMk id="10" creationId="{B6106380-D745-4735-AAEB-E79541CFA305}"/>
          </ac:cxnSpMkLst>
        </pc:cxnChg>
        <pc:cxnChg chg="add mod">
          <ac:chgData name="Nath, Siddhartha" userId="d83df921-9d41-4a0b-95a4-a52fc1507e41" providerId="ADAL" clId="{B07B280C-E32B-4383-A68A-5A9B8EE1E972}" dt="2022-10-28T21:59:23.178" v="2521" actId="692"/>
          <ac:cxnSpMkLst>
            <pc:docMk/>
            <pc:sldMk cId="1348412653" sldId="360"/>
            <ac:cxnSpMk id="12" creationId="{3FF541DA-209F-489C-BD78-DD0EC2713AFD}"/>
          </ac:cxnSpMkLst>
        </pc:cxnChg>
        <pc:cxnChg chg="add mod">
          <ac:chgData name="Nath, Siddhartha" userId="d83df921-9d41-4a0b-95a4-a52fc1507e41" providerId="ADAL" clId="{B07B280C-E32B-4383-A68A-5A9B8EE1E972}" dt="2022-10-28T22:01:15.672" v="2546" actId="1076"/>
          <ac:cxnSpMkLst>
            <pc:docMk/>
            <pc:sldMk cId="1348412653" sldId="360"/>
            <ac:cxnSpMk id="17" creationId="{0192AC0F-BBC1-4B15-816F-6F8C124B7818}"/>
          </ac:cxnSpMkLst>
        </pc:cxnChg>
      </pc:sldChg>
      <pc:sldChg chg="addSp modSp new mod">
        <pc:chgData name="Nath, Siddhartha" userId="d83df921-9d41-4a0b-95a4-a52fc1507e41" providerId="ADAL" clId="{B07B280C-E32B-4383-A68A-5A9B8EE1E972}" dt="2022-10-28T22:25:54.457" v="3790" actId="20577"/>
        <pc:sldMkLst>
          <pc:docMk/>
          <pc:sldMk cId="2217212844" sldId="361"/>
        </pc:sldMkLst>
        <pc:spChg chg="mod">
          <ac:chgData name="Nath, Siddhartha" userId="d83df921-9d41-4a0b-95a4-a52fc1507e41" providerId="ADAL" clId="{B07B280C-E32B-4383-A68A-5A9B8EE1E972}" dt="2022-10-28T22:06:22.240" v="2726" actId="20577"/>
          <ac:spMkLst>
            <pc:docMk/>
            <pc:sldMk cId="2217212844" sldId="361"/>
            <ac:spMk id="2" creationId="{0CED6D7B-8615-4766-9480-D8B0C17D90EE}"/>
          </ac:spMkLst>
        </pc:spChg>
        <pc:spChg chg="mod">
          <ac:chgData name="Nath, Siddhartha" userId="d83df921-9d41-4a0b-95a4-a52fc1507e41" providerId="ADAL" clId="{B07B280C-E32B-4383-A68A-5A9B8EE1E972}" dt="2022-10-28T22:25:54.457" v="3790" actId="20577"/>
          <ac:spMkLst>
            <pc:docMk/>
            <pc:sldMk cId="2217212844" sldId="361"/>
            <ac:spMk id="3" creationId="{4370BF3A-2E91-4BB1-A685-7D111B430BE3}"/>
          </ac:spMkLst>
        </pc:spChg>
        <pc:picChg chg="add mod">
          <ac:chgData name="Nath, Siddhartha" userId="d83df921-9d41-4a0b-95a4-a52fc1507e41" providerId="ADAL" clId="{B07B280C-E32B-4383-A68A-5A9B8EE1E972}" dt="2022-10-28T22:10:50.544" v="2924" actId="14100"/>
          <ac:picMkLst>
            <pc:docMk/>
            <pc:sldMk cId="2217212844" sldId="361"/>
            <ac:picMk id="6" creationId="{0786DAD0-5B37-4BCF-82EF-FD2E42196DBA}"/>
          </ac:picMkLst>
        </pc:picChg>
        <pc:picChg chg="add mod">
          <ac:chgData name="Nath, Siddhartha" userId="d83df921-9d41-4a0b-95a4-a52fc1507e41" providerId="ADAL" clId="{B07B280C-E32B-4383-A68A-5A9B8EE1E972}" dt="2022-10-28T22:11:12.912" v="2927" actId="1076"/>
          <ac:picMkLst>
            <pc:docMk/>
            <pc:sldMk cId="2217212844" sldId="361"/>
            <ac:picMk id="8" creationId="{A84B3B95-F989-4052-A5DF-E56E6561DF7F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25:12.876" v="3761" actId="1076"/>
        <pc:sldMkLst>
          <pc:docMk/>
          <pc:sldMk cId="2795521515" sldId="362"/>
        </pc:sldMkLst>
        <pc:spChg chg="mod">
          <ac:chgData name="Nath, Siddhartha" userId="d83df921-9d41-4a0b-95a4-a52fc1507e41" providerId="ADAL" clId="{B07B280C-E32B-4383-A68A-5A9B8EE1E972}" dt="2022-10-28T22:18:55.722" v="3301" actId="20577"/>
          <ac:spMkLst>
            <pc:docMk/>
            <pc:sldMk cId="2795521515" sldId="362"/>
            <ac:spMk id="2" creationId="{DE7CEE08-6A75-4170-958F-2908AFDEA07F}"/>
          </ac:spMkLst>
        </pc:spChg>
        <pc:spChg chg="mod">
          <ac:chgData name="Nath, Siddhartha" userId="d83df921-9d41-4a0b-95a4-a52fc1507e41" providerId="ADAL" clId="{B07B280C-E32B-4383-A68A-5A9B8EE1E972}" dt="2022-10-28T22:24:56.829" v="3759" actId="404"/>
          <ac:spMkLst>
            <pc:docMk/>
            <pc:sldMk cId="2795521515" sldId="362"/>
            <ac:spMk id="3" creationId="{192BC420-0826-48D7-BE98-427741014A83}"/>
          </ac:spMkLst>
        </pc:spChg>
        <pc:picChg chg="add mod">
          <ac:chgData name="Nath, Siddhartha" userId="d83df921-9d41-4a0b-95a4-a52fc1507e41" providerId="ADAL" clId="{B07B280C-E32B-4383-A68A-5A9B8EE1E972}" dt="2022-10-28T22:25:12.876" v="3761" actId="1076"/>
          <ac:picMkLst>
            <pc:docMk/>
            <pc:sldMk cId="2795521515" sldId="362"/>
            <ac:picMk id="6" creationId="{EEB3E667-4CFA-411A-9B35-DB5BE50739B0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40:25.426" v="3974" actId="20577"/>
        <pc:sldMkLst>
          <pc:docMk/>
          <pc:sldMk cId="1586516449" sldId="363"/>
        </pc:sldMkLst>
        <pc:spChg chg="mod">
          <ac:chgData name="Nath, Siddhartha" userId="d83df921-9d41-4a0b-95a4-a52fc1507e41" providerId="ADAL" clId="{B07B280C-E32B-4383-A68A-5A9B8EE1E972}" dt="2022-10-28T22:26:35.515" v="3815" actId="20577"/>
          <ac:spMkLst>
            <pc:docMk/>
            <pc:sldMk cId="1586516449" sldId="363"/>
            <ac:spMk id="2" creationId="{BABE5CF0-EBB7-45BA-8343-EBF74B5525C9}"/>
          </ac:spMkLst>
        </pc:spChg>
        <pc:spChg chg="mod">
          <ac:chgData name="Nath, Siddhartha" userId="d83df921-9d41-4a0b-95a4-a52fc1507e41" providerId="ADAL" clId="{B07B280C-E32B-4383-A68A-5A9B8EE1E972}" dt="2022-10-28T22:27:56.619" v="3877" actId="14100"/>
          <ac:spMkLst>
            <pc:docMk/>
            <pc:sldMk cId="1586516449" sldId="363"/>
            <ac:spMk id="3" creationId="{9C2382B2-1A24-410E-AA9F-F910F8666B01}"/>
          </ac:spMkLst>
        </pc:spChg>
        <pc:spChg chg="add mod">
          <ac:chgData name="Nath, Siddhartha" userId="d83df921-9d41-4a0b-95a4-a52fc1507e41" providerId="ADAL" clId="{B07B280C-E32B-4383-A68A-5A9B8EE1E972}" dt="2022-10-28T22:40:25.426" v="3974" actId="20577"/>
          <ac:spMkLst>
            <pc:docMk/>
            <pc:sldMk cId="1586516449" sldId="363"/>
            <ac:spMk id="7" creationId="{B64FA990-8F48-434C-9C0B-84B9080D3F9F}"/>
          </ac:spMkLst>
        </pc:spChg>
        <pc:picChg chg="add mod">
          <ac:chgData name="Nath, Siddhartha" userId="d83df921-9d41-4a0b-95a4-a52fc1507e41" providerId="ADAL" clId="{B07B280C-E32B-4383-A68A-5A9B8EE1E972}" dt="2022-10-28T22:28:15.231" v="3879" actId="1076"/>
          <ac:picMkLst>
            <pc:docMk/>
            <pc:sldMk cId="1586516449" sldId="363"/>
            <ac:picMk id="6" creationId="{55FE8C5C-87F1-4730-A42D-CD7EF1D8A009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2:31:55.535" v="3917" actId="14100"/>
        <pc:sldMkLst>
          <pc:docMk/>
          <pc:sldMk cId="462286376" sldId="364"/>
        </pc:sldMkLst>
        <pc:spChg chg="mod">
          <ac:chgData name="Nath, Siddhartha" userId="d83df921-9d41-4a0b-95a4-a52fc1507e41" providerId="ADAL" clId="{B07B280C-E32B-4383-A68A-5A9B8EE1E972}" dt="2022-10-28T22:28:40.878" v="3887" actId="20577"/>
          <ac:spMkLst>
            <pc:docMk/>
            <pc:sldMk cId="462286376" sldId="364"/>
            <ac:spMk id="2" creationId="{AA4FF9DF-AEAB-4C42-8EE9-DDF3A074E58C}"/>
          </ac:spMkLst>
        </pc:spChg>
        <pc:spChg chg="del">
          <ac:chgData name="Nath, Siddhartha" userId="d83df921-9d41-4a0b-95a4-a52fc1507e41" providerId="ADAL" clId="{B07B280C-E32B-4383-A68A-5A9B8EE1E972}" dt="2022-10-28T22:28:46.121" v="3888" actId="478"/>
          <ac:spMkLst>
            <pc:docMk/>
            <pc:sldMk cId="462286376" sldId="364"/>
            <ac:spMk id="3" creationId="{824F4E62-5C0B-43E6-97D9-EFD57EDF2364}"/>
          </ac:spMkLst>
        </pc:spChg>
        <pc:spChg chg="add mod">
          <ac:chgData name="Nath, Siddhartha" userId="d83df921-9d41-4a0b-95a4-a52fc1507e41" providerId="ADAL" clId="{B07B280C-E32B-4383-A68A-5A9B8EE1E972}" dt="2022-10-28T22:30:41.337" v="3904" actId="207"/>
          <ac:spMkLst>
            <pc:docMk/>
            <pc:sldMk cId="462286376" sldId="364"/>
            <ac:spMk id="9" creationId="{485A57DB-6ABB-4421-8800-DE051E772A44}"/>
          </ac:spMkLst>
        </pc:spChg>
        <pc:spChg chg="add mod">
          <ac:chgData name="Nath, Siddhartha" userId="d83df921-9d41-4a0b-95a4-a52fc1507e41" providerId="ADAL" clId="{B07B280C-E32B-4383-A68A-5A9B8EE1E972}" dt="2022-10-28T22:30:50.575" v="3909" actId="20577"/>
          <ac:spMkLst>
            <pc:docMk/>
            <pc:sldMk cId="462286376" sldId="364"/>
            <ac:spMk id="10" creationId="{F3FB7F92-5155-4F87-8035-1B2AE9022AAF}"/>
          </ac:spMkLst>
        </pc:spChg>
        <pc:picChg chg="add mod">
          <ac:chgData name="Nath, Siddhartha" userId="d83df921-9d41-4a0b-95a4-a52fc1507e41" providerId="ADAL" clId="{B07B280C-E32B-4383-A68A-5A9B8EE1E972}" dt="2022-10-28T22:30:58.274" v="3911" actId="1076"/>
          <ac:picMkLst>
            <pc:docMk/>
            <pc:sldMk cId="462286376" sldId="364"/>
            <ac:picMk id="6" creationId="{6024A437-94E6-4747-9197-C8F8E8367F46}"/>
          </ac:picMkLst>
        </pc:picChg>
        <pc:picChg chg="add mod">
          <ac:chgData name="Nath, Siddhartha" userId="d83df921-9d41-4a0b-95a4-a52fc1507e41" providerId="ADAL" clId="{B07B280C-E32B-4383-A68A-5A9B8EE1E972}" dt="2022-10-28T22:30:54.202" v="3910" actId="1076"/>
          <ac:picMkLst>
            <pc:docMk/>
            <pc:sldMk cId="462286376" sldId="364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1:55.535" v="3917" actId="14100"/>
          <ac:picMkLst>
            <pc:docMk/>
            <pc:sldMk cId="462286376" sldId="364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33:11.834" v="3927" actId="1076"/>
        <pc:sldMkLst>
          <pc:docMk/>
          <pc:sldMk cId="3038526123" sldId="365"/>
        </pc:sldMkLst>
        <pc:picChg chg="add mod">
          <ac:chgData name="Nath, Siddhartha" userId="d83df921-9d41-4a0b-95a4-a52fc1507e41" providerId="ADAL" clId="{B07B280C-E32B-4383-A68A-5A9B8EE1E972}" dt="2022-10-28T22:32:49.333" v="3923" actId="1076"/>
          <ac:picMkLst>
            <pc:docMk/>
            <pc:sldMk cId="3038526123" sldId="365"/>
            <ac:picMk id="5" creationId="{7DE5069A-08E5-4D17-9F25-68788C228F4F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6" creationId="{6024A437-94E6-4747-9197-C8F8E8367F46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3:11.834" v="3927" actId="1076"/>
          <ac:picMkLst>
            <pc:docMk/>
            <pc:sldMk cId="3038526123" sldId="365"/>
            <ac:picMk id="11" creationId="{AC42C16F-FA24-4231-B51F-ADA3D852B437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43:56.882" v="3978" actId="1076"/>
        <pc:sldMkLst>
          <pc:docMk/>
          <pc:sldMk cId="1641766691" sldId="366"/>
        </pc:sldMkLst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5" creationId="{7DE5069A-08E5-4D17-9F25-68788C228F4F}"/>
          </ac:picMkLst>
        </pc:picChg>
        <pc:picChg chg="add mod">
          <ac:chgData name="Nath, Siddhartha" userId="d83df921-9d41-4a0b-95a4-a52fc1507e41" providerId="ADAL" clId="{B07B280C-E32B-4383-A68A-5A9B8EE1E972}" dt="2022-10-28T22:33:47.418" v="3933" actId="1076"/>
          <ac:picMkLst>
            <pc:docMk/>
            <pc:sldMk cId="1641766691" sldId="366"/>
            <ac:picMk id="6" creationId="{2C83FE60-32F2-4189-BB38-C74316C9EF6D}"/>
          </ac:picMkLst>
        </pc:picChg>
        <pc:picChg chg="add mod">
          <ac:chgData name="Nath, Siddhartha" userId="d83df921-9d41-4a0b-95a4-a52fc1507e41" providerId="ADAL" clId="{B07B280C-E32B-4383-A68A-5A9B8EE1E972}" dt="2022-10-28T22:43:56.882" v="3978" actId="1076"/>
          <ac:picMkLst>
            <pc:docMk/>
            <pc:sldMk cId="1641766691" sldId="366"/>
            <ac:picMk id="8" creationId="{80710C4D-B304-4AB3-B416-4557B2AA689A}"/>
          </ac:picMkLst>
        </pc:picChg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11" creationId="{AC42C16F-FA24-4231-B51F-ADA3D852B437}"/>
          </ac:picMkLst>
        </pc:picChg>
      </pc:sldChg>
      <pc:sldChg chg="modSp new mod">
        <pc:chgData name="Nath, Siddhartha" userId="d83df921-9d41-4a0b-95a4-a52fc1507e41" providerId="ADAL" clId="{B07B280C-E32B-4383-A68A-5A9B8EE1E972}" dt="2022-10-28T22:58:27.162" v="4651" actId="20577"/>
        <pc:sldMkLst>
          <pc:docMk/>
          <pc:sldMk cId="3341373500" sldId="367"/>
        </pc:sldMkLst>
        <pc:spChg chg="mod">
          <ac:chgData name="Nath, Siddhartha" userId="d83df921-9d41-4a0b-95a4-a52fc1507e41" providerId="ADAL" clId="{B07B280C-E32B-4383-A68A-5A9B8EE1E972}" dt="2022-10-28T22:45:52.180" v="4018" actId="20577"/>
          <ac:spMkLst>
            <pc:docMk/>
            <pc:sldMk cId="3341373500" sldId="367"/>
            <ac:spMk id="2" creationId="{286E7CF1-D618-4320-BD77-2FB4FC110C7E}"/>
          </ac:spMkLst>
        </pc:spChg>
        <pc:spChg chg="mod">
          <ac:chgData name="Nath, Siddhartha" userId="d83df921-9d41-4a0b-95a4-a52fc1507e41" providerId="ADAL" clId="{B07B280C-E32B-4383-A68A-5A9B8EE1E972}" dt="2022-10-28T22:58:27.162" v="4651" actId="20577"/>
          <ac:spMkLst>
            <pc:docMk/>
            <pc:sldMk cId="3341373500" sldId="367"/>
            <ac:spMk id="3" creationId="{60ABF58A-1822-40E7-90CF-A4BF02C3A12B}"/>
          </ac:spMkLst>
        </pc:spChg>
      </pc:sldChg>
      <pc:sldChg chg="modSp new mod">
        <pc:chgData name="Nath, Siddhartha" userId="d83df921-9d41-4a0b-95a4-a52fc1507e41" providerId="ADAL" clId="{B07B280C-E32B-4383-A68A-5A9B8EE1E972}" dt="2022-10-28T23:13:01.527" v="5283" actId="20577"/>
        <pc:sldMkLst>
          <pc:docMk/>
          <pc:sldMk cId="3554640075" sldId="368"/>
        </pc:sldMkLst>
        <pc:spChg chg="mod">
          <ac:chgData name="Nath, Siddhartha" userId="d83df921-9d41-4a0b-95a4-a52fc1507e41" providerId="ADAL" clId="{B07B280C-E32B-4383-A68A-5A9B8EE1E972}" dt="2022-10-28T22:56:50.362" v="4474" actId="20577"/>
          <ac:spMkLst>
            <pc:docMk/>
            <pc:sldMk cId="3554640075" sldId="368"/>
            <ac:spMk id="2" creationId="{CCC5AF5E-0F49-4ED4-8A7B-54C33770605C}"/>
          </ac:spMkLst>
        </pc:spChg>
        <pc:spChg chg="mod">
          <ac:chgData name="Nath, Siddhartha" userId="d83df921-9d41-4a0b-95a4-a52fc1507e41" providerId="ADAL" clId="{B07B280C-E32B-4383-A68A-5A9B8EE1E972}" dt="2022-10-28T23:13:01.527" v="5283" actId="20577"/>
          <ac:spMkLst>
            <pc:docMk/>
            <pc:sldMk cId="3554640075" sldId="368"/>
            <ac:spMk id="3" creationId="{A05471ED-7BFF-4CBC-9463-3D6A771377D3}"/>
          </ac:spMkLst>
        </pc:spChg>
      </pc:sldChg>
      <pc:sldChg chg="addSp modSp new mod modAnim">
        <pc:chgData name="Nath, Siddhartha" userId="d83df921-9d41-4a0b-95a4-a52fc1507e41" providerId="ADAL" clId="{B07B280C-E32B-4383-A68A-5A9B8EE1E972}" dt="2022-10-28T23:12:15.674" v="5281" actId="20577"/>
        <pc:sldMkLst>
          <pc:docMk/>
          <pc:sldMk cId="2543940848" sldId="369"/>
        </pc:sldMkLst>
        <pc:spChg chg="mod">
          <ac:chgData name="Nath, Siddhartha" userId="d83df921-9d41-4a0b-95a4-a52fc1507e41" providerId="ADAL" clId="{B07B280C-E32B-4383-A68A-5A9B8EE1E972}" dt="2022-10-28T23:05:51.265" v="4938" actId="20577"/>
          <ac:spMkLst>
            <pc:docMk/>
            <pc:sldMk cId="2543940848" sldId="369"/>
            <ac:spMk id="2" creationId="{1F702574-9EE5-4C21-B9B2-7E505989BB1E}"/>
          </ac:spMkLst>
        </pc:spChg>
        <pc:spChg chg="mod">
          <ac:chgData name="Nath, Siddhartha" userId="d83df921-9d41-4a0b-95a4-a52fc1507e41" providerId="ADAL" clId="{B07B280C-E32B-4383-A68A-5A9B8EE1E972}" dt="2022-10-28T23:11:34.656" v="5253" actId="14100"/>
          <ac:spMkLst>
            <pc:docMk/>
            <pc:sldMk cId="2543940848" sldId="369"/>
            <ac:spMk id="3" creationId="{4E0FA15A-96D9-4B10-A1D2-48E98150E558}"/>
          </ac:spMkLst>
        </pc:spChg>
        <pc:spChg chg="add mod">
          <ac:chgData name="Nath, Siddhartha" userId="d83df921-9d41-4a0b-95a4-a52fc1507e41" providerId="ADAL" clId="{B07B280C-E32B-4383-A68A-5A9B8EE1E972}" dt="2022-10-28T23:12:15.674" v="5281" actId="20577"/>
          <ac:spMkLst>
            <pc:docMk/>
            <pc:sldMk cId="2543940848" sldId="369"/>
            <ac:spMk id="7" creationId="{064A112E-C950-49B8-8077-19FC53D0FA6F}"/>
          </ac:spMkLst>
        </pc:spChg>
        <pc:picChg chg="add mod">
          <ac:chgData name="Nath, Siddhartha" userId="d83df921-9d41-4a0b-95a4-a52fc1507e41" providerId="ADAL" clId="{B07B280C-E32B-4383-A68A-5A9B8EE1E972}" dt="2022-10-28T23:11:08.122" v="5251" actId="14100"/>
          <ac:picMkLst>
            <pc:docMk/>
            <pc:sldMk cId="2543940848" sldId="369"/>
            <ac:picMk id="6" creationId="{9F32BB85-9FDB-4330-B70F-884EEFA50EFC}"/>
          </ac:picMkLst>
        </pc:picChg>
      </pc:sldChg>
      <pc:sldChg chg="new del">
        <pc:chgData name="Nath, Siddhartha" userId="d83df921-9d41-4a0b-95a4-a52fc1507e41" providerId="ADAL" clId="{B07B280C-E32B-4383-A68A-5A9B8EE1E972}" dt="2022-10-28T23:13:48.262" v="5288" actId="47"/>
        <pc:sldMkLst>
          <pc:docMk/>
          <pc:sldMk cId="2117261062" sldId="370"/>
        </pc:sldMkLst>
      </pc:sldChg>
      <pc:sldChg chg="modSp new mod">
        <pc:chgData name="Nath, Siddhartha" userId="d83df921-9d41-4a0b-95a4-a52fc1507e41" providerId="ADAL" clId="{B07B280C-E32B-4383-A68A-5A9B8EE1E972}" dt="2022-10-28T23:28:32.247" v="5796" actId="6549"/>
        <pc:sldMkLst>
          <pc:docMk/>
          <pc:sldMk cId="3392105182" sldId="370"/>
        </pc:sldMkLst>
        <pc:spChg chg="mod">
          <ac:chgData name="Nath, Siddhartha" userId="d83df921-9d41-4a0b-95a4-a52fc1507e41" providerId="ADAL" clId="{B07B280C-E32B-4383-A68A-5A9B8EE1E972}" dt="2022-10-28T23:23:44.607" v="5355" actId="20577"/>
          <ac:spMkLst>
            <pc:docMk/>
            <pc:sldMk cId="3392105182" sldId="370"/>
            <ac:spMk id="2" creationId="{0FEF92A9-9674-45BD-B2E9-448FB12F42A0}"/>
          </ac:spMkLst>
        </pc:spChg>
        <pc:spChg chg="mod">
          <ac:chgData name="Nath, Siddhartha" userId="d83df921-9d41-4a0b-95a4-a52fc1507e41" providerId="ADAL" clId="{B07B280C-E32B-4383-A68A-5A9B8EE1E972}" dt="2022-10-28T23:28:32.247" v="5796" actId="6549"/>
          <ac:spMkLst>
            <pc:docMk/>
            <pc:sldMk cId="3392105182" sldId="370"/>
            <ac:spMk id="3" creationId="{FE211CD7-8CBF-4E3C-9E72-08BB7BB8314D}"/>
          </ac:spMkLst>
        </pc:spChg>
      </pc:sldChg>
      <pc:sldChg chg="modSp new mod">
        <pc:chgData name="Nath, Siddhartha" userId="d83df921-9d41-4a0b-95a4-a52fc1507e41" providerId="ADAL" clId="{B07B280C-E32B-4383-A68A-5A9B8EE1E972}" dt="2022-11-01T05:34:39.096" v="6300" actId="207"/>
        <pc:sldMkLst>
          <pc:docMk/>
          <pc:sldMk cId="2610295750" sldId="371"/>
        </pc:sldMkLst>
        <pc:spChg chg="mod">
          <ac:chgData name="Nath, Siddhartha" userId="d83df921-9d41-4a0b-95a4-a52fc1507e41" providerId="ADAL" clId="{B07B280C-E32B-4383-A68A-5A9B8EE1E972}" dt="2022-11-01T05:33:26.409" v="6285" actId="20577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B07B280C-E32B-4383-A68A-5A9B8EE1E972}" dt="2022-11-01T05:34:39.096" v="6300" actId="207"/>
          <ac:spMkLst>
            <pc:docMk/>
            <pc:sldMk cId="2610295750" sldId="371"/>
            <ac:spMk id="3" creationId="{A62B6EE2-BDB3-4D3B-B5D7-A50D00A72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16</a:t>
            </a:r>
          </a:p>
          <a:p>
            <a:r>
              <a:rPr lang="en-US" altLang="en-US" dirty="0"/>
              <a:t>Nov 16,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F1C0-42B7-4880-A2C3-61B75E91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vs. NP: Main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DAEE3-DBEE-4DE1-A414-3ECCC5C53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28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yes.. Efficient algorithms for 3-SAT, TSP, Vertex-Cover, …</a:t>
                </a:r>
              </a:p>
              <a:p>
                <a:pPr marL="0" indent="0">
                  <a:buNone/>
                </a:pPr>
                <a:r>
                  <a:rPr lang="en-US" dirty="0"/>
                  <a:t>If no… No efficient algorithms possible for 3-SAT, TSP, Vertex-Cover, 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$1 million for resolution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problem</a:t>
                </a:r>
              </a:p>
              <a:p>
                <a:pPr marL="0" indent="0">
                  <a:buNone/>
                </a:pPr>
                <a:r>
                  <a:rPr lang="en-US" dirty="0"/>
                  <a:t>Consensus… probably no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DAEE3-DBEE-4DE1-A414-3ECCC5C53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286000"/>
              </a:xfrm>
              <a:blipFill>
                <a:blip r:embed="rId2"/>
                <a:stretch>
                  <a:fillRect l="-1255" t="-2133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2D89F-FDF4-4C99-8F3D-43B9A901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E7702-B448-41B9-907D-CB9AB067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36731"/>
            <a:ext cx="7772400" cy="29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27AC-B3BD-4B16-B9EE-42B6CC98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BBDEF-104F-4815-B4B4-6FA0A7918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Cook’s Def: </a:t>
                </a:r>
                <a:r>
                  <a:rPr lang="en-US" dirty="0"/>
                  <a:t>Problem X reduces to problem Y if arbitrary instances of problem X can be solved using</a:t>
                </a:r>
              </a:p>
              <a:p>
                <a:pPr lvl="1"/>
                <a:r>
                  <a:rPr lang="en-US" dirty="0"/>
                  <a:t>Polynomial #standard computations steps, plus</a:t>
                </a:r>
              </a:p>
              <a:p>
                <a:pPr lvl="1"/>
                <a:r>
                  <a:rPr lang="en-US" dirty="0"/>
                  <a:t>Polynomial #calls to oracle that solves problem 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Karp’s Def: </a:t>
                </a:r>
                <a:r>
                  <a:rPr lang="en-US" dirty="0"/>
                  <a:t>Problem X transforms to problem Y if given any instance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we can construct an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 x is a yes instance of X </a:t>
                </a:r>
                <a:r>
                  <a:rPr lang="en-US" dirty="0" err="1"/>
                  <a:t>iff</a:t>
                </a:r>
                <a:r>
                  <a:rPr lang="en-US" dirty="0"/>
                  <a:t> y is a yes instance of 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Note: Polynomial transformation is polynomial reduction with just one call to oracle for Y, exactly at the end of the algorithm for X. Almost all previous reductions were of this form!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Are these two concepts the same </a:t>
                </a:r>
                <a:r>
                  <a:rPr lang="en-US" dirty="0" err="1">
                    <a:solidFill>
                      <a:srgbClr val="FF0000"/>
                    </a:solidFill>
                  </a:rPr>
                  <a:t>wrt</a:t>
                </a:r>
                <a:r>
                  <a:rPr lang="en-US" dirty="0">
                    <a:solidFill>
                      <a:srgbClr val="FF0000"/>
                    </a:solidFill>
                  </a:rPr>
                  <a:t> NP?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BBDEF-104F-4815-B4B4-6FA0A7918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31902-2CF7-4CFF-8C8B-DFFEDAF5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68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2292-90A5-40D0-9428-84E33FA7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3CE6F-2E75-45AF-ADAC-35645C6A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NP-Complete: </a:t>
                </a:r>
                <a:r>
                  <a:rPr lang="en-US" dirty="0"/>
                  <a:t>A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with the property that for every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Proposition: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C,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Proof: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consider any problem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already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are there any “natural” NPC problems?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3CE6F-2E75-45AF-ADAC-35645C6A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A6102-5563-42DF-8CF2-740EEA28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3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E0F7-7A07-4CD0-98C7-E7778CCD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NP-completeness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1F8D0-A95D-415A-8740-4A558617A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Once we establish first “natural” NPC problem, others fall like dominos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Recipe: </a:t>
                </a:r>
                <a:r>
                  <a:rPr lang="en-US" dirty="0">
                    <a:sym typeface="Wingdings" panose="05000000000000000000" pitchFamily="2" charset="2"/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𝑁𝑃𝐶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1: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Choose an NPC problem X</a:t>
                </a:r>
              </a:p>
              <a:p>
                <a:pPr lvl="1"/>
                <a:r>
                  <a:rPr lang="en-US" dirty="0"/>
                  <a:t>Step 3: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Proposition: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Consider any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. By NPC def,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(by assumption)</a:t>
                </a:r>
              </a:p>
              <a:p>
                <a:pPr marL="0" indent="0">
                  <a:buNone/>
                </a:pPr>
                <a:r>
                  <a:rPr lang="en-US" dirty="0"/>
                  <a:t>By transitivity,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1F8D0-A95D-415A-8740-4A558617A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56A4F-E317-4129-B36B-B930FC38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94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9936-C7FA-411D-9CC5-047E86F5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Cook-Levin + Karp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04D15-DF1B-44B0-A214-26C9258C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632ED-FD5E-4FEA-9A4B-57D6C5C1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9404"/>
            <a:ext cx="7620000" cy="52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12F0-2555-4990-9789-D066FAAA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NPC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1986-9B66-46EF-8A3E-588E7686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genres of NPC problems and paradigmatic examples</a:t>
            </a:r>
          </a:p>
          <a:p>
            <a:pPr lvl="1"/>
            <a:r>
              <a:rPr lang="en-US" dirty="0"/>
              <a:t>Packing/covering: SET-COVER, VERTEX-COVER, INDEPENDENT-SET</a:t>
            </a:r>
          </a:p>
          <a:p>
            <a:pPr lvl="1"/>
            <a:r>
              <a:rPr lang="en-US" dirty="0"/>
              <a:t>Constraint satisfaction: CIRCUIT-SAT, SAT, 3-SAT</a:t>
            </a:r>
          </a:p>
          <a:p>
            <a:pPr lvl="1"/>
            <a:r>
              <a:rPr lang="en-US" dirty="0"/>
              <a:t>Sequencing: HAM-CYCLE, TSP</a:t>
            </a:r>
          </a:p>
          <a:p>
            <a:pPr lvl="1"/>
            <a:r>
              <a:rPr lang="en-US" dirty="0"/>
              <a:t>Partitioning: 3D-MATCHING, 3-COLOR</a:t>
            </a:r>
          </a:p>
          <a:p>
            <a:pPr lvl="1"/>
            <a:r>
              <a:rPr lang="en-US" dirty="0"/>
              <a:t>Numerical: SUBSET-SUM, KNAPSACK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NP problems are known to be either in P or NPC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32E7-D2EF-45A8-92BA-5C142A71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15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654-210F-44BE-ACDF-5AE52D85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Asymmetry of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857-6684-4337-A3C4-66315E43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short certificates only for yes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SAT vs. UN-SAT</a:t>
            </a:r>
          </a:p>
          <a:p>
            <a:pPr lvl="1"/>
            <a:r>
              <a:rPr lang="en-US" dirty="0"/>
              <a:t>Can prove a CNF formula is satisfiable by specifying an assignment</a:t>
            </a:r>
          </a:p>
          <a:p>
            <a:pPr lvl="1"/>
            <a:r>
              <a:rPr lang="en-US" dirty="0"/>
              <a:t>How could we prove that a formula is not satisfiable?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1017-AEB5-4D5C-BEBB-051FFC19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3C20A-81EA-40EA-AE18-7D80BB74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001000" cy="15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6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654-210F-44BE-ACDF-5AE52D85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Asymmetry of 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857-6684-4337-A3C4-66315E43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short certificates only for yes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HAM-CYCLE vs. NO-HAM-CYCLE</a:t>
            </a:r>
          </a:p>
          <a:p>
            <a:pPr lvl="1"/>
            <a:r>
              <a:rPr lang="en-US" dirty="0"/>
              <a:t>Can prove a graph is Hamiltonian by specifying a permutation</a:t>
            </a:r>
          </a:p>
          <a:p>
            <a:pPr lvl="1"/>
            <a:r>
              <a:rPr lang="en-US" dirty="0"/>
              <a:t>How could we prove that a graph is not Hamiltonian?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1017-AEB5-4D5C-BEBB-051FFC19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20FD5-E72D-4B16-99C8-C78F6B83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00200"/>
            <a:ext cx="7162800" cy="22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0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654-210F-44BE-ACDF-5AE52D85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Asymmetry of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E8857-6684-4337-A3C4-66315E433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classify UN-SAT and NO-HAM-CYCLE?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UN-SAT</a:t>
                </a:r>
              </a:p>
              <a:p>
                <a:pPr marL="0" indent="0">
                  <a:buNone/>
                </a:pPr>
                <a:r>
                  <a:rPr lang="en-US" b="0" dirty="0"/>
                  <a:t>HAM-CYCLE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dirty="0"/>
                  <a:t> and HAM-CYCLE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CYCLE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neither UN-SAT nor NO-HAM-CYCLE are known to be in NP!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E8857-6684-4337-A3C4-66315E433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876800"/>
              </a:xfrm>
              <a:blipFill>
                <a:blip r:embed="rId2"/>
                <a:stretch>
                  <a:fillRect l="-1255" t="-1000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1017-AEB5-4D5C-BEBB-051FFC19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0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E80C-1414-4A8D-A473-49A6BF5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and co-NP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073A-1136-4102-8DF0-98D2D496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NP: Decision problems for which there is a poly-time certifier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Definition: </a:t>
            </a:r>
            <a:r>
              <a:rPr lang="en-US" dirty="0"/>
              <a:t>Given a decision problem X, its complete X’ is the same problem with yes and no answers reversed</a:t>
            </a:r>
          </a:p>
          <a:p>
            <a:pPr marL="0" indent="0">
              <a:buNone/>
            </a:pPr>
            <a:r>
              <a:rPr lang="en-US" dirty="0"/>
              <a:t>Example: X = {4, 6, 8, 9, 10, 12, 14, 15, …}</a:t>
            </a:r>
          </a:p>
          <a:p>
            <a:pPr marL="0" indent="0">
              <a:buNone/>
            </a:pPr>
            <a:r>
              <a:rPr lang="en-US" dirty="0"/>
              <a:t>X’ = { 2, 3, 5, 7, 11, 13, 17, 23, 29, ….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Co-NP: Complements of decision problems in NP</a:t>
            </a:r>
          </a:p>
          <a:p>
            <a:pPr marL="0" indent="0">
              <a:buNone/>
            </a:pPr>
            <a:r>
              <a:rPr lang="en-US" dirty="0"/>
              <a:t>E.g., UN-SAT, NO-HAM-CYCLE, PRIMES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21CBC-7F37-4931-A4EC-E8C934D6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1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Intractability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667-CE89-4AD9-B40D-17CDF68E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= co-NP?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20AF0-6358-4F9D-A13F-488A80D58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Do yes instances have succinct certificates </a:t>
                </a:r>
                <a:r>
                  <a:rPr lang="en-US" dirty="0" err="1"/>
                  <a:t>iff</a:t>
                </a:r>
                <a:r>
                  <a:rPr lang="en-US" dirty="0"/>
                  <a:t> no instances do?</a:t>
                </a:r>
              </a:p>
              <a:p>
                <a:pPr lvl="1"/>
                <a:r>
                  <a:rPr lang="en-US" dirty="0"/>
                  <a:t>Consensus: no</a:t>
                </a:r>
              </a:p>
              <a:p>
                <a:pPr marL="0" indent="0">
                  <a:buNone/>
                </a:pPr>
                <a:r>
                  <a:rPr lang="en-US" dirty="0"/>
                  <a:t>Theorem: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0" indent="0">
                  <a:buNone/>
                </a:pPr>
                <a:r>
                  <a:rPr lang="en-US" dirty="0"/>
                  <a:t>P is closed under complementation</a:t>
                </a:r>
              </a:p>
              <a:p>
                <a:pPr marL="0" indent="0">
                  <a:buNone/>
                </a:pPr>
                <a:r>
                  <a:rPr lang="en-US" dirty="0"/>
                  <a:t>If P = NP, then NP is closed under </a:t>
                </a:r>
                <a:r>
                  <a:rPr lang="en-US" dirty="0" err="1"/>
                  <a:t>complemention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I.e., NP = co-NP, a contradiction 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20AF0-6358-4F9D-A13F-488A80D58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E4E9E-4911-47EC-85BE-4027CE0A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6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4B32-3EE8-45F7-B8B0-C140D8F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characterizations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1AC8-4454-449E-8101-356067504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Edmonds 1965: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𝑁𝑃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problem X is in both NP and co-NP, then </a:t>
                </a:r>
              </a:p>
              <a:p>
                <a:pPr lvl="1"/>
                <a:r>
                  <a:rPr lang="en-US" dirty="0"/>
                  <a:t>For yes instance, there is a succinct certificate</a:t>
                </a:r>
              </a:p>
              <a:p>
                <a:pPr lvl="1"/>
                <a:r>
                  <a:rPr lang="en-US" dirty="0"/>
                  <a:t>For no instance, there is a succinct disqualifier</a:t>
                </a:r>
              </a:p>
              <a:p>
                <a:r>
                  <a:rPr lang="en-US" dirty="0"/>
                  <a:t>Provides conceptual leverage for reasoning about a problem</a:t>
                </a:r>
              </a:p>
              <a:p>
                <a:pPr marL="0" indent="0">
                  <a:buNone/>
                </a:pPr>
                <a:r>
                  <a:rPr lang="en-US" dirty="0"/>
                  <a:t>Example: Given a bipartite graph, is there a perfect matching?</a:t>
                </a:r>
              </a:p>
              <a:p>
                <a:pPr lvl="1"/>
                <a:r>
                  <a:rPr lang="en-US" dirty="0"/>
                  <a:t>If yes, can exhibit a perfect matching</a:t>
                </a:r>
              </a:p>
              <a:p>
                <a:pPr lvl="1"/>
                <a:r>
                  <a:rPr lang="en-US" dirty="0"/>
                  <a:t>If no, can exhibit a set of nodes S such that |neighbors(S)|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1AC8-4454-449E-8101-356067504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113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220B-0CB4-4DE9-A695-6C2A28C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93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4B32-3EE8-45F7-B8B0-C140D8F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characterizations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1AC8-4454-449E-8101-356067504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Observation: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𝑁𝑃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of max-flow min-cut theorem led to stronger result that max-flow and min-cut are in P</a:t>
                </a:r>
              </a:p>
              <a:p>
                <a:pPr lvl="1"/>
                <a:r>
                  <a:rPr lang="en-US" dirty="0"/>
                  <a:t>Sometimes finding a good characterization seems easier than finding an efficient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𝑁𝑃</m:t>
                        </m:r>
                      </m:e>
                    </m:nary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Mixed opinions…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LP, primality testing, factoring  are in NP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co-NP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1AC8-4454-449E-8101-356067504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113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220B-0CB4-4DE9-A695-6C2A28C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11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7D4D-5706-4B69-A994-D4385AE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21F7-BA0A-4748-B815-29276F40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NP-Complete: </a:t>
            </a:r>
            <a:r>
              <a:rPr lang="en-US" dirty="0"/>
              <a:t>A problem in NP such that every problem in NP poly-time reduces to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NP-Hard: </a:t>
            </a:r>
            <a:r>
              <a:rPr lang="en-US" dirty="0"/>
              <a:t>A problem such that every problem in NP poly-time reduces 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0DB5-7675-4D0B-A297-2C48E06E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18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C4E-B88C-4E8D-AEE0-507AA492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5F25-2054-4D0D-9C80-DA4B5836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should I do to solve an NP-hard problem?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Sacrifice one of these 3 desired features</a:t>
            </a:r>
          </a:p>
          <a:p>
            <a:pPr lvl="1"/>
            <a:r>
              <a:rPr lang="en-US" dirty="0"/>
              <a:t>Solve arbitrary instances of the problem</a:t>
            </a:r>
          </a:p>
          <a:p>
            <a:pPr lvl="1"/>
            <a:r>
              <a:rPr lang="en-US" dirty="0"/>
              <a:t>Solve problem to optimality</a:t>
            </a:r>
          </a:p>
          <a:p>
            <a:pPr lvl="1"/>
            <a:r>
              <a:rPr lang="en-US" dirty="0"/>
              <a:t>Solve problem in poly-time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Coping strategies</a:t>
            </a:r>
          </a:p>
          <a:p>
            <a:pPr lvl="1"/>
            <a:r>
              <a:rPr lang="en-US" dirty="0"/>
              <a:t>Design algorithms for special cases of the problem</a:t>
            </a:r>
          </a:p>
          <a:p>
            <a:pPr lvl="1"/>
            <a:r>
              <a:rPr lang="en-US" dirty="0"/>
              <a:t>Design approximation algorithms</a:t>
            </a:r>
          </a:p>
          <a:p>
            <a:pPr lvl="1"/>
            <a:r>
              <a:rPr lang="en-US" dirty="0"/>
              <a:t>Design algorithms that may take exponential time</a:t>
            </a:r>
          </a:p>
          <a:p>
            <a:pPr marL="457200" lvl="1" indent="0">
              <a:buNone/>
            </a:pPr>
            <a:r>
              <a:rPr lang="en-US" dirty="0"/>
              <a:t>(make use of greedy, DP, DQ, network flow algorithms!!!)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78014-CE59-4DDA-8476-6A304031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57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C922-3F43-4A8A-9CAD-DBD42C2B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Planarity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C5DA-A5DF-4061-8A47-6B7D7D52F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2999"/>
            <a:ext cx="7772400" cy="22518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graph is </a:t>
            </a:r>
            <a:r>
              <a:rPr lang="en-US" dirty="0">
                <a:solidFill>
                  <a:srgbClr val="C00000"/>
                </a:solidFill>
              </a:rPr>
              <a:t>planar</a:t>
            </a:r>
            <a:r>
              <a:rPr lang="en-US" dirty="0"/>
              <a:t> if it can be embedded in the plane in such a way that no two edges cross</a:t>
            </a:r>
          </a:p>
          <a:p>
            <a:pPr marL="0" indent="0">
              <a:buNone/>
            </a:pPr>
            <a:r>
              <a:rPr lang="en-US" dirty="0"/>
              <a:t>Used a lot in computer graphs, VLSI</a:t>
            </a:r>
          </a:p>
          <a:p>
            <a:pPr marL="0" indent="0">
              <a:buNone/>
            </a:pPr>
            <a:r>
              <a:rPr lang="en-US" dirty="0"/>
              <a:t>There exists O(n) algorithm to determine whether a graph is planar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BFE0-6C71-4AB4-940A-3B5CEBC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93195-8630-4B05-A942-4B7D0DEE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6529"/>
            <a:ext cx="7162800" cy="22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C139-EFC7-4E6B-984C-DB2F8F89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on planar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E493-6873-4643-AA55-9D4A9BF3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 problems can be solved faster in planar graphs</a:t>
            </a:r>
          </a:p>
          <a:p>
            <a:pPr lvl="1"/>
            <a:r>
              <a:rPr lang="en-US" dirty="0"/>
              <a:t>Shortest path, max-flows, MST, matchings, 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NPC problems become tractable in planar graphs</a:t>
            </a:r>
          </a:p>
          <a:p>
            <a:pPr lvl="1"/>
            <a:r>
              <a:rPr lang="en-US" dirty="0"/>
              <a:t>MAX-CUT, ISING, CLIQUE, GRAPH-ISOMORPHISM, 4-COLOR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NPC problems become easier in planar graphs</a:t>
            </a:r>
          </a:p>
          <a:p>
            <a:pPr lvl="1"/>
            <a:r>
              <a:rPr lang="en-US" dirty="0"/>
              <a:t>INDEPENDENT-SET, VERTEX-COVER, TSP, STEINER-TREE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6D15-BC17-483C-B277-B0C29292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35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EC7-468E-483A-818D-F409967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3-COLORABILITY on Planar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3362-EF94-4C70-8D33-E2EE95D7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PLANAR-3-COLOR: </a:t>
            </a:r>
            <a:r>
              <a:rPr lang="en-US" dirty="0"/>
              <a:t>Given a planar graph, can it be colored using 3 colors so that no two adjacent nodes have the same color?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BB96-3D83-4C3D-9A70-90BBB4E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A353F-F6DE-44C0-B102-2AB55E6C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7848600" cy="25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1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EC7-468E-483A-818D-F409967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map 3-COLORABILITY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3362-EF94-4C70-8D33-E2EE95D7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PLANAR-MAP-3-COLOR: </a:t>
            </a:r>
            <a:r>
              <a:rPr lang="en-US" dirty="0"/>
              <a:t>Given a planar map, can it be colored using 3 colors so that no two adjacent regions have the same color?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BB96-3D83-4C3D-9A70-90BBB4E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87509-58A9-40DD-A872-68895A09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5486400" cy="39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4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EC7-468E-483A-818D-F409967A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3-COLORABILITY on Planar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3362-EF94-4C70-8D33-E2EE95D7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PLANAR-MAP-3-COLOR: </a:t>
            </a:r>
            <a:r>
              <a:rPr lang="en-US" dirty="0"/>
              <a:t>Given a planar map, can it be colored using 3 colors so that no two adjacent regions have the same color?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BB96-3D83-4C3D-9A70-90BBB4E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CE3BF-5FD6-48C5-83AC-DF8E97FB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38400"/>
            <a:ext cx="6172200" cy="36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No algo design questions on global </a:t>
            </a:r>
            <a:r>
              <a:rPr lang="en-US" altLang="en-US" sz="2000" dirty="0" err="1"/>
              <a:t>opto</a:t>
            </a:r>
            <a:r>
              <a:rPr lang="en-US" altLang="en-US" sz="2000" dirty="0"/>
              <a:t>, approx. and randomized algo topics. At most, short-answer </a:t>
            </a:r>
            <a:r>
              <a:rPr lang="en-US" altLang="en-US" sz="2000" dirty="0" err="1"/>
              <a:t>qs</a:t>
            </a:r>
            <a:r>
              <a:rPr lang="en-US" altLang="en-US" sz="2000" dirty="0"/>
              <a:t>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Finals details announced</a:t>
            </a:r>
          </a:p>
          <a:p>
            <a:pPr lvl="1"/>
            <a:r>
              <a:rPr lang="en-US" altLang="en-US" sz="1800" dirty="0"/>
              <a:t>Part 1 (take-home, 6hrs, 4-5 algo design questions)</a:t>
            </a:r>
          </a:p>
          <a:p>
            <a:pPr lvl="2"/>
            <a:r>
              <a:rPr lang="en-US" altLang="en-US" sz="1800" dirty="0">
                <a:solidFill>
                  <a:schemeClr val="accent2"/>
                </a:solidFill>
              </a:rPr>
              <a:t>Sat Dec 3, 2022 2p-8p (finalized)</a:t>
            </a:r>
          </a:p>
          <a:p>
            <a:pPr lvl="1"/>
            <a:r>
              <a:rPr lang="en-US" altLang="en-US" sz="1800" dirty="0"/>
              <a:t>Part 2 (in-class) </a:t>
            </a:r>
          </a:p>
          <a:p>
            <a:pPr lvl="1"/>
            <a:endParaRPr lang="en-US" altLang="en-US" sz="1800" dirty="0"/>
          </a:p>
          <a:p>
            <a:endParaRPr lang="en-US" altLang="en-US" sz="2000" dirty="0"/>
          </a:p>
          <a:p>
            <a:pPr lvl="1"/>
            <a:endParaRPr lang="en-US" altLang="en-US" sz="18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6742-1654-43C8-B89C-E32034FC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 and map 3-colorability reduce to one another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F36DE-0C50-4E05-B52C-F6FFFEAD1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75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Theorem: PLANAR-3-COLOR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PLANAR-MAP-3-COLOR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 (sketch): </a:t>
                </a:r>
              </a:p>
              <a:p>
                <a:pPr marL="0" indent="0">
                  <a:buNone/>
                </a:pPr>
                <a:r>
                  <a:rPr lang="en-US" sz="2000" dirty="0"/>
                  <a:t>Nodes correspond to regions</a:t>
                </a:r>
              </a:p>
              <a:p>
                <a:pPr marL="0" indent="0">
                  <a:buNone/>
                </a:pPr>
                <a:r>
                  <a:rPr lang="en-US" sz="2000" dirty="0"/>
                  <a:t>Two nodes are adjacent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they share a nontrivial border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F36DE-0C50-4E05-B52C-F6FFFEAD1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752600"/>
              </a:xfrm>
              <a:blipFill>
                <a:blip r:embed="rId2"/>
                <a:stretch>
                  <a:fillRect l="-863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EA6D-D5A0-4E0D-A142-514BF98D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F0E2E-9153-4D06-ACEB-1BDB0F31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86075"/>
            <a:ext cx="3657600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00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044-3EAB-42B9-BB1B-D91C351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3-Colorability is 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F8FA6-F469-47DF-A6C1-B41A295D2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Theorem: </a:t>
                </a:r>
                <a:r>
                  <a:rPr lang="en-US" dirty="0"/>
                  <a:t>PLANAR-3-COLOR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NPC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Easy to see that PLANAR-3-COLOR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show 3-COLOR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PLANAR-3-COLOR</a:t>
                </a:r>
              </a:p>
              <a:p>
                <a:pPr marL="0" indent="0">
                  <a:buNone/>
                </a:pPr>
                <a:r>
                  <a:rPr lang="en-US" dirty="0"/>
                  <a:t>Given 3-COLOR instances G, we construct an instance of PLANAR-3-COLOR that is 3-colorable </a:t>
                </a:r>
                <a:r>
                  <a:rPr lang="en-US" dirty="0" err="1"/>
                  <a:t>iff</a:t>
                </a:r>
                <a:r>
                  <a:rPr lang="en-US" dirty="0"/>
                  <a:t> G is 3-colorable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F8FA6-F469-47DF-A6C1-B41A295D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49E1-CE6D-4546-82FD-A9EC77D4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34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044-3EAB-42B9-BB1B-D91C351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3-Colorability is NP-Complete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8FA6-F469-47DF-A6C1-B41A295D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Lemma: W is a planar graph such that</a:t>
            </a:r>
          </a:p>
          <a:p>
            <a:pPr lvl="1"/>
            <a:r>
              <a:rPr lang="en-US" dirty="0"/>
              <a:t>In any 3-coloring of W, opposite corners have the same color</a:t>
            </a:r>
          </a:p>
          <a:p>
            <a:pPr lvl="1"/>
            <a:r>
              <a:rPr lang="en-US" dirty="0"/>
              <a:t>Any assignment of colors to the corners in which opposite corners have the same color extends to a 3-coloring of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49E1-CE6D-4546-82FD-A9EC77D4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9738B-F35D-4574-823E-64CAC839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33750"/>
            <a:ext cx="2507681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4B2E7-46D8-4E50-8E6E-73CF5A9B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334417"/>
            <a:ext cx="5334000" cy="22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44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044-3EAB-42B9-BB1B-D91C351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3-Colorability is NP-Complete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8FA6-F469-47DF-A6C1-B41A295D2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Construction: Given instance G of 3-COLOR, draw G in plane letting edges cross. Form planar G’ by replacing each edge crossing with planar gadget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49E1-CE6D-4546-82FD-A9EC77D4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60CDD-6EA4-4C5C-B9F4-3BB4158D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8" y="2650557"/>
            <a:ext cx="7772400" cy="329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3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044-3EAB-42B9-BB1B-D91C351B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3-Colorability is 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F8FA6-F469-47DF-A6C1-B41A295D2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52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Lemma: G is 3-colorable </a:t>
                </a:r>
                <a:r>
                  <a:rPr lang="en-US" dirty="0" err="1"/>
                  <a:t>iff</a:t>
                </a:r>
                <a:r>
                  <a:rPr lang="en-US" dirty="0"/>
                  <a:t> G’ is 3-colorable</a:t>
                </a:r>
              </a:p>
              <a:p>
                <a:pPr marL="0" indent="0">
                  <a:buNone/>
                </a:pPr>
                <a:r>
                  <a:rPr lang="en-US" dirty="0"/>
                  <a:t>In any coloring of 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then can extend to a 3-coloring of W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F8FA6-F469-47DF-A6C1-B41A295D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524000"/>
              </a:xfrm>
              <a:blipFill>
                <a:blip r:embed="rId2"/>
                <a:stretch>
                  <a:fillRect l="-1255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49E1-CE6D-4546-82FD-A9EC77D4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60CDD-6EA4-4C5C-B9F4-3BB4158D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89597"/>
            <a:ext cx="3962400" cy="1678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DA14A-4AD8-4036-9930-0A7C1D62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18" y="4495800"/>
            <a:ext cx="5684164" cy="19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6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D04F-30A8-488E-AFE2-B07155B8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map k-</a:t>
            </a:r>
            <a:r>
              <a:rPr lang="en-US" dirty="0" err="1"/>
              <a:t>colorability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B266C-613E-400E-B02C-263744730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05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Every planar map is 4-colorable</a:t>
                </a:r>
              </a:p>
              <a:p>
                <a:pPr marL="0" indent="0">
                  <a:buNone/>
                </a:pPr>
                <a:r>
                  <a:rPr lang="en-US" dirty="0"/>
                  <a:t>Appel-Haken yields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algorithm to 4-color a planar map</a:t>
                </a:r>
              </a:p>
              <a:p>
                <a:pPr marL="0" indent="0">
                  <a:buNone/>
                </a:pPr>
                <a:r>
                  <a:rPr lang="en-US" dirty="0"/>
                  <a:t>Best known: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4-color ; O(n) for 5-color</a:t>
                </a:r>
              </a:p>
              <a:p>
                <a:pPr marL="0" indent="0">
                  <a:buNone/>
                </a:pPr>
                <a:r>
                  <a:rPr lang="en-US" dirty="0"/>
                  <a:t>Determining whether 3 colors is sufficient is NPC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4B266C-613E-400E-B02C-263744730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057400"/>
              </a:xfrm>
              <a:blipFill>
                <a:blip r:embed="rId2"/>
                <a:stretch>
                  <a:fillRect l="-1255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FC11A-4C4A-4D89-BB58-317C9DB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4B629-E245-47BD-824D-ED45CD0B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00400"/>
            <a:ext cx="5029200" cy="32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C60C-AD86-494B-A45C-CC310F1C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Go (TSP)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548BF-D024-48D4-9F7F-0593FED0F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209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locations of n </a:t>
                </a:r>
                <a:r>
                  <a:rPr lang="en-US" dirty="0" err="1"/>
                  <a:t>Pokemon</a:t>
                </a:r>
                <a:r>
                  <a:rPr lang="en-US" dirty="0"/>
                  <a:t>, find shortest tour to collect them all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TSP</a:t>
                </a:r>
                <a:r>
                  <a:rPr lang="en-US" dirty="0"/>
                  <a:t>: Given a set of n cities and a pairwise distance function d(u, v), is there a tour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548BF-D024-48D4-9F7F-0593FED0F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209800"/>
              </a:xfrm>
              <a:blipFill>
                <a:blip r:embed="rId2"/>
                <a:stretch>
                  <a:fillRect l="-1255" t="-2210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C8345-BF6C-4E20-B4E2-4BA30CFF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1E72D-C1F0-4A2A-A43B-4740D8C9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22731"/>
            <a:ext cx="4572000" cy="35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75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543F-4934-48A2-8B1C-56BE786D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HAM-CYCLE reduces to TSP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0FB12-EC69-40A7-8B06-700376052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TSP</a:t>
                </a:r>
                <a:r>
                  <a:rPr lang="en-US" dirty="0"/>
                  <a:t>: Given a set of n cities and a pairwise distance function d(u, v), is there a tour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HAM-CYCLE: </a:t>
                </a:r>
                <a:r>
                  <a:rPr lang="en-US" dirty="0"/>
                  <a:t>Given an undirected graph G = (V, E), does there exist a cycle that visits every node exactly once?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Theorem</a:t>
                </a:r>
                <a:r>
                  <a:rPr lang="en-US" dirty="0"/>
                  <a:t>: HAM-CYCLE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TSP</a:t>
                </a:r>
              </a:p>
              <a:p>
                <a:pPr marL="0" indent="0">
                  <a:buNone/>
                </a:pPr>
                <a:r>
                  <a:rPr lang="en-US" dirty="0"/>
                  <a:t>Proof: Given an instance G = (V,E) of HAM-CYCLE, create n = |V| cities with distance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TSP instance has tour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G has a Hamiltonian cycle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0FB12-EC69-40A7-8B06-700376052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46D75-A959-4130-96DC-F0B94D5D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096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E1B-85BE-4B89-817B-8277F1B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algorithm for TSP: 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48401-73CE-4792-9FBA-17F8326D2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Theorem: </a:t>
                </a:r>
                <a:r>
                  <a:rPr lang="en-US" dirty="0"/>
                  <a:t>[Held-Karp, Bellman 1962] TSP can be solved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 </a:t>
                </a:r>
              </a:p>
              <a:p>
                <a:pPr marL="0" indent="0">
                  <a:buNone/>
                </a:pPr>
                <a:r>
                  <a:rPr lang="en-US" dirty="0"/>
                  <a:t>Proof: Subproblems c(s, v, X) = cost of the cheapest path between s and 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visits every node in X exactly once (and uses only nodes in X)</a:t>
                </a:r>
              </a:p>
              <a:p>
                <a:pPr marL="0" indent="0">
                  <a:buNone/>
                </a:pPr>
                <a:r>
                  <a:rPr lang="en-US" dirty="0"/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subproblems they satisfy the recurrence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48401-73CE-4792-9FBA-17F8326D2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D66C5-8591-462A-A162-04B4FEAE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0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3FD7-D1E8-47FE-B577-E5AC879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Concorde TSP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C291-73E3-414F-B6C0-24F357FE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LP + branch-and-bound + polyhedral combinatorics</a:t>
            </a:r>
          </a:p>
          <a:p>
            <a:r>
              <a:rPr lang="en-US" dirty="0"/>
              <a:t>Greedy heuristics, including Lin-Kernighan</a:t>
            </a:r>
          </a:p>
          <a:p>
            <a:r>
              <a:rPr lang="en-US" dirty="0"/>
              <a:t>MST, Delaunay triangulations, fractional b-matchings</a:t>
            </a:r>
          </a:p>
          <a:p>
            <a:endParaRPr lang="en-US" dirty="0"/>
          </a:p>
          <a:p>
            <a:r>
              <a:rPr lang="en-US" dirty="0"/>
              <a:t>Concorde has solved all 110 TSPLIB instances!!!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5013-7308-4283-82F1-952AA3B5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48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4C0-B63C-4BB6-B9F3-76E902FE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(NP) vs. Easy (P)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A28F-DBAA-4ADB-9535-3D333B2E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CDA5-0DEB-4772-BDC0-4AD33F88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113"/>
            <a:ext cx="9144000" cy="3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3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319-C639-435C-B5CC-01C58702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TSP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E31B5-E957-4207-8AB8-655DCC087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Euclidean TSP</a:t>
                </a:r>
                <a:r>
                  <a:rPr lang="en-US" dirty="0"/>
                  <a:t>: Given n points in the plane and a real number L, is there a tour that visit every city exactly once that has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EUCLIDEAN-TSP (not known to be in NP)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Theorem:  [Arora 1998, Mitchell 1999] </a:t>
                </a:r>
                <a:r>
                  <a:rPr lang="en-US" dirty="0"/>
                  <a:t>Given n points in the plane, for any constant ε &gt; 0: there exists a poly-time algorithm to find a tour whose length is at most (1 + ε) times that of the optimal tour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recipe: Structural theorem + DQ + DP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E31B5-E957-4207-8AB8-655DCC087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FDEC-6DAE-4FFA-9742-F5416C0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91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16 </a:t>
            </a:r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Intractability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 vs. NP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NP-complete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Co-NP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Coping with NP-completeness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No more extra credit Qs!!!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 </a:t>
            </a:r>
            <a:endParaRPr lang="en-US" dirty="0">
              <a:solidFill>
                <a:srgbClr val="C00000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C1D0-5672-40D1-8CE9-AED5BCD9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B07A-ACEC-43D0-86AA-157FA20D8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Decision problems</a:t>
                </a:r>
              </a:p>
              <a:p>
                <a:pPr lvl="1"/>
                <a:r>
                  <a:rPr lang="en-US" dirty="0"/>
                  <a:t>Problem X is a set of strings</a:t>
                </a:r>
              </a:p>
              <a:p>
                <a:pPr lvl="1"/>
                <a:r>
                  <a:rPr lang="en-US" dirty="0"/>
                  <a:t>Instance s is one string</a:t>
                </a:r>
              </a:p>
              <a:p>
                <a:pPr lvl="1"/>
                <a:r>
                  <a:rPr lang="en-US" dirty="0"/>
                  <a:t>Algorithm A solves problem 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#1</a:t>
                </a:r>
                <a:r>
                  <a:rPr lang="en-US" dirty="0"/>
                  <a:t>: Algorithm A runs in polynomial time if for every string s, A(s) terminates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“steps”,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some polynomial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#2</a:t>
                </a:r>
                <a:r>
                  <a:rPr lang="en-US" dirty="0"/>
                  <a:t>: </a:t>
                </a:r>
                <a:r>
                  <a:rPr lang="en-US" b="1" dirty="0"/>
                  <a:t>P</a:t>
                </a:r>
                <a:r>
                  <a:rPr lang="en-US" dirty="0"/>
                  <a:t> = set of decision problems for which there exists a poly-time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6B07A-ACEC-43D0-86AA-157FA20D8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B8B3-705C-44BA-9653-AB9A88CA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0353-E3F0-4A8B-B370-96B266C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3DFD0-3F53-46C2-93BD-808C626DF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#1</a:t>
                </a:r>
                <a:r>
                  <a:rPr lang="en-US" dirty="0"/>
                  <a:t>: Algorithm C(s, t) is a certifier for problem X if for every string 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string t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𝑦𝑒𝑠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#2</a:t>
                </a:r>
                <a:r>
                  <a:rPr lang="en-US" dirty="0"/>
                  <a:t>: NP = set of decision problems for which there exists a poly-time certifier</a:t>
                </a:r>
              </a:p>
              <a:p>
                <a:pPr lvl="1"/>
                <a:r>
                  <a:rPr lang="en-US" dirty="0"/>
                  <a:t>C(s, t) is a poly-time algorithm </a:t>
                </a:r>
              </a:p>
              <a:p>
                <a:pPr lvl="1"/>
                <a:r>
                  <a:rPr lang="en-US" dirty="0"/>
                  <a:t>Certificate t is of polynomial size: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3DFD0-3F53-46C2-93BD-808C626DF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8525-49DE-4A85-96C8-A24535F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64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09D-3F37-42E5-9255-2F271B4C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Certifiers and certificates: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DAF4-3865-400B-BFF3-CE472EE43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SAT: </a:t>
                </a:r>
                <a:r>
                  <a:rPr lang="en-US" dirty="0"/>
                  <a:t>Given a CNF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, does it have a satisfying truth assignment?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3-SAT: </a:t>
                </a:r>
                <a:r>
                  <a:rPr lang="en-US" dirty="0"/>
                  <a:t>SAT where each clause contains exactly 3 literals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Certificate</a:t>
                </a:r>
                <a:r>
                  <a:rPr lang="en-US" dirty="0"/>
                  <a:t>: An assignment of truth values to the Boolean variables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Certifier</a:t>
                </a:r>
                <a:r>
                  <a:rPr lang="en-US" dirty="0"/>
                  <a:t>: Check that each clause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has at least one true literal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DAF4-3865-400B-BFF3-CE472EE43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B8DF-E351-45F0-B468-82D39AD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46594-68B7-4870-A5C4-0A4878D3C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07884"/>
            <a:ext cx="8384707" cy="17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5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C09D-3F37-42E5-9255-2F271B4C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Certifiers and certificates: Hamilton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DAF4-3865-400B-BFF3-CE472EE43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7992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B0F0"/>
                    </a:solidFill>
                  </a:rPr>
                  <a:t>HAMILTON-PATH: </a:t>
                </a:r>
                <a:r>
                  <a:rPr lang="en-US" sz="2000" dirty="0"/>
                  <a:t>Given an undirected graph G=(V, E), does there exist a simple path P that visits every node?</a:t>
                </a:r>
              </a:p>
              <a:p>
                <a:pPr marL="0" indent="0">
                  <a:buNone/>
                </a:pPr>
                <a:r>
                  <a:rPr lang="en-US" sz="2000" dirty="0"/>
                  <a:t>Also, called RUDRATA-PATH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Certificate</a:t>
                </a:r>
                <a:r>
                  <a:rPr lang="en-US" sz="2000" dirty="0"/>
                  <a:t>: A permutation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of the n nodes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Certifier</a:t>
                </a:r>
                <a:r>
                  <a:rPr lang="en-US" sz="2000" dirty="0"/>
                  <a:t>: Check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each node in V exactly once, and that G contains an edge between each pair of adjacent nodes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HAM-PATH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10DAF4-3865-400B-BFF3-CE472EE43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799224"/>
              </a:xfrm>
              <a:blipFill>
                <a:blip r:embed="rId2"/>
                <a:stretch>
                  <a:fillRect l="-863" t="-130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B8DF-E351-45F0-B468-82D39AD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A52F7-77B7-4835-810E-32668356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7043737" cy="24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9F1E-AD17-4488-91AF-298EB233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NP, EXP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267C4-04E3-4A5C-B461-7020F0288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P: </a:t>
                </a:r>
                <a:r>
                  <a:rPr lang="en-US" dirty="0"/>
                  <a:t>Decision problems for which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poly-time </a:t>
                </a:r>
                <a:r>
                  <a:rPr lang="en-US" dirty="0">
                    <a:solidFill>
                      <a:srgbClr val="C00000"/>
                    </a:solidFill>
                  </a:rPr>
                  <a:t>algorithm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NP: </a:t>
                </a:r>
                <a:r>
                  <a:rPr lang="en-US" dirty="0"/>
                  <a:t>Decision problems for which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poly-time </a:t>
                </a:r>
                <a:r>
                  <a:rPr lang="en-US" dirty="0">
                    <a:solidFill>
                      <a:srgbClr val="C00000"/>
                    </a:solidFill>
                  </a:rPr>
                  <a:t>certifier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EXP: </a:t>
                </a:r>
                <a:r>
                  <a:rPr lang="en-US" dirty="0"/>
                  <a:t>Decision problems for which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 exponential-time </a:t>
                </a:r>
                <a:r>
                  <a:rPr lang="en-US" dirty="0">
                    <a:solidFill>
                      <a:srgbClr val="C00000"/>
                    </a:solidFill>
                  </a:rPr>
                  <a:t>algorithm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Proposition: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Proof: Consider any problem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/>
                  <a:t>, by definition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800" dirty="0"/>
                  <a:t> a poly-time algorithm A(s) that solves X. </a:t>
                </a:r>
              </a:p>
              <a:p>
                <a:pPr marL="0" indent="0">
                  <a:buNone/>
                </a:pPr>
                <a:r>
                  <a:rPr lang="en-US" sz="1800" dirty="0"/>
                  <a:t>Certificate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800" dirty="0"/>
                  <a:t>Certifier: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Proposition: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Proof: Consider any problem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dirty="0"/>
                  <a:t>, by definition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800" dirty="0"/>
                  <a:t> a poly-time certifier C(s, t) for X, where certificate t satisfies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for some polynomial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To solve instance s, run C(s, t) on all strings t with |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return YES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C(s, t) returns yes for any of these potential certificates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𝐸𝑋𝑃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𝑏𝑜𝑡h</m:t>
                      </m:r>
                    </m:oMath>
                  </m:oMathPara>
                </a14:m>
                <a:endParaRPr lang="en-US" sz="18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267C4-04E3-4A5C-B461-7020F0288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43EE-45AE-4470-92A5-6D2ED0A0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700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27119</TotalTime>
  <Words>2380</Words>
  <Application>Microsoft Office PowerPoint</Application>
  <PresentationFormat>On-screen Show (4:3)</PresentationFormat>
  <Paragraphs>298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Hard (NP) vs. Easy (P) </vt:lpstr>
      <vt:lpstr>P</vt:lpstr>
      <vt:lpstr>NP</vt:lpstr>
      <vt:lpstr>Certifiers and certificates: Satisfiability</vt:lpstr>
      <vt:lpstr>Certifiers and certificates: Hamilton path</vt:lpstr>
      <vt:lpstr>P, NP, EXP</vt:lpstr>
      <vt:lpstr>P vs. NP: Main question</vt:lpstr>
      <vt:lpstr>Polynomial Transformations</vt:lpstr>
      <vt:lpstr>NP-complete</vt:lpstr>
      <vt:lpstr>Establishing NP-completeness</vt:lpstr>
      <vt:lpstr>Implications of Cook-Levin + Karp</vt:lpstr>
      <vt:lpstr>Some NPC problems</vt:lpstr>
      <vt:lpstr>Asymmetry of NP</vt:lpstr>
      <vt:lpstr>Asymmetry of NP</vt:lpstr>
      <vt:lpstr>Asymmetry of NP</vt:lpstr>
      <vt:lpstr>NP and co-NP</vt:lpstr>
      <vt:lpstr>NP = co-NP?</vt:lpstr>
      <vt:lpstr>Good characterizations</vt:lpstr>
      <vt:lpstr>Good characterizations</vt:lpstr>
      <vt:lpstr>NP-Hard</vt:lpstr>
      <vt:lpstr>Coping with NP-completeness</vt:lpstr>
      <vt:lpstr>Graph Planarity</vt:lpstr>
      <vt:lpstr>Problems on planar graphs</vt:lpstr>
      <vt:lpstr>3-COLORABILITY on Planar Graph</vt:lpstr>
      <vt:lpstr>Planar map 3-COLORABILITY</vt:lpstr>
      <vt:lpstr>3-COLORABILITY on Planar Graph</vt:lpstr>
      <vt:lpstr>Planar graph and map 3-colorability reduce to one another</vt:lpstr>
      <vt:lpstr>Planar 3-Colorability is NP-Complete</vt:lpstr>
      <vt:lpstr>Planar 3-Colorability is NP-Complete</vt:lpstr>
      <vt:lpstr>Planar 3-Colorability is NP-Complete</vt:lpstr>
      <vt:lpstr>Planar 3-Colorability is NP-Complete</vt:lpstr>
      <vt:lpstr>Planar map k-colorability</vt:lpstr>
      <vt:lpstr>Pokemon Go (TSP)</vt:lpstr>
      <vt:lpstr>HAM-CYCLE reduces to TSP</vt:lpstr>
      <vt:lpstr>Exponential algorithm for TSP: DP</vt:lpstr>
      <vt:lpstr>Concorde TSP Solver</vt:lpstr>
      <vt:lpstr>Euclidean TSP</vt:lpstr>
      <vt:lpstr>Lecture 16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262</cp:revision>
  <cp:lastPrinted>2006-09-21T19:13:42Z</cp:lastPrinted>
  <dcterms:created xsi:type="dcterms:W3CDTF">1996-09-30T18:28:10Z</dcterms:created>
  <dcterms:modified xsi:type="dcterms:W3CDTF">2022-11-14T22:49:32Z</dcterms:modified>
</cp:coreProperties>
</file>