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57" r:id="rId2"/>
    <p:sldId id="261" r:id="rId3"/>
    <p:sldId id="292" r:id="rId4"/>
    <p:sldId id="260" r:id="rId5"/>
    <p:sldId id="272" r:id="rId6"/>
    <p:sldId id="274" r:id="rId7"/>
    <p:sldId id="273" r:id="rId8"/>
    <p:sldId id="289" r:id="rId9"/>
    <p:sldId id="282" r:id="rId10"/>
    <p:sldId id="262" r:id="rId11"/>
    <p:sldId id="276" r:id="rId12"/>
    <p:sldId id="284" r:id="rId13"/>
    <p:sldId id="275" r:id="rId14"/>
    <p:sldId id="285" r:id="rId15"/>
    <p:sldId id="290" r:id="rId16"/>
    <p:sldId id="291" r:id="rId17"/>
    <p:sldId id="263" r:id="rId18"/>
    <p:sldId id="264" r:id="rId19"/>
    <p:sldId id="265" r:id="rId20"/>
    <p:sldId id="266" r:id="rId21"/>
    <p:sldId id="267" r:id="rId22"/>
    <p:sldId id="280" r:id="rId23"/>
    <p:sldId id="268" r:id="rId24"/>
    <p:sldId id="283" r:id="rId25"/>
    <p:sldId id="271" r:id="rId26"/>
    <p:sldId id="270" r:id="rId27"/>
    <p:sldId id="269" r:id="rId28"/>
    <p:sldId id="277" r:id="rId29"/>
    <p:sldId id="278" r:id="rId30"/>
    <p:sldId id="279" r:id="rId31"/>
    <p:sldId id="281" r:id="rId32"/>
    <p:sldId id="286"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A906F-942D-5E14-F4A6-BBC5F1E651FE}" v="1001" dt="2021-04-23T22:57:53.064"/>
    <p1510:client id="{1132C19F-70EB-0000-C22B-93EC20D6AF2C}" v="206" dt="2021-04-23T23:04:13.215"/>
    <p1510:client id="{4CD10655-03DD-424A-93C3-3C1CD2198469}" v="6" dt="2021-04-23T23:27:54.681"/>
    <p1510:client id="{66C50D5D-DDBF-1A07-9205-B3DB94373622}" v="812" dt="2021-04-24T15:11:17.469"/>
    <p1510:client id="{7B33C19F-10E9-0000-C22B-90ED3FD78C44}" v="77" dt="2021-04-23T23:33:01.232"/>
    <p1510:client id="{88CDE591-E4A0-512D-B2E9-6015B8CE750E}" v="34" dt="2021-04-24T15:33:07.822"/>
    <p1510:client id="{9A63C19F-6014-0000-BEE8-3B7AB320D7BF}" v="50" dt="2021-04-24T13:54:31.142"/>
    <p1510:client id="{B30C182F-FBB3-F652-0060-1EECF2A836FE}" v="400" dt="2021-04-23T17:28:18.627"/>
    <p1510:client id="{B6DDF17E-5E0F-2850-C2D5-BFE397DE004B}" v="732" dt="2021-04-24T00:52:46.990"/>
    <p1510:client id="{BE60C19F-80FD-0000-A09A-A57758027266}" v="28" dt="2021-04-24T12:54:09.966"/>
    <p1510:client id="{CBDBF4FC-4AF5-B7FD-0E20-7E24C1FDFD54}" v="1322" dt="2021-04-23T19:46:56.213"/>
    <p1510:client id="{D6202507-98FA-46C9-B919-E3AE6DA10980}" v="28" dt="2021-04-24T02:26:43.188"/>
    <p1510:client id="{E473B3BE-8C11-445E-F602-48CDE17E3123}" v="14" dt="2021-04-24T15:32:10.056"/>
    <p1510:client id="{EF0CC304-FA32-7952-CA16-291A6643EC76}" v="280" dt="2021-04-23T20:14:54.324"/>
  </p1510:revLst>
</p1510:revInfo>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leep Ravindranath Holla" userId="S::holla.d@northeastern.edu::3168b91b-9f56-46f6-a427-3e0b5b97a988" providerId="AD" clId="Web-{EF0CC304-FA32-7952-CA16-291A6643EC76}"/>
    <pc:docChg chg="addSld modSld">
      <pc:chgData name="Dileep Ravindranath Holla" userId="S::holla.d@northeastern.edu::3168b91b-9f56-46f6-a427-3e0b5b97a988" providerId="AD" clId="Web-{EF0CC304-FA32-7952-CA16-291A6643EC76}" dt="2021-04-23T20:14:54.261" v="160" actId="1076"/>
      <pc:docMkLst>
        <pc:docMk/>
      </pc:docMkLst>
      <pc:sldChg chg="modSp">
        <pc:chgData name="Dileep Ravindranath Holla" userId="S::holla.d@northeastern.edu::3168b91b-9f56-46f6-a427-3e0b5b97a988" providerId="AD" clId="Web-{EF0CC304-FA32-7952-CA16-291A6643EC76}" dt="2021-04-23T20:14:54.261" v="160" actId="1076"/>
        <pc:sldMkLst>
          <pc:docMk/>
          <pc:sldMk cId="3448992074" sldId="270"/>
        </pc:sldMkLst>
        <pc:spChg chg="mod">
          <ac:chgData name="Dileep Ravindranath Holla" userId="S::holla.d@northeastern.edu::3168b91b-9f56-46f6-a427-3e0b5b97a988" providerId="AD" clId="Web-{EF0CC304-FA32-7952-CA16-291A6643EC76}" dt="2021-04-23T20:14:54.261" v="160" actId="1076"/>
          <ac:spMkLst>
            <pc:docMk/>
            <pc:sldMk cId="3448992074" sldId="270"/>
            <ac:spMk id="10" creationId="{A63E9333-FAAA-49FA-AE21-03D9B22684A5}"/>
          </ac:spMkLst>
        </pc:spChg>
      </pc:sldChg>
      <pc:sldChg chg="modSp">
        <pc:chgData name="Dileep Ravindranath Holla" userId="S::holla.d@northeastern.edu::3168b91b-9f56-46f6-a427-3e0b5b97a988" providerId="AD" clId="Web-{EF0CC304-FA32-7952-CA16-291A6643EC76}" dt="2021-04-23T20:06:49.643" v="85" actId="20577"/>
        <pc:sldMkLst>
          <pc:docMk/>
          <pc:sldMk cId="1246386821" sldId="278"/>
        </pc:sldMkLst>
        <pc:spChg chg="mod">
          <ac:chgData name="Dileep Ravindranath Holla" userId="S::holla.d@northeastern.edu::3168b91b-9f56-46f6-a427-3e0b5b97a988" providerId="AD" clId="Web-{EF0CC304-FA32-7952-CA16-291A6643EC76}" dt="2021-04-23T20:06:49.643" v="85" actId="20577"/>
          <ac:spMkLst>
            <pc:docMk/>
            <pc:sldMk cId="1246386821" sldId="278"/>
            <ac:spMk id="3" creationId="{D41256AA-EB49-435B-B6B5-82E363A72341}"/>
          </ac:spMkLst>
        </pc:spChg>
      </pc:sldChg>
      <pc:sldChg chg="modSp">
        <pc:chgData name="Dileep Ravindranath Holla" userId="S::holla.d@northeastern.edu::3168b91b-9f56-46f6-a427-3e0b5b97a988" providerId="AD" clId="Web-{EF0CC304-FA32-7952-CA16-291A6643EC76}" dt="2021-04-23T20:14:39.120" v="158" actId="14100"/>
        <pc:sldMkLst>
          <pc:docMk/>
          <pc:sldMk cId="1524499900" sldId="279"/>
        </pc:sldMkLst>
        <pc:spChg chg="mod">
          <ac:chgData name="Dileep Ravindranath Holla" userId="S::holla.d@northeastern.edu::3168b91b-9f56-46f6-a427-3e0b5b97a988" providerId="AD" clId="Web-{EF0CC304-FA32-7952-CA16-291A6643EC76}" dt="2021-04-23T20:13:52.729" v="140" actId="20577"/>
          <ac:spMkLst>
            <pc:docMk/>
            <pc:sldMk cId="1524499900" sldId="279"/>
            <ac:spMk id="2" creationId="{26B1CC80-DE42-405B-8C70-0A249059FB36}"/>
          </ac:spMkLst>
        </pc:spChg>
        <pc:spChg chg="mod">
          <ac:chgData name="Dileep Ravindranath Holla" userId="S::holla.d@northeastern.edu::3168b91b-9f56-46f6-a427-3e0b5b97a988" providerId="AD" clId="Web-{EF0CC304-FA32-7952-CA16-291A6643EC76}" dt="2021-04-23T20:14:39.120" v="158" actId="14100"/>
          <ac:spMkLst>
            <pc:docMk/>
            <pc:sldMk cId="1524499900" sldId="279"/>
            <ac:spMk id="3" creationId="{A2A9B31D-CD33-45F1-A936-E1AB0DA4345A}"/>
          </ac:spMkLst>
        </pc:spChg>
      </pc:sldChg>
      <pc:sldChg chg="modSp add replId">
        <pc:chgData name="Dileep Ravindranath Holla" userId="S::holla.d@northeastern.edu::3168b91b-9f56-46f6-a427-3e0b5b97a988" providerId="AD" clId="Web-{EF0CC304-FA32-7952-CA16-291A6643EC76}" dt="2021-04-23T20:09:59.287" v="88" actId="1076"/>
        <pc:sldMkLst>
          <pc:docMk/>
          <pc:sldMk cId="2916378820" sldId="280"/>
        </pc:sldMkLst>
        <pc:spChg chg="mod">
          <ac:chgData name="Dileep Ravindranath Holla" userId="S::holla.d@northeastern.edu::3168b91b-9f56-46f6-a427-3e0b5b97a988" providerId="AD" clId="Web-{EF0CC304-FA32-7952-CA16-291A6643EC76}" dt="2021-04-23T20:03:37.078" v="21" actId="20577"/>
          <ac:spMkLst>
            <pc:docMk/>
            <pc:sldMk cId="2916378820" sldId="280"/>
            <ac:spMk id="2" creationId="{EA697895-599E-45B1-BC8E-42E2D764187A}"/>
          </ac:spMkLst>
        </pc:spChg>
        <pc:spChg chg="mod">
          <ac:chgData name="Dileep Ravindranath Holla" userId="S::holla.d@northeastern.edu::3168b91b-9f56-46f6-a427-3e0b5b97a988" providerId="AD" clId="Web-{EF0CC304-FA32-7952-CA16-291A6643EC76}" dt="2021-04-23T20:09:59.287" v="88" actId="1076"/>
          <ac:spMkLst>
            <pc:docMk/>
            <pc:sldMk cId="2916378820" sldId="280"/>
            <ac:spMk id="12" creationId="{FA010497-2D7C-4D16-985D-1738915B8175}"/>
          </ac:spMkLst>
        </pc:spChg>
      </pc:sldChg>
      <pc:sldChg chg="modSp add replId">
        <pc:chgData name="Dileep Ravindranath Holla" userId="S::holla.d@northeastern.edu::3168b91b-9f56-46f6-a427-3e0b5b97a988" providerId="AD" clId="Web-{EF0CC304-FA32-7952-CA16-291A6643EC76}" dt="2021-04-23T20:14:26.511" v="153" actId="1076"/>
        <pc:sldMkLst>
          <pc:docMk/>
          <pc:sldMk cId="3324366280" sldId="281"/>
        </pc:sldMkLst>
        <pc:spChg chg="mod">
          <ac:chgData name="Dileep Ravindranath Holla" userId="S::holla.d@northeastern.edu::3168b91b-9f56-46f6-a427-3e0b5b97a988" providerId="AD" clId="Web-{EF0CC304-FA32-7952-CA16-291A6643EC76}" dt="2021-04-23T20:14:14.167" v="148" actId="20577"/>
          <ac:spMkLst>
            <pc:docMk/>
            <pc:sldMk cId="3324366280" sldId="281"/>
            <ac:spMk id="2" creationId="{26B1CC80-DE42-405B-8C70-0A249059FB36}"/>
          </ac:spMkLst>
        </pc:spChg>
        <pc:spChg chg="mod">
          <ac:chgData name="Dileep Ravindranath Holla" userId="S::holla.d@northeastern.edu::3168b91b-9f56-46f6-a427-3e0b5b97a988" providerId="AD" clId="Web-{EF0CC304-FA32-7952-CA16-291A6643EC76}" dt="2021-04-23T20:14:26.511" v="153" actId="1076"/>
          <ac:spMkLst>
            <pc:docMk/>
            <pc:sldMk cId="3324366280" sldId="281"/>
            <ac:spMk id="3" creationId="{A2A9B31D-CD33-45F1-A936-E1AB0DA4345A}"/>
          </ac:spMkLst>
        </pc:spChg>
      </pc:sldChg>
    </pc:docChg>
  </pc:docChgLst>
  <pc:docChgLst>
    <pc:chgData name="Shaunak Prabhu" userId="S::prabhu.sha@northeastern.edu::0eab6dd9-d7f2-4777-a15c-da89a0897e0f" providerId="AD" clId="Web-{8AACE8DD-13CB-4EBA-9359-6DBCE7959DD4}"/>
    <pc:docChg chg="addSld delSld addMainMaster">
      <pc:chgData name="Shaunak Prabhu" userId="S::prabhu.sha@northeastern.edu::0eab6dd9-d7f2-4777-a15c-da89a0897e0f" providerId="AD" clId="Web-{8AACE8DD-13CB-4EBA-9359-6DBCE7959DD4}" dt="2021-04-22T20:10:19.830" v="2"/>
      <pc:docMkLst>
        <pc:docMk/>
      </pc:docMkLst>
      <pc:sldChg chg="del">
        <pc:chgData name="Shaunak Prabhu" userId="S::prabhu.sha@northeastern.edu::0eab6dd9-d7f2-4777-a15c-da89a0897e0f" providerId="AD" clId="Web-{8AACE8DD-13CB-4EBA-9359-6DBCE7959DD4}" dt="2021-04-22T20:10:16.908" v="1"/>
        <pc:sldMkLst>
          <pc:docMk/>
          <pc:sldMk cId="109857222" sldId="256"/>
        </pc:sldMkLst>
      </pc:sldChg>
      <pc:sldChg chg="add">
        <pc:chgData name="Shaunak Prabhu" userId="S::prabhu.sha@northeastern.edu::0eab6dd9-d7f2-4777-a15c-da89a0897e0f" providerId="AD" clId="Web-{8AACE8DD-13CB-4EBA-9359-6DBCE7959DD4}" dt="2021-04-22T20:10:11.111" v="0"/>
        <pc:sldMkLst>
          <pc:docMk/>
          <pc:sldMk cId="332482530" sldId="257"/>
        </pc:sldMkLst>
      </pc:sldChg>
      <pc:sldChg chg="new">
        <pc:chgData name="Shaunak Prabhu" userId="S::prabhu.sha@northeastern.edu::0eab6dd9-d7f2-4777-a15c-da89a0897e0f" providerId="AD" clId="Web-{8AACE8DD-13CB-4EBA-9359-6DBCE7959DD4}" dt="2021-04-22T20:10:19.830" v="2"/>
        <pc:sldMkLst>
          <pc:docMk/>
          <pc:sldMk cId="193652815" sldId="258"/>
        </pc:sldMkLst>
      </pc:sldChg>
      <pc:sldMasterChg chg="add addSldLayout">
        <pc:chgData name="Shaunak Prabhu" userId="S::prabhu.sha@northeastern.edu::0eab6dd9-d7f2-4777-a15c-da89a0897e0f" providerId="AD" clId="Web-{8AACE8DD-13CB-4EBA-9359-6DBCE7959DD4}" dt="2021-04-22T20:10:11.111" v="0"/>
        <pc:sldMasterMkLst>
          <pc:docMk/>
          <pc:sldMasterMk cId="761353922" sldId="2147483681"/>
        </pc:sldMasterMkLst>
        <pc:sldLayoutChg chg="add">
          <pc:chgData name="Shaunak Prabhu" userId="S::prabhu.sha@northeastern.edu::0eab6dd9-d7f2-4777-a15c-da89a0897e0f" providerId="AD" clId="Web-{8AACE8DD-13CB-4EBA-9359-6DBCE7959DD4}" dt="2021-04-22T20:10:11.111" v="0"/>
          <pc:sldLayoutMkLst>
            <pc:docMk/>
            <pc:sldMasterMk cId="761353922" sldId="2147483681"/>
            <pc:sldLayoutMk cId="3423020464" sldId="2147483682"/>
          </pc:sldLayoutMkLst>
        </pc:sldLayoutChg>
        <pc:sldLayoutChg chg="add">
          <pc:chgData name="Shaunak Prabhu" userId="S::prabhu.sha@northeastern.edu::0eab6dd9-d7f2-4777-a15c-da89a0897e0f" providerId="AD" clId="Web-{8AACE8DD-13CB-4EBA-9359-6DBCE7959DD4}" dt="2021-04-22T20:10:11.111" v="0"/>
          <pc:sldLayoutMkLst>
            <pc:docMk/>
            <pc:sldMasterMk cId="761353922" sldId="2147483681"/>
            <pc:sldLayoutMk cId="3616940808" sldId="2147483683"/>
          </pc:sldLayoutMkLst>
        </pc:sldLayoutChg>
        <pc:sldLayoutChg chg="add">
          <pc:chgData name="Shaunak Prabhu" userId="S::prabhu.sha@northeastern.edu::0eab6dd9-d7f2-4777-a15c-da89a0897e0f" providerId="AD" clId="Web-{8AACE8DD-13CB-4EBA-9359-6DBCE7959DD4}" dt="2021-04-22T20:10:11.111" v="0"/>
          <pc:sldLayoutMkLst>
            <pc:docMk/>
            <pc:sldMasterMk cId="761353922" sldId="2147483681"/>
            <pc:sldLayoutMk cId="3119130762" sldId="2147483684"/>
          </pc:sldLayoutMkLst>
        </pc:sldLayoutChg>
        <pc:sldLayoutChg chg="add">
          <pc:chgData name="Shaunak Prabhu" userId="S::prabhu.sha@northeastern.edu::0eab6dd9-d7f2-4777-a15c-da89a0897e0f" providerId="AD" clId="Web-{8AACE8DD-13CB-4EBA-9359-6DBCE7959DD4}" dt="2021-04-22T20:10:11.111" v="0"/>
          <pc:sldLayoutMkLst>
            <pc:docMk/>
            <pc:sldMasterMk cId="761353922" sldId="2147483681"/>
            <pc:sldLayoutMk cId="1063432053" sldId="2147483685"/>
          </pc:sldLayoutMkLst>
        </pc:sldLayoutChg>
        <pc:sldLayoutChg chg="add">
          <pc:chgData name="Shaunak Prabhu" userId="S::prabhu.sha@northeastern.edu::0eab6dd9-d7f2-4777-a15c-da89a0897e0f" providerId="AD" clId="Web-{8AACE8DD-13CB-4EBA-9359-6DBCE7959DD4}" dt="2021-04-22T20:10:11.111" v="0"/>
          <pc:sldLayoutMkLst>
            <pc:docMk/>
            <pc:sldMasterMk cId="761353922" sldId="2147483681"/>
            <pc:sldLayoutMk cId="1824639186" sldId="2147483686"/>
          </pc:sldLayoutMkLst>
        </pc:sldLayoutChg>
        <pc:sldLayoutChg chg="add">
          <pc:chgData name="Shaunak Prabhu" userId="S::prabhu.sha@northeastern.edu::0eab6dd9-d7f2-4777-a15c-da89a0897e0f" providerId="AD" clId="Web-{8AACE8DD-13CB-4EBA-9359-6DBCE7959DD4}" dt="2021-04-22T20:10:11.111" v="0"/>
          <pc:sldLayoutMkLst>
            <pc:docMk/>
            <pc:sldMasterMk cId="761353922" sldId="2147483681"/>
            <pc:sldLayoutMk cId="3149640300" sldId="2147483699"/>
          </pc:sldLayoutMkLst>
        </pc:sldLayoutChg>
        <pc:sldLayoutChg chg="add">
          <pc:chgData name="Shaunak Prabhu" userId="S::prabhu.sha@northeastern.edu::0eab6dd9-d7f2-4777-a15c-da89a0897e0f" providerId="AD" clId="Web-{8AACE8DD-13CB-4EBA-9359-6DBCE7959DD4}" dt="2021-04-22T20:10:11.111" v="0"/>
          <pc:sldLayoutMkLst>
            <pc:docMk/>
            <pc:sldMasterMk cId="761353922" sldId="2147483681"/>
            <pc:sldLayoutMk cId="128920910" sldId="2147483700"/>
          </pc:sldLayoutMkLst>
        </pc:sldLayoutChg>
        <pc:sldLayoutChg chg="add">
          <pc:chgData name="Shaunak Prabhu" userId="S::prabhu.sha@northeastern.edu::0eab6dd9-d7f2-4777-a15c-da89a0897e0f" providerId="AD" clId="Web-{8AACE8DD-13CB-4EBA-9359-6DBCE7959DD4}" dt="2021-04-22T20:10:11.111" v="0"/>
          <pc:sldLayoutMkLst>
            <pc:docMk/>
            <pc:sldMasterMk cId="761353922" sldId="2147483681"/>
            <pc:sldLayoutMk cId="3402138969" sldId="2147483701"/>
          </pc:sldLayoutMkLst>
        </pc:sldLayoutChg>
        <pc:sldLayoutChg chg="add">
          <pc:chgData name="Shaunak Prabhu" userId="S::prabhu.sha@northeastern.edu::0eab6dd9-d7f2-4777-a15c-da89a0897e0f" providerId="AD" clId="Web-{8AACE8DD-13CB-4EBA-9359-6DBCE7959DD4}" dt="2021-04-22T20:10:11.111" v="0"/>
          <pc:sldLayoutMkLst>
            <pc:docMk/>
            <pc:sldMasterMk cId="761353922" sldId="2147483681"/>
            <pc:sldLayoutMk cId="997398378" sldId="2147483702"/>
          </pc:sldLayoutMkLst>
        </pc:sldLayoutChg>
      </pc:sldMasterChg>
    </pc:docChg>
  </pc:docChgLst>
  <pc:docChgLst>
    <pc:chgData name="Shaunak Prabhu" userId="S::prabhu.sha@northeastern.edu::0eab6dd9-d7f2-4777-a15c-da89a0897e0f" providerId="AD" clId="Web-{66C50D5D-DDBF-1A07-9205-B3DB94373622}"/>
    <pc:docChg chg="addSld modSld sldOrd">
      <pc:chgData name="Shaunak Prabhu" userId="S::prabhu.sha@northeastern.edu::0eab6dd9-d7f2-4777-a15c-da89a0897e0f" providerId="AD" clId="Web-{66C50D5D-DDBF-1A07-9205-B3DB94373622}" dt="2021-04-24T15:10:56.016" v="461" actId="20577"/>
      <pc:docMkLst>
        <pc:docMk/>
      </pc:docMkLst>
      <pc:sldChg chg="addSp delSp modSp">
        <pc:chgData name="Shaunak Prabhu" userId="S::prabhu.sha@northeastern.edu::0eab6dd9-d7f2-4777-a15c-da89a0897e0f" providerId="AD" clId="Web-{66C50D5D-DDBF-1A07-9205-B3DB94373622}" dt="2021-04-24T13:45:38.556" v="457" actId="1076"/>
        <pc:sldMkLst>
          <pc:docMk/>
          <pc:sldMk cId="3482726152" sldId="261"/>
        </pc:sldMkLst>
        <pc:spChg chg="mod">
          <ac:chgData name="Shaunak Prabhu" userId="S::prabhu.sha@northeastern.edu::0eab6dd9-d7f2-4777-a15c-da89a0897e0f" providerId="AD" clId="Web-{66C50D5D-DDBF-1A07-9205-B3DB94373622}" dt="2021-04-24T13:42:53.395" v="409" actId="20577"/>
          <ac:spMkLst>
            <pc:docMk/>
            <pc:sldMk cId="3482726152" sldId="261"/>
            <ac:spMk id="3" creationId="{E4F4A88E-403C-4AE4-8042-AD5573ECD44E}"/>
          </ac:spMkLst>
        </pc:spChg>
        <pc:picChg chg="del mod">
          <ac:chgData name="Shaunak Prabhu" userId="S::prabhu.sha@northeastern.edu::0eab6dd9-d7f2-4777-a15c-da89a0897e0f" providerId="AD" clId="Web-{66C50D5D-DDBF-1A07-9205-B3DB94373622}" dt="2021-04-24T13:40:06.578" v="392"/>
          <ac:picMkLst>
            <pc:docMk/>
            <pc:sldMk cId="3482726152" sldId="261"/>
            <ac:picMk id="4" creationId="{49A5C9A4-131F-405C-AD9F-40252916B7F8}"/>
          </ac:picMkLst>
        </pc:picChg>
        <pc:picChg chg="add mod">
          <ac:chgData name="Shaunak Prabhu" userId="S::prabhu.sha@northeastern.edu::0eab6dd9-d7f2-4777-a15c-da89a0897e0f" providerId="AD" clId="Web-{66C50D5D-DDBF-1A07-9205-B3DB94373622}" dt="2021-04-24T13:45:38.556" v="457" actId="1076"/>
          <ac:picMkLst>
            <pc:docMk/>
            <pc:sldMk cId="3482726152" sldId="261"/>
            <ac:picMk id="5" creationId="{9793EFF2-302D-4066-81D8-BDF7DB119558}"/>
          </ac:picMkLst>
        </pc:picChg>
      </pc:sldChg>
      <pc:sldChg chg="modSp">
        <pc:chgData name="Shaunak Prabhu" userId="S::prabhu.sha@northeastern.edu::0eab6dd9-d7f2-4777-a15c-da89a0897e0f" providerId="AD" clId="Web-{66C50D5D-DDBF-1A07-9205-B3DB94373622}" dt="2021-04-24T13:24:21.928" v="2" actId="1076"/>
        <pc:sldMkLst>
          <pc:docMk/>
          <pc:sldMk cId="3168309098" sldId="273"/>
        </pc:sldMkLst>
        <pc:spChg chg="mod">
          <ac:chgData name="Shaunak Prabhu" userId="S::prabhu.sha@northeastern.edu::0eab6dd9-d7f2-4777-a15c-da89a0897e0f" providerId="AD" clId="Web-{66C50D5D-DDBF-1A07-9205-B3DB94373622}" dt="2021-04-24T13:24:21.928" v="2" actId="1076"/>
          <ac:spMkLst>
            <pc:docMk/>
            <pc:sldMk cId="3168309098" sldId="273"/>
            <ac:spMk id="5" creationId="{1DD47025-F3AB-4AF5-9DE3-6F5BABAD6CDF}"/>
          </ac:spMkLst>
        </pc:spChg>
        <pc:picChg chg="mod">
          <ac:chgData name="Shaunak Prabhu" userId="S::prabhu.sha@northeastern.edu::0eab6dd9-d7f2-4777-a15c-da89a0897e0f" providerId="AD" clId="Web-{66C50D5D-DDBF-1A07-9205-B3DB94373622}" dt="2021-04-24T13:24:18.616" v="1" actId="1076"/>
          <ac:picMkLst>
            <pc:docMk/>
            <pc:sldMk cId="3168309098" sldId="273"/>
            <ac:picMk id="4" creationId="{4645F1BD-929B-48DA-A0B3-EEA5284D1644}"/>
          </ac:picMkLst>
        </pc:picChg>
      </pc:sldChg>
      <pc:sldChg chg="addSp delSp modSp new">
        <pc:chgData name="Shaunak Prabhu" userId="S::prabhu.sha@northeastern.edu::0eab6dd9-d7f2-4777-a15c-da89a0897e0f" providerId="AD" clId="Web-{66C50D5D-DDBF-1A07-9205-B3DB94373622}" dt="2021-04-24T13:26:28.479" v="51" actId="1076"/>
        <pc:sldMkLst>
          <pc:docMk/>
          <pc:sldMk cId="3417205927" sldId="289"/>
        </pc:sldMkLst>
        <pc:spChg chg="add del">
          <ac:chgData name="Shaunak Prabhu" userId="S::prabhu.sha@northeastern.edu::0eab6dd9-d7f2-4777-a15c-da89a0897e0f" providerId="AD" clId="Web-{66C50D5D-DDBF-1A07-9205-B3DB94373622}" dt="2021-04-24T13:26:19.713" v="45"/>
          <ac:spMkLst>
            <pc:docMk/>
            <pc:sldMk cId="3417205927" sldId="289"/>
            <ac:spMk id="2" creationId="{7F5AE07D-9186-44EE-B5A1-5B2F9711614E}"/>
          </ac:spMkLst>
        </pc:spChg>
        <pc:spChg chg="add del mod">
          <ac:chgData name="Shaunak Prabhu" userId="S::prabhu.sha@northeastern.edu::0eab6dd9-d7f2-4777-a15c-da89a0897e0f" providerId="AD" clId="Web-{66C50D5D-DDBF-1A07-9205-B3DB94373622}" dt="2021-04-24T13:26:08.478" v="42" actId="1076"/>
          <ac:spMkLst>
            <pc:docMk/>
            <pc:sldMk cId="3417205927" sldId="289"/>
            <ac:spMk id="3" creationId="{BD946900-B511-4A5A-8ED4-462016DBCECC}"/>
          </ac:spMkLst>
        </pc:spChg>
        <pc:picChg chg="add del mod ord">
          <ac:chgData name="Shaunak Prabhu" userId="S::prabhu.sha@northeastern.edu::0eab6dd9-d7f2-4777-a15c-da89a0897e0f" providerId="AD" clId="Web-{66C50D5D-DDBF-1A07-9205-B3DB94373622}" dt="2021-04-24T13:25:30.180" v="11"/>
          <ac:picMkLst>
            <pc:docMk/>
            <pc:sldMk cId="3417205927" sldId="289"/>
            <ac:picMk id="4" creationId="{83FFBB49-3E03-4028-B329-02205ED60526}"/>
          </ac:picMkLst>
        </pc:picChg>
        <pc:picChg chg="add mod">
          <ac:chgData name="Shaunak Prabhu" userId="S::prabhu.sha@northeastern.edu::0eab6dd9-d7f2-4777-a15c-da89a0897e0f" providerId="AD" clId="Web-{66C50D5D-DDBF-1A07-9205-B3DB94373622}" dt="2021-04-24T13:26:28.479" v="51" actId="1076"/>
          <ac:picMkLst>
            <pc:docMk/>
            <pc:sldMk cId="3417205927" sldId="289"/>
            <ac:picMk id="5" creationId="{040C554A-34BD-4456-88DE-B445BF05913F}"/>
          </ac:picMkLst>
        </pc:picChg>
      </pc:sldChg>
      <pc:sldChg chg="addSp delSp modSp new">
        <pc:chgData name="Shaunak Prabhu" userId="S::prabhu.sha@northeastern.edu::0eab6dd9-d7f2-4777-a15c-da89a0897e0f" providerId="AD" clId="Web-{66C50D5D-DDBF-1A07-9205-B3DB94373622}" dt="2021-04-24T13:34:04.115" v="380" actId="1076"/>
        <pc:sldMkLst>
          <pc:docMk/>
          <pc:sldMk cId="4258964930" sldId="290"/>
        </pc:sldMkLst>
        <pc:spChg chg="mod">
          <ac:chgData name="Shaunak Prabhu" userId="S::prabhu.sha@northeastern.edu::0eab6dd9-d7f2-4777-a15c-da89a0897e0f" providerId="AD" clId="Web-{66C50D5D-DDBF-1A07-9205-B3DB94373622}" dt="2021-04-24T13:27:11.589" v="61" actId="20577"/>
          <ac:spMkLst>
            <pc:docMk/>
            <pc:sldMk cId="4258964930" sldId="290"/>
            <ac:spMk id="2" creationId="{9CF25815-3ECC-4986-AB21-66C5AFDFA821}"/>
          </ac:spMkLst>
        </pc:spChg>
        <pc:spChg chg="del">
          <ac:chgData name="Shaunak Prabhu" userId="S::prabhu.sha@northeastern.edu::0eab6dd9-d7f2-4777-a15c-da89a0897e0f" providerId="AD" clId="Web-{66C50D5D-DDBF-1A07-9205-B3DB94373622}" dt="2021-04-24T13:28:26.138" v="62"/>
          <ac:spMkLst>
            <pc:docMk/>
            <pc:sldMk cId="4258964930" sldId="290"/>
            <ac:spMk id="3" creationId="{45C5F70C-18F1-49AF-B0BA-1DBE15BA568D}"/>
          </ac:spMkLst>
        </pc:spChg>
        <pc:spChg chg="add mod">
          <ac:chgData name="Shaunak Prabhu" userId="S::prabhu.sha@northeastern.edu::0eab6dd9-d7f2-4777-a15c-da89a0897e0f" providerId="AD" clId="Web-{66C50D5D-DDBF-1A07-9205-B3DB94373622}" dt="2021-04-24T13:34:04.115" v="380" actId="1076"/>
          <ac:spMkLst>
            <pc:docMk/>
            <pc:sldMk cId="4258964930" sldId="290"/>
            <ac:spMk id="7" creationId="{B08C6656-7827-4896-97AF-97CAC358819C}"/>
          </ac:spMkLst>
        </pc:spChg>
        <pc:picChg chg="add mod ord">
          <ac:chgData name="Shaunak Prabhu" userId="S::prabhu.sha@northeastern.edu::0eab6dd9-d7f2-4777-a15c-da89a0897e0f" providerId="AD" clId="Web-{66C50D5D-DDBF-1A07-9205-B3DB94373622}" dt="2021-04-24T13:33:56.146" v="378" actId="1076"/>
          <ac:picMkLst>
            <pc:docMk/>
            <pc:sldMk cId="4258964930" sldId="290"/>
            <ac:picMk id="4" creationId="{C523D60C-46D4-47AC-BB09-B48566823F69}"/>
          </ac:picMkLst>
        </pc:picChg>
        <pc:picChg chg="add mod">
          <ac:chgData name="Shaunak Prabhu" userId="S::prabhu.sha@northeastern.edu::0eab6dd9-d7f2-4777-a15c-da89a0897e0f" providerId="AD" clId="Web-{66C50D5D-DDBF-1A07-9205-B3DB94373622}" dt="2021-04-24T13:33:57.537" v="379" actId="1076"/>
          <ac:picMkLst>
            <pc:docMk/>
            <pc:sldMk cId="4258964930" sldId="290"/>
            <ac:picMk id="5" creationId="{509896B6-A596-43E3-BFD3-13C54E3688EB}"/>
          </ac:picMkLst>
        </pc:picChg>
      </pc:sldChg>
      <pc:sldChg chg="addSp delSp modSp new">
        <pc:chgData name="Shaunak Prabhu" userId="S::prabhu.sha@northeastern.edu::0eab6dd9-d7f2-4777-a15c-da89a0897e0f" providerId="AD" clId="Web-{66C50D5D-DDBF-1A07-9205-B3DB94373622}" dt="2021-04-24T13:34:10.287" v="381" actId="1076"/>
        <pc:sldMkLst>
          <pc:docMk/>
          <pc:sldMk cId="321953694" sldId="291"/>
        </pc:sldMkLst>
        <pc:spChg chg="del">
          <ac:chgData name="Shaunak Prabhu" userId="S::prabhu.sha@northeastern.edu::0eab6dd9-d7f2-4777-a15c-da89a0897e0f" providerId="AD" clId="Web-{66C50D5D-DDBF-1A07-9205-B3DB94373622}" dt="2021-04-24T13:30:26.297" v="78"/>
          <ac:spMkLst>
            <pc:docMk/>
            <pc:sldMk cId="321953694" sldId="291"/>
            <ac:spMk id="2" creationId="{72FBDFF6-BE48-4C97-BC3E-AE5143546BF7}"/>
          </ac:spMkLst>
        </pc:spChg>
        <pc:spChg chg="del">
          <ac:chgData name="Shaunak Prabhu" userId="S::prabhu.sha@northeastern.edu::0eab6dd9-d7f2-4777-a15c-da89a0897e0f" providerId="AD" clId="Web-{66C50D5D-DDBF-1A07-9205-B3DB94373622}" dt="2021-04-24T13:29:57.859" v="72"/>
          <ac:spMkLst>
            <pc:docMk/>
            <pc:sldMk cId="321953694" sldId="291"/>
            <ac:spMk id="3" creationId="{8E2339BB-C26E-4781-A99A-A4F9E8EF49CF}"/>
          </ac:spMkLst>
        </pc:spChg>
        <pc:spChg chg="add mod">
          <ac:chgData name="Shaunak Prabhu" userId="S::prabhu.sha@northeastern.edu::0eab6dd9-d7f2-4777-a15c-da89a0897e0f" providerId="AD" clId="Web-{66C50D5D-DDBF-1A07-9205-B3DB94373622}" dt="2021-04-24T13:34:10.287" v="381" actId="1076"/>
          <ac:spMkLst>
            <pc:docMk/>
            <pc:sldMk cId="321953694" sldId="291"/>
            <ac:spMk id="6" creationId="{82B8D931-B8BA-4725-97D2-BF48E79DD55B}"/>
          </ac:spMkLst>
        </pc:spChg>
        <pc:picChg chg="add mod ord">
          <ac:chgData name="Shaunak Prabhu" userId="S::prabhu.sha@northeastern.edu::0eab6dd9-d7f2-4777-a15c-da89a0897e0f" providerId="AD" clId="Web-{66C50D5D-DDBF-1A07-9205-B3DB94373622}" dt="2021-04-24T13:30:27.610" v="79" actId="1076"/>
          <ac:picMkLst>
            <pc:docMk/>
            <pc:sldMk cId="321953694" sldId="291"/>
            <ac:picMk id="4" creationId="{16262BF2-3CCF-4A82-B154-4EC4EFA7BF84}"/>
          </ac:picMkLst>
        </pc:picChg>
        <pc:picChg chg="add mod">
          <ac:chgData name="Shaunak Prabhu" userId="S::prabhu.sha@northeastern.edu::0eab6dd9-d7f2-4777-a15c-da89a0897e0f" providerId="AD" clId="Web-{66C50D5D-DDBF-1A07-9205-B3DB94373622}" dt="2021-04-24T13:32:24.222" v="259" actId="1076"/>
          <ac:picMkLst>
            <pc:docMk/>
            <pc:sldMk cId="321953694" sldId="291"/>
            <ac:picMk id="5" creationId="{1E761B97-769F-4738-96B2-0503E42D4483}"/>
          </ac:picMkLst>
        </pc:picChg>
      </pc:sldChg>
      <pc:sldChg chg="addSp delSp modSp new mod ord modClrScheme chgLayout">
        <pc:chgData name="Shaunak Prabhu" userId="S::prabhu.sha@northeastern.edu::0eab6dd9-d7f2-4777-a15c-da89a0897e0f" providerId="AD" clId="Web-{66C50D5D-DDBF-1A07-9205-B3DB94373622}" dt="2021-04-24T15:10:56.016" v="461" actId="20577"/>
        <pc:sldMkLst>
          <pc:docMk/>
          <pc:sldMk cId="1434007581" sldId="292"/>
        </pc:sldMkLst>
        <pc:spChg chg="add del">
          <ac:chgData name="Shaunak Prabhu" userId="S::prabhu.sha@northeastern.edu::0eab6dd9-d7f2-4777-a15c-da89a0897e0f" providerId="AD" clId="Web-{66C50D5D-DDBF-1A07-9205-B3DB94373622}" dt="2021-04-24T13:39:56.218" v="389"/>
          <ac:spMkLst>
            <pc:docMk/>
            <pc:sldMk cId="1434007581" sldId="292"/>
            <ac:spMk id="2" creationId="{28DDA407-296E-462D-9A0F-7CADC2D6B096}"/>
          </ac:spMkLst>
        </pc:spChg>
        <pc:spChg chg="add del">
          <ac:chgData name="Shaunak Prabhu" userId="S::prabhu.sha@northeastern.edu::0eab6dd9-d7f2-4777-a15c-da89a0897e0f" providerId="AD" clId="Web-{66C50D5D-DDBF-1A07-9205-B3DB94373622}" dt="2021-04-24T13:40:10.172" v="393"/>
          <ac:spMkLst>
            <pc:docMk/>
            <pc:sldMk cId="1434007581" sldId="292"/>
            <ac:spMk id="3" creationId="{DB70FD47-CDDB-4E68-B9E1-322C10305952}"/>
          </ac:spMkLst>
        </pc:spChg>
        <pc:spChg chg="add del mod">
          <ac:chgData name="Shaunak Prabhu" userId="S::prabhu.sha@northeastern.edu::0eab6dd9-d7f2-4777-a15c-da89a0897e0f" providerId="AD" clId="Web-{66C50D5D-DDBF-1A07-9205-B3DB94373622}" dt="2021-04-24T13:43:07.520" v="415"/>
          <ac:spMkLst>
            <pc:docMk/>
            <pc:sldMk cId="1434007581" sldId="292"/>
            <ac:spMk id="6" creationId="{5BB44A42-6DB4-4966-8A9A-27471575DDC6}"/>
          </ac:spMkLst>
        </pc:spChg>
        <pc:spChg chg="add del mod">
          <ac:chgData name="Shaunak Prabhu" userId="S::prabhu.sha@northeastern.edu::0eab6dd9-d7f2-4777-a15c-da89a0897e0f" providerId="AD" clId="Web-{66C50D5D-DDBF-1A07-9205-B3DB94373622}" dt="2021-04-24T13:43:07.505" v="414"/>
          <ac:spMkLst>
            <pc:docMk/>
            <pc:sldMk cId="1434007581" sldId="292"/>
            <ac:spMk id="8" creationId="{6714C8CF-16CE-4443-9ED7-415A11B86369}"/>
          </ac:spMkLst>
        </pc:spChg>
        <pc:spChg chg="add del mod">
          <ac:chgData name="Shaunak Prabhu" userId="S::prabhu.sha@northeastern.edu::0eab6dd9-d7f2-4777-a15c-da89a0897e0f" providerId="AD" clId="Web-{66C50D5D-DDBF-1A07-9205-B3DB94373622}" dt="2021-04-24T13:43:07.505" v="414"/>
          <ac:spMkLst>
            <pc:docMk/>
            <pc:sldMk cId="1434007581" sldId="292"/>
            <ac:spMk id="9" creationId="{667738E2-18BC-48FA-B86D-1F089F616E6F}"/>
          </ac:spMkLst>
        </pc:spChg>
        <pc:spChg chg="add del mod">
          <ac:chgData name="Shaunak Prabhu" userId="S::prabhu.sha@northeastern.edu::0eab6dd9-d7f2-4777-a15c-da89a0897e0f" providerId="AD" clId="Web-{66C50D5D-DDBF-1A07-9205-B3DB94373622}" dt="2021-04-24T13:43:07.505" v="414"/>
          <ac:spMkLst>
            <pc:docMk/>
            <pc:sldMk cId="1434007581" sldId="292"/>
            <ac:spMk id="10" creationId="{498E4CE5-A693-4571-8657-12CB37BBBA6E}"/>
          </ac:spMkLst>
        </pc:spChg>
        <pc:spChg chg="add del mod">
          <ac:chgData name="Shaunak Prabhu" userId="S::prabhu.sha@northeastern.edu::0eab6dd9-d7f2-4777-a15c-da89a0897e0f" providerId="AD" clId="Web-{66C50D5D-DDBF-1A07-9205-B3DB94373622}" dt="2021-04-24T13:43:06.255" v="412"/>
          <ac:spMkLst>
            <pc:docMk/>
            <pc:sldMk cId="1434007581" sldId="292"/>
            <ac:spMk id="11" creationId="{6F41CE9B-8348-40CF-86C8-07971BBD7F90}"/>
          </ac:spMkLst>
        </pc:spChg>
        <pc:spChg chg="add mod">
          <ac:chgData name="Shaunak Prabhu" userId="S::prabhu.sha@northeastern.edu::0eab6dd9-d7f2-4777-a15c-da89a0897e0f" providerId="AD" clId="Web-{66C50D5D-DDBF-1A07-9205-B3DB94373622}" dt="2021-04-24T13:43:33.146" v="438" actId="20577"/>
          <ac:spMkLst>
            <pc:docMk/>
            <pc:sldMk cId="1434007581" sldId="292"/>
            <ac:spMk id="12" creationId="{6F41CE9B-8348-40CF-86C8-07971BBD7F90}"/>
          </ac:spMkLst>
        </pc:spChg>
        <pc:spChg chg="add del mod">
          <ac:chgData name="Shaunak Prabhu" userId="S::prabhu.sha@northeastern.edu::0eab6dd9-d7f2-4777-a15c-da89a0897e0f" providerId="AD" clId="Web-{66C50D5D-DDBF-1A07-9205-B3DB94373622}" dt="2021-04-24T13:43:06.255" v="412"/>
          <ac:spMkLst>
            <pc:docMk/>
            <pc:sldMk cId="1434007581" sldId="292"/>
            <ac:spMk id="13" creationId="{8D0B1813-C6C1-414D-AE46-9DF1AFA791D8}"/>
          </ac:spMkLst>
        </pc:spChg>
        <pc:spChg chg="add mod">
          <ac:chgData name="Shaunak Prabhu" userId="S::prabhu.sha@northeastern.edu::0eab6dd9-d7f2-4777-a15c-da89a0897e0f" providerId="AD" clId="Web-{66C50D5D-DDBF-1A07-9205-B3DB94373622}" dt="2021-04-24T15:10:56.016" v="461" actId="20577"/>
          <ac:spMkLst>
            <pc:docMk/>
            <pc:sldMk cId="1434007581" sldId="292"/>
            <ac:spMk id="14" creationId="{8D0B1813-C6C1-414D-AE46-9DF1AFA791D8}"/>
          </ac:spMkLst>
        </pc:spChg>
        <pc:spChg chg="add del mod">
          <ac:chgData name="Shaunak Prabhu" userId="S::prabhu.sha@northeastern.edu::0eab6dd9-d7f2-4777-a15c-da89a0897e0f" providerId="AD" clId="Web-{66C50D5D-DDBF-1A07-9205-B3DB94373622}" dt="2021-04-24T13:43:06.255" v="412"/>
          <ac:spMkLst>
            <pc:docMk/>
            <pc:sldMk cId="1434007581" sldId="292"/>
            <ac:spMk id="15" creationId="{628351E0-9BCE-42B4-80DE-B251C789F30E}"/>
          </ac:spMkLst>
        </pc:spChg>
        <pc:spChg chg="add del mod">
          <ac:chgData name="Shaunak Prabhu" userId="S::prabhu.sha@northeastern.edu::0eab6dd9-d7f2-4777-a15c-da89a0897e0f" providerId="AD" clId="Web-{66C50D5D-DDBF-1A07-9205-B3DB94373622}" dt="2021-04-24T13:43:14.239" v="417"/>
          <ac:spMkLst>
            <pc:docMk/>
            <pc:sldMk cId="1434007581" sldId="292"/>
            <ac:spMk id="16" creationId="{628351E0-9BCE-42B4-80DE-B251C789F30E}"/>
          </ac:spMkLst>
        </pc:spChg>
        <pc:picChg chg="add del mod ord">
          <ac:chgData name="Shaunak Prabhu" userId="S::prabhu.sha@northeastern.edu::0eab6dd9-d7f2-4777-a15c-da89a0897e0f" providerId="AD" clId="Web-{66C50D5D-DDBF-1A07-9205-B3DB94373622}" dt="2021-04-24T13:42:44.817" v="407"/>
          <ac:picMkLst>
            <pc:docMk/>
            <pc:sldMk cId="1434007581" sldId="292"/>
            <ac:picMk id="4" creationId="{90712EA1-F90B-4345-A1D8-18A0E2EE278B}"/>
          </ac:picMkLst>
        </pc:picChg>
      </pc:sldChg>
    </pc:docChg>
  </pc:docChgLst>
  <pc:docChgLst>
    <pc:chgData name="Dileep Ravindranath Holla" userId="3168b91b-9f56-46f6-a427-3e0b5b97a988" providerId="ADAL" clId="{D6202507-98FA-46C9-B919-E3AE6DA10980}"/>
    <pc:docChg chg="undo custSel addSld delSld modSld delMainMaster">
      <pc:chgData name="Dileep Ravindranath Holla" userId="3168b91b-9f56-46f6-a427-3e0b5b97a988" providerId="ADAL" clId="{D6202507-98FA-46C9-B919-E3AE6DA10980}" dt="2021-04-24T02:26:43.188" v="201" actId="122"/>
      <pc:docMkLst>
        <pc:docMk/>
      </pc:docMkLst>
      <pc:sldChg chg="addSp modSp add del mod">
        <pc:chgData name="Dileep Ravindranath Holla" userId="3168b91b-9f56-46f6-a427-3e0b5b97a988" providerId="ADAL" clId="{D6202507-98FA-46C9-B919-E3AE6DA10980}" dt="2021-04-24T02:26:34.968" v="197" actId="122"/>
        <pc:sldMkLst>
          <pc:docMk/>
          <pc:sldMk cId="1100685298" sldId="268"/>
        </pc:sldMkLst>
        <pc:spChg chg="mod">
          <ac:chgData name="Dileep Ravindranath Holla" userId="3168b91b-9f56-46f6-a427-3e0b5b97a988" providerId="ADAL" clId="{D6202507-98FA-46C9-B919-E3AE6DA10980}" dt="2021-04-23T17:31:06.835" v="14" actId="26606"/>
          <ac:spMkLst>
            <pc:docMk/>
            <pc:sldMk cId="1100685298" sldId="268"/>
            <ac:spMk id="2" creationId="{EA697895-599E-45B1-BC8E-42E2D764187A}"/>
          </ac:spMkLst>
        </pc:spChg>
        <pc:spChg chg="ord">
          <ac:chgData name="Dileep Ravindranath Holla" userId="3168b91b-9f56-46f6-a427-3e0b5b97a988" providerId="ADAL" clId="{D6202507-98FA-46C9-B919-E3AE6DA10980}" dt="2021-04-23T17:31:06.835" v="14" actId="26606"/>
          <ac:spMkLst>
            <pc:docMk/>
            <pc:sldMk cId="1100685298" sldId="268"/>
            <ac:spMk id="5" creationId="{3862DC6C-275E-404E-A750-D42D3ADEB80E}"/>
          </ac:spMkLst>
        </pc:spChg>
        <pc:spChg chg="add mod">
          <ac:chgData name="Dileep Ravindranath Holla" userId="3168b91b-9f56-46f6-a427-3e0b5b97a988" providerId="ADAL" clId="{D6202507-98FA-46C9-B919-E3AE6DA10980}" dt="2021-04-24T02:26:34.968" v="197" actId="122"/>
          <ac:spMkLst>
            <pc:docMk/>
            <pc:sldMk cId="1100685298" sldId="268"/>
            <ac:spMk id="10" creationId="{A63E9333-FAAA-49FA-AE21-03D9B22684A5}"/>
          </ac:spMkLst>
        </pc:spChg>
        <pc:picChg chg="add mod">
          <ac:chgData name="Dileep Ravindranath Holla" userId="3168b91b-9f56-46f6-a427-3e0b5b97a988" providerId="ADAL" clId="{D6202507-98FA-46C9-B919-E3AE6DA10980}" dt="2021-04-23T17:31:28.801" v="25" actId="1076"/>
          <ac:picMkLst>
            <pc:docMk/>
            <pc:sldMk cId="1100685298" sldId="268"/>
            <ac:picMk id="4" creationId="{43CE3B2B-6635-40D1-89DE-B21E7435FDE1}"/>
          </ac:picMkLst>
        </pc:picChg>
      </pc:sldChg>
      <pc:sldChg chg="addSp delSp modSp mod">
        <pc:chgData name="Dileep Ravindranath Holla" userId="3168b91b-9f56-46f6-a427-3e0b5b97a988" providerId="ADAL" clId="{D6202507-98FA-46C9-B919-E3AE6DA10980}" dt="2021-04-24T02:26:43.188" v="201" actId="122"/>
        <pc:sldMkLst>
          <pc:docMk/>
          <pc:sldMk cId="457532227" sldId="269"/>
        </pc:sldMkLst>
        <pc:spChg chg="del">
          <ac:chgData name="Dileep Ravindranath Holla" userId="3168b91b-9f56-46f6-a427-3e0b5b97a988" providerId="ADAL" clId="{D6202507-98FA-46C9-B919-E3AE6DA10980}" dt="2021-04-23T17:35:07.613" v="92" actId="478"/>
          <ac:spMkLst>
            <pc:docMk/>
            <pc:sldMk cId="457532227" sldId="269"/>
            <ac:spMk id="2" creationId="{93394FF0-41EE-4B13-ABFC-4E605E40554C}"/>
          </ac:spMkLst>
        </pc:spChg>
        <pc:spChg chg="add del mod">
          <ac:chgData name="Dileep Ravindranath Holla" userId="3168b91b-9f56-46f6-a427-3e0b5b97a988" providerId="ADAL" clId="{D6202507-98FA-46C9-B919-E3AE6DA10980}" dt="2021-04-23T17:34:32.582" v="84" actId="478"/>
          <ac:spMkLst>
            <pc:docMk/>
            <pc:sldMk cId="457532227" sldId="269"/>
            <ac:spMk id="6" creationId="{DE562F7B-9CD5-4ADD-8022-1EDF5CE1A728}"/>
          </ac:spMkLst>
        </pc:spChg>
        <pc:spChg chg="add mod">
          <ac:chgData name="Dileep Ravindranath Holla" userId="3168b91b-9f56-46f6-a427-3e0b5b97a988" providerId="ADAL" clId="{D6202507-98FA-46C9-B919-E3AE6DA10980}" dt="2021-04-23T17:35:09.511" v="93"/>
          <ac:spMkLst>
            <pc:docMk/>
            <pc:sldMk cId="457532227" sldId="269"/>
            <ac:spMk id="9" creationId="{3AD1F247-4C0D-4E0D-B51D-0DBFE8B92FD9}"/>
          </ac:spMkLst>
        </pc:spChg>
        <pc:spChg chg="add mod">
          <ac:chgData name="Dileep Ravindranath Holla" userId="3168b91b-9f56-46f6-a427-3e0b5b97a988" providerId="ADAL" clId="{D6202507-98FA-46C9-B919-E3AE6DA10980}" dt="2021-04-24T02:26:43.188" v="201" actId="122"/>
          <ac:spMkLst>
            <pc:docMk/>
            <pc:sldMk cId="457532227" sldId="269"/>
            <ac:spMk id="10" creationId="{CB8028C1-9D4E-463D-9138-021743A5D682}"/>
          </ac:spMkLst>
        </pc:spChg>
        <pc:picChg chg="del mod">
          <ac:chgData name="Dileep Ravindranath Holla" userId="3168b91b-9f56-46f6-a427-3e0b5b97a988" providerId="ADAL" clId="{D6202507-98FA-46C9-B919-E3AE6DA10980}" dt="2021-04-23T17:34:21.830" v="81" actId="478"/>
          <ac:picMkLst>
            <pc:docMk/>
            <pc:sldMk cId="457532227" sldId="269"/>
            <ac:picMk id="4" creationId="{FA2C3998-644C-4270-A0FE-E9375DA1D714}"/>
          </ac:picMkLst>
        </pc:picChg>
        <pc:picChg chg="add del mod">
          <ac:chgData name="Dileep Ravindranath Holla" userId="3168b91b-9f56-46f6-a427-3e0b5b97a988" providerId="ADAL" clId="{D6202507-98FA-46C9-B919-E3AE6DA10980}" dt="2021-04-23T17:30:38.159" v="6" actId="478"/>
          <ac:picMkLst>
            <pc:docMk/>
            <pc:sldMk cId="457532227" sldId="269"/>
            <ac:picMk id="5" creationId="{2C49900B-2580-4570-B0BA-A5DE871690F9}"/>
          </ac:picMkLst>
        </pc:picChg>
        <pc:picChg chg="add mod">
          <ac:chgData name="Dileep Ravindranath Holla" userId="3168b91b-9f56-46f6-a427-3e0b5b97a988" providerId="ADAL" clId="{D6202507-98FA-46C9-B919-E3AE6DA10980}" dt="2021-04-23T17:34:56.292" v="90" actId="1076"/>
          <ac:picMkLst>
            <pc:docMk/>
            <pc:sldMk cId="457532227" sldId="269"/>
            <ac:picMk id="7" creationId="{09997537-5A5A-4102-86FB-6C2885956F1B}"/>
          </ac:picMkLst>
        </pc:picChg>
        <pc:picChg chg="add mod">
          <ac:chgData name="Dileep Ravindranath Holla" userId="3168b91b-9f56-46f6-a427-3e0b5b97a988" providerId="ADAL" clId="{D6202507-98FA-46C9-B919-E3AE6DA10980}" dt="2021-04-23T17:34:57.573" v="91" actId="1076"/>
          <ac:picMkLst>
            <pc:docMk/>
            <pc:sldMk cId="457532227" sldId="269"/>
            <ac:picMk id="8" creationId="{0B2F3CFA-1AFA-4073-A4F5-E5094B656B05}"/>
          </ac:picMkLst>
        </pc:picChg>
      </pc:sldChg>
      <pc:sldChg chg="addSp delSp modSp add mod">
        <pc:chgData name="Dileep Ravindranath Holla" userId="3168b91b-9f56-46f6-a427-3e0b5b97a988" providerId="ADAL" clId="{D6202507-98FA-46C9-B919-E3AE6DA10980}" dt="2021-04-24T02:26:38.279" v="198" actId="122"/>
        <pc:sldMkLst>
          <pc:docMk/>
          <pc:sldMk cId="3448992074" sldId="270"/>
        </pc:sldMkLst>
        <pc:spChg chg="mod">
          <ac:chgData name="Dileep Ravindranath Holla" userId="3168b91b-9f56-46f6-a427-3e0b5b97a988" providerId="ADAL" clId="{D6202507-98FA-46C9-B919-E3AE6DA10980}" dt="2021-04-24T02:26:38.279" v="198" actId="122"/>
          <ac:spMkLst>
            <pc:docMk/>
            <pc:sldMk cId="3448992074" sldId="270"/>
            <ac:spMk id="10" creationId="{A63E9333-FAAA-49FA-AE21-03D9B22684A5}"/>
          </ac:spMkLst>
        </pc:spChg>
        <pc:picChg chg="add mod">
          <ac:chgData name="Dileep Ravindranath Holla" userId="3168b91b-9f56-46f6-a427-3e0b5b97a988" providerId="ADAL" clId="{D6202507-98FA-46C9-B919-E3AE6DA10980}" dt="2021-04-23T17:34:10.739" v="80" actId="1076"/>
          <ac:picMkLst>
            <pc:docMk/>
            <pc:sldMk cId="3448992074" sldId="270"/>
            <ac:picMk id="3" creationId="{012521E4-6E37-4D1C-BBA9-C173B9FD7B0D}"/>
          </ac:picMkLst>
        </pc:picChg>
        <pc:picChg chg="del">
          <ac:chgData name="Dileep Ravindranath Holla" userId="3168b91b-9f56-46f6-a427-3e0b5b97a988" providerId="ADAL" clId="{D6202507-98FA-46C9-B919-E3AE6DA10980}" dt="2021-04-23T17:31:51.261" v="29" actId="478"/>
          <ac:picMkLst>
            <pc:docMk/>
            <pc:sldMk cId="3448992074" sldId="270"/>
            <ac:picMk id="4" creationId="{43CE3B2B-6635-40D1-89DE-B21E7435FDE1}"/>
          </ac:picMkLst>
        </pc:picChg>
        <pc:picChg chg="add del mod">
          <ac:chgData name="Dileep Ravindranath Holla" userId="3168b91b-9f56-46f6-a427-3e0b5b97a988" providerId="ADAL" clId="{D6202507-98FA-46C9-B919-E3AE6DA10980}" dt="2021-04-23T17:33:46.076" v="76" actId="478"/>
          <ac:picMkLst>
            <pc:docMk/>
            <pc:sldMk cId="3448992074" sldId="270"/>
            <ac:picMk id="6" creationId="{6D8D466D-581B-4A51-8C8C-EF46891AD5E8}"/>
          </ac:picMkLst>
        </pc:picChg>
      </pc:sldChg>
      <pc:sldChg chg="addSp delSp modSp add mod">
        <pc:chgData name="Dileep Ravindranath Holla" userId="3168b91b-9f56-46f6-a427-3e0b5b97a988" providerId="ADAL" clId="{D6202507-98FA-46C9-B919-E3AE6DA10980}" dt="2021-04-24T02:26:27.840" v="194" actId="122"/>
        <pc:sldMkLst>
          <pc:docMk/>
          <pc:sldMk cId="3581413058" sldId="271"/>
        </pc:sldMkLst>
        <pc:spChg chg="mod">
          <ac:chgData name="Dileep Ravindranath Holla" userId="3168b91b-9f56-46f6-a427-3e0b5b97a988" providerId="ADAL" clId="{D6202507-98FA-46C9-B919-E3AE6DA10980}" dt="2021-04-24T02:26:27.840" v="194" actId="122"/>
          <ac:spMkLst>
            <pc:docMk/>
            <pc:sldMk cId="3581413058" sldId="271"/>
            <ac:spMk id="10" creationId="{A63E9333-FAAA-49FA-AE21-03D9B22684A5}"/>
          </ac:spMkLst>
        </pc:spChg>
        <pc:picChg chg="del">
          <ac:chgData name="Dileep Ravindranath Holla" userId="3168b91b-9f56-46f6-a427-3e0b5b97a988" providerId="ADAL" clId="{D6202507-98FA-46C9-B919-E3AE6DA10980}" dt="2021-04-23T17:32:31.629" v="37" actId="478"/>
          <ac:picMkLst>
            <pc:docMk/>
            <pc:sldMk cId="3581413058" sldId="271"/>
            <ac:picMk id="6" creationId="{6D8D466D-581B-4A51-8C8C-EF46891AD5E8}"/>
          </ac:picMkLst>
        </pc:picChg>
        <pc:picChg chg="add mod">
          <ac:chgData name="Dileep Ravindranath Holla" userId="3168b91b-9f56-46f6-a427-3e0b5b97a988" providerId="ADAL" clId="{D6202507-98FA-46C9-B919-E3AE6DA10980}" dt="2021-04-23T17:32:56.486" v="44" actId="1076"/>
          <ac:picMkLst>
            <pc:docMk/>
            <pc:sldMk cId="3581413058" sldId="271"/>
            <ac:picMk id="7" creationId="{F7EC8059-2BA7-4829-B6F4-C3FBC16535BA}"/>
          </ac:picMkLst>
        </pc:picChg>
        <pc:picChg chg="add mod">
          <ac:chgData name="Dileep Ravindranath Holla" userId="3168b91b-9f56-46f6-a427-3e0b5b97a988" providerId="ADAL" clId="{D6202507-98FA-46C9-B919-E3AE6DA10980}" dt="2021-04-23T17:33:30.775" v="73" actId="1076"/>
          <ac:picMkLst>
            <pc:docMk/>
            <pc:sldMk cId="3581413058" sldId="271"/>
            <ac:picMk id="8" creationId="{780540E9-BCCA-48F3-B796-15F150A1B74B}"/>
          </ac:picMkLst>
        </pc:picChg>
      </pc:sldChg>
      <pc:sldChg chg="addSp delSp modSp add mod">
        <pc:chgData name="Dileep Ravindranath Holla" userId="3168b91b-9f56-46f6-a427-3e0b5b97a988" providerId="ADAL" clId="{D6202507-98FA-46C9-B919-E3AE6DA10980}" dt="2021-04-23T17:58:27.801" v="186" actId="1076"/>
        <pc:sldMkLst>
          <pc:docMk/>
          <pc:sldMk cId="24523582" sldId="272"/>
        </pc:sldMkLst>
        <pc:spChg chg="del">
          <ac:chgData name="Dileep Ravindranath Holla" userId="3168b91b-9f56-46f6-a427-3e0b5b97a988" providerId="ADAL" clId="{D6202507-98FA-46C9-B919-E3AE6DA10980}" dt="2021-04-23T17:58:19.842" v="182" actId="478"/>
          <ac:spMkLst>
            <pc:docMk/>
            <pc:sldMk cId="24523582" sldId="272"/>
            <ac:spMk id="2" creationId="{F6A66842-81A5-4BCF-9124-AA643A690FBA}"/>
          </ac:spMkLst>
        </pc:spChg>
        <pc:spChg chg="add del mod">
          <ac:chgData name="Dileep Ravindranath Holla" userId="3168b91b-9f56-46f6-a427-3e0b5b97a988" providerId="ADAL" clId="{D6202507-98FA-46C9-B919-E3AE6DA10980}" dt="2021-04-23T17:58:23.184" v="183" actId="478"/>
          <ac:spMkLst>
            <pc:docMk/>
            <pc:sldMk cId="24523582" sldId="272"/>
            <ac:spMk id="6" creationId="{F3D6B850-5555-4783-95AC-CE046976151B}"/>
          </ac:spMkLst>
        </pc:spChg>
        <pc:picChg chg="add mod">
          <ac:chgData name="Dileep Ravindranath Holla" userId="3168b91b-9f56-46f6-a427-3e0b5b97a988" providerId="ADAL" clId="{D6202507-98FA-46C9-B919-E3AE6DA10980}" dt="2021-04-23T17:58:27.801" v="186" actId="1076"/>
          <ac:picMkLst>
            <pc:docMk/>
            <pc:sldMk cId="24523582" sldId="272"/>
            <ac:picMk id="4" creationId="{F5BDBE53-5F00-4862-9E5C-24424F830FF1}"/>
          </ac:picMkLst>
        </pc:picChg>
        <pc:picChg chg="del">
          <ac:chgData name="Dileep Ravindranath Holla" userId="3168b91b-9f56-46f6-a427-3e0b5b97a988" providerId="ADAL" clId="{D6202507-98FA-46C9-B919-E3AE6DA10980}" dt="2021-04-23T17:57:59.855" v="172" actId="478"/>
          <ac:picMkLst>
            <pc:docMk/>
            <pc:sldMk cId="24523582" sldId="272"/>
            <ac:picMk id="10" creationId="{C8B65BAA-9C54-443A-81C7-97012F10B151}"/>
          </ac:picMkLst>
        </pc:picChg>
      </pc:sldChg>
      <pc:sldChg chg="new del">
        <pc:chgData name="Dileep Ravindranath Holla" userId="3168b91b-9f56-46f6-a427-3e0b5b97a988" providerId="ADAL" clId="{D6202507-98FA-46C9-B919-E3AE6DA10980}" dt="2021-04-23T17:57:55.306" v="170" actId="47"/>
        <pc:sldMkLst>
          <pc:docMk/>
          <pc:sldMk cId="3166607989" sldId="272"/>
        </pc:sldMkLst>
      </pc:sldChg>
      <pc:sldChg chg="modSp mod">
        <pc:chgData name="Dileep Ravindranath Holla" userId="3168b91b-9f56-46f6-a427-3e0b5b97a988" providerId="ADAL" clId="{D6202507-98FA-46C9-B919-E3AE6DA10980}" dt="2021-04-24T02:25:03.181" v="187" actId="1076"/>
        <pc:sldMkLst>
          <pc:docMk/>
          <pc:sldMk cId="2806934881" sldId="274"/>
        </pc:sldMkLst>
        <pc:spChg chg="mod">
          <ac:chgData name="Dileep Ravindranath Holla" userId="3168b91b-9f56-46f6-a427-3e0b5b97a988" providerId="ADAL" clId="{D6202507-98FA-46C9-B919-E3AE6DA10980}" dt="2021-04-24T02:25:03.181" v="187" actId="1076"/>
          <ac:spMkLst>
            <pc:docMk/>
            <pc:sldMk cId="2806934881" sldId="274"/>
            <ac:spMk id="2" creationId="{EB669CFD-CCD6-438C-84CC-5BA4471668B0}"/>
          </ac:spMkLst>
        </pc:spChg>
      </pc:sldChg>
      <pc:sldChg chg="modSp mod">
        <pc:chgData name="Dileep Ravindranath Holla" userId="3168b91b-9f56-46f6-a427-3e0b5b97a988" providerId="ADAL" clId="{D6202507-98FA-46C9-B919-E3AE6DA10980}" dt="2021-04-24T02:26:30.668" v="195" actId="122"/>
        <pc:sldMkLst>
          <pc:docMk/>
          <pc:sldMk cId="3912038224" sldId="283"/>
        </pc:sldMkLst>
        <pc:spChg chg="mod">
          <ac:chgData name="Dileep Ravindranath Holla" userId="3168b91b-9f56-46f6-a427-3e0b5b97a988" providerId="ADAL" clId="{D6202507-98FA-46C9-B919-E3AE6DA10980}" dt="2021-04-24T02:26:30.668" v="195" actId="122"/>
          <ac:spMkLst>
            <pc:docMk/>
            <pc:sldMk cId="3912038224" sldId="283"/>
            <ac:spMk id="10" creationId="{A63E9333-FAAA-49FA-AE21-03D9B22684A5}"/>
          </ac:spMkLst>
        </pc:spChg>
      </pc:sldChg>
      <pc:sldChg chg="modSp mod">
        <pc:chgData name="Dileep Ravindranath Holla" userId="3168b91b-9f56-46f6-a427-3e0b5b97a988" providerId="ADAL" clId="{D6202507-98FA-46C9-B919-E3AE6DA10980}" dt="2021-04-24T02:25:47.497" v="189" actId="20577"/>
        <pc:sldMkLst>
          <pc:docMk/>
          <pc:sldMk cId="3173376579" sldId="285"/>
        </pc:sldMkLst>
        <pc:spChg chg="mod">
          <ac:chgData name="Dileep Ravindranath Holla" userId="3168b91b-9f56-46f6-a427-3e0b5b97a988" providerId="ADAL" clId="{D6202507-98FA-46C9-B919-E3AE6DA10980}" dt="2021-04-24T02:25:47.497" v="189" actId="20577"/>
          <ac:spMkLst>
            <pc:docMk/>
            <pc:sldMk cId="3173376579" sldId="285"/>
            <ac:spMk id="2" creationId="{6085C7C0-A422-490E-8A31-2F3BBC522F63}"/>
          </ac:spMkLst>
        </pc:spChg>
      </pc:sldChg>
      <pc:sldMasterChg chg="del delSldLayout">
        <pc:chgData name="Dileep Ravindranath Holla" userId="3168b91b-9f56-46f6-a427-3e0b5b97a988" providerId="ADAL" clId="{D6202507-98FA-46C9-B919-E3AE6DA10980}" dt="2021-04-23T17:57:55.306" v="170" actId="47"/>
        <pc:sldMasterMkLst>
          <pc:docMk/>
          <pc:sldMasterMk cId="2460954070" sldId="2147483660"/>
        </pc:sldMasterMkLst>
        <pc:sldLayoutChg chg="del">
          <pc:chgData name="Dileep Ravindranath Holla" userId="3168b91b-9f56-46f6-a427-3e0b5b97a988" providerId="ADAL" clId="{D6202507-98FA-46C9-B919-E3AE6DA10980}" dt="2021-04-23T17:57:55.306" v="170" actId="47"/>
          <pc:sldLayoutMkLst>
            <pc:docMk/>
            <pc:sldMasterMk cId="2460954070" sldId="2147483660"/>
            <pc:sldLayoutMk cId="2385387890" sldId="2147483661"/>
          </pc:sldLayoutMkLst>
        </pc:sldLayoutChg>
        <pc:sldLayoutChg chg="del">
          <pc:chgData name="Dileep Ravindranath Holla" userId="3168b91b-9f56-46f6-a427-3e0b5b97a988" providerId="ADAL" clId="{D6202507-98FA-46C9-B919-E3AE6DA10980}" dt="2021-04-23T17:57:55.306" v="170" actId="47"/>
          <pc:sldLayoutMkLst>
            <pc:docMk/>
            <pc:sldMasterMk cId="2460954070" sldId="2147483660"/>
            <pc:sldLayoutMk cId="949138452" sldId="2147483662"/>
          </pc:sldLayoutMkLst>
        </pc:sldLayoutChg>
        <pc:sldLayoutChg chg="del">
          <pc:chgData name="Dileep Ravindranath Holla" userId="3168b91b-9f56-46f6-a427-3e0b5b97a988" providerId="ADAL" clId="{D6202507-98FA-46C9-B919-E3AE6DA10980}" dt="2021-04-23T17:57:55.306" v="170" actId="47"/>
          <pc:sldLayoutMkLst>
            <pc:docMk/>
            <pc:sldMasterMk cId="2460954070" sldId="2147483660"/>
            <pc:sldLayoutMk cId="2591524520" sldId="2147483663"/>
          </pc:sldLayoutMkLst>
        </pc:sldLayoutChg>
        <pc:sldLayoutChg chg="del">
          <pc:chgData name="Dileep Ravindranath Holla" userId="3168b91b-9f56-46f6-a427-3e0b5b97a988" providerId="ADAL" clId="{D6202507-98FA-46C9-B919-E3AE6DA10980}" dt="2021-04-23T17:57:55.306" v="170" actId="47"/>
          <pc:sldLayoutMkLst>
            <pc:docMk/>
            <pc:sldMasterMk cId="2460954070" sldId="2147483660"/>
            <pc:sldLayoutMk cId="1203092039" sldId="2147483664"/>
          </pc:sldLayoutMkLst>
        </pc:sldLayoutChg>
        <pc:sldLayoutChg chg="del">
          <pc:chgData name="Dileep Ravindranath Holla" userId="3168b91b-9f56-46f6-a427-3e0b5b97a988" providerId="ADAL" clId="{D6202507-98FA-46C9-B919-E3AE6DA10980}" dt="2021-04-23T17:57:55.306" v="170" actId="47"/>
          <pc:sldLayoutMkLst>
            <pc:docMk/>
            <pc:sldMasterMk cId="2460954070" sldId="2147483660"/>
            <pc:sldLayoutMk cId="3733172339" sldId="2147483665"/>
          </pc:sldLayoutMkLst>
        </pc:sldLayoutChg>
        <pc:sldLayoutChg chg="del">
          <pc:chgData name="Dileep Ravindranath Holla" userId="3168b91b-9f56-46f6-a427-3e0b5b97a988" providerId="ADAL" clId="{D6202507-98FA-46C9-B919-E3AE6DA10980}" dt="2021-04-23T17:57:55.306" v="170" actId="47"/>
          <pc:sldLayoutMkLst>
            <pc:docMk/>
            <pc:sldMasterMk cId="2460954070" sldId="2147483660"/>
            <pc:sldLayoutMk cId="3210312558" sldId="2147483666"/>
          </pc:sldLayoutMkLst>
        </pc:sldLayoutChg>
        <pc:sldLayoutChg chg="del">
          <pc:chgData name="Dileep Ravindranath Holla" userId="3168b91b-9f56-46f6-a427-3e0b5b97a988" providerId="ADAL" clId="{D6202507-98FA-46C9-B919-E3AE6DA10980}" dt="2021-04-23T17:57:55.306" v="170" actId="47"/>
          <pc:sldLayoutMkLst>
            <pc:docMk/>
            <pc:sldMasterMk cId="2460954070" sldId="2147483660"/>
            <pc:sldLayoutMk cId="3146388984" sldId="2147483667"/>
          </pc:sldLayoutMkLst>
        </pc:sldLayoutChg>
        <pc:sldLayoutChg chg="del">
          <pc:chgData name="Dileep Ravindranath Holla" userId="3168b91b-9f56-46f6-a427-3e0b5b97a988" providerId="ADAL" clId="{D6202507-98FA-46C9-B919-E3AE6DA10980}" dt="2021-04-23T17:57:55.306" v="170" actId="47"/>
          <pc:sldLayoutMkLst>
            <pc:docMk/>
            <pc:sldMasterMk cId="2460954070" sldId="2147483660"/>
            <pc:sldLayoutMk cId="3171841454" sldId="2147483668"/>
          </pc:sldLayoutMkLst>
        </pc:sldLayoutChg>
        <pc:sldLayoutChg chg="del">
          <pc:chgData name="Dileep Ravindranath Holla" userId="3168b91b-9f56-46f6-a427-3e0b5b97a988" providerId="ADAL" clId="{D6202507-98FA-46C9-B919-E3AE6DA10980}" dt="2021-04-23T17:57:55.306" v="170" actId="47"/>
          <pc:sldLayoutMkLst>
            <pc:docMk/>
            <pc:sldMasterMk cId="2460954070" sldId="2147483660"/>
            <pc:sldLayoutMk cId="1718958274" sldId="2147483669"/>
          </pc:sldLayoutMkLst>
        </pc:sldLayoutChg>
        <pc:sldLayoutChg chg="del">
          <pc:chgData name="Dileep Ravindranath Holla" userId="3168b91b-9f56-46f6-a427-3e0b5b97a988" providerId="ADAL" clId="{D6202507-98FA-46C9-B919-E3AE6DA10980}" dt="2021-04-23T17:57:55.306" v="170" actId="47"/>
          <pc:sldLayoutMkLst>
            <pc:docMk/>
            <pc:sldMasterMk cId="2460954070" sldId="2147483660"/>
            <pc:sldLayoutMk cId="2202905451" sldId="2147483670"/>
          </pc:sldLayoutMkLst>
        </pc:sldLayoutChg>
        <pc:sldLayoutChg chg="del">
          <pc:chgData name="Dileep Ravindranath Holla" userId="3168b91b-9f56-46f6-a427-3e0b5b97a988" providerId="ADAL" clId="{D6202507-98FA-46C9-B919-E3AE6DA10980}" dt="2021-04-23T17:57:55.306" v="170" actId="47"/>
          <pc:sldLayoutMkLst>
            <pc:docMk/>
            <pc:sldMasterMk cId="2460954070" sldId="2147483660"/>
            <pc:sldLayoutMk cId="3479445657" sldId="2147483671"/>
          </pc:sldLayoutMkLst>
        </pc:sldLayoutChg>
      </pc:sldMasterChg>
    </pc:docChg>
  </pc:docChgLst>
  <pc:docChgLst>
    <pc:chgData name="Dileep Ravindranath Holla" userId="S::holla.d@northeastern.edu::3168b91b-9f56-46f6-a427-3e0b5b97a988" providerId="AD" clId="Web-{7B33C19F-10E9-0000-C22B-90ED3FD78C44}"/>
    <pc:docChg chg="addSld delSld modSld">
      <pc:chgData name="Dileep Ravindranath Holla" userId="S::holla.d@northeastern.edu::3168b91b-9f56-46f6-a427-3e0b5b97a988" providerId="AD" clId="Web-{7B33C19F-10E9-0000-C22B-90ED3FD78C44}" dt="2021-04-23T23:33:01.232" v="64"/>
      <pc:docMkLst>
        <pc:docMk/>
      </pc:docMkLst>
      <pc:sldChg chg="modSp">
        <pc:chgData name="Dileep Ravindranath Holla" userId="S::holla.d@northeastern.edu::3168b91b-9f56-46f6-a427-3e0b5b97a988" providerId="AD" clId="Web-{7B33C19F-10E9-0000-C22B-90ED3FD78C44}" dt="2021-04-23T23:29:44.167" v="63" actId="1076"/>
        <pc:sldMkLst>
          <pc:docMk/>
          <pc:sldMk cId="457532227" sldId="269"/>
        </pc:sldMkLst>
        <pc:spChg chg="mod">
          <ac:chgData name="Dileep Ravindranath Holla" userId="S::holla.d@northeastern.edu::3168b91b-9f56-46f6-a427-3e0b5b97a988" providerId="AD" clId="Web-{7B33C19F-10E9-0000-C22B-90ED3FD78C44}" dt="2021-04-23T23:25:40.116" v="13" actId="20577"/>
          <ac:spMkLst>
            <pc:docMk/>
            <pc:sldMk cId="457532227" sldId="269"/>
            <ac:spMk id="10" creationId="{CB8028C1-9D4E-463D-9138-021743A5D682}"/>
          </ac:spMkLst>
        </pc:spChg>
        <pc:picChg chg="mod">
          <ac:chgData name="Dileep Ravindranath Holla" userId="S::holla.d@northeastern.edu::3168b91b-9f56-46f6-a427-3e0b5b97a988" providerId="AD" clId="Web-{7B33C19F-10E9-0000-C22B-90ED3FD78C44}" dt="2021-04-23T23:29:44.167" v="63" actId="1076"/>
          <ac:picMkLst>
            <pc:docMk/>
            <pc:sldMk cId="457532227" sldId="269"/>
            <ac:picMk id="7" creationId="{09997537-5A5A-4102-86FB-6C2885956F1B}"/>
          </ac:picMkLst>
        </pc:picChg>
        <pc:picChg chg="mod">
          <ac:chgData name="Dileep Ravindranath Holla" userId="S::holla.d@northeastern.edu::3168b91b-9f56-46f6-a427-3e0b5b97a988" providerId="AD" clId="Web-{7B33C19F-10E9-0000-C22B-90ED3FD78C44}" dt="2021-04-23T23:25:49.538" v="17" actId="1076"/>
          <ac:picMkLst>
            <pc:docMk/>
            <pc:sldMk cId="457532227" sldId="269"/>
            <ac:picMk id="8" creationId="{0B2F3CFA-1AFA-4073-A4F5-E5094B656B05}"/>
          </ac:picMkLst>
        </pc:picChg>
      </pc:sldChg>
      <pc:sldChg chg="addSp delSp modSp">
        <pc:chgData name="Dileep Ravindranath Holla" userId="S::holla.d@northeastern.edu::3168b91b-9f56-46f6-a427-3e0b5b97a988" providerId="AD" clId="Web-{7B33C19F-10E9-0000-C22B-90ED3FD78C44}" dt="2021-04-23T23:29:36.182" v="62" actId="1076"/>
        <pc:sldMkLst>
          <pc:docMk/>
          <pc:sldMk cId="3448992074" sldId="270"/>
        </pc:sldMkLst>
        <pc:spChg chg="add del mod">
          <ac:chgData name="Dileep Ravindranath Holla" userId="S::holla.d@northeastern.edu::3168b91b-9f56-46f6-a427-3e0b5b97a988" providerId="AD" clId="Web-{7B33C19F-10E9-0000-C22B-90ED3FD78C44}" dt="2021-04-23T23:23:55.396" v="7"/>
          <ac:spMkLst>
            <pc:docMk/>
            <pc:sldMk cId="3448992074" sldId="270"/>
            <ac:spMk id="6" creationId="{54F81426-D5C5-43BB-86E6-1E2C70E63760}"/>
          </ac:spMkLst>
        </pc:spChg>
        <pc:spChg chg="mod">
          <ac:chgData name="Dileep Ravindranath Holla" userId="S::holla.d@northeastern.edu::3168b91b-9f56-46f6-a427-3e0b5b97a988" providerId="AD" clId="Web-{7B33C19F-10E9-0000-C22B-90ED3FD78C44}" dt="2021-04-23T23:28:58.338" v="58" actId="20577"/>
          <ac:spMkLst>
            <pc:docMk/>
            <pc:sldMk cId="3448992074" sldId="270"/>
            <ac:spMk id="10" creationId="{A63E9333-FAAA-49FA-AE21-03D9B22684A5}"/>
          </ac:spMkLst>
        </pc:spChg>
        <pc:picChg chg="add del mod">
          <ac:chgData name="Dileep Ravindranath Holla" userId="S::holla.d@northeastern.edu::3168b91b-9f56-46f6-a427-3e0b5b97a988" providerId="AD" clId="Web-{7B33C19F-10E9-0000-C22B-90ED3FD78C44}" dt="2021-04-23T23:23:38.817" v="3"/>
          <ac:picMkLst>
            <pc:docMk/>
            <pc:sldMk cId="3448992074" sldId="270"/>
            <ac:picMk id="4" creationId="{9CD17DC5-2198-4625-A86A-A70004C57E38}"/>
          </ac:picMkLst>
        </pc:picChg>
        <pc:picChg chg="add mod">
          <ac:chgData name="Dileep Ravindranath Holla" userId="S::holla.d@northeastern.edu::3168b91b-9f56-46f6-a427-3e0b5b97a988" providerId="AD" clId="Web-{7B33C19F-10E9-0000-C22B-90ED3FD78C44}" dt="2021-04-23T23:29:36.182" v="62" actId="1076"/>
          <ac:picMkLst>
            <pc:docMk/>
            <pc:sldMk cId="3448992074" sldId="270"/>
            <ac:picMk id="7" creationId="{566E965D-1802-4F90-ACDB-45679A161F27}"/>
          </ac:picMkLst>
        </pc:picChg>
      </pc:sldChg>
      <pc:sldChg chg="addSp modSp add">
        <pc:chgData name="Dileep Ravindranath Holla" userId="S::holla.d@northeastern.edu::3168b91b-9f56-46f6-a427-3e0b5b97a988" providerId="AD" clId="Web-{7B33C19F-10E9-0000-C22B-90ED3FD78C44}" dt="2021-04-23T23:25:18.241" v="11" actId="1076"/>
        <pc:sldMkLst>
          <pc:docMk/>
          <pc:sldMk cId="3912038224" sldId="283"/>
        </pc:sldMkLst>
        <pc:picChg chg="add mod">
          <ac:chgData name="Dileep Ravindranath Holla" userId="S::holla.d@northeastern.edu::3168b91b-9f56-46f6-a427-3e0b5b97a988" providerId="AD" clId="Web-{7B33C19F-10E9-0000-C22B-90ED3FD78C44}" dt="2021-04-23T23:25:18.241" v="11" actId="1076"/>
          <ac:picMkLst>
            <pc:docMk/>
            <pc:sldMk cId="3912038224" sldId="283"/>
            <ac:picMk id="4" creationId="{FA0AC047-C221-418D-9C17-442CAA7A8F0D}"/>
          </ac:picMkLst>
        </pc:picChg>
      </pc:sldChg>
      <pc:sldChg chg="delSp add del">
        <pc:chgData name="Dileep Ravindranath Holla" userId="S::holla.d@northeastern.edu::3168b91b-9f56-46f6-a427-3e0b5b97a988" providerId="AD" clId="Web-{7B33C19F-10E9-0000-C22B-90ED3FD78C44}" dt="2021-04-23T23:33:01.232" v="64"/>
        <pc:sldMkLst>
          <pc:docMk/>
          <pc:sldMk cId="200573428" sldId="284"/>
        </pc:sldMkLst>
        <pc:picChg chg="del">
          <ac:chgData name="Dileep Ravindranath Holla" userId="S::holla.d@northeastern.edu::3168b91b-9f56-46f6-a427-3e0b5b97a988" providerId="AD" clId="Web-{7B33C19F-10E9-0000-C22B-90ED3FD78C44}" dt="2021-04-23T23:26:16.210" v="20"/>
          <ac:picMkLst>
            <pc:docMk/>
            <pc:sldMk cId="200573428" sldId="284"/>
            <ac:picMk id="7" creationId="{09997537-5A5A-4102-86FB-6C2885956F1B}"/>
          </ac:picMkLst>
        </pc:picChg>
        <pc:picChg chg="del">
          <ac:chgData name="Dileep Ravindranath Holla" userId="S::holla.d@northeastern.edu::3168b91b-9f56-46f6-a427-3e0b5b97a988" providerId="AD" clId="Web-{7B33C19F-10E9-0000-C22B-90ED3FD78C44}" dt="2021-04-23T23:26:17.320" v="21"/>
          <ac:picMkLst>
            <pc:docMk/>
            <pc:sldMk cId="200573428" sldId="284"/>
            <ac:picMk id="8" creationId="{0B2F3CFA-1AFA-4073-A4F5-E5094B656B05}"/>
          </ac:picMkLst>
        </pc:picChg>
      </pc:sldChg>
    </pc:docChg>
  </pc:docChgLst>
  <pc:docChgLst>
    <pc:chgData name="Dileep Ravindranath Holla" userId="S::holla.d@northeastern.edu::3168b91b-9f56-46f6-a427-3e0b5b97a988" providerId="AD" clId="Web-{E473B3BE-8C11-445E-F602-48CDE17E3123}"/>
    <pc:docChg chg="modSld">
      <pc:chgData name="Dileep Ravindranath Holla" userId="S::holla.d@northeastern.edu::3168b91b-9f56-46f6-a427-3e0b5b97a988" providerId="AD" clId="Web-{E473B3BE-8C11-445E-F602-48CDE17E3123}" dt="2021-04-24T15:32:10.056" v="13" actId="20577"/>
      <pc:docMkLst>
        <pc:docMk/>
      </pc:docMkLst>
      <pc:sldChg chg="modSp">
        <pc:chgData name="Dileep Ravindranath Holla" userId="S::holla.d@northeastern.edu::3168b91b-9f56-46f6-a427-3e0b5b97a988" providerId="AD" clId="Web-{E473B3BE-8C11-445E-F602-48CDE17E3123}" dt="2021-04-24T15:32:10.056" v="13" actId="20577"/>
        <pc:sldMkLst>
          <pc:docMk/>
          <pc:sldMk cId="3157415546" sldId="267"/>
        </pc:sldMkLst>
        <pc:spChg chg="mod">
          <ac:chgData name="Dileep Ravindranath Holla" userId="S::holla.d@northeastern.edu::3168b91b-9f56-46f6-a427-3e0b5b97a988" providerId="AD" clId="Web-{E473B3BE-8C11-445E-F602-48CDE17E3123}" dt="2021-04-24T15:32:10.056" v="13" actId="20577"/>
          <ac:spMkLst>
            <pc:docMk/>
            <pc:sldMk cId="3157415546" sldId="267"/>
            <ac:spMk id="12" creationId="{FA010497-2D7C-4D16-985D-1738915B8175}"/>
          </ac:spMkLst>
        </pc:spChg>
      </pc:sldChg>
    </pc:docChg>
  </pc:docChgLst>
  <pc:docChgLst>
    <pc:chgData name="Dileep Ravindranath Holla" userId="S::holla.d@northeastern.edu::3168b91b-9f56-46f6-a427-3e0b5b97a988" providerId="AD" clId="Web-{88CDE591-E4A0-512D-B2E9-6015B8CE750E}"/>
    <pc:docChg chg="modSld">
      <pc:chgData name="Dileep Ravindranath Holla" userId="S::holla.d@northeastern.edu::3168b91b-9f56-46f6-a427-3e0b5b97a988" providerId="AD" clId="Web-{88CDE591-E4A0-512D-B2E9-6015B8CE750E}" dt="2021-04-24T15:33:07.822" v="33"/>
      <pc:docMkLst>
        <pc:docMk/>
      </pc:docMkLst>
      <pc:sldChg chg="modTransition">
        <pc:chgData name="Dileep Ravindranath Holla" userId="S::holla.d@northeastern.edu::3168b91b-9f56-46f6-a427-3e0b5b97a988" providerId="AD" clId="Web-{88CDE591-E4A0-512D-B2E9-6015B8CE750E}" dt="2021-04-24T15:33:07.822" v="33"/>
        <pc:sldMkLst>
          <pc:docMk/>
          <pc:sldMk cId="332482530" sldId="257"/>
        </pc:sldMkLst>
      </pc:sldChg>
      <pc:sldChg chg="modTransition">
        <pc:chgData name="Dileep Ravindranath Holla" userId="S::holla.d@northeastern.edu::3168b91b-9f56-46f6-a427-3e0b5b97a988" providerId="AD" clId="Web-{88CDE591-E4A0-512D-B2E9-6015B8CE750E}" dt="2021-04-24T15:33:07.822" v="1"/>
        <pc:sldMkLst>
          <pc:docMk/>
          <pc:sldMk cId="3240294564" sldId="260"/>
        </pc:sldMkLst>
      </pc:sldChg>
      <pc:sldChg chg="modTransition">
        <pc:chgData name="Dileep Ravindranath Holla" userId="S::holla.d@northeastern.edu::3168b91b-9f56-46f6-a427-3e0b5b97a988" providerId="AD" clId="Web-{88CDE591-E4A0-512D-B2E9-6015B8CE750E}" dt="2021-04-24T15:33:07.822" v="32"/>
        <pc:sldMkLst>
          <pc:docMk/>
          <pc:sldMk cId="3482726152" sldId="261"/>
        </pc:sldMkLst>
      </pc:sldChg>
      <pc:sldChg chg="modTransition">
        <pc:chgData name="Dileep Ravindranath Holla" userId="S::holla.d@northeastern.edu::3168b91b-9f56-46f6-a427-3e0b5b97a988" providerId="AD" clId="Web-{88CDE591-E4A0-512D-B2E9-6015B8CE750E}" dt="2021-04-24T15:33:07.822" v="7"/>
        <pc:sldMkLst>
          <pc:docMk/>
          <pc:sldMk cId="3707865526" sldId="262"/>
        </pc:sldMkLst>
      </pc:sldChg>
      <pc:sldChg chg="modTransition">
        <pc:chgData name="Dileep Ravindranath Holla" userId="S::holla.d@northeastern.edu::3168b91b-9f56-46f6-a427-3e0b5b97a988" providerId="AD" clId="Web-{88CDE591-E4A0-512D-B2E9-6015B8CE750E}" dt="2021-04-24T15:33:07.822" v="14"/>
        <pc:sldMkLst>
          <pc:docMk/>
          <pc:sldMk cId="3940293619" sldId="263"/>
        </pc:sldMkLst>
      </pc:sldChg>
      <pc:sldChg chg="modTransition">
        <pc:chgData name="Dileep Ravindranath Holla" userId="S::holla.d@northeastern.edu::3168b91b-9f56-46f6-a427-3e0b5b97a988" providerId="AD" clId="Web-{88CDE591-E4A0-512D-B2E9-6015B8CE750E}" dt="2021-04-24T15:33:07.822" v="15"/>
        <pc:sldMkLst>
          <pc:docMk/>
          <pc:sldMk cId="1908152949" sldId="264"/>
        </pc:sldMkLst>
      </pc:sldChg>
      <pc:sldChg chg="modTransition">
        <pc:chgData name="Dileep Ravindranath Holla" userId="S::holla.d@northeastern.edu::3168b91b-9f56-46f6-a427-3e0b5b97a988" providerId="AD" clId="Web-{88CDE591-E4A0-512D-B2E9-6015B8CE750E}" dt="2021-04-24T15:33:07.822" v="16"/>
        <pc:sldMkLst>
          <pc:docMk/>
          <pc:sldMk cId="1230951198" sldId="265"/>
        </pc:sldMkLst>
      </pc:sldChg>
      <pc:sldChg chg="modTransition">
        <pc:chgData name="Dileep Ravindranath Holla" userId="S::holla.d@northeastern.edu::3168b91b-9f56-46f6-a427-3e0b5b97a988" providerId="AD" clId="Web-{88CDE591-E4A0-512D-B2E9-6015B8CE750E}" dt="2021-04-24T15:33:07.822" v="17"/>
        <pc:sldMkLst>
          <pc:docMk/>
          <pc:sldMk cId="1804119648" sldId="266"/>
        </pc:sldMkLst>
      </pc:sldChg>
      <pc:sldChg chg="modTransition">
        <pc:chgData name="Dileep Ravindranath Holla" userId="S::holla.d@northeastern.edu::3168b91b-9f56-46f6-a427-3e0b5b97a988" providerId="AD" clId="Web-{88CDE591-E4A0-512D-B2E9-6015B8CE750E}" dt="2021-04-24T15:33:07.822" v="31"/>
        <pc:sldMkLst>
          <pc:docMk/>
          <pc:sldMk cId="3157415546" sldId="267"/>
        </pc:sldMkLst>
      </pc:sldChg>
      <pc:sldChg chg="modTransition">
        <pc:chgData name="Dileep Ravindranath Holla" userId="S::holla.d@northeastern.edu::3168b91b-9f56-46f6-a427-3e0b5b97a988" providerId="AD" clId="Web-{88CDE591-E4A0-512D-B2E9-6015B8CE750E}" dt="2021-04-24T15:33:07.822" v="19"/>
        <pc:sldMkLst>
          <pc:docMk/>
          <pc:sldMk cId="1100685298" sldId="268"/>
        </pc:sldMkLst>
      </pc:sldChg>
      <pc:sldChg chg="modTransition">
        <pc:chgData name="Dileep Ravindranath Holla" userId="S::holla.d@northeastern.edu::3168b91b-9f56-46f6-a427-3e0b5b97a988" providerId="AD" clId="Web-{88CDE591-E4A0-512D-B2E9-6015B8CE750E}" dt="2021-04-24T15:33:07.822" v="23"/>
        <pc:sldMkLst>
          <pc:docMk/>
          <pc:sldMk cId="457532227" sldId="269"/>
        </pc:sldMkLst>
      </pc:sldChg>
      <pc:sldChg chg="modTransition">
        <pc:chgData name="Dileep Ravindranath Holla" userId="S::holla.d@northeastern.edu::3168b91b-9f56-46f6-a427-3e0b5b97a988" providerId="AD" clId="Web-{88CDE591-E4A0-512D-B2E9-6015B8CE750E}" dt="2021-04-24T15:33:07.822" v="22"/>
        <pc:sldMkLst>
          <pc:docMk/>
          <pc:sldMk cId="3448992074" sldId="270"/>
        </pc:sldMkLst>
      </pc:sldChg>
      <pc:sldChg chg="modTransition">
        <pc:chgData name="Dileep Ravindranath Holla" userId="S::holla.d@northeastern.edu::3168b91b-9f56-46f6-a427-3e0b5b97a988" providerId="AD" clId="Web-{88CDE591-E4A0-512D-B2E9-6015B8CE750E}" dt="2021-04-24T15:33:07.822" v="21"/>
        <pc:sldMkLst>
          <pc:docMk/>
          <pc:sldMk cId="3581413058" sldId="271"/>
        </pc:sldMkLst>
      </pc:sldChg>
      <pc:sldChg chg="modTransition">
        <pc:chgData name="Dileep Ravindranath Holla" userId="S::holla.d@northeastern.edu::3168b91b-9f56-46f6-a427-3e0b5b97a988" providerId="AD" clId="Web-{88CDE591-E4A0-512D-B2E9-6015B8CE750E}" dt="2021-04-24T15:33:07.822" v="2"/>
        <pc:sldMkLst>
          <pc:docMk/>
          <pc:sldMk cId="24523582" sldId="272"/>
        </pc:sldMkLst>
      </pc:sldChg>
      <pc:sldChg chg="modTransition">
        <pc:chgData name="Dileep Ravindranath Holla" userId="S::holla.d@northeastern.edu::3168b91b-9f56-46f6-a427-3e0b5b97a988" providerId="AD" clId="Web-{88CDE591-E4A0-512D-B2E9-6015B8CE750E}" dt="2021-04-24T15:33:07.822" v="4"/>
        <pc:sldMkLst>
          <pc:docMk/>
          <pc:sldMk cId="3168309098" sldId="273"/>
        </pc:sldMkLst>
      </pc:sldChg>
      <pc:sldChg chg="modTransition">
        <pc:chgData name="Dileep Ravindranath Holla" userId="S::holla.d@northeastern.edu::3168b91b-9f56-46f6-a427-3e0b5b97a988" providerId="AD" clId="Web-{88CDE591-E4A0-512D-B2E9-6015B8CE750E}" dt="2021-04-24T15:33:07.822" v="3"/>
        <pc:sldMkLst>
          <pc:docMk/>
          <pc:sldMk cId="2806934881" sldId="274"/>
        </pc:sldMkLst>
      </pc:sldChg>
      <pc:sldChg chg="modTransition">
        <pc:chgData name="Dileep Ravindranath Holla" userId="S::holla.d@northeastern.edu::3168b91b-9f56-46f6-a427-3e0b5b97a988" providerId="AD" clId="Web-{88CDE591-E4A0-512D-B2E9-6015B8CE750E}" dt="2021-04-24T15:33:07.822" v="10"/>
        <pc:sldMkLst>
          <pc:docMk/>
          <pc:sldMk cId="1607593540" sldId="275"/>
        </pc:sldMkLst>
      </pc:sldChg>
      <pc:sldChg chg="modTransition">
        <pc:chgData name="Dileep Ravindranath Holla" userId="S::holla.d@northeastern.edu::3168b91b-9f56-46f6-a427-3e0b5b97a988" providerId="AD" clId="Web-{88CDE591-E4A0-512D-B2E9-6015B8CE750E}" dt="2021-04-24T15:33:07.822" v="8"/>
        <pc:sldMkLst>
          <pc:docMk/>
          <pc:sldMk cId="1558624382" sldId="276"/>
        </pc:sldMkLst>
      </pc:sldChg>
      <pc:sldChg chg="modTransition">
        <pc:chgData name="Dileep Ravindranath Holla" userId="S::holla.d@northeastern.edu::3168b91b-9f56-46f6-a427-3e0b5b97a988" providerId="AD" clId="Web-{88CDE591-E4A0-512D-B2E9-6015B8CE750E}" dt="2021-04-24T15:33:07.822" v="24"/>
        <pc:sldMkLst>
          <pc:docMk/>
          <pc:sldMk cId="3632684456" sldId="277"/>
        </pc:sldMkLst>
      </pc:sldChg>
      <pc:sldChg chg="modTransition">
        <pc:chgData name="Dileep Ravindranath Holla" userId="S::holla.d@northeastern.edu::3168b91b-9f56-46f6-a427-3e0b5b97a988" providerId="AD" clId="Web-{88CDE591-E4A0-512D-B2E9-6015B8CE750E}" dt="2021-04-24T15:33:07.822" v="25"/>
        <pc:sldMkLst>
          <pc:docMk/>
          <pc:sldMk cId="1246386821" sldId="278"/>
        </pc:sldMkLst>
      </pc:sldChg>
      <pc:sldChg chg="modTransition">
        <pc:chgData name="Dileep Ravindranath Holla" userId="S::holla.d@northeastern.edu::3168b91b-9f56-46f6-a427-3e0b5b97a988" providerId="AD" clId="Web-{88CDE591-E4A0-512D-B2E9-6015B8CE750E}" dt="2021-04-24T15:33:07.822" v="26"/>
        <pc:sldMkLst>
          <pc:docMk/>
          <pc:sldMk cId="1524499900" sldId="279"/>
        </pc:sldMkLst>
      </pc:sldChg>
      <pc:sldChg chg="modTransition">
        <pc:chgData name="Dileep Ravindranath Holla" userId="S::holla.d@northeastern.edu::3168b91b-9f56-46f6-a427-3e0b5b97a988" providerId="AD" clId="Web-{88CDE591-E4A0-512D-B2E9-6015B8CE750E}" dt="2021-04-24T15:33:07.822" v="18"/>
        <pc:sldMkLst>
          <pc:docMk/>
          <pc:sldMk cId="2916378820" sldId="280"/>
        </pc:sldMkLst>
      </pc:sldChg>
      <pc:sldChg chg="modTransition">
        <pc:chgData name="Dileep Ravindranath Holla" userId="S::holla.d@northeastern.edu::3168b91b-9f56-46f6-a427-3e0b5b97a988" providerId="AD" clId="Web-{88CDE591-E4A0-512D-B2E9-6015B8CE750E}" dt="2021-04-24T15:33:07.822" v="27"/>
        <pc:sldMkLst>
          <pc:docMk/>
          <pc:sldMk cId="3324366280" sldId="281"/>
        </pc:sldMkLst>
      </pc:sldChg>
      <pc:sldChg chg="modTransition">
        <pc:chgData name="Dileep Ravindranath Holla" userId="S::holla.d@northeastern.edu::3168b91b-9f56-46f6-a427-3e0b5b97a988" providerId="AD" clId="Web-{88CDE591-E4A0-512D-B2E9-6015B8CE750E}" dt="2021-04-24T15:33:07.822" v="6"/>
        <pc:sldMkLst>
          <pc:docMk/>
          <pc:sldMk cId="3353706696" sldId="282"/>
        </pc:sldMkLst>
      </pc:sldChg>
      <pc:sldChg chg="modTransition">
        <pc:chgData name="Dileep Ravindranath Holla" userId="S::holla.d@northeastern.edu::3168b91b-9f56-46f6-a427-3e0b5b97a988" providerId="AD" clId="Web-{88CDE591-E4A0-512D-B2E9-6015B8CE750E}" dt="2021-04-24T15:33:07.822" v="20"/>
        <pc:sldMkLst>
          <pc:docMk/>
          <pc:sldMk cId="3912038224" sldId="283"/>
        </pc:sldMkLst>
      </pc:sldChg>
      <pc:sldChg chg="modTransition">
        <pc:chgData name="Dileep Ravindranath Holla" userId="S::holla.d@northeastern.edu::3168b91b-9f56-46f6-a427-3e0b5b97a988" providerId="AD" clId="Web-{88CDE591-E4A0-512D-B2E9-6015B8CE750E}" dt="2021-04-24T15:33:07.822" v="9"/>
        <pc:sldMkLst>
          <pc:docMk/>
          <pc:sldMk cId="85075073" sldId="284"/>
        </pc:sldMkLst>
      </pc:sldChg>
      <pc:sldChg chg="modTransition">
        <pc:chgData name="Dileep Ravindranath Holla" userId="S::holla.d@northeastern.edu::3168b91b-9f56-46f6-a427-3e0b5b97a988" providerId="AD" clId="Web-{88CDE591-E4A0-512D-B2E9-6015B8CE750E}" dt="2021-04-24T15:33:07.822" v="11"/>
        <pc:sldMkLst>
          <pc:docMk/>
          <pc:sldMk cId="3173376579" sldId="285"/>
        </pc:sldMkLst>
      </pc:sldChg>
      <pc:sldChg chg="modTransition">
        <pc:chgData name="Dileep Ravindranath Holla" userId="S::holla.d@northeastern.edu::3168b91b-9f56-46f6-a427-3e0b5b97a988" providerId="AD" clId="Web-{88CDE591-E4A0-512D-B2E9-6015B8CE750E}" dt="2021-04-24T15:33:07.822" v="28"/>
        <pc:sldMkLst>
          <pc:docMk/>
          <pc:sldMk cId="1855093945" sldId="286"/>
        </pc:sldMkLst>
      </pc:sldChg>
      <pc:sldChg chg="modTransition">
        <pc:chgData name="Dileep Ravindranath Holla" userId="S::holla.d@northeastern.edu::3168b91b-9f56-46f6-a427-3e0b5b97a988" providerId="AD" clId="Web-{88CDE591-E4A0-512D-B2E9-6015B8CE750E}" dt="2021-04-24T15:33:07.822" v="29"/>
        <pc:sldMkLst>
          <pc:docMk/>
          <pc:sldMk cId="2616194537" sldId="287"/>
        </pc:sldMkLst>
      </pc:sldChg>
      <pc:sldChg chg="modTransition">
        <pc:chgData name="Dileep Ravindranath Holla" userId="S::holla.d@northeastern.edu::3168b91b-9f56-46f6-a427-3e0b5b97a988" providerId="AD" clId="Web-{88CDE591-E4A0-512D-B2E9-6015B8CE750E}" dt="2021-04-24T15:33:07.822" v="30"/>
        <pc:sldMkLst>
          <pc:docMk/>
          <pc:sldMk cId="162047652" sldId="288"/>
        </pc:sldMkLst>
      </pc:sldChg>
      <pc:sldChg chg="modTransition">
        <pc:chgData name="Dileep Ravindranath Holla" userId="S::holla.d@northeastern.edu::3168b91b-9f56-46f6-a427-3e0b5b97a988" providerId="AD" clId="Web-{88CDE591-E4A0-512D-B2E9-6015B8CE750E}" dt="2021-04-24T15:33:07.822" v="5"/>
        <pc:sldMkLst>
          <pc:docMk/>
          <pc:sldMk cId="3417205927" sldId="289"/>
        </pc:sldMkLst>
      </pc:sldChg>
      <pc:sldChg chg="modTransition">
        <pc:chgData name="Dileep Ravindranath Holla" userId="S::holla.d@northeastern.edu::3168b91b-9f56-46f6-a427-3e0b5b97a988" providerId="AD" clId="Web-{88CDE591-E4A0-512D-B2E9-6015B8CE750E}" dt="2021-04-24T15:33:07.822" v="12"/>
        <pc:sldMkLst>
          <pc:docMk/>
          <pc:sldMk cId="4258964930" sldId="290"/>
        </pc:sldMkLst>
      </pc:sldChg>
      <pc:sldChg chg="modTransition">
        <pc:chgData name="Dileep Ravindranath Holla" userId="S::holla.d@northeastern.edu::3168b91b-9f56-46f6-a427-3e0b5b97a988" providerId="AD" clId="Web-{88CDE591-E4A0-512D-B2E9-6015B8CE750E}" dt="2021-04-24T15:33:07.822" v="13"/>
        <pc:sldMkLst>
          <pc:docMk/>
          <pc:sldMk cId="321953694" sldId="291"/>
        </pc:sldMkLst>
      </pc:sldChg>
      <pc:sldChg chg="modTransition">
        <pc:chgData name="Dileep Ravindranath Holla" userId="S::holla.d@northeastern.edu::3168b91b-9f56-46f6-a427-3e0b5b97a988" providerId="AD" clId="Web-{88CDE591-E4A0-512D-B2E9-6015B8CE750E}" dt="2021-04-24T15:33:07.822" v="0"/>
        <pc:sldMkLst>
          <pc:docMk/>
          <pc:sldMk cId="1434007581" sldId="292"/>
        </pc:sldMkLst>
      </pc:sldChg>
    </pc:docChg>
  </pc:docChgLst>
  <pc:docChgLst>
    <pc:chgData name="Shaunak Prabhu" userId="S::prabhu.sha@northeastern.edu::0eab6dd9-d7f2-4777-a15c-da89a0897e0f" providerId="AD" clId="Web-{BE60C19F-80FD-0000-A09A-A57758027266}"/>
    <pc:docChg chg="modSld">
      <pc:chgData name="Shaunak Prabhu" userId="S::prabhu.sha@northeastern.edu::0eab6dd9-d7f2-4777-a15c-da89a0897e0f" providerId="AD" clId="Web-{BE60C19F-80FD-0000-A09A-A57758027266}" dt="2021-04-24T12:54:09.966" v="18" actId="1076"/>
      <pc:docMkLst>
        <pc:docMk/>
      </pc:docMkLst>
      <pc:sldChg chg="addSp modSp">
        <pc:chgData name="Shaunak Prabhu" userId="S::prabhu.sha@northeastern.edu::0eab6dd9-d7f2-4777-a15c-da89a0897e0f" providerId="AD" clId="Web-{BE60C19F-80FD-0000-A09A-A57758027266}" dt="2021-04-24T12:54:09.966" v="18" actId="1076"/>
        <pc:sldMkLst>
          <pc:docMk/>
          <pc:sldMk cId="3482726152" sldId="261"/>
        </pc:sldMkLst>
        <pc:spChg chg="mod">
          <ac:chgData name="Shaunak Prabhu" userId="S::prabhu.sha@northeastern.edu::0eab6dd9-d7f2-4777-a15c-da89a0897e0f" providerId="AD" clId="Web-{BE60C19F-80FD-0000-A09A-A57758027266}" dt="2021-04-24T12:53:56.294" v="13" actId="20577"/>
          <ac:spMkLst>
            <pc:docMk/>
            <pc:sldMk cId="3482726152" sldId="261"/>
            <ac:spMk id="3" creationId="{E4F4A88E-403C-4AE4-8042-AD5573ECD44E}"/>
          </ac:spMkLst>
        </pc:spChg>
        <pc:picChg chg="add mod">
          <ac:chgData name="Shaunak Prabhu" userId="S::prabhu.sha@northeastern.edu::0eab6dd9-d7f2-4777-a15c-da89a0897e0f" providerId="AD" clId="Web-{BE60C19F-80FD-0000-A09A-A57758027266}" dt="2021-04-24T12:54:09.966" v="18" actId="1076"/>
          <ac:picMkLst>
            <pc:docMk/>
            <pc:sldMk cId="3482726152" sldId="261"/>
            <ac:picMk id="4" creationId="{49A5C9A4-131F-405C-AD9F-40252916B7F8}"/>
          </ac:picMkLst>
        </pc:picChg>
      </pc:sldChg>
    </pc:docChg>
  </pc:docChgLst>
  <pc:docChgLst>
    <pc:chgData name="Dileep Ravindranath Holla" userId="S::holla.d@northeastern.edu::3168b91b-9f56-46f6-a427-3e0b5b97a988" providerId="AD" clId="Web-{B30C182F-FBB3-F652-0060-1EECF2A836FE}"/>
    <pc:docChg chg="addSld delSld modSld sldOrd">
      <pc:chgData name="Dileep Ravindranath Holla" userId="S::holla.d@northeastern.edu::3168b91b-9f56-46f6-a427-3e0b5b97a988" providerId="AD" clId="Web-{B30C182F-FBB3-F652-0060-1EECF2A836FE}" dt="2021-04-23T17:28:18.627" v="321" actId="1076"/>
      <pc:docMkLst>
        <pc:docMk/>
      </pc:docMkLst>
      <pc:sldChg chg="modSp add del">
        <pc:chgData name="Dileep Ravindranath Holla" userId="S::holla.d@northeastern.edu::3168b91b-9f56-46f6-a427-3e0b5b97a988" providerId="AD" clId="Web-{B30C182F-FBB3-F652-0060-1EECF2A836FE}" dt="2021-04-23T02:05:28.711" v="22"/>
        <pc:sldMkLst>
          <pc:docMk/>
          <pc:sldMk cId="193652815" sldId="258"/>
        </pc:sldMkLst>
        <pc:picChg chg="mod">
          <ac:chgData name="Dileep Ravindranath Holla" userId="S::holla.d@northeastern.edu::3168b91b-9f56-46f6-a427-3e0b5b97a988" providerId="AD" clId="Web-{B30C182F-FBB3-F652-0060-1EECF2A836FE}" dt="2021-04-23T01:43:06.403" v="2" actId="1076"/>
          <ac:picMkLst>
            <pc:docMk/>
            <pc:sldMk cId="193652815" sldId="258"/>
            <ac:picMk id="4" creationId="{F1C2923B-6D26-4CA4-B373-2E884F7177D9}"/>
          </ac:picMkLst>
        </pc:picChg>
      </pc:sldChg>
      <pc:sldChg chg="addSp delSp modSp new del ord">
        <pc:chgData name="Dileep Ravindranath Holla" userId="S::holla.d@northeastern.edu::3168b91b-9f56-46f6-a427-3e0b5b97a988" providerId="AD" clId="Web-{B30C182F-FBB3-F652-0060-1EECF2A836FE}" dt="2021-04-23T02:16:32.692" v="265"/>
        <pc:sldMkLst>
          <pc:docMk/>
          <pc:sldMk cId="1328631343" sldId="259"/>
        </pc:sldMkLst>
        <pc:spChg chg="del">
          <ac:chgData name="Dileep Ravindranath Holla" userId="S::holla.d@northeastern.edu::3168b91b-9f56-46f6-a427-3e0b5b97a988" providerId="AD" clId="Web-{B30C182F-FBB3-F652-0060-1EECF2A836FE}" dt="2021-04-23T00:41:20.649" v="1"/>
          <ac:spMkLst>
            <pc:docMk/>
            <pc:sldMk cId="1328631343" sldId="259"/>
            <ac:spMk id="3" creationId="{16B2CCB4-0300-476D-B742-F24BDC1FF3A9}"/>
          </ac:spMkLst>
        </pc:spChg>
        <pc:picChg chg="add mod ord">
          <ac:chgData name="Dileep Ravindranath Holla" userId="S::holla.d@northeastern.edu::3168b91b-9f56-46f6-a427-3e0b5b97a988" providerId="AD" clId="Web-{B30C182F-FBB3-F652-0060-1EECF2A836FE}" dt="2021-04-23T01:44:02.594" v="21" actId="14100"/>
          <ac:picMkLst>
            <pc:docMk/>
            <pc:sldMk cId="1328631343" sldId="259"/>
            <ac:picMk id="4" creationId="{A4DD39E7-4761-4554-9E03-7A356C68C787}"/>
          </ac:picMkLst>
        </pc:picChg>
      </pc:sldChg>
      <pc:sldChg chg="addSp delSp modSp add">
        <pc:chgData name="Dileep Ravindranath Holla" userId="S::holla.d@northeastern.edu::3168b91b-9f56-46f6-a427-3e0b5b97a988" providerId="AD" clId="Web-{B30C182F-FBB3-F652-0060-1EECF2A836FE}" dt="2021-04-23T01:43:33.264" v="18" actId="20577"/>
        <pc:sldMkLst>
          <pc:docMk/>
          <pc:sldMk cId="3240294564" sldId="260"/>
        </pc:sldMkLst>
        <pc:spChg chg="mod">
          <ac:chgData name="Dileep Ravindranath Holla" userId="S::holla.d@northeastern.edu::3168b91b-9f56-46f6-a427-3e0b5b97a988" providerId="AD" clId="Web-{B30C182F-FBB3-F652-0060-1EECF2A836FE}" dt="2021-04-23T01:43:33.264" v="18" actId="20577"/>
          <ac:spMkLst>
            <pc:docMk/>
            <pc:sldMk cId="3240294564" sldId="260"/>
            <ac:spMk id="2" creationId="{F6A66842-81A5-4BCF-9124-AA643A690FBA}"/>
          </ac:spMkLst>
        </pc:spChg>
        <pc:spChg chg="add del mod">
          <ac:chgData name="Dileep Ravindranath Holla" userId="S::holla.d@northeastern.edu::3168b91b-9f56-46f6-a427-3e0b5b97a988" providerId="AD" clId="Web-{B30C182F-FBB3-F652-0060-1EECF2A836FE}" dt="2021-04-23T01:43:23.357" v="11"/>
          <ac:spMkLst>
            <pc:docMk/>
            <pc:sldMk cId="3240294564" sldId="260"/>
            <ac:spMk id="5" creationId="{2B27797D-733E-45BF-9EC3-20717C293187}"/>
          </ac:spMkLst>
        </pc:spChg>
        <pc:spChg chg="add del mod">
          <ac:chgData name="Dileep Ravindranath Holla" userId="S::holla.d@northeastern.edu::3168b91b-9f56-46f6-a427-3e0b5b97a988" providerId="AD" clId="Web-{B30C182F-FBB3-F652-0060-1EECF2A836FE}" dt="2021-04-23T01:43:17.685" v="9"/>
          <ac:spMkLst>
            <pc:docMk/>
            <pc:sldMk cId="3240294564" sldId="260"/>
            <ac:spMk id="6" creationId="{083A0B70-F95E-4D5E-B446-E8F7BABD2727}"/>
          </ac:spMkLst>
        </pc:spChg>
        <pc:picChg chg="del">
          <ac:chgData name="Dileep Ravindranath Holla" userId="S::holla.d@northeastern.edu::3168b91b-9f56-46f6-a427-3e0b5b97a988" providerId="AD" clId="Web-{B30C182F-FBB3-F652-0060-1EECF2A836FE}" dt="2021-04-23T01:43:11.669" v="4"/>
          <ac:picMkLst>
            <pc:docMk/>
            <pc:sldMk cId="3240294564" sldId="260"/>
            <ac:picMk id="4" creationId="{A4DD39E7-4761-4554-9E03-7A356C68C787}"/>
          </ac:picMkLst>
        </pc:picChg>
        <pc:picChg chg="add del">
          <ac:chgData name="Dileep Ravindranath Holla" userId="S::holla.d@northeastern.edu::3168b91b-9f56-46f6-a427-3e0b5b97a988" providerId="AD" clId="Web-{B30C182F-FBB3-F652-0060-1EECF2A836FE}" dt="2021-04-23T01:43:27.529" v="15"/>
          <ac:picMkLst>
            <pc:docMk/>
            <pc:sldMk cId="3240294564" sldId="260"/>
            <ac:picMk id="8" creationId="{00B10607-DBA4-492F-9CC7-663A463C4FD5}"/>
          </ac:picMkLst>
        </pc:picChg>
        <pc:picChg chg="add mod">
          <ac:chgData name="Dileep Ravindranath Holla" userId="S::holla.d@northeastern.edu::3168b91b-9f56-46f6-a427-3e0b5b97a988" providerId="AD" clId="Web-{B30C182F-FBB3-F652-0060-1EECF2A836FE}" dt="2021-04-23T01:43:29.717" v="16" actId="1076"/>
          <ac:picMkLst>
            <pc:docMk/>
            <pc:sldMk cId="3240294564" sldId="260"/>
            <ac:picMk id="10" creationId="{C8B65BAA-9C54-443A-81C7-97012F10B151}"/>
          </ac:picMkLst>
        </pc:picChg>
      </pc:sldChg>
      <pc:sldChg chg="modSp new">
        <pc:chgData name="Dileep Ravindranath Holla" userId="S::holla.d@northeastern.edu::3168b91b-9f56-46f6-a427-3e0b5b97a988" providerId="AD" clId="Web-{B30C182F-FBB3-F652-0060-1EECF2A836FE}" dt="2021-04-23T17:24:09.325" v="281" actId="1076"/>
        <pc:sldMkLst>
          <pc:docMk/>
          <pc:sldMk cId="3482726152" sldId="261"/>
        </pc:sldMkLst>
        <pc:spChg chg="mod">
          <ac:chgData name="Dileep Ravindranath Holla" userId="S::holla.d@northeastern.edu::3168b91b-9f56-46f6-a427-3e0b5b97a988" providerId="AD" clId="Web-{B30C182F-FBB3-F652-0060-1EECF2A836FE}" dt="2021-04-23T17:24:09.325" v="281" actId="1076"/>
          <ac:spMkLst>
            <pc:docMk/>
            <pc:sldMk cId="3482726152" sldId="261"/>
            <ac:spMk id="2" creationId="{EA697895-599E-45B1-BC8E-42E2D764187A}"/>
          </ac:spMkLst>
        </pc:spChg>
        <pc:spChg chg="mod">
          <ac:chgData name="Dileep Ravindranath Holla" userId="S::holla.d@northeastern.edu::3168b91b-9f56-46f6-a427-3e0b5b97a988" providerId="AD" clId="Web-{B30C182F-FBB3-F652-0060-1EECF2A836FE}" dt="2021-04-23T17:24:05.153" v="280" actId="14100"/>
          <ac:spMkLst>
            <pc:docMk/>
            <pc:sldMk cId="3482726152" sldId="261"/>
            <ac:spMk id="3" creationId="{E4F4A88E-403C-4AE4-8042-AD5573ECD44E}"/>
          </ac:spMkLst>
        </pc:spChg>
      </pc:sldChg>
      <pc:sldChg chg="addSp delSp modSp add mod modClrScheme chgLayout">
        <pc:chgData name="Dileep Ravindranath Holla" userId="S::holla.d@northeastern.edu::3168b91b-9f56-46f6-a427-3e0b5b97a988" providerId="AD" clId="Web-{B30C182F-FBB3-F652-0060-1EECF2A836FE}" dt="2021-04-23T02:08:46.427" v="75" actId="14100"/>
        <pc:sldMkLst>
          <pc:docMk/>
          <pc:sldMk cId="3707865526" sldId="262"/>
        </pc:sldMkLst>
        <pc:spChg chg="mod">
          <ac:chgData name="Dileep Ravindranath Holla" userId="S::holla.d@northeastern.edu::3168b91b-9f56-46f6-a427-3e0b5b97a988" providerId="AD" clId="Web-{B30C182F-FBB3-F652-0060-1EECF2A836FE}" dt="2021-04-23T02:07:50.345" v="61"/>
          <ac:spMkLst>
            <pc:docMk/>
            <pc:sldMk cId="3707865526" sldId="262"/>
            <ac:spMk id="2" creationId="{EA697895-599E-45B1-BC8E-42E2D764187A}"/>
          </ac:spMkLst>
        </pc:spChg>
        <pc:spChg chg="add del mod">
          <ac:chgData name="Dileep Ravindranath Holla" userId="S::holla.d@northeastern.edu::3168b91b-9f56-46f6-a427-3e0b5b97a988" providerId="AD" clId="Web-{B30C182F-FBB3-F652-0060-1EECF2A836FE}" dt="2021-04-23T02:07:29.094" v="59"/>
          <ac:spMkLst>
            <pc:docMk/>
            <pc:sldMk cId="3707865526" sldId="262"/>
            <ac:spMk id="3" creationId="{E4F4A88E-403C-4AE4-8042-AD5573ECD44E}"/>
          </ac:spMkLst>
        </pc:spChg>
        <pc:spChg chg="add del mod">
          <ac:chgData name="Dileep Ravindranath Holla" userId="S::holla.d@northeastern.edu::3168b91b-9f56-46f6-a427-3e0b5b97a988" providerId="AD" clId="Web-{B30C182F-FBB3-F652-0060-1EECF2A836FE}" dt="2021-04-23T02:07:09.796" v="54"/>
          <ac:spMkLst>
            <pc:docMk/>
            <pc:sldMk cId="3707865526" sldId="262"/>
            <ac:spMk id="5" creationId="{609B6178-2BB4-47D8-AC5B-DFB9EDF2075C}"/>
          </ac:spMkLst>
        </pc:spChg>
        <pc:spChg chg="add del mod">
          <ac:chgData name="Dileep Ravindranath Holla" userId="S::holla.d@northeastern.edu::3168b91b-9f56-46f6-a427-3e0b5b97a988" providerId="AD" clId="Web-{B30C182F-FBB3-F652-0060-1EECF2A836FE}" dt="2021-04-23T02:07:23.437" v="58"/>
          <ac:spMkLst>
            <pc:docMk/>
            <pc:sldMk cId="3707865526" sldId="262"/>
            <ac:spMk id="6" creationId="{7344434B-8CF8-40C1-A710-D4F60105FEA9}"/>
          </ac:spMkLst>
        </pc:spChg>
        <pc:spChg chg="add mod">
          <ac:chgData name="Dileep Ravindranath Holla" userId="S::holla.d@northeastern.edu::3168b91b-9f56-46f6-a427-3e0b5b97a988" providerId="AD" clId="Web-{B30C182F-FBB3-F652-0060-1EECF2A836FE}" dt="2021-04-23T02:08:46.427" v="75" actId="14100"/>
          <ac:spMkLst>
            <pc:docMk/>
            <pc:sldMk cId="3707865526" sldId="262"/>
            <ac:spMk id="12" creationId="{FA010497-2D7C-4D16-985D-1738915B8175}"/>
          </ac:spMkLst>
        </pc:spChg>
        <pc:picChg chg="add del mod ord">
          <ac:chgData name="Dileep Ravindranath Holla" userId="S::holla.d@northeastern.edu::3168b91b-9f56-46f6-a427-3e0b5b97a988" providerId="AD" clId="Web-{B30C182F-FBB3-F652-0060-1EECF2A836FE}" dt="2021-04-23T02:06:40.450" v="44"/>
          <ac:picMkLst>
            <pc:docMk/>
            <pc:sldMk cId="3707865526" sldId="262"/>
            <ac:picMk id="4" creationId="{70384C15-21D3-4EB8-8DC8-86818AB253B1}"/>
          </ac:picMkLst>
        </pc:picChg>
        <pc:picChg chg="add mod ord">
          <ac:chgData name="Dileep Ravindranath Holla" userId="S::holla.d@northeastern.edu::3168b91b-9f56-46f6-a427-3e0b5b97a988" providerId="AD" clId="Web-{B30C182F-FBB3-F652-0060-1EECF2A836FE}" dt="2021-04-23T02:08:26.863" v="69" actId="1076"/>
          <ac:picMkLst>
            <pc:docMk/>
            <pc:sldMk cId="3707865526" sldId="262"/>
            <ac:picMk id="7" creationId="{A4893EB8-04FA-4389-8B8E-42A13CB71BA8}"/>
          </ac:picMkLst>
        </pc:picChg>
      </pc:sldChg>
      <pc:sldChg chg="add del">
        <pc:chgData name="Dileep Ravindranath Holla" userId="S::holla.d@northeastern.edu::3168b91b-9f56-46f6-a427-3e0b5b97a988" providerId="AD" clId="Web-{B30C182F-FBB3-F652-0060-1EECF2A836FE}" dt="2021-04-23T02:06:51.544" v="48"/>
        <pc:sldMkLst>
          <pc:docMk/>
          <pc:sldMk cId="3505728945" sldId="263"/>
        </pc:sldMkLst>
      </pc:sldChg>
      <pc:sldChg chg="addSp delSp modSp add">
        <pc:chgData name="Dileep Ravindranath Holla" userId="S::holla.d@northeastern.edu::3168b91b-9f56-46f6-a427-3e0b5b97a988" providerId="AD" clId="Web-{B30C182F-FBB3-F652-0060-1EECF2A836FE}" dt="2021-04-23T02:12:39.020" v="195" actId="20577"/>
        <pc:sldMkLst>
          <pc:docMk/>
          <pc:sldMk cId="3940293619" sldId="263"/>
        </pc:sldMkLst>
        <pc:spChg chg="mod">
          <ac:chgData name="Dileep Ravindranath Holla" userId="S::holla.d@northeastern.edu::3168b91b-9f56-46f6-a427-3e0b5b97a988" providerId="AD" clId="Web-{B30C182F-FBB3-F652-0060-1EECF2A836FE}" dt="2021-04-23T02:10:17.995" v="93" actId="1076"/>
          <ac:spMkLst>
            <pc:docMk/>
            <pc:sldMk cId="3940293619" sldId="263"/>
            <ac:spMk id="2" creationId="{EA697895-599E-45B1-BC8E-42E2D764187A}"/>
          </ac:spMkLst>
        </pc:spChg>
        <pc:spChg chg="add del mod">
          <ac:chgData name="Dileep Ravindranath Holla" userId="S::holla.d@northeastern.edu::3168b91b-9f56-46f6-a427-3e0b5b97a988" providerId="AD" clId="Web-{B30C182F-FBB3-F652-0060-1EECF2A836FE}" dt="2021-04-23T02:09:07.444" v="78"/>
          <ac:spMkLst>
            <pc:docMk/>
            <pc:sldMk cId="3940293619" sldId="263"/>
            <ac:spMk id="4" creationId="{319AC4A0-EF0F-4A4B-91D5-48827C690942}"/>
          </ac:spMkLst>
        </pc:spChg>
        <pc:spChg chg="mod">
          <ac:chgData name="Dileep Ravindranath Holla" userId="S::holla.d@northeastern.edu::3168b91b-9f56-46f6-a427-3e0b5b97a988" providerId="AD" clId="Web-{B30C182F-FBB3-F652-0060-1EECF2A836FE}" dt="2021-04-23T02:12:39.020" v="195" actId="20577"/>
          <ac:spMkLst>
            <pc:docMk/>
            <pc:sldMk cId="3940293619" sldId="263"/>
            <ac:spMk id="12" creationId="{FA010497-2D7C-4D16-985D-1738915B8175}"/>
          </ac:spMkLst>
        </pc:spChg>
        <pc:picChg chg="add mod ord">
          <ac:chgData name="Dileep Ravindranath Holla" userId="S::holla.d@northeastern.edu::3168b91b-9f56-46f6-a427-3e0b5b97a988" providerId="AD" clId="Web-{B30C182F-FBB3-F652-0060-1EECF2A836FE}" dt="2021-04-23T02:10:08.510" v="91" actId="1076"/>
          <ac:picMkLst>
            <pc:docMk/>
            <pc:sldMk cId="3940293619" sldId="263"/>
            <ac:picMk id="5" creationId="{2161BE76-5A19-4D0D-97C0-24C9FDD8E1E1}"/>
          </ac:picMkLst>
        </pc:picChg>
        <pc:picChg chg="del">
          <ac:chgData name="Dileep Ravindranath Holla" userId="S::holla.d@northeastern.edu::3168b91b-9f56-46f6-a427-3e0b5b97a988" providerId="AD" clId="Web-{B30C182F-FBB3-F652-0060-1EECF2A836FE}" dt="2021-04-23T02:08:54.021" v="77"/>
          <ac:picMkLst>
            <pc:docMk/>
            <pc:sldMk cId="3940293619" sldId="263"/>
            <ac:picMk id="7" creationId="{A4893EB8-04FA-4389-8B8E-42A13CB71BA8}"/>
          </ac:picMkLst>
        </pc:picChg>
      </pc:sldChg>
      <pc:sldChg chg="addSp delSp modSp add">
        <pc:chgData name="Dileep Ravindranath Holla" userId="S::holla.d@northeastern.edu::3168b91b-9f56-46f6-a427-3e0b5b97a988" providerId="AD" clId="Web-{B30C182F-FBB3-F652-0060-1EECF2A836FE}" dt="2021-04-23T02:13:46.853" v="205" actId="1076"/>
        <pc:sldMkLst>
          <pc:docMk/>
          <pc:sldMk cId="1908152949" sldId="264"/>
        </pc:sldMkLst>
        <pc:spChg chg="add del mod">
          <ac:chgData name="Dileep Ravindranath Holla" userId="S::holla.d@northeastern.edu::3168b91b-9f56-46f6-a427-3e0b5b97a988" providerId="AD" clId="Web-{B30C182F-FBB3-F652-0060-1EECF2A836FE}" dt="2021-04-23T02:10:25.637" v="97"/>
          <ac:spMkLst>
            <pc:docMk/>
            <pc:sldMk cId="1908152949" sldId="264"/>
            <ac:spMk id="4" creationId="{071E1C11-1593-4E7B-8B22-129715C712DA}"/>
          </ac:spMkLst>
        </pc:spChg>
        <pc:spChg chg="mod">
          <ac:chgData name="Dileep Ravindranath Holla" userId="S::holla.d@northeastern.edu::3168b91b-9f56-46f6-a427-3e0b5b97a988" providerId="AD" clId="Web-{B30C182F-FBB3-F652-0060-1EECF2A836FE}" dt="2021-04-23T02:13:46.853" v="205" actId="1076"/>
          <ac:spMkLst>
            <pc:docMk/>
            <pc:sldMk cId="1908152949" sldId="264"/>
            <ac:spMk id="12" creationId="{FA010497-2D7C-4D16-985D-1738915B8175}"/>
          </ac:spMkLst>
        </pc:spChg>
        <pc:picChg chg="del">
          <ac:chgData name="Dileep Ravindranath Holla" userId="S::holla.d@northeastern.edu::3168b91b-9f56-46f6-a427-3e0b5b97a988" providerId="AD" clId="Web-{B30C182F-FBB3-F652-0060-1EECF2A836FE}" dt="2021-04-23T02:10:21.636" v="95"/>
          <ac:picMkLst>
            <pc:docMk/>
            <pc:sldMk cId="1908152949" sldId="264"/>
            <ac:picMk id="5" creationId="{2161BE76-5A19-4D0D-97C0-24C9FDD8E1E1}"/>
          </ac:picMkLst>
        </pc:picChg>
        <pc:picChg chg="add del mod">
          <ac:chgData name="Dileep Ravindranath Holla" userId="S::holla.d@northeastern.edu::3168b91b-9f56-46f6-a427-3e0b5b97a988" providerId="AD" clId="Web-{B30C182F-FBB3-F652-0060-1EECF2A836FE}" dt="2021-04-23T02:13:33.024" v="200"/>
          <ac:picMkLst>
            <pc:docMk/>
            <pc:sldMk cId="1908152949" sldId="264"/>
            <ac:picMk id="6" creationId="{B3C06DA2-8B63-4977-BC3B-03EA275DED51}"/>
          </ac:picMkLst>
        </pc:picChg>
        <pc:picChg chg="add mod">
          <ac:chgData name="Dileep Ravindranath Holla" userId="S::holla.d@northeastern.edu::3168b91b-9f56-46f6-a427-3e0b5b97a988" providerId="AD" clId="Web-{B30C182F-FBB3-F652-0060-1EECF2A836FE}" dt="2021-04-23T02:13:40.368" v="203" actId="1076"/>
          <ac:picMkLst>
            <pc:docMk/>
            <pc:sldMk cId="1908152949" sldId="264"/>
            <ac:picMk id="7" creationId="{B1789565-2793-4BC1-89DA-B77308B74CD5}"/>
          </ac:picMkLst>
        </pc:picChg>
      </pc:sldChg>
      <pc:sldChg chg="addSp delSp modSp add mod modClrScheme chgLayout">
        <pc:chgData name="Dileep Ravindranath Holla" userId="S::holla.d@northeastern.edu::3168b91b-9f56-46f6-a427-3e0b5b97a988" providerId="AD" clId="Web-{B30C182F-FBB3-F652-0060-1EECF2A836FE}" dt="2021-04-23T02:16:39.739" v="268" actId="1076"/>
        <pc:sldMkLst>
          <pc:docMk/>
          <pc:sldMk cId="1230951198" sldId="265"/>
        </pc:sldMkLst>
        <pc:spChg chg="mod">
          <ac:chgData name="Dileep Ravindranath Holla" userId="S::holla.d@northeastern.edu::3168b91b-9f56-46f6-a427-3e0b5b97a988" providerId="AD" clId="Web-{B30C182F-FBB3-F652-0060-1EECF2A836FE}" dt="2021-04-23T02:15:19.922" v="229" actId="20577"/>
          <ac:spMkLst>
            <pc:docMk/>
            <pc:sldMk cId="1230951198" sldId="265"/>
            <ac:spMk id="2" creationId="{EA697895-599E-45B1-BC8E-42E2D764187A}"/>
          </ac:spMkLst>
        </pc:spChg>
        <pc:spChg chg="add del mod">
          <ac:chgData name="Dileep Ravindranath Holla" userId="S::holla.d@northeastern.edu::3168b91b-9f56-46f6-a427-3e0b5b97a988" providerId="AD" clId="Web-{B30C182F-FBB3-F652-0060-1EECF2A836FE}" dt="2021-04-23T02:15:04.561" v="211"/>
          <ac:spMkLst>
            <pc:docMk/>
            <pc:sldMk cId="1230951198" sldId="265"/>
            <ac:spMk id="4" creationId="{B006F239-AD88-407B-B2AD-9E350B8173BC}"/>
          </ac:spMkLst>
        </pc:spChg>
        <pc:spChg chg="del">
          <ac:chgData name="Dileep Ravindranath Holla" userId="S::holla.d@northeastern.edu::3168b91b-9f56-46f6-a427-3e0b5b97a988" providerId="AD" clId="Web-{B30C182F-FBB3-F652-0060-1EECF2A836FE}" dt="2021-04-23T02:14:51.935" v="207"/>
          <ac:spMkLst>
            <pc:docMk/>
            <pc:sldMk cId="1230951198" sldId="265"/>
            <ac:spMk id="12" creationId="{FA010497-2D7C-4D16-985D-1738915B8175}"/>
          </ac:spMkLst>
        </pc:spChg>
        <pc:picChg chg="add mod">
          <ac:chgData name="Dileep Ravindranath Holla" userId="S::holla.d@northeastern.edu::3168b91b-9f56-46f6-a427-3e0b5b97a988" providerId="AD" clId="Web-{B30C182F-FBB3-F652-0060-1EECF2A836FE}" dt="2021-04-23T02:16:39.739" v="268" actId="1076"/>
          <ac:picMkLst>
            <pc:docMk/>
            <pc:sldMk cId="1230951198" sldId="265"/>
            <ac:picMk id="5" creationId="{7E256ADB-AC26-42E3-950F-026CA5522B0F}"/>
          </ac:picMkLst>
        </pc:picChg>
        <pc:picChg chg="del">
          <ac:chgData name="Dileep Ravindranath Holla" userId="S::holla.d@northeastern.edu::3168b91b-9f56-46f6-a427-3e0b5b97a988" providerId="AD" clId="Web-{B30C182F-FBB3-F652-0060-1EECF2A836FE}" dt="2021-04-23T02:14:52.545" v="208"/>
          <ac:picMkLst>
            <pc:docMk/>
            <pc:sldMk cId="1230951198" sldId="265"/>
            <ac:picMk id="7" creationId="{B1789565-2793-4BC1-89DA-B77308B74CD5}"/>
          </ac:picMkLst>
        </pc:picChg>
      </pc:sldChg>
      <pc:sldChg chg="add del">
        <pc:chgData name="Dileep Ravindranath Holla" userId="S::holla.d@northeastern.edu::3168b91b-9f56-46f6-a427-3e0b5b97a988" providerId="AD" clId="Web-{B30C182F-FBB3-F652-0060-1EECF2A836FE}" dt="2021-04-23T02:13:20.929" v="197"/>
        <pc:sldMkLst>
          <pc:docMk/>
          <pc:sldMk cId="2018366177" sldId="265"/>
        </pc:sldMkLst>
      </pc:sldChg>
      <pc:sldChg chg="addSp delSp modSp add">
        <pc:chgData name="Dileep Ravindranath Holla" userId="S::holla.d@northeastern.edu::3168b91b-9f56-46f6-a427-3e0b5b97a988" providerId="AD" clId="Web-{B30C182F-FBB3-F652-0060-1EECF2A836FE}" dt="2021-04-23T02:16:22.863" v="264" actId="20577"/>
        <pc:sldMkLst>
          <pc:docMk/>
          <pc:sldMk cId="1804119648" sldId="266"/>
        </pc:sldMkLst>
        <pc:spChg chg="mod">
          <ac:chgData name="Dileep Ravindranath Holla" userId="S::holla.d@northeastern.edu::3168b91b-9f56-46f6-a427-3e0b5b97a988" providerId="AD" clId="Web-{B30C182F-FBB3-F652-0060-1EECF2A836FE}" dt="2021-04-23T02:16:22.863" v="264" actId="20577"/>
          <ac:spMkLst>
            <pc:docMk/>
            <pc:sldMk cId="1804119648" sldId="266"/>
            <ac:spMk id="2" creationId="{EA697895-599E-45B1-BC8E-42E2D764187A}"/>
          </ac:spMkLst>
        </pc:spChg>
        <pc:spChg chg="add del mod">
          <ac:chgData name="Dileep Ravindranath Holla" userId="S::holla.d@northeastern.edu::3168b91b-9f56-46f6-a427-3e0b5b97a988" providerId="AD" clId="Web-{B30C182F-FBB3-F652-0060-1EECF2A836FE}" dt="2021-04-23T02:15:47.220" v="236"/>
          <ac:spMkLst>
            <pc:docMk/>
            <pc:sldMk cId="1804119648" sldId="266"/>
            <ac:spMk id="3" creationId="{B8893AD5-71AA-4884-8C3B-A76960EB2122}"/>
          </ac:spMkLst>
        </pc:spChg>
        <pc:spChg chg="add mod">
          <ac:chgData name="Dileep Ravindranath Holla" userId="S::holla.d@northeastern.edu::3168b91b-9f56-46f6-a427-3e0b5b97a988" providerId="AD" clId="Web-{B30C182F-FBB3-F652-0060-1EECF2A836FE}" dt="2021-04-23T02:15:48.002" v="238"/>
          <ac:spMkLst>
            <pc:docMk/>
            <pc:sldMk cId="1804119648" sldId="266"/>
            <ac:spMk id="4" creationId="{D70F7462-3B0E-4819-92FB-03BFEE751690}"/>
          </ac:spMkLst>
        </pc:spChg>
        <pc:picChg chg="del">
          <ac:chgData name="Dileep Ravindranath Holla" userId="S::holla.d@northeastern.edu::3168b91b-9f56-46f6-a427-3e0b5b97a988" providerId="AD" clId="Web-{B30C182F-FBB3-F652-0060-1EECF2A836FE}" dt="2021-04-23T02:15:29.047" v="231"/>
          <ac:picMkLst>
            <pc:docMk/>
            <pc:sldMk cId="1804119648" sldId="266"/>
            <ac:picMk id="5" creationId="{7E256ADB-AC26-42E3-950F-026CA5522B0F}"/>
          </ac:picMkLst>
        </pc:picChg>
        <pc:picChg chg="add mod">
          <ac:chgData name="Dileep Ravindranath Holla" userId="S::holla.d@northeastern.edu::3168b91b-9f56-46f6-a427-3e0b5b97a988" providerId="AD" clId="Web-{B30C182F-FBB3-F652-0060-1EECF2A836FE}" dt="2021-04-23T02:15:55.439" v="242" actId="14100"/>
          <ac:picMkLst>
            <pc:docMk/>
            <pc:sldMk cId="1804119648" sldId="266"/>
            <ac:picMk id="6" creationId="{97FE71AE-FDD2-40DC-A2A0-7234BC02CC70}"/>
          </ac:picMkLst>
        </pc:picChg>
      </pc:sldChg>
      <pc:sldChg chg="addSp delSp modSp add">
        <pc:chgData name="Dileep Ravindranath Holla" userId="S::holla.d@northeastern.edu::3168b91b-9f56-46f6-a427-3e0b5b97a988" providerId="AD" clId="Web-{B30C182F-FBB3-F652-0060-1EECF2A836FE}" dt="2021-04-23T17:27:24.173" v="306" actId="20577"/>
        <pc:sldMkLst>
          <pc:docMk/>
          <pc:sldMk cId="3157415546" sldId="267"/>
        </pc:sldMkLst>
        <pc:spChg chg="mod">
          <ac:chgData name="Dileep Ravindranath Holla" userId="S::holla.d@northeastern.edu::3168b91b-9f56-46f6-a427-3e0b5b97a988" providerId="AD" clId="Web-{B30C182F-FBB3-F652-0060-1EECF2A836FE}" dt="2021-04-23T17:26:12.484" v="292" actId="1076"/>
          <ac:spMkLst>
            <pc:docMk/>
            <pc:sldMk cId="3157415546" sldId="267"/>
            <ac:spMk id="2" creationId="{EA697895-599E-45B1-BC8E-42E2D764187A}"/>
          </ac:spMkLst>
        </pc:spChg>
        <pc:spChg chg="add del mod">
          <ac:chgData name="Dileep Ravindranath Holla" userId="S::holla.d@northeastern.edu::3168b91b-9f56-46f6-a427-3e0b5b97a988" providerId="AD" clId="Web-{B30C182F-FBB3-F652-0060-1EECF2A836FE}" dt="2021-04-23T17:25:43.561" v="285"/>
          <ac:spMkLst>
            <pc:docMk/>
            <pc:sldMk cId="3157415546" sldId="267"/>
            <ac:spMk id="4" creationId="{260623F5-87B5-407E-8A77-E6FEF7560A68}"/>
          </ac:spMkLst>
        </pc:spChg>
        <pc:spChg chg="mod">
          <ac:chgData name="Dileep Ravindranath Holla" userId="S::holla.d@northeastern.edu::3168b91b-9f56-46f6-a427-3e0b5b97a988" providerId="AD" clId="Web-{B30C182F-FBB3-F652-0060-1EECF2A836FE}" dt="2021-04-23T17:27:24.173" v="306" actId="20577"/>
          <ac:spMkLst>
            <pc:docMk/>
            <pc:sldMk cId="3157415546" sldId="267"/>
            <ac:spMk id="12" creationId="{FA010497-2D7C-4D16-985D-1738915B8175}"/>
          </ac:spMkLst>
        </pc:spChg>
        <pc:picChg chg="del">
          <ac:chgData name="Dileep Ravindranath Holla" userId="S::holla.d@northeastern.edu::3168b91b-9f56-46f6-a427-3e0b5b97a988" providerId="AD" clId="Web-{B30C182F-FBB3-F652-0060-1EECF2A836FE}" dt="2021-04-23T17:24:32.872" v="283"/>
          <ac:picMkLst>
            <pc:docMk/>
            <pc:sldMk cId="3157415546" sldId="267"/>
            <ac:picMk id="7" creationId="{A4893EB8-04FA-4389-8B8E-42A13CB71BA8}"/>
          </ac:picMkLst>
        </pc:picChg>
      </pc:sldChg>
      <pc:sldChg chg="add del">
        <pc:chgData name="Dileep Ravindranath Holla" userId="S::holla.d@northeastern.edu::3168b91b-9f56-46f6-a427-3e0b5b97a988" providerId="AD" clId="Web-{B30C182F-FBB3-F652-0060-1EECF2A836FE}" dt="2021-04-23T02:15:31.969" v="233"/>
        <pc:sldMkLst>
          <pc:docMk/>
          <pc:sldMk cId="3425722822" sldId="267"/>
        </pc:sldMkLst>
      </pc:sldChg>
      <pc:sldChg chg="addSp delSp modSp add">
        <pc:chgData name="Dileep Ravindranath Holla" userId="S::holla.d@northeastern.edu::3168b91b-9f56-46f6-a427-3e0b5b97a988" providerId="AD" clId="Web-{B30C182F-FBB3-F652-0060-1EECF2A836FE}" dt="2021-04-23T17:26:52.125" v="299"/>
        <pc:sldMkLst>
          <pc:docMk/>
          <pc:sldMk cId="1100685298" sldId="268"/>
        </pc:sldMkLst>
        <pc:spChg chg="add del mod">
          <ac:chgData name="Dileep Ravindranath Holla" userId="S::holla.d@northeastern.edu::3168b91b-9f56-46f6-a427-3e0b5b97a988" providerId="AD" clId="Web-{B30C182F-FBB3-F652-0060-1EECF2A836FE}" dt="2021-04-23T17:26:47.687" v="297"/>
          <ac:spMkLst>
            <pc:docMk/>
            <pc:sldMk cId="1100685298" sldId="268"/>
            <ac:spMk id="4" creationId="{E0038317-208B-499D-8A6A-5468BA8B0A90}"/>
          </ac:spMkLst>
        </pc:spChg>
        <pc:spChg chg="add mod">
          <ac:chgData name="Dileep Ravindranath Holla" userId="S::holla.d@northeastern.edu::3168b91b-9f56-46f6-a427-3e0b5b97a988" providerId="AD" clId="Web-{B30C182F-FBB3-F652-0060-1EECF2A836FE}" dt="2021-04-23T17:26:52.125" v="299"/>
          <ac:spMkLst>
            <pc:docMk/>
            <pc:sldMk cId="1100685298" sldId="268"/>
            <ac:spMk id="5" creationId="{3862DC6C-275E-404E-A750-D42D3ADEB80E}"/>
          </ac:spMkLst>
        </pc:spChg>
        <pc:spChg chg="del">
          <ac:chgData name="Dileep Ravindranath Holla" userId="S::holla.d@northeastern.edu::3168b91b-9f56-46f6-a427-3e0b5b97a988" providerId="AD" clId="Web-{B30C182F-FBB3-F652-0060-1EECF2A836FE}" dt="2021-04-23T17:26:23.999" v="294"/>
          <ac:spMkLst>
            <pc:docMk/>
            <pc:sldMk cId="1100685298" sldId="268"/>
            <ac:spMk id="12" creationId="{FA010497-2D7C-4D16-985D-1738915B8175}"/>
          </ac:spMkLst>
        </pc:spChg>
      </pc:sldChg>
      <pc:sldChg chg="add del">
        <pc:chgData name="Dileep Ravindranath Holla" userId="S::holla.d@northeastern.edu::3168b91b-9f56-46f6-a427-3e0b5b97a988" providerId="AD" clId="Web-{B30C182F-FBB3-F652-0060-1EECF2A836FE}" dt="2021-04-23T17:26:41.187" v="296"/>
        <pc:sldMkLst>
          <pc:docMk/>
          <pc:sldMk cId="454632828" sldId="269"/>
        </pc:sldMkLst>
      </pc:sldChg>
      <pc:sldChg chg="addSp delSp modSp new">
        <pc:chgData name="Dileep Ravindranath Holla" userId="S::holla.d@northeastern.edu::3168b91b-9f56-46f6-a427-3e0b5b97a988" providerId="AD" clId="Web-{B30C182F-FBB3-F652-0060-1EECF2A836FE}" dt="2021-04-23T17:28:18.627" v="321" actId="1076"/>
        <pc:sldMkLst>
          <pc:docMk/>
          <pc:sldMk cId="457532227" sldId="269"/>
        </pc:sldMkLst>
        <pc:spChg chg="del">
          <ac:chgData name="Dileep Ravindranath Holla" userId="S::holla.d@northeastern.edu::3168b91b-9f56-46f6-a427-3e0b5b97a988" providerId="AD" clId="Web-{B30C182F-FBB3-F652-0060-1EECF2A836FE}" dt="2021-04-23T17:27:41.111" v="308"/>
          <ac:spMkLst>
            <pc:docMk/>
            <pc:sldMk cId="457532227" sldId="269"/>
            <ac:spMk id="3" creationId="{8F4728B7-8E7A-4C3D-B952-AC977194CD07}"/>
          </ac:spMkLst>
        </pc:spChg>
        <pc:spChg chg="add del mod">
          <ac:chgData name="Dileep Ravindranath Holla" userId="S::holla.d@northeastern.edu::3168b91b-9f56-46f6-a427-3e0b5b97a988" providerId="AD" clId="Web-{B30C182F-FBB3-F652-0060-1EECF2A836FE}" dt="2021-04-23T17:27:53.080" v="312"/>
          <ac:spMkLst>
            <pc:docMk/>
            <pc:sldMk cId="457532227" sldId="269"/>
            <ac:spMk id="5" creationId="{A13BD198-FD49-42C1-BA7C-400A4FB4C05A}"/>
          </ac:spMkLst>
        </pc:spChg>
        <pc:spChg chg="add del mod">
          <ac:chgData name="Dileep Ravindranath Holla" userId="S::holla.d@northeastern.edu::3168b91b-9f56-46f6-a427-3e0b5b97a988" providerId="AD" clId="Web-{B30C182F-FBB3-F652-0060-1EECF2A836FE}" dt="2021-04-23T17:28:01.892" v="316"/>
          <ac:spMkLst>
            <pc:docMk/>
            <pc:sldMk cId="457532227" sldId="269"/>
            <ac:spMk id="6" creationId="{0CAF1D58-42EB-464D-82D1-265E5B39245D}"/>
          </ac:spMkLst>
        </pc:spChg>
        <pc:spChg chg="add del mod">
          <ac:chgData name="Dileep Ravindranath Holla" userId="S::holla.d@northeastern.edu::3168b91b-9f56-46f6-a427-3e0b5b97a988" providerId="AD" clId="Web-{B30C182F-FBB3-F652-0060-1EECF2A836FE}" dt="2021-04-23T17:28:14.799" v="320"/>
          <ac:spMkLst>
            <pc:docMk/>
            <pc:sldMk cId="457532227" sldId="269"/>
            <ac:spMk id="7" creationId="{F868B40C-18F3-4519-A913-2AB9AFE09C7F}"/>
          </ac:spMkLst>
        </pc:spChg>
        <pc:picChg chg="add mod ord">
          <ac:chgData name="Dileep Ravindranath Holla" userId="S::holla.d@northeastern.edu::3168b91b-9f56-46f6-a427-3e0b5b97a988" providerId="AD" clId="Web-{B30C182F-FBB3-F652-0060-1EECF2A836FE}" dt="2021-04-23T17:28:18.627" v="321" actId="1076"/>
          <ac:picMkLst>
            <pc:docMk/>
            <pc:sldMk cId="457532227" sldId="269"/>
            <ac:picMk id="4" creationId="{FA2C3998-644C-4270-A0FE-E9375DA1D714}"/>
          </ac:picMkLst>
        </pc:picChg>
      </pc:sldChg>
    </pc:docChg>
  </pc:docChgLst>
  <pc:docChgLst>
    <pc:chgData name="Dileep Ravindranath Holla" userId="S::holla.d@northeastern.edu::3168b91b-9f56-46f6-a427-3e0b5b97a988" providerId="AD" clId="Web-{CBDBF4FC-4AF5-B7FD-0E20-7E24C1FDFD54}"/>
    <pc:docChg chg="modSld">
      <pc:chgData name="Dileep Ravindranath Holla" userId="S::holla.d@northeastern.edu::3168b91b-9f56-46f6-a427-3e0b5b97a988" providerId="AD" clId="Web-{CBDBF4FC-4AF5-B7FD-0E20-7E24C1FDFD54}" dt="2021-04-23T19:46:52.525" v="648" actId="20577"/>
      <pc:docMkLst>
        <pc:docMk/>
      </pc:docMkLst>
      <pc:sldChg chg="modSp">
        <pc:chgData name="Dileep Ravindranath Holla" userId="S::holla.d@northeastern.edu::3168b91b-9f56-46f6-a427-3e0b5b97a988" providerId="AD" clId="Web-{CBDBF4FC-4AF5-B7FD-0E20-7E24C1FDFD54}" dt="2021-04-23T19:46:52.525" v="648" actId="20577"/>
        <pc:sldMkLst>
          <pc:docMk/>
          <pc:sldMk cId="1246386821" sldId="278"/>
        </pc:sldMkLst>
        <pc:spChg chg="mod">
          <ac:chgData name="Dileep Ravindranath Holla" userId="S::holla.d@northeastern.edu::3168b91b-9f56-46f6-a427-3e0b5b97a988" providerId="AD" clId="Web-{CBDBF4FC-4AF5-B7FD-0E20-7E24C1FDFD54}" dt="2021-04-23T19:46:52.525" v="648" actId="20577"/>
          <ac:spMkLst>
            <pc:docMk/>
            <pc:sldMk cId="1246386821" sldId="278"/>
            <ac:spMk id="3" creationId="{D41256AA-EB49-435B-B6B5-82E363A72341}"/>
          </ac:spMkLst>
        </pc:spChg>
      </pc:sldChg>
    </pc:docChg>
  </pc:docChgLst>
  <pc:docChgLst>
    <pc:chgData name="Shaunak Prabhu" userId="S::prabhu.sha@northeastern.edu::0eab6dd9-d7f2-4777-a15c-da89a0897e0f" providerId="AD" clId="Web-{B6DDF17E-5E0F-2850-C2D5-BFE397DE004B}"/>
    <pc:docChg chg="addSld modSld">
      <pc:chgData name="Shaunak Prabhu" userId="S::prabhu.sha@northeastern.edu::0eab6dd9-d7f2-4777-a15c-da89a0897e0f" providerId="AD" clId="Web-{B6DDF17E-5E0F-2850-C2D5-BFE397DE004B}" dt="2021-04-24T00:52:46.990" v="661" actId="1076"/>
      <pc:docMkLst>
        <pc:docMk/>
      </pc:docMkLst>
      <pc:sldChg chg="modSp">
        <pc:chgData name="Shaunak Prabhu" userId="S::prabhu.sha@northeastern.edu::0eab6dd9-d7f2-4777-a15c-da89a0897e0f" providerId="AD" clId="Web-{B6DDF17E-5E0F-2850-C2D5-BFE397DE004B}" dt="2021-04-24T00:42:11.661" v="592" actId="20577"/>
        <pc:sldMkLst>
          <pc:docMk/>
          <pc:sldMk cId="1908152949" sldId="264"/>
        </pc:sldMkLst>
        <pc:spChg chg="mod">
          <ac:chgData name="Shaunak Prabhu" userId="S::prabhu.sha@northeastern.edu::0eab6dd9-d7f2-4777-a15c-da89a0897e0f" providerId="AD" clId="Web-{B6DDF17E-5E0F-2850-C2D5-BFE397DE004B}" dt="2021-04-24T00:42:11.661" v="592" actId="20577"/>
          <ac:spMkLst>
            <pc:docMk/>
            <pc:sldMk cId="1908152949" sldId="264"/>
            <ac:spMk id="12" creationId="{FA010497-2D7C-4D16-985D-1738915B8175}"/>
          </ac:spMkLst>
        </pc:spChg>
      </pc:sldChg>
      <pc:sldChg chg="modSp mod modClrScheme chgLayout">
        <pc:chgData name="Shaunak Prabhu" userId="S::prabhu.sha@northeastern.edu::0eab6dd9-d7f2-4777-a15c-da89a0897e0f" providerId="AD" clId="Web-{B6DDF17E-5E0F-2850-C2D5-BFE397DE004B}" dt="2021-04-24T00:39:53.295" v="580" actId="20577"/>
        <pc:sldMkLst>
          <pc:docMk/>
          <pc:sldMk cId="1607593540" sldId="275"/>
        </pc:sldMkLst>
        <pc:spChg chg="mod ord">
          <ac:chgData name="Shaunak Prabhu" userId="S::prabhu.sha@northeastern.edu::0eab6dd9-d7f2-4777-a15c-da89a0897e0f" providerId="AD" clId="Web-{B6DDF17E-5E0F-2850-C2D5-BFE397DE004B}" dt="2021-04-24T00:38:47.823" v="563"/>
          <ac:spMkLst>
            <pc:docMk/>
            <pc:sldMk cId="1607593540" sldId="275"/>
            <ac:spMk id="2" creationId="{559E55C2-2E90-4085-8712-5DE7E8E5700B}"/>
          </ac:spMkLst>
        </pc:spChg>
        <pc:spChg chg="mod ord">
          <ac:chgData name="Shaunak Prabhu" userId="S::prabhu.sha@northeastern.edu::0eab6dd9-d7f2-4777-a15c-da89a0897e0f" providerId="AD" clId="Web-{B6DDF17E-5E0F-2850-C2D5-BFE397DE004B}" dt="2021-04-24T00:39:53.295" v="580" actId="20577"/>
          <ac:spMkLst>
            <pc:docMk/>
            <pc:sldMk cId="1607593540" sldId="275"/>
            <ac:spMk id="3" creationId="{3A277BAF-C544-4B4D-9AB0-780D0AA1A898}"/>
          </ac:spMkLst>
        </pc:spChg>
        <pc:spChg chg="mod ord">
          <ac:chgData name="Shaunak Prabhu" userId="S::prabhu.sha@northeastern.edu::0eab6dd9-d7f2-4777-a15c-da89a0897e0f" providerId="AD" clId="Web-{B6DDF17E-5E0F-2850-C2D5-BFE397DE004B}" dt="2021-04-24T00:39:39.263" v="577" actId="20577"/>
          <ac:spMkLst>
            <pc:docMk/>
            <pc:sldMk cId="1607593540" sldId="275"/>
            <ac:spMk id="4" creationId="{9FD5E3E6-F203-4292-9DA1-FA8A6F84AB00}"/>
          </ac:spMkLst>
        </pc:spChg>
      </pc:sldChg>
      <pc:sldChg chg="addSp delSp modSp">
        <pc:chgData name="Shaunak Prabhu" userId="S::prabhu.sha@northeastern.edu::0eab6dd9-d7f2-4777-a15c-da89a0897e0f" providerId="AD" clId="Web-{B6DDF17E-5E0F-2850-C2D5-BFE397DE004B}" dt="2021-04-24T00:33:43.777" v="525"/>
        <pc:sldMkLst>
          <pc:docMk/>
          <pc:sldMk cId="1558624382" sldId="276"/>
        </pc:sldMkLst>
        <pc:spChg chg="mod">
          <ac:chgData name="Shaunak Prabhu" userId="S::prabhu.sha@northeastern.edu::0eab6dd9-d7f2-4777-a15c-da89a0897e0f" providerId="AD" clId="Web-{B6DDF17E-5E0F-2850-C2D5-BFE397DE004B}" dt="2021-04-24T00:31:01.909" v="1" actId="20577"/>
          <ac:spMkLst>
            <pc:docMk/>
            <pc:sldMk cId="1558624382" sldId="276"/>
            <ac:spMk id="2" creationId="{8AC0448A-46A4-45DF-94B6-778A3F5DD052}"/>
          </ac:spMkLst>
        </pc:spChg>
        <pc:spChg chg="del">
          <ac:chgData name="Shaunak Prabhu" userId="S::prabhu.sha@northeastern.edu::0eab6dd9-d7f2-4777-a15c-da89a0897e0f" providerId="AD" clId="Web-{B6DDF17E-5E0F-2850-C2D5-BFE397DE004B}" dt="2021-04-24T00:30:38.642" v="0"/>
          <ac:spMkLst>
            <pc:docMk/>
            <pc:sldMk cId="1558624382" sldId="276"/>
            <ac:spMk id="3" creationId="{8FF07B3A-788A-4634-8FC8-7F1D3913FA5A}"/>
          </ac:spMkLst>
        </pc:spChg>
        <pc:graphicFrameChg chg="add mod ord modGraphic">
          <ac:chgData name="Shaunak Prabhu" userId="S::prabhu.sha@northeastern.edu::0eab6dd9-d7f2-4777-a15c-da89a0897e0f" providerId="AD" clId="Web-{B6DDF17E-5E0F-2850-C2D5-BFE397DE004B}" dt="2021-04-24T00:33:43.777" v="525"/>
          <ac:graphicFrameMkLst>
            <pc:docMk/>
            <pc:sldMk cId="1558624382" sldId="276"/>
            <ac:graphicFrameMk id="5" creationId="{A1DFF0C3-E179-459E-BC4D-C5F3935CDDED}"/>
          </ac:graphicFrameMkLst>
        </pc:graphicFrameChg>
      </pc:sldChg>
      <pc:sldChg chg="addSp delSp modSp">
        <pc:chgData name="Shaunak Prabhu" userId="S::prabhu.sha@northeastern.edu::0eab6dd9-d7f2-4777-a15c-da89a0897e0f" providerId="AD" clId="Web-{B6DDF17E-5E0F-2850-C2D5-BFE397DE004B}" dt="2021-04-24T00:45:56.032" v="594" actId="1076"/>
        <pc:sldMkLst>
          <pc:docMk/>
          <pc:sldMk cId="3632684456" sldId="277"/>
        </pc:sldMkLst>
        <pc:spChg chg="del">
          <ac:chgData name="Shaunak Prabhu" userId="S::prabhu.sha@northeastern.edu::0eab6dd9-d7f2-4777-a15c-da89a0897e0f" providerId="AD" clId="Web-{B6DDF17E-5E0F-2850-C2D5-BFE397DE004B}" dt="2021-04-24T00:45:51.485" v="593"/>
          <ac:spMkLst>
            <pc:docMk/>
            <pc:sldMk cId="3632684456" sldId="277"/>
            <ac:spMk id="3" creationId="{5B298FC0-D997-4DAA-9EEA-CEDC9971E029}"/>
          </ac:spMkLst>
        </pc:spChg>
        <pc:picChg chg="add mod ord">
          <ac:chgData name="Shaunak Prabhu" userId="S::prabhu.sha@northeastern.edu::0eab6dd9-d7f2-4777-a15c-da89a0897e0f" providerId="AD" clId="Web-{B6DDF17E-5E0F-2850-C2D5-BFE397DE004B}" dt="2021-04-24T00:45:56.032" v="594" actId="1076"/>
          <ac:picMkLst>
            <pc:docMk/>
            <pc:sldMk cId="3632684456" sldId="277"/>
            <ac:picMk id="4" creationId="{A8BDD908-F1DE-4C38-9A3B-F2A2E8363E62}"/>
          </ac:picMkLst>
        </pc:picChg>
      </pc:sldChg>
      <pc:sldChg chg="modSp">
        <pc:chgData name="Shaunak Prabhu" userId="S::prabhu.sha@northeastern.edu::0eab6dd9-d7f2-4777-a15c-da89a0897e0f" providerId="AD" clId="Web-{B6DDF17E-5E0F-2850-C2D5-BFE397DE004B}" dt="2021-04-24T00:33:28.604" v="469"/>
        <pc:sldMkLst>
          <pc:docMk/>
          <pc:sldMk cId="3353706696" sldId="282"/>
        </pc:sldMkLst>
        <pc:graphicFrameChg chg="mod modGraphic">
          <ac:chgData name="Shaunak Prabhu" userId="S::prabhu.sha@northeastern.edu::0eab6dd9-d7f2-4777-a15c-da89a0897e0f" providerId="AD" clId="Web-{B6DDF17E-5E0F-2850-C2D5-BFE397DE004B}" dt="2021-04-24T00:33:28.604" v="469"/>
          <ac:graphicFrameMkLst>
            <pc:docMk/>
            <pc:sldMk cId="3353706696" sldId="282"/>
            <ac:graphicFrameMk id="5" creationId="{6E12F726-63AA-4C44-823C-08866ED542B5}"/>
          </ac:graphicFrameMkLst>
        </pc:graphicFrameChg>
      </pc:sldChg>
      <pc:sldChg chg="addSp delSp modSp new">
        <pc:chgData name="Shaunak Prabhu" userId="S::prabhu.sha@northeastern.edu::0eab6dd9-d7f2-4777-a15c-da89a0897e0f" providerId="AD" clId="Web-{B6DDF17E-5E0F-2850-C2D5-BFE397DE004B}" dt="2021-04-24T00:33:55.371" v="559"/>
        <pc:sldMkLst>
          <pc:docMk/>
          <pc:sldMk cId="85075073" sldId="284"/>
        </pc:sldMkLst>
        <pc:spChg chg="mod">
          <ac:chgData name="Shaunak Prabhu" userId="S::prabhu.sha@northeastern.edu::0eab6dd9-d7f2-4777-a15c-da89a0897e0f" providerId="AD" clId="Web-{B6DDF17E-5E0F-2850-C2D5-BFE397DE004B}" dt="2021-04-24T00:32:29.085" v="293" actId="20577"/>
          <ac:spMkLst>
            <pc:docMk/>
            <pc:sldMk cId="85075073" sldId="284"/>
            <ac:spMk id="2" creationId="{2E0961EB-6106-41BA-913E-921996A65D50}"/>
          </ac:spMkLst>
        </pc:spChg>
        <pc:spChg chg="del">
          <ac:chgData name="Shaunak Prabhu" userId="S::prabhu.sha@northeastern.edu::0eab6dd9-d7f2-4777-a15c-da89a0897e0f" providerId="AD" clId="Web-{B6DDF17E-5E0F-2850-C2D5-BFE397DE004B}" dt="2021-04-24T00:32:44.133" v="295"/>
          <ac:spMkLst>
            <pc:docMk/>
            <pc:sldMk cId="85075073" sldId="284"/>
            <ac:spMk id="3" creationId="{043ED4AC-ED56-4980-B337-39BC46691C68}"/>
          </ac:spMkLst>
        </pc:spChg>
        <pc:spChg chg="del">
          <ac:chgData name="Shaunak Prabhu" userId="S::prabhu.sha@northeastern.edu::0eab6dd9-d7f2-4777-a15c-da89a0897e0f" providerId="AD" clId="Web-{B6DDF17E-5E0F-2850-C2D5-BFE397DE004B}" dt="2021-04-24T00:32:31.367" v="294"/>
          <ac:spMkLst>
            <pc:docMk/>
            <pc:sldMk cId="85075073" sldId="284"/>
            <ac:spMk id="4" creationId="{A633618D-59CA-4A21-9DFB-6D31CFFB55A6}"/>
          </ac:spMkLst>
        </pc:spChg>
        <pc:graphicFrameChg chg="add mod ord modGraphic">
          <ac:chgData name="Shaunak Prabhu" userId="S::prabhu.sha@northeastern.edu::0eab6dd9-d7f2-4777-a15c-da89a0897e0f" providerId="AD" clId="Web-{B6DDF17E-5E0F-2850-C2D5-BFE397DE004B}" dt="2021-04-24T00:33:55.371" v="559"/>
          <ac:graphicFrameMkLst>
            <pc:docMk/>
            <pc:sldMk cId="85075073" sldId="284"/>
            <ac:graphicFrameMk id="6" creationId="{C133142C-A514-4887-8F32-5916B5340A5F}"/>
          </ac:graphicFrameMkLst>
        </pc:graphicFrameChg>
      </pc:sldChg>
      <pc:sldChg chg="addSp delSp modSp new mod modClrScheme chgLayout">
        <pc:chgData name="Shaunak Prabhu" userId="S::prabhu.sha@northeastern.edu::0eab6dd9-d7f2-4777-a15c-da89a0897e0f" providerId="AD" clId="Web-{B6DDF17E-5E0F-2850-C2D5-BFE397DE004B}" dt="2021-04-24T00:52:46.990" v="661" actId="1076"/>
        <pc:sldMkLst>
          <pc:docMk/>
          <pc:sldMk cId="3173376579" sldId="285"/>
        </pc:sldMkLst>
        <pc:spChg chg="mod ord">
          <ac:chgData name="Shaunak Prabhu" userId="S::prabhu.sha@northeastern.edu::0eab6dd9-d7f2-4777-a15c-da89a0897e0f" providerId="AD" clId="Web-{B6DDF17E-5E0F-2850-C2D5-BFE397DE004B}" dt="2021-04-24T00:40:17.359" v="589" actId="20577"/>
          <ac:spMkLst>
            <pc:docMk/>
            <pc:sldMk cId="3173376579" sldId="285"/>
            <ac:spMk id="2" creationId="{6085C7C0-A422-490E-8A31-2F3BBC522F63}"/>
          </ac:spMkLst>
        </pc:spChg>
        <pc:spChg chg="del mod ord">
          <ac:chgData name="Shaunak Prabhu" userId="S::prabhu.sha@northeastern.edu::0eab6dd9-d7f2-4777-a15c-da89a0897e0f" providerId="AD" clId="Web-{B6DDF17E-5E0F-2850-C2D5-BFE397DE004B}" dt="2021-04-24T00:41:59.614" v="590"/>
          <ac:spMkLst>
            <pc:docMk/>
            <pc:sldMk cId="3173376579" sldId="285"/>
            <ac:spMk id="3" creationId="{7CA9BE02-BF2D-4BD6-AE06-FB393B7C3628}"/>
          </ac:spMkLst>
        </pc:spChg>
        <pc:spChg chg="del">
          <ac:chgData name="Shaunak Prabhu" userId="S::prabhu.sha@northeastern.edu::0eab6dd9-d7f2-4777-a15c-da89a0897e0f" providerId="AD" clId="Web-{B6DDF17E-5E0F-2850-C2D5-BFE397DE004B}" dt="2021-04-24T00:40:11.999" v="582"/>
          <ac:spMkLst>
            <pc:docMk/>
            <pc:sldMk cId="3173376579" sldId="285"/>
            <ac:spMk id="4" creationId="{4177AB7D-0288-4676-B9AA-AE98831B43B5}"/>
          </ac:spMkLst>
        </pc:spChg>
        <pc:picChg chg="add mod ord">
          <ac:chgData name="Shaunak Prabhu" userId="S::prabhu.sha@northeastern.edu::0eab6dd9-d7f2-4777-a15c-da89a0897e0f" providerId="AD" clId="Web-{B6DDF17E-5E0F-2850-C2D5-BFE397DE004B}" dt="2021-04-24T00:52:46.990" v="661" actId="1076"/>
          <ac:picMkLst>
            <pc:docMk/>
            <pc:sldMk cId="3173376579" sldId="285"/>
            <ac:picMk id="5" creationId="{A5E40006-FB73-473C-80B2-FE599672F7F3}"/>
          </ac:picMkLst>
        </pc:picChg>
      </pc:sldChg>
      <pc:sldChg chg="addSp delSp modSp new mod modClrScheme chgLayout">
        <pc:chgData name="Shaunak Prabhu" userId="S::prabhu.sha@northeastern.edu::0eab6dd9-d7f2-4777-a15c-da89a0897e0f" providerId="AD" clId="Web-{B6DDF17E-5E0F-2850-C2D5-BFE397DE004B}" dt="2021-04-24T00:48:27.305" v="615"/>
        <pc:sldMkLst>
          <pc:docMk/>
          <pc:sldMk cId="1855093945" sldId="286"/>
        </pc:sldMkLst>
        <pc:spChg chg="mod ord">
          <ac:chgData name="Shaunak Prabhu" userId="S::prabhu.sha@northeastern.edu::0eab6dd9-d7f2-4777-a15c-da89a0897e0f" providerId="AD" clId="Web-{B6DDF17E-5E0F-2850-C2D5-BFE397DE004B}" dt="2021-04-24T00:48:17.164" v="613"/>
          <ac:spMkLst>
            <pc:docMk/>
            <pc:sldMk cId="1855093945" sldId="286"/>
            <ac:spMk id="2" creationId="{67F08AEB-4125-40D3-AB9C-E61A6424D73A}"/>
          </ac:spMkLst>
        </pc:spChg>
        <pc:spChg chg="del mod ord">
          <ac:chgData name="Shaunak Prabhu" userId="S::prabhu.sha@northeastern.edu::0eab6dd9-d7f2-4777-a15c-da89a0897e0f" providerId="AD" clId="Web-{B6DDF17E-5E0F-2850-C2D5-BFE397DE004B}" dt="2021-04-24T00:48:22.086" v="614"/>
          <ac:spMkLst>
            <pc:docMk/>
            <pc:sldMk cId="1855093945" sldId="286"/>
            <ac:spMk id="3" creationId="{83569614-DFD1-496B-8473-6CE1099CBFBA}"/>
          </ac:spMkLst>
        </pc:spChg>
        <pc:spChg chg="add del mod">
          <ac:chgData name="Shaunak Prabhu" userId="S::prabhu.sha@northeastern.edu::0eab6dd9-d7f2-4777-a15c-da89a0897e0f" providerId="AD" clId="Web-{B6DDF17E-5E0F-2850-C2D5-BFE397DE004B}" dt="2021-04-24T00:48:27.305" v="615"/>
          <ac:spMkLst>
            <pc:docMk/>
            <pc:sldMk cId="1855093945" sldId="286"/>
            <ac:spMk id="5" creationId="{130C40B2-47FF-4518-ADFE-974F0A81017F}"/>
          </ac:spMkLst>
        </pc:spChg>
      </pc:sldChg>
      <pc:sldChg chg="addSp delSp modSp new mod modClrScheme chgLayout">
        <pc:chgData name="Shaunak Prabhu" userId="S::prabhu.sha@northeastern.edu::0eab6dd9-d7f2-4777-a15c-da89a0897e0f" providerId="AD" clId="Web-{B6DDF17E-5E0F-2850-C2D5-BFE397DE004B}" dt="2021-04-24T00:52:29.661" v="660" actId="1076"/>
        <pc:sldMkLst>
          <pc:docMk/>
          <pc:sldMk cId="2616194537" sldId="287"/>
        </pc:sldMkLst>
        <pc:spChg chg="mod ord">
          <ac:chgData name="Shaunak Prabhu" userId="S::prabhu.sha@northeastern.edu::0eab6dd9-d7f2-4777-a15c-da89a0897e0f" providerId="AD" clId="Web-{B6DDF17E-5E0F-2850-C2D5-BFE397DE004B}" dt="2021-04-24T00:49:11.182" v="630" actId="1076"/>
          <ac:spMkLst>
            <pc:docMk/>
            <pc:sldMk cId="2616194537" sldId="287"/>
            <ac:spMk id="2" creationId="{5FA61FBA-8AD4-4659-A118-BD78610881CC}"/>
          </ac:spMkLst>
        </pc:spChg>
        <pc:spChg chg="del mod ord">
          <ac:chgData name="Shaunak Prabhu" userId="S::prabhu.sha@northeastern.edu::0eab6dd9-d7f2-4777-a15c-da89a0897e0f" providerId="AD" clId="Web-{B6DDF17E-5E0F-2850-C2D5-BFE397DE004B}" dt="2021-04-24T00:49:04.088" v="628"/>
          <ac:spMkLst>
            <pc:docMk/>
            <pc:sldMk cId="2616194537" sldId="287"/>
            <ac:spMk id="3" creationId="{8EA768C6-5781-492E-8751-8F7C48034DEF}"/>
          </ac:spMkLst>
        </pc:spChg>
        <pc:picChg chg="add mod ord">
          <ac:chgData name="Shaunak Prabhu" userId="S::prabhu.sha@northeastern.edu::0eab6dd9-d7f2-4777-a15c-da89a0897e0f" providerId="AD" clId="Web-{B6DDF17E-5E0F-2850-C2D5-BFE397DE004B}" dt="2021-04-24T00:52:24.958" v="659" actId="1076"/>
          <ac:picMkLst>
            <pc:docMk/>
            <pc:sldMk cId="2616194537" sldId="287"/>
            <ac:picMk id="4" creationId="{ABF97942-D3E5-4B28-806E-40D0B18B1422}"/>
          </ac:picMkLst>
        </pc:picChg>
        <pc:picChg chg="add mod">
          <ac:chgData name="Shaunak Prabhu" userId="S::prabhu.sha@northeastern.edu::0eab6dd9-d7f2-4777-a15c-da89a0897e0f" providerId="AD" clId="Web-{B6DDF17E-5E0F-2850-C2D5-BFE397DE004B}" dt="2021-04-24T00:52:29.661" v="660" actId="1076"/>
          <ac:picMkLst>
            <pc:docMk/>
            <pc:sldMk cId="2616194537" sldId="287"/>
            <ac:picMk id="5" creationId="{898992C7-F5D6-497F-8A5C-F6057E85C360}"/>
          </ac:picMkLst>
        </pc:picChg>
      </pc:sldChg>
      <pc:sldChg chg="addSp delSp modSp new">
        <pc:chgData name="Shaunak Prabhu" userId="S::prabhu.sha@northeastern.edu::0eab6dd9-d7f2-4777-a15c-da89a0897e0f" providerId="AD" clId="Web-{B6DDF17E-5E0F-2850-C2D5-BFE397DE004B}" dt="2021-04-24T00:52:14.395" v="657" actId="1076"/>
        <pc:sldMkLst>
          <pc:docMk/>
          <pc:sldMk cId="162047652" sldId="288"/>
        </pc:sldMkLst>
        <pc:spChg chg="mod">
          <ac:chgData name="Shaunak Prabhu" userId="S::prabhu.sha@northeastern.edu::0eab6dd9-d7f2-4777-a15c-da89a0897e0f" providerId="AD" clId="Web-{B6DDF17E-5E0F-2850-C2D5-BFE397DE004B}" dt="2021-04-24T00:51:40.956" v="646" actId="20577"/>
          <ac:spMkLst>
            <pc:docMk/>
            <pc:sldMk cId="162047652" sldId="288"/>
            <ac:spMk id="2" creationId="{51803045-D57A-43E1-BEBD-E16141E33EE2}"/>
          </ac:spMkLst>
        </pc:spChg>
        <pc:spChg chg="del">
          <ac:chgData name="Shaunak Prabhu" userId="S::prabhu.sha@northeastern.edu::0eab6dd9-d7f2-4777-a15c-da89a0897e0f" providerId="AD" clId="Web-{B6DDF17E-5E0F-2850-C2D5-BFE397DE004B}" dt="2021-04-24T00:51:42.909" v="647"/>
          <ac:spMkLst>
            <pc:docMk/>
            <pc:sldMk cId="162047652" sldId="288"/>
            <ac:spMk id="3" creationId="{B898C8C9-6BC6-4843-9C8F-6F4E1B799384}"/>
          </ac:spMkLst>
        </pc:spChg>
        <pc:picChg chg="add mod ord">
          <ac:chgData name="Shaunak Prabhu" userId="S::prabhu.sha@northeastern.edu::0eab6dd9-d7f2-4777-a15c-da89a0897e0f" providerId="AD" clId="Web-{B6DDF17E-5E0F-2850-C2D5-BFE397DE004B}" dt="2021-04-24T00:51:45.612" v="648" actId="1076"/>
          <ac:picMkLst>
            <pc:docMk/>
            <pc:sldMk cId="162047652" sldId="288"/>
            <ac:picMk id="4" creationId="{C3BA1368-814E-45C1-A136-FC43C13E0A52}"/>
          </ac:picMkLst>
        </pc:picChg>
        <pc:picChg chg="add mod">
          <ac:chgData name="Shaunak Prabhu" userId="S::prabhu.sha@northeastern.edu::0eab6dd9-d7f2-4777-a15c-da89a0897e0f" providerId="AD" clId="Web-{B6DDF17E-5E0F-2850-C2D5-BFE397DE004B}" dt="2021-04-24T00:52:14.395" v="657" actId="1076"/>
          <ac:picMkLst>
            <pc:docMk/>
            <pc:sldMk cId="162047652" sldId="288"/>
            <ac:picMk id="5" creationId="{8F73218E-C0FF-454E-A328-74BF143CB996}"/>
          </ac:picMkLst>
        </pc:picChg>
      </pc:sldChg>
    </pc:docChg>
  </pc:docChgLst>
  <pc:docChgLst>
    <pc:chgData name="Dileep Ravindranath Holla" userId="S::holla.d@northeastern.edu::3168b91b-9f56-46f6-a427-3e0b5b97a988" providerId="AD" clId="Web-{4CD10655-03DD-424A-93C3-3C1CD2198469}"/>
    <pc:docChg chg="modSld sldOrd">
      <pc:chgData name="Dileep Ravindranath Holla" userId="S::holla.d@northeastern.edu::3168b91b-9f56-46f6-a427-3e0b5b97a988" providerId="AD" clId="Web-{4CD10655-03DD-424A-93C3-3C1CD2198469}" dt="2021-04-23T23:27:54.681" v="5"/>
      <pc:docMkLst>
        <pc:docMk/>
      </pc:docMkLst>
      <pc:sldChg chg="modSp ord">
        <pc:chgData name="Dileep Ravindranath Holla" userId="S::holla.d@northeastern.edu::3168b91b-9f56-46f6-a427-3e0b5b97a988" providerId="AD" clId="Web-{4CD10655-03DD-424A-93C3-3C1CD2198469}" dt="2021-04-23T23:27:54.681" v="5"/>
        <pc:sldMkLst>
          <pc:docMk/>
          <pc:sldMk cId="3448992074" sldId="270"/>
        </pc:sldMkLst>
        <pc:picChg chg="mod">
          <ac:chgData name="Dileep Ravindranath Holla" userId="S::holla.d@northeastern.edu::3168b91b-9f56-46f6-a427-3e0b5b97a988" providerId="AD" clId="Web-{4CD10655-03DD-424A-93C3-3C1CD2198469}" dt="2021-04-23T23:27:51.150" v="4" actId="1076"/>
          <ac:picMkLst>
            <pc:docMk/>
            <pc:sldMk cId="3448992074" sldId="270"/>
            <ac:picMk id="3" creationId="{012521E4-6E37-4D1C-BBA9-C173B9FD7B0D}"/>
          </ac:picMkLst>
        </pc:picChg>
      </pc:sldChg>
      <pc:sldChg chg="modSp">
        <pc:chgData name="Dileep Ravindranath Holla" userId="S::holla.d@northeastern.edu::3168b91b-9f56-46f6-a427-3e0b5b97a988" providerId="AD" clId="Web-{4CD10655-03DD-424A-93C3-3C1CD2198469}" dt="2021-04-23T23:20:51.703" v="2" actId="20577"/>
        <pc:sldMkLst>
          <pc:docMk/>
          <pc:sldMk cId="2916378820" sldId="280"/>
        </pc:sldMkLst>
        <pc:spChg chg="mod">
          <ac:chgData name="Dileep Ravindranath Holla" userId="S::holla.d@northeastern.edu::3168b91b-9f56-46f6-a427-3e0b5b97a988" providerId="AD" clId="Web-{4CD10655-03DD-424A-93C3-3C1CD2198469}" dt="2021-04-23T23:20:51.703" v="2" actId="20577"/>
          <ac:spMkLst>
            <pc:docMk/>
            <pc:sldMk cId="2916378820" sldId="280"/>
            <ac:spMk id="12" creationId="{FA010497-2D7C-4D16-985D-1738915B8175}"/>
          </ac:spMkLst>
        </pc:spChg>
      </pc:sldChg>
    </pc:docChg>
  </pc:docChgLst>
  <pc:docChgLst>
    <pc:chgData name="Dileep Ravindranath Holla" userId="S::holla.d@northeastern.edu::3168b91b-9f56-46f6-a427-3e0b5b97a988" providerId="AD" clId="Web-{B0E3C09F-003C-0000-9F9A-AAA7FE755736}"/>
    <pc:docChg chg="modSld">
      <pc:chgData name="Dileep Ravindranath Holla" userId="S::holla.d@northeastern.edu::3168b91b-9f56-46f6-a427-3e0b5b97a988" providerId="AD" clId="Web-{B0E3C09F-003C-0000-9F9A-AAA7FE755736}" dt="2021-04-23T00:09:32.127" v="6" actId="1076"/>
      <pc:docMkLst>
        <pc:docMk/>
      </pc:docMkLst>
      <pc:sldChg chg="addSp delSp modSp">
        <pc:chgData name="Dileep Ravindranath Holla" userId="S::holla.d@northeastern.edu::3168b91b-9f56-46f6-a427-3e0b5b97a988" providerId="AD" clId="Web-{B0E3C09F-003C-0000-9F9A-AAA7FE755736}" dt="2021-04-23T00:09:32.127" v="6" actId="1076"/>
        <pc:sldMkLst>
          <pc:docMk/>
          <pc:sldMk cId="193652815" sldId="258"/>
        </pc:sldMkLst>
        <pc:spChg chg="del">
          <ac:chgData name="Dileep Ravindranath Holla" userId="S::holla.d@northeastern.edu::3168b91b-9f56-46f6-a427-3e0b5b97a988" providerId="AD" clId="Web-{B0E3C09F-003C-0000-9F9A-AAA7FE755736}" dt="2021-04-23T00:09:19.002" v="1"/>
          <ac:spMkLst>
            <pc:docMk/>
            <pc:sldMk cId="193652815" sldId="258"/>
            <ac:spMk id="2" creationId="{CBF837A3-301D-4195-A3D8-2B5E002D176F}"/>
          </ac:spMkLst>
        </pc:spChg>
        <pc:spChg chg="del">
          <ac:chgData name="Dileep Ravindranath Holla" userId="S::holla.d@northeastern.edu::3168b91b-9f56-46f6-a427-3e0b5b97a988" providerId="AD" clId="Web-{B0E3C09F-003C-0000-9F9A-AAA7FE755736}" dt="2021-04-23T00:09:23.565" v="2"/>
          <ac:spMkLst>
            <pc:docMk/>
            <pc:sldMk cId="193652815" sldId="258"/>
            <ac:spMk id="3" creationId="{F0C8B3D7-5671-4161-BBAB-CFEEE42C8B72}"/>
          </ac:spMkLst>
        </pc:spChg>
        <pc:picChg chg="add mod">
          <ac:chgData name="Dileep Ravindranath Holla" userId="S::holla.d@northeastern.edu::3168b91b-9f56-46f6-a427-3e0b5b97a988" providerId="AD" clId="Web-{B0E3C09F-003C-0000-9F9A-AAA7FE755736}" dt="2021-04-23T00:09:32.127" v="6" actId="1076"/>
          <ac:picMkLst>
            <pc:docMk/>
            <pc:sldMk cId="193652815" sldId="258"/>
            <ac:picMk id="4" creationId="{F1C2923B-6D26-4CA4-B373-2E884F7177D9}"/>
          </ac:picMkLst>
        </pc:picChg>
      </pc:sldChg>
    </pc:docChg>
  </pc:docChgLst>
  <pc:docChgLst>
    <pc:chgData name="Shaunak Prabhu" userId="S::prabhu.sha@northeastern.edu::0eab6dd9-d7f2-4777-a15c-da89a0897e0f" providerId="AD" clId="Web-{1132C19F-70EB-0000-C22B-93EC20D6AF2C}"/>
    <pc:docChg chg="addSld modSld">
      <pc:chgData name="Shaunak Prabhu" userId="S::prabhu.sha@northeastern.edu::0eab6dd9-d7f2-4777-a15c-da89a0897e0f" providerId="AD" clId="Web-{1132C19F-70EB-0000-C22B-93EC20D6AF2C}" dt="2021-04-23T23:04:13.215" v="170" actId="1076"/>
      <pc:docMkLst>
        <pc:docMk/>
      </pc:docMkLst>
      <pc:sldChg chg="modSp">
        <pc:chgData name="Shaunak Prabhu" userId="S::prabhu.sha@northeastern.edu::0eab6dd9-d7f2-4777-a15c-da89a0897e0f" providerId="AD" clId="Web-{1132C19F-70EB-0000-C22B-93EC20D6AF2C}" dt="2021-04-23T22:59:39.067" v="15" actId="20577"/>
        <pc:sldMkLst>
          <pc:docMk/>
          <pc:sldMk cId="3168309098" sldId="273"/>
        </pc:sldMkLst>
        <pc:spChg chg="mod">
          <ac:chgData name="Shaunak Prabhu" userId="S::prabhu.sha@northeastern.edu::0eab6dd9-d7f2-4777-a15c-da89a0897e0f" providerId="AD" clId="Web-{1132C19F-70EB-0000-C22B-93EC20D6AF2C}" dt="2021-04-23T22:59:39.067" v="15" actId="20577"/>
          <ac:spMkLst>
            <pc:docMk/>
            <pc:sldMk cId="3168309098" sldId="273"/>
            <ac:spMk id="2" creationId="{19CB83B4-E667-40A9-BFC3-4E47505B4B59}"/>
          </ac:spMkLst>
        </pc:spChg>
        <pc:spChg chg="mod">
          <ac:chgData name="Shaunak Prabhu" userId="S::prabhu.sha@northeastern.edu::0eab6dd9-d7f2-4777-a15c-da89a0897e0f" providerId="AD" clId="Web-{1132C19F-70EB-0000-C22B-93EC20D6AF2C}" dt="2021-04-23T22:59:22.066" v="9" actId="20577"/>
          <ac:spMkLst>
            <pc:docMk/>
            <pc:sldMk cId="3168309098" sldId="273"/>
            <ac:spMk id="5" creationId="{1DD47025-F3AB-4AF5-9DE3-6F5BABAD6CDF}"/>
          </ac:spMkLst>
        </pc:spChg>
      </pc:sldChg>
      <pc:sldChg chg="delSp modSp">
        <pc:chgData name="Shaunak Prabhu" userId="S::prabhu.sha@northeastern.edu::0eab6dd9-d7f2-4777-a15c-da89a0897e0f" providerId="AD" clId="Web-{1132C19F-70EB-0000-C22B-93EC20D6AF2C}" dt="2021-04-23T23:04:13.215" v="170" actId="1076"/>
        <pc:sldMkLst>
          <pc:docMk/>
          <pc:sldMk cId="1558624382" sldId="276"/>
        </pc:sldMkLst>
        <pc:spChg chg="mod">
          <ac:chgData name="Shaunak Prabhu" userId="S::prabhu.sha@northeastern.edu::0eab6dd9-d7f2-4777-a15c-da89a0897e0f" providerId="AD" clId="Web-{1132C19F-70EB-0000-C22B-93EC20D6AF2C}" dt="2021-04-23T23:04:13.215" v="170" actId="1076"/>
          <ac:spMkLst>
            <pc:docMk/>
            <pc:sldMk cId="1558624382" sldId="276"/>
            <ac:spMk id="3" creationId="{8FF07B3A-788A-4634-8FC8-7F1D3913FA5A}"/>
          </ac:spMkLst>
        </pc:spChg>
        <pc:spChg chg="del">
          <ac:chgData name="Shaunak Prabhu" userId="S::prabhu.sha@northeastern.edu::0eab6dd9-d7f2-4777-a15c-da89a0897e0f" providerId="AD" clId="Web-{1132C19F-70EB-0000-C22B-93EC20D6AF2C}" dt="2021-04-23T23:04:10.371" v="169"/>
          <ac:spMkLst>
            <pc:docMk/>
            <pc:sldMk cId="1558624382" sldId="276"/>
            <ac:spMk id="4" creationId="{502E4DDE-8A16-4CEC-A90D-AD83419006F6}"/>
          </ac:spMkLst>
        </pc:spChg>
      </pc:sldChg>
      <pc:sldChg chg="addSp delSp modSp new">
        <pc:chgData name="Shaunak Prabhu" userId="S::prabhu.sha@northeastern.edu::0eab6dd9-d7f2-4777-a15c-da89a0897e0f" providerId="AD" clId="Web-{1132C19F-70EB-0000-C22B-93EC20D6AF2C}" dt="2021-04-23T23:02:46.681" v="168"/>
        <pc:sldMkLst>
          <pc:docMk/>
          <pc:sldMk cId="3353706696" sldId="282"/>
        </pc:sldMkLst>
        <pc:spChg chg="mod">
          <ac:chgData name="Shaunak Prabhu" userId="S::prabhu.sha@northeastern.edu::0eab6dd9-d7f2-4777-a15c-da89a0897e0f" providerId="AD" clId="Web-{1132C19F-70EB-0000-C22B-93EC20D6AF2C}" dt="2021-04-23T22:59:32.739" v="14" actId="20577"/>
          <ac:spMkLst>
            <pc:docMk/>
            <pc:sldMk cId="3353706696" sldId="282"/>
            <ac:spMk id="2" creationId="{D5FF42B6-2925-4FEA-A6BE-AF8CA943C409}"/>
          </ac:spMkLst>
        </pc:spChg>
        <pc:spChg chg="del">
          <ac:chgData name="Shaunak Prabhu" userId="S::prabhu.sha@northeastern.edu::0eab6dd9-d7f2-4777-a15c-da89a0897e0f" providerId="AD" clId="Web-{1132C19F-70EB-0000-C22B-93EC20D6AF2C}" dt="2021-04-23T23:00:37.662" v="16"/>
          <ac:spMkLst>
            <pc:docMk/>
            <pc:sldMk cId="3353706696" sldId="282"/>
            <ac:spMk id="3" creationId="{8D7A5800-695A-4A50-8BFA-29126CF733AB}"/>
          </ac:spMkLst>
        </pc:spChg>
        <pc:graphicFrameChg chg="add mod ord modGraphic">
          <ac:chgData name="Shaunak Prabhu" userId="S::prabhu.sha@northeastern.edu::0eab6dd9-d7f2-4777-a15c-da89a0897e0f" providerId="AD" clId="Web-{1132C19F-70EB-0000-C22B-93EC20D6AF2C}" dt="2021-04-23T23:02:46.681" v="168"/>
          <ac:graphicFrameMkLst>
            <pc:docMk/>
            <pc:sldMk cId="3353706696" sldId="282"/>
            <ac:graphicFrameMk id="5" creationId="{6E12F726-63AA-4C44-823C-08866ED542B5}"/>
          </ac:graphicFrameMkLst>
        </pc:graphicFrameChg>
      </pc:sldChg>
    </pc:docChg>
  </pc:docChgLst>
  <pc:docChgLst>
    <pc:chgData name="Shaunak Prabhu" userId="S::prabhu.sha@northeastern.edu::0eab6dd9-d7f2-4777-a15c-da89a0897e0f" providerId="AD" clId="Web-{0BFA906F-942D-5E14-F4A6-BBC5F1E651FE}"/>
    <pc:docChg chg="addSld modSld sldOrd">
      <pc:chgData name="Shaunak Prabhu" userId="S::prabhu.sha@northeastern.edu::0eab6dd9-d7f2-4777-a15c-da89a0897e0f" providerId="AD" clId="Web-{0BFA906F-942D-5E14-F4A6-BBC5F1E651FE}" dt="2021-04-23T22:57:53.064" v="503" actId="20577"/>
      <pc:docMkLst>
        <pc:docMk/>
      </pc:docMkLst>
      <pc:sldChg chg="ord">
        <pc:chgData name="Shaunak Prabhu" userId="S::prabhu.sha@northeastern.edu::0eab6dd9-d7f2-4777-a15c-da89a0897e0f" providerId="AD" clId="Web-{0BFA906F-942D-5E14-F4A6-BBC5F1E651FE}" dt="2021-04-23T18:30:31.161" v="0"/>
        <pc:sldMkLst>
          <pc:docMk/>
          <pc:sldMk cId="3482726152" sldId="261"/>
        </pc:sldMkLst>
      </pc:sldChg>
      <pc:sldChg chg="ord">
        <pc:chgData name="Shaunak Prabhu" userId="S::prabhu.sha@northeastern.edu::0eab6dd9-d7f2-4777-a15c-da89a0897e0f" providerId="AD" clId="Web-{0BFA906F-942D-5E14-F4A6-BBC5F1E651FE}" dt="2021-04-23T19:18:45.901" v="93"/>
        <pc:sldMkLst>
          <pc:docMk/>
          <pc:sldMk cId="3940293619" sldId="263"/>
        </pc:sldMkLst>
      </pc:sldChg>
      <pc:sldChg chg="addSp delSp modSp new mod modClrScheme chgLayout">
        <pc:chgData name="Shaunak Prabhu" userId="S::prabhu.sha@northeastern.edu::0eab6dd9-d7f2-4777-a15c-da89a0897e0f" providerId="AD" clId="Web-{0BFA906F-942D-5E14-F4A6-BBC5F1E651FE}" dt="2021-04-23T22:57:53.064" v="503" actId="20577"/>
        <pc:sldMkLst>
          <pc:docMk/>
          <pc:sldMk cId="3168309098" sldId="273"/>
        </pc:sldMkLst>
        <pc:spChg chg="mod">
          <ac:chgData name="Shaunak Prabhu" userId="S::prabhu.sha@northeastern.edu::0eab6dd9-d7f2-4777-a15c-da89a0897e0f" providerId="AD" clId="Web-{0BFA906F-942D-5E14-F4A6-BBC5F1E651FE}" dt="2021-04-23T22:55:31.045" v="486"/>
          <ac:spMkLst>
            <pc:docMk/>
            <pc:sldMk cId="3168309098" sldId="273"/>
            <ac:spMk id="2" creationId="{19CB83B4-E667-40A9-BFC3-4E47505B4B59}"/>
          </ac:spMkLst>
        </pc:spChg>
        <pc:spChg chg="del">
          <ac:chgData name="Shaunak Prabhu" userId="S::prabhu.sha@northeastern.edu::0eab6dd9-d7f2-4777-a15c-da89a0897e0f" providerId="AD" clId="Web-{0BFA906F-942D-5E14-F4A6-BBC5F1E651FE}" dt="2021-04-23T22:55:10.278" v="478"/>
          <ac:spMkLst>
            <pc:docMk/>
            <pc:sldMk cId="3168309098" sldId="273"/>
            <ac:spMk id="3" creationId="{F3ABB2A8-A357-4D20-A896-8E9B7A234BD5}"/>
          </ac:spMkLst>
        </pc:spChg>
        <pc:spChg chg="add mod">
          <ac:chgData name="Shaunak Prabhu" userId="S::prabhu.sha@northeastern.edu::0eab6dd9-d7f2-4777-a15c-da89a0897e0f" providerId="AD" clId="Web-{0BFA906F-942D-5E14-F4A6-BBC5F1E651FE}" dt="2021-04-23T22:57:53.064" v="503" actId="20577"/>
          <ac:spMkLst>
            <pc:docMk/>
            <pc:sldMk cId="3168309098" sldId="273"/>
            <ac:spMk id="5" creationId="{1DD47025-F3AB-4AF5-9DE3-6F5BABAD6CDF}"/>
          </ac:spMkLst>
        </pc:spChg>
        <pc:spChg chg="add del mod">
          <ac:chgData name="Shaunak Prabhu" userId="S::prabhu.sha@northeastern.edu::0eab6dd9-d7f2-4777-a15c-da89a0897e0f" providerId="AD" clId="Web-{0BFA906F-942D-5E14-F4A6-BBC5F1E651FE}" dt="2021-04-23T22:55:31.045" v="485"/>
          <ac:spMkLst>
            <pc:docMk/>
            <pc:sldMk cId="3168309098" sldId="273"/>
            <ac:spMk id="6" creationId="{B7D76840-F090-444C-BE7A-88BC242137DF}"/>
          </ac:spMkLst>
        </pc:spChg>
        <pc:spChg chg="add del mod">
          <ac:chgData name="Shaunak Prabhu" userId="S::prabhu.sha@northeastern.edu::0eab6dd9-d7f2-4777-a15c-da89a0897e0f" providerId="AD" clId="Web-{0BFA906F-942D-5E14-F4A6-BBC5F1E651FE}" dt="2021-04-23T22:55:25.123" v="481"/>
          <ac:spMkLst>
            <pc:docMk/>
            <pc:sldMk cId="3168309098" sldId="273"/>
            <ac:spMk id="9" creationId="{BB03195B-28DE-4E0F-B562-2837F21CA18A}"/>
          </ac:spMkLst>
        </pc:spChg>
        <pc:picChg chg="add mod ord">
          <ac:chgData name="Shaunak Prabhu" userId="S::prabhu.sha@northeastern.edu::0eab6dd9-d7f2-4777-a15c-da89a0897e0f" providerId="AD" clId="Web-{0BFA906F-942D-5E14-F4A6-BBC5F1E651FE}" dt="2021-04-23T22:55:34.623" v="487" actId="1076"/>
          <ac:picMkLst>
            <pc:docMk/>
            <pc:sldMk cId="3168309098" sldId="273"/>
            <ac:picMk id="4" creationId="{4645F1BD-929B-48DA-A0B3-EEA5284D1644}"/>
          </ac:picMkLst>
        </pc:picChg>
      </pc:sldChg>
      <pc:sldChg chg="addSp delSp modSp new mod modClrScheme chgLayout">
        <pc:chgData name="Shaunak Prabhu" userId="S::prabhu.sha@northeastern.edu::0eab6dd9-d7f2-4777-a15c-da89a0897e0f" providerId="AD" clId="Web-{0BFA906F-942D-5E14-F4A6-BBC5F1E651FE}" dt="2021-04-23T22:29:13.630" v="477" actId="20577"/>
        <pc:sldMkLst>
          <pc:docMk/>
          <pc:sldMk cId="2806934881" sldId="274"/>
        </pc:sldMkLst>
        <pc:spChg chg="mod">
          <ac:chgData name="Shaunak Prabhu" userId="S::prabhu.sha@northeastern.edu::0eab6dd9-d7f2-4777-a15c-da89a0897e0f" providerId="AD" clId="Web-{0BFA906F-942D-5E14-F4A6-BBC5F1E651FE}" dt="2021-04-23T22:25:26.263" v="123"/>
          <ac:spMkLst>
            <pc:docMk/>
            <pc:sldMk cId="2806934881" sldId="274"/>
            <ac:spMk id="2" creationId="{EB669CFD-CCD6-438C-84CC-5BA4471668B0}"/>
          </ac:spMkLst>
        </pc:spChg>
        <pc:spChg chg="del">
          <ac:chgData name="Shaunak Prabhu" userId="S::prabhu.sha@northeastern.edu::0eab6dd9-d7f2-4777-a15c-da89a0897e0f" providerId="AD" clId="Web-{0BFA906F-942D-5E14-F4A6-BBC5F1E651FE}" dt="2021-04-23T22:25:13.357" v="121"/>
          <ac:spMkLst>
            <pc:docMk/>
            <pc:sldMk cId="2806934881" sldId="274"/>
            <ac:spMk id="3" creationId="{294D36DE-0D52-476C-843A-90FFF8DF3899}"/>
          </ac:spMkLst>
        </pc:spChg>
        <pc:spChg chg="add mod">
          <ac:chgData name="Shaunak Prabhu" userId="S::prabhu.sha@northeastern.edu::0eab6dd9-d7f2-4777-a15c-da89a0897e0f" providerId="AD" clId="Web-{0BFA906F-942D-5E14-F4A6-BBC5F1E651FE}" dt="2021-04-23T22:29:13.630" v="477" actId="20577"/>
          <ac:spMkLst>
            <pc:docMk/>
            <pc:sldMk cId="2806934881" sldId="274"/>
            <ac:spMk id="9" creationId="{6E126C7E-BA9F-4F05-BE1B-4107C3660FBC}"/>
          </ac:spMkLst>
        </pc:spChg>
        <pc:picChg chg="add mod ord">
          <ac:chgData name="Shaunak Prabhu" userId="S::prabhu.sha@northeastern.edu::0eab6dd9-d7f2-4777-a15c-da89a0897e0f" providerId="AD" clId="Web-{0BFA906F-942D-5E14-F4A6-BBC5F1E651FE}" dt="2021-04-23T22:25:48.124" v="128" actId="14100"/>
          <ac:picMkLst>
            <pc:docMk/>
            <pc:sldMk cId="2806934881" sldId="274"/>
            <ac:picMk id="4" creationId="{86790E4B-FDD6-40EC-9350-A7B1634863EE}"/>
          </ac:picMkLst>
        </pc:picChg>
      </pc:sldChg>
      <pc:sldChg chg="modSp new">
        <pc:chgData name="Shaunak Prabhu" userId="S::prabhu.sha@northeastern.edu::0eab6dd9-d7f2-4777-a15c-da89a0897e0f" providerId="AD" clId="Web-{0BFA906F-942D-5E14-F4A6-BBC5F1E651FE}" dt="2021-04-23T19:16:21.705" v="92" actId="20577"/>
        <pc:sldMkLst>
          <pc:docMk/>
          <pc:sldMk cId="1607593540" sldId="275"/>
        </pc:sldMkLst>
        <pc:spChg chg="mod">
          <ac:chgData name="Shaunak Prabhu" userId="S::prabhu.sha@northeastern.edu::0eab6dd9-d7f2-4777-a15c-da89a0897e0f" providerId="AD" clId="Web-{0BFA906F-942D-5E14-F4A6-BBC5F1E651FE}" dt="2021-04-23T19:16:21.705" v="92" actId="20577"/>
          <ac:spMkLst>
            <pc:docMk/>
            <pc:sldMk cId="1607593540" sldId="275"/>
            <ac:spMk id="2" creationId="{559E55C2-2E90-4085-8712-5DE7E8E5700B}"/>
          </ac:spMkLst>
        </pc:spChg>
      </pc:sldChg>
      <pc:sldChg chg="modSp new">
        <pc:chgData name="Shaunak Prabhu" userId="S::prabhu.sha@northeastern.edu::0eab6dd9-d7f2-4777-a15c-da89a0897e0f" providerId="AD" clId="Web-{0BFA906F-942D-5E14-F4A6-BBC5F1E651FE}" dt="2021-04-23T19:16:17.064" v="91" actId="20577"/>
        <pc:sldMkLst>
          <pc:docMk/>
          <pc:sldMk cId="1558624382" sldId="276"/>
        </pc:sldMkLst>
        <pc:spChg chg="mod">
          <ac:chgData name="Shaunak Prabhu" userId="S::prabhu.sha@northeastern.edu::0eab6dd9-d7f2-4777-a15c-da89a0897e0f" providerId="AD" clId="Web-{0BFA906F-942D-5E14-F4A6-BBC5F1E651FE}" dt="2021-04-23T19:16:17.064" v="91" actId="20577"/>
          <ac:spMkLst>
            <pc:docMk/>
            <pc:sldMk cId="1558624382" sldId="276"/>
            <ac:spMk id="2" creationId="{8AC0448A-46A4-45DF-94B6-778A3F5DD052}"/>
          </ac:spMkLst>
        </pc:spChg>
      </pc:sldChg>
      <pc:sldChg chg="modSp new">
        <pc:chgData name="Shaunak Prabhu" userId="S::prabhu.sha@northeastern.edu::0eab6dd9-d7f2-4777-a15c-da89a0897e0f" providerId="AD" clId="Web-{0BFA906F-942D-5E14-F4A6-BBC5F1E651FE}" dt="2021-04-23T19:23:36.591" v="99" actId="20577"/>
        <pc:sldMkLst>
          <pc:docMk/>
          <pc:sldMk cId="3632684456" sldId="277"/>
        </pc:sldMkLst>
        <pc:spChg chg="mod">
          <ac:chgData name="Shaunak Prabhu" userId="S::prabhu.sha@northeastern.edu::0eab6dd9-d7f2-4777-a15c-da89a0897e0f" providerId="AD" clId="Web-{0BFA906F-942D-5E14-F4A6-BBC5F1E651FE}" dt="2021-04-23T19:23:36.591" v="99" actId="20577"/>
          <ac:spMkLst>
            <pc:docMk/>
            <pc:sldMk cId="3632684456" sldId="277"/>
            <ac:spMk id="2" creationId="{0D1B3981-5A72-40E0-9FEF-3D4631EECE11}"/>
          </ac:spMkLst>
        </pc:spChg>
      </pc:sldChg>
      <pc:sldChg chg="modSp new">
        <pc:chgData name="Shaunak Prabhu" userId="S::prabhu.sha@northeastern.edu::0eab6dd9-d7f2-4777-a15c-da89a0897e0f" providerId="AD" clId="Web-{0BFA906F-942D-5E14-F4A6-BBC5F1E651FE}" dt="2021-04-23T19:39:26.944" v="120" actId="1076"/>
        <pc:sldMkLst>
          <pc:docMk/>
          <pc:sldMk cId="1246386821" sldId="278"/>
        </pc:sldMkLst>
        <pc:spChg chg="mod">
          <ac:chgData name="Shaunak Prabhu" userId="S::prabhu.sha@northeastern.edu::0eab6dd9-d7f2-4777-a15c-da89a0897e0f" providerId="AD" clId="Web-{0BFA906F-942D-5E14-F4A6-BBC5F1E651FE}" dt="2021-04-23T19:23:50.232" v="114" actId="20577"/>
          <ac:spMkLst>
            <pc:docMk/>
            <pc:sldMk cId="1246386821" sldId="278"/>
            <ac:spMk id="2" creationId="{D9267B29-EA14-4D4B-A9EA-9709F6C10458}"/>
          </ac:spMkLst>
        </pc:spChg>
        <pc:spChg chg="mod">
          <ac:chgData name="Shaunak Prabhu" userId="S::prabhu.sha@northeastern.edu::0eab6dd9-d7f2-4777-a15c-da89a0897e0f" providerId="AD" clId="Web-{0BFA906F-942D-5E14-F4A6-BBC5F1E651FE}" dt="2021-04-23T19:39:26.944" v="120" actId="1076"/>
          <ac:spMkLst>
            <pc:docMk/>
            <pc:sldMk cId="1246386821" sldId="278"/>
            <ac:spMk id="3" creationId="{D41256AA-EB49-435B-B6B5-82E363A72341}"/>
          </ac:spMkLst>
        </pc:spChg>
      </pc:sldChg>
      <pc:sldChg chg="modSp new">
        <pc:chgData name="Shaunak Prabhu" userId="S::prabhu.sha@northeastern.edu::0eab6dd9-d7f2-4777-a15c-da89a0897e0f" providerId="AD" clId="Web-{0BFA906F-942D-5E14-F4A6-BBC5F1E651FE}" dt="2021-04-23T19:28:12.623" v="119" actId="20577"/>
        <pc:sldMkLst>
          <pc:docMk/>
          <pc:sldMk cId="1524499900" sldId="279"/>
        </pc:sldMkLst>
        <pc:spChg chg="mod">
          <ac:chgData name="Shaunak Prabhu" userId="S::prabhu.sha@northeastern.edu::0eab6dd9-d7f2-4777-a15c-da89a0897e0f" providerId="AD" clId="Web-{0BFA906F-942D-5E14-F4A6-BBC5F1E651FE}" dt="2021-04-23T19:28:12.623" v="119" actId="20577"/>
          <ac:spMkLst>
            <pc:docMk/>
            <pc:sldMk cId="1524499900" sldId="279"/>
            <ac:spMk id="2" creationId="{26B1CC80-DE42-405B-8C70-0A249059FB36}"/>
          </ac:spMkLst>
        </pc:spChg>
      </pc:sldChg>
    </pc:docChg>
  </pc:docChgLst>
  <pc:docChgLst>
    <pc:chgData name="Dileep Ravindranath Holla" userId="S::holla.d@northeastern.edu::3168b91b-9f56-46f6-a427-3e0b5b97a988" providerId="AD" clId="Web-{9A63C19F-6014-0000-BEE8-3B7AB320D7BF}"/>
    <pc:docChg chg="modSld">
      <pc:chgData name="Dileep Ravindranath Holla" userId="S::holla.d@northeastern.edu::3168b91b-9f56-46f6-a427-3e0b5b97a988" providerId="AD" clId="Web-{9A63C19F-6014-0000-BEE8-3B7AB320D7BF}" dt="2021-04-24T13:54:31.142" v="36" actId="1076"/>
      <pc:docMkLst>
        <pc:docMk/>
      </pc:docMkLst>
      <pc:sldChg chg="addSp modSp">
        <pc:chgData name="Dileep Ravindranath Holla" userId="S::holla.d@northeastern.edu::3168b91b-9f56-46f6-a427-3e0b5b97a988" providerId="AD" clId="Web-{9A63C19F-6014-0000-BEE8-3B7AB320D7BF}" dt="2021-04-24T13:54:31.142" v="36" actId="1076"/>
        <pc:sldMkLst>
          <pc:docMk/>
          <pc:sldMk cId="3632684456" sldId="277"/>
        </pc:sldMkLst>
        <pc:spChg chg="add mod">
          <ac:chgData name="Dileep Ravindranath Holla" userId="S::holla.d@northeastern.edu::3168b91b-9f56-46f6-a427-3e0b5b97a988" providerId="AD" clId="Web-{9A63C19F-6014-0000-BEE8-3B7AB320D7BF}" dt="2021-04-24T13:54:31.142" v="36" actId="1076"/>
          <ac:spMkLst>
            <pc:docMk/>
            <pc:sldMk cId="3632684456" sldId="277"/>
            <ac:spMk id="3" creationId="{9DA6C7CB-B621-45AC-A97D-15A980EF7103}"/>
          </ac:spMkLst>
        </pc:spChg>
        <pc:picChg chg="mod">
          <ac:chgData name="Dileep Ravindranath Holla" userId="S::holla.d@northeastern.edu::3168b91b-9f56-46f6-a427-3e0b5b97a988" providerId="AD" clId="Web-{9A63C19F-6014-0000-BEE8-3B7AB320D7BF}" dt="2021-04-24T13:54:27.095" v="35" actId="1076"/>
          <ac:picMkLst>
            <pc:docMk/>
            <pc:sldMk cId="3632684456" sldId="277"/>
            <ac:picMk id="4" creationId="{A8BDD908-F1DE-4C38-9A3B-F2A2E8363E62}"/>
          </ac:picMkLst>
        </pc:picChg>
      </pc:sldChg>
      <pc:sldChg chg="modSp">
        <pc:chgData name="Dileep Ravindranath Holla" userId="S::holla.d@northeastern.edu::3168b91b-9f56-46f6-a427-3e0b5b97a988" providerId="AD" clId="Web-{9A63C19F-6014-0000-BEE8-3B7AB320D7BF}" dt="2021-04-24T13:50:17.929" v="3" actId="20577"/>
        <pc:sldMkLst>
          <pc:docMk/>
          <pc:sldMk cId="4258964930" sldId="290"/>
        </pc:sldMkLst>
        <pc:spChg chg="mod">
          <ac:chgData name="Dileep Ravindranath Holla" userId="S::holla.d@northeastern.edu::3168b91b-9f56-46f6-a427-3e0b5b97a988" providerId="AD" clId="Web-{9A63C19F-6014-0000-BEE8-3B7AB320D7BF}" dt="2021-04-24T13:50:17.929" v="3" actId="20577"/>
          <ac:spMkLst>
            <pc:docMk/>
            <pc:sldMk cId="4258964930" sldId="290"/>
            <ac:spMk id="7" creationId="{B08C6656-7827-4896-97AF-97CAC358819C}"/>
          </ac:spMkLst>
        </pc:spChg>
      </pc:sldChg>
      <pc:sldChg chg="modSp">
        <pc:chgData name="Dileep Ravindranath Holla" userId="S::holla.d@northeastern.edu::3168b91b-9f56-46f6-a427-3e0b5b97a988" providerId="AD" clId="Web-{9A63C19F-6014-0000-BEE8-3B7AB320D7BF}" dt="2021-04-24T13:50:26.664" v="5" actId="20577"/>
        <pc:sldMkLst>
          <pc:docMk/>
          <pc:sldMk cId="321953694" sldId="291"/>
        </pc:sldMkLst>
        <pc:spChg chg="mod">
          <ac:chgData name="Dileep Ravindranath Holla" userId="S::holla.d@northeastern.edu::3168b91b-9f56-46f6-a427-3e0b5b97a988" providerId="AD" clId="Web-{9A63C19F-6014-0000-BEE8-3B7AB320D7BF}" dt="2021-04-24T13:50:26.664" v="5" actId="20577"/>
          <ac:spMkLst>
            <pc:docMk/>
            <pc:sldMk cId="321953694" sldId="291"/>
            <ac:spMk id="6" creationId="{82B8D931-B8BA-4725-97D2-BF48E79DD55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atin typeface="Rockwell" panose="02060603020205020403" pitchFamily="18" charset="0"/>
              </a:defRPr>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4">
            <a:extLst>
              <a:ext uri="{FF2B5EF4-FFF2-40B4-BE49-F238E27FC236}">
                <a16:creationId xmlns:a16="http://schemas.microsoft.com/office/drawing/2014/main" id="{B2E7B543-5A3E-473C-961E-B87265D14049}"/>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a:p>
        </p:txBody>
      </p:sp>
      <p:pic>
        <p:nvPicPr>
          <p:cNvPr id="7" name="Picture 6">
            <a:extLst>
              <a:ext uri="{FF2B5EF4-FFF2-40B4-BE49-F238E27FC236}">
                <a16:creationId xmlns:a16="http://schemas.microsoft.com/office/drawing/2014/main" id="{AD6A2BB4-2A1A-403D-AA0F-A498F00AA857}"/>
              </a:ext>
            </a:extLst>
          </p:cNvPr>
          <p:cNvPicPr>
            <a:picLocks noChangeAspect="1"/>
          </p:cNvPicPr>
          <p:nvPr userDrawn="1"/>
        </p:nvPicPr>
        <p:blipFill>
          <a:blip r:embed="rId2"/>
          <a:stretch>
            <a:fillRect/>
          </a:stretch>
        </p:blipFill>
        <p:spPr>
          <a:xfrm>
            <a:off x="4192721" y="5356296"/>
            <a:ext cx="4466197" cy="758681"/>
          </a:xfrm>
          <a:prstGeom prst="rect">
            <a:avLst/>
          </a:prstGeom>
        </p:spPr>
      </p:pic>
    </p:spTree>
    <p:extLst>
      <p:ext uri="{BB962C8B-B14F-4D97-AF65-F5344CB8AC3E}">
        <p14:creationId xmlns:p14="http://schemas.microsoft.com/office/powerpoint/2010/main" val="342302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map" descr="Map of North America">
            <a:extLst>
              <a:ext uri="{FF2B5EF4-FFF2-40B4-BE49-F238E27FC236}">
                <a16:creationId xmlns:a16="http://schemas.microsoft.com/office/drawing/2014/main" id="{0B992891-D8F4-4D2F-A296-17A253B7E656}"/>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atin typeface="Rockwell" panose="02060603020205020403" pitchFamily="18" charset="0"/>
              </a:defRPr>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4">
            <a:extLst>
              <a:ext uri="{FF2B5EF4-FFF2-40B4-BE49-F238E27FC236}">
                <a16:creationId xmlns:a16="http://schemas.microsoft.com/office/drawing/2014/main" id="{B2E7B543-5A3E-473C-961E-B87265D14049}"/>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a:p>
        </p:txBody>
      </p:sp>
      <p:pic>
        <p:nvPicPr>
          <p:cNvPr id="4" name="Picture 3">
            <a:extLst>
              <a:ext uri="{FF2B5EF4-FFF2-40B4-BE49-F238E27FC236}">
                <a16:creationId xmlns:a16="http://schemas.microsoft.com/office/drawing/2014/main" id="{5828A8F2-DE46-4A58-9B3B-9CFB4B13F60D}"/>
              </a:ext>
            </a:extLst>
          </p:cNvPr>
          <p:cNvPicPr>
            <a:picLocks noChangeAspect="1"/>
          </p:cNvPicPr>
          <p:nvPr userDrawn="1"/>
        </p:nvPicPr>
        <p:blipFill>
          <a:blip r:embed="rId2"/>
          <a:stretch>
            <a:fillRect/>
          </a:stretch>
        </p:blipFill>
        <p:spPr>
          <a:xfrm>
            <a:off x="3989521" y="5459590"/>
            <a:ext cx="4466197" cy="758681"/>
          </a:xfrm>
          <a:prstGeom prst="rect">
            <a:avLst/>
          </a:prstGeom>
        </p:spPr>
      </p:pic>
    </p:spTree>
    <p:extLst>
      <p:ext uri="{BB962C8B-B14F-4D97-AF65-F5344CB8AC3E}">
        <p14:creationId xmlns:p14="http://schemas.microsoft.com/office/powerpoint/2010/main" val="12892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C3B76E0-F320-4543-A314-043E2CBBCBF6}"/>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a:p>
        </p:txBody>
      </p:sp>
      <p:sp>
        <p:nvSpPr>
          <p:cNvPr id="5" name="Title Placeholder 1">
            <a:extLst>
              <a:ext uri="{FF2B5EF4-FFF2-40B4-BE49-F238E27FC236}">
                <a16:creationId xmlns:a16="http://schemas.microsoft.com/office/drawing/2014/main" id="{4571C2A6-2E5D-4330-9203-85859318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8" name="Content Placeholder 7">
            <a:extLst>
              <a:ext uri="{FF2B5EF4-FFF2-40B4-BE49-F238E27FC236}">
                <a16:creationId xmlns:a16="http://schemas.microsoft.com/office/drawing/2014/main" id="{6305FD26-196B-4143-8D68-41A3B563CB1A}"/>
              </a:ext>
            </a:extLst>
          </p:cNvPr>
          <p:cNvSpPr>
            <a:spLocks noGrp="1"/>
          </p:cNvSpPr>
          <p:nvPr>
            <p:ph sz="quarter" idx="10"/>
          </p:nvPr>
        </p:nvSpPr>
        <p:spPr>
          <a:xfrm>
            <a:off x="838200" y="1858294"/>
            <a:ext cx="10515599"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46391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4D0D-3F69-4094-9417-DA26D5E05B2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A19369D-3BD5-4B2E-8728-D2E162FEE8C5}"/>
              </a:ext>
            </a:extLst>
          </p:cNvPr>
          <p:cNvSpPr>
            <a:spLocks noGrp="1"/>
          </p:cNvSpPr>
          <p:nvPr>
            <p:ph type="sldNum" sz="quarter" idx="10"/>
          </p:nvPr>
        </p:nvSpPr>
        <p:spPr/>
        <p:txBody>
          <a:bodyPr/>
          <a:lstStyle/>
          <a:p>
            <a:fld id="{ED6580AB-5C3C-4B4F-8E2A-8B7A0A8CE695}" type="slidenum">
              <a:rPr lang="en-US" smtClean="0"/>
              <a:t>‹#›</a:t>
            </a:fld>
            <a:endParaRPr lang="en-US"/>
          </a:p>
        </p:txBody>
      </p:sp>
      <p:sp>
        <p:nvSpPr>
          <p:cNvPr id="6" name="Content Placeholder 7">
            <a:extLst>
              <a:ext uri="{FF2B5EF4-FFF2-40B4-BE49-F238E27FC236}">
                <a16:creationId xmlns:a16="http://schemas.microsoft.com/office/drawing/2014/main" id="{61651759-299E-4F87-9EAB-F631D86F0800}"/>
              </a:ext>
            </a:extLst>
          </p:cNvPr>
          <p:cNvSpPr>
            <a:spLocks noGrp="1"/>
          </p:cNvSpPr>
          <p:nvPr>
            <p:ph sz="quarter" idx="11"/>
          </p:nvPr>
        </p:nvSpPr>
        <p:spPr>
          <a:xfrm>
            <a:off x="838200" y="2177935"/>
            <a:ext cx="10515599" cy="414912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5A372F20-D52C-4BFA-900C-8DD82E435308}"/>
              </a:ext>
            </a:extLst>
          </p:cNvPr>
          <p:cNvSpPr>
            <a:spLocks noGrp="1"/>
          </p:cNvSpPr>
          <p:nvPr>
            <p:ph type="body" sz="quarter" idx="12"/>
          </p:nvPr>
        </p:nvSpPr>
        <p:spPr>
          <a:xfrm>
            <a:off x="838200" y="1690688"/>
            <a:ext cx="10515598" cy="460866"/>
          </a:xfrm>
        </p:spPr>
        <p:txBody>
          <a:bodyPr>
            <a:noAutofit/>
          </a:bodyPr>
          <a:lstStyle>
            <a:lvl1pPr marL="228600" indent="-228600">
              <a:buFont typeface="Wingdings" panose="05000000000000000000" pitchFamily="2" charset="2"/>
              <a:buChar char=""/>
              <a:defRPr sz="1800"/>
            </a:lvl1pPr>
            <a:lvl2pPr>
              <a:defRPr sz="1800"/>
            </a:lvl2pPr>
            <a:lvl3pPr>
              <a:defRPr sz="16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4021389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C3B76E0-F320-4543-A314-043E2CBBCBF6}"/>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a:p>
        </p:txBody>
      </p:sp>
      <p:sp>
        <p:nvSpPr>
          <p:cNvPr id="5" name="Title Placeholder 1">
            <a:extLst>
              <a:ext uri="{FF2B5EF4-FFF2-40B4-BE49-F238E27FC236}">
                <a16:creationId xmlns:a16="http://schemas.microsoft.com/office/drawing/2014/main" id="{4571C2A6-2E5D-4330-9203-85859318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8" name="Content Placeholder 7">
            <a:extLst>
              <a:ext uri="{FF2B5EF4-FFF2-40B4-BE49-F238E27FC236}">
                <a16:creationId xmlns:a16="http://schemas.microsoft.com/office/drawing/2014/main" id="{6305FD26-196B-4143-8D68-41A3B563CB1A}"/>
              </a:ext>
            </a:extLst>
          </p:cNvPr>
          <p:cNvSpPr>
            <a:spLocks noGrp="1"/>
          </p:cNvSpPr>
          <p:nvPr>
            <p:ph sz="quarter" idx="10"/>
          </p:nvPr>
        </p:nvSpPr>
        <p:spPr>
          <a:xfrm>
            <a:off x="838201" y="1858294"/>
            <a:ext cx="5120148"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7">
            <a:extLst>
              <a:ext uri="{FF2B5EF4-FFF2-40B4-BE49-F238E27FC236}">
                <a16:creationId xmlns:a16="http://schemas.microsoft.com/office/drawing/2014/main" id="{423D6864-9D57-44B2-9E9D-D42172C5576C}"/>
              </a:ext>
            </a:extLst>
          </p:cNvPr>
          <p:cNvSpPr>
            <a:spLocks noGrp="1"/>
          </p:cNvSpPr>
          <p:nvPr>
            <p:ph sz="quarter" idx="11"/>
          </p:nvPr>
        </p:nvSpPr>
        <p:spPr>
          <a:xfrm>
            <a:off x="6233159" y="1858294"/>
            <a:ext cx="5120640"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F753DD7A-DC0B-43BB-A7E2-30E832B4B323}"/>
              </a:ext>
            </a:extLst>
          </p:cNvPr>
          <p:cNvPicPr>
            <a:picLocks noChangeAspect="1"/>
          </p:cNvPicPr>
          <p:nvPr userDrawn="1"/>
        </p:nvPicPr>
        <p:blipFill>
          <a:blip r:embed="rId2"/>
          <a:stretch>
            <a:fillRect/>
          </a:stretch>
        </p:blipFill>
        <p:spPr>
          <a:xfrm>
            <a:off x="9265920" y="805520"/>
            <a:ext cx="2743200" cy="465993"/>
          </a:xfrm>
          <a:prstGeom prst="rect">
            <a:avLst/>
          </a:prstGeom>
        </p:spPr>
      </p:pic>
    </p:spTree>
    <p:extLst>
      <p:ext uri="{BB962C8B-B14F-4D97-AF65-F5344CB8AC3E}">
        <p14:creationId xmlns:p14="http://schemas.microsoft.com/office/powerpoint/2010/main" val="36169408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638D4CEB-FD69-4396-A6BA-C655570DDF1E}"/>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a:p>
        </p:txBody>
      </p:sp>
      <p:sp>
        <p:nvSpPr>
          <p:cNvPr id="3" name="Title 1">
            <a:extLst>
              <a:ext uri="{FF2B5EF4-FFF2-40B4-BE49-F238E27FC236}">
                <a16:creationId xmlns:a16="http://schemas.microsoft.com/office/drawing/2014/main" id="{3B63FC83-D40D-4EB3-BCAB-23F670C2C66E}"/>
              </a:ext>
            </a:extLst>
          </p:cNvPr>
          <p:cNvSpPr>
            <a:spLocks noGrp="1"/>
          </p:cNvSpPr>
          <p:nvPr>
            <p:ph type="title"/>
          </p:nvPr>
        </p:nvSpPr>
        <p:spPr>
          <a:xfrm>
            <a:off x="838200" y="3152001"/>
            <a:ext cx="10515600" cy="553998"/>
          </a:xfrm>
        </p:spPr>
        <p:txBody>
          <a:bodyPr wrap="square" lIns="0" tIns="0" rIns="0" bIns="0" anchor="t">
            <a:spAutoFit/>
          </a:bodyPr>
          <a:lstStyle>
            <a:lvl1pPr algn="ctr">
              <a:defRPr sz="4000" cap="all" baseline="0">
                <a:solidFill>
                  <a:schemeClr val="tx1">
                    <a:lumMod val="75000"/>
                    <a:lumOff val="25000"/>
                  </a:schemeClr>
                </a:solidFill>
              </a:defRPr>
            </a:lvl1pPr>
          </a:lstStyle>
          <a:p>
            <a:r>
              <a:rPr lang="en-US"/>
              <a:t>Click to edit Master title style</a:t>
            </a:r>
          </a:p>
        </p:txBody>
      </p:sp>
      <p:pic>
        <p:nvPicPr>
          <p:cNvPr id="5" name="Picture 4">
            <a:extLst>
              <a:ext uri="{FF2B5EF4-FFF2-40B4-BE49-F238E27FC236}">
                <a16:creationId xmlns:a16="http://schemas.microsoft.com/office/drawing/2014/main" id="{8FE55F5D-0DC5-4475-8E1F-94C145F9F710}"/>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311913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AF493024-C769-4FDF-A059-D11C858CBE67}"/>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a:p>
        </p:txBody>
      </p:sp>
      <p:pic>
        <p:nvPicPr>
          <p:cNvPr id="4" name="Picture 3">
            <a:extLst>
              <a:ext uri="{FF2B5EF4-FFF2-40B4-BE49-F238E27FC236}">
                <a16:creationId xmlns:a16="http://schemas.microsoft.com/office/drawing/2014/main" id="{3A403A7E-2049-4512-8649-E632C5246A65}"/>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106343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6353-E8F9-441E-8283-E42B7C260EE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AE3B8B8-1924-4C24-A8B1-6C4B5136D15C}"/>
              </a:ext>
            </a:extLst>
          </p:cNvPr>
          <p:cNvSpPr>
            <a:spLocks noGrp="1"/>
          </p:cNvSpPr>
          <p:nvPr>
            <p:ph type="sldNum" sz="quarter" idx="10"/>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9973983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6" name="map" descr="Map of North America">
            <a:extLst>
              <a:ext uri="{FF2B5EF4-FFF2-40B4-BE49-F238E27FC236}">
                <a16:creationId xmlns:a16="http://schemas.microsoft.com/office/drawing/2014/main" id="{3B5B12E9-B8CD-4B3E-A443-837BA35F9D1D}"/>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3" name="Slide Number Placeholder 4">
            <a:extLst>
              <a:ext uri="{FF2B5EF4-FFF2-40B4-BE49-F238E27FC236}">
                <a16:creationId xmlns:a16="http://schemas.microsoft.com/office/drawing/2014/main" id="{AF493024-C769-4FDF-A059-D11C858CBE67}"/>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a:p>
        </p:txBody>
      </p:sp>
      <p:pic>
        <p:nvPicPr>
          <p:cNvPr id="7" name="Picture 6">
            <a:extLst>
              <a:ext uri="{FF2B5EF4-FFF2-40B4-BE49-F238E27FC236}">
                <a16:creationId xmlns:a16="http://schemas.microsoft.com/office/drawing/2014/main" id="{CC778E25-5C11-4D46-889E-36342A4B784C}"/>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314964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6E36CC24-39C6-458F-BD13-EA8A32E4EADF}"/>
              </a:ext>
            </a:extLst>
          </p:cNvPr>
          <p:cNvSpPr/>
          <p:nvPr/>
        </p:nvSpPr>
        <p:spPr>
          <a:xfrm>
            <a:off x="0" y="6419800"/>
            <a:ext cx="10263189"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D13D02-DAEA-4A5E-9C44-6EAB87B6B344}"/>
              </a:ext>
            </a:extLst>
          </p:cNvPr>
          <p:cNvSpPr/>
          <p:nvPr/>
        </p:nvSpPr>
        <p:spPr>
          <a:xfrm>
            <a:off x="11824884" y="6419800"/>
            <a:ext cx="367116"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 up of a sign&#10;&#10;Description generated with high confidence">
            <a:extLst>
              <a:ext uri="{FF2B5EF4-FFF2-40B4-BE49-F238E27FC236}">
                <a16:creationId xmlns:a16="http://schemas.microsoft.com/office/drawing/2014/main" id="{4325B3D1-6483-4097-B51A-50E2B95CDB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69486" y="6328360"/>
            <a:ext cx="549100" cy="548640"/>
          </a:xfrm>
          <a:prstGeom prst="rect">
            <a:avLst/>
          </a:prstGeom>
        </p:spPr>
      </p:pic>
      <p:sp>
        <p:nvSpPr>
          <p:cNvPr id="13" name="Slide Number Placeholder 4">
            <a:extLst>
              <a:ext uri="{FF2B5EF4-FFF2-40B4-BE49-F238E27FC236}">
                <a16:creationId xmlns:a16="http://schemas.microsoft.com/office/drawing/2014/main" id="{CBA16ED7-719D-4676-887A-57FEB640698F}"/>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a:p>
        </p:txBody>
      </p:sp>
      <p:sp>
        <p:nvSpPr>
          <p:cNvPr id="4" name="Rectangle 3">
            <a:extLst>
              <a:ext uri="{FF2B5EF4-FFF2-40B4-BE49-F238E27FC236}">
                <a16:creationId xmlns:a16="http://schemas.microsoft.com/office/drawing/2014/main" id="{6E685D0F-4ABD-4469-A80E-51B057EA058C}"/>
              </a:ext>
            </a:extLst>
          </p:cNvPr>
          <p:cNvSpPr/>
          <p:nvPr userDrawn="1"/>
        </p:nvSpPr>
        <p:spPr>
          <a:xfrm>
            <a:off x="0" y="6455666"/>
            <a:ext cx="2747868" cy="261610"/>
          </a:xfrm>
          <a:prstGeom prst="rect">
            <a:avLst/>
          </a:prstGeom>
        </p:spPr>
        <p:txBody>
          <a:bodyPr wrap="none">
            <a:spAutoFit/>
          </a:bodyPr>
          <a:lstStyle/>
          <a:p>
            <a:pPr>
              <a:defRPr/>
            </a:pPr>
            <a:r>
              <a:rPr lang="en-US" sz="1100">
                <a:solidFill>
                  <a:schemeClr val="bg1"/>
                </a:solidFill>
              </a:rPr>
              <a:t>Big Data Architecture &amp; Governance – 2020</a:t>
            </a:r>
          </a:p>
        </p:txBody>
      </p:sp>
    </p:spTree>
    <p:extLst>
      <p:ext uri="{BB962C8B-B14F-4D97-AF65-F5344CB8AC3E}">
        <p14:creationId xmlns:p14="http://schemas.microsoft.com/office/powerpoint/2010/main" val="761353922"/>
      </p:ext>
    </p:extLst>
  </p:cSld>
  <p:clrMap bg1="lt1" tx1="dk1" bg2="lt2" tx2="dk2" accent1="accent1" accent2="accent2" accent3="accent3" accent4="accent4" accent5="accent5" accent6="accent6" hlink="hlink" folHlink="folHlink"/>
  <p:sldLayoutIdLst>
    <p:sldLayoutId id="2147483682" r:id="rId1"/>
    <p:sldLayoutId id="2147483700" r:id="rId2"/>
    <p:sldLayoutId id="2147483686" r:id="rId3"/>
    <p:sldLayoutId id="2147483701" r:id="rId4"/>
    <p:sldLayoutId id="2147483683" r:id="rId5"/>
    <p:sldLayoutId id="2147483684" r:id="rId6"/>
    <p:sldLayoutId id="2147483685" r:id="rId7"/>
    <p:sldLayoutId id="2147483702" r:id="rId8"/>
    <p:sldLayoutId id="2147483699" r:id="rId9"/>
  </p:sldLayoutIdLst>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4000" b="0" kern="1200">
          <a:solidFill>
            <a:schemeClr val="tx1"/>
          </a:solidFill>
          <a:latin typeface="Rockwell" panose="02060603020205020403" pitchFamily="18" charset="0"/>
          <a:ea typeface="Roboto" panose="02000000000000000000" pitchFamily="2" charset="0"/>
          <a:cs typeface="Raav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file:///\\cleaned2.csv"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127.0.0.1:8080/" TargetMode="External"/><Relationship Id="rId2" Type="http://schemas.openxmlformats.org/officeDocument/2006/relationships/hyperlink" Target="https://www.python.org/downloads/release/python-370/"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127.0.0.1:8501/"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F55D-047D-45DE-BBFC-7EC44D2B6AF0}"/>
              </a:ext>
            </a:extLst>
          </p:cNvPr>
          <p:cNvSpPr>
            <a:spLocks noGrp="1"/>
          </p:cNvSpPr>
          <p:nvPr>
            <p:ph type="ctrTitle"/>
          </p:nvPr>
        </p:nvSpPr>
        <p:spPr>
          <a:xfrm>
            <a:off x="1524000" y="360363"/>
            <a:ext cx="9144000" cy="2387600"/>
          </a:xfrm>
        </p:spPr>
        <p:txBody>
          <a:bodyPr>
            <a:normAutofit/>
          </a:bodyPr>
          <a:lstStyle/>
          <a:p>
            <a:r>
              <a:rPr lang="en-US"/>
              <a:t>Big Data Architecture and Governance</a:t>
            </a:r>
          </a:p>
        </p:txBody>
      </p:sp>
      <p:sp>
        <p:nvSpPr>
          <p:cNvPr id="3" name="Subtitle 2">
            <a:extLst>
              <a:ext uri="{FF2B5EF4-FFF2-40B4-BE49-F238E27FC236}">
                <a16:creationId xmlns:a16="http://schemas.microsoft.com/office/drawing/2014/main" id="{0C5C01F6-07D4-4756-B831-8EDF485A9AF9}"/>
              </a:ext>
            </a:extLst>
          </p:cNvPr>
          <p:cNvSpPr>
            <a:spLocks noGrp="1"/>
          </p:cNvSpPr>
          <p:nvPr>
            <p:ph type="subTitle" idx="1"/>
          </p:nvPr>
        </p:nvSpPr>
        <p:spPr>
          <a:xfrm>
            <a:off x="1382484" y="3082970"/>
            <a:ext cx="9425100" cy="1655762"/>
          </a:xfrm>
        </p:spPr>
        <p:txBody>
          <a:bodyPr vert="horz" lIns="91440" tIns="45720" rIns="91440" bIns="45720" rtlCol="0" anchor="t">
            <a:normAutofit/>
          </a:bodyPr>
          <a:lstStyle/>
          <a:p>
            <a:r>
              <a:rPr lang="en-US" sz="3200" b="1" u="sng">
                <a:latin typeface="Corbel"/>
                <a:ea typeface="Roboto"/>
              </a:rPr>
              <a:t>Analysis of Global Trade Statistics Dataset</a:t>
            </a:r>
            <a:endParaRPr lang="en-US" b="1" u="sng">
              <a:latin typeface="Corbel"/>
            </a:endParaRPr>
          </a:p>
          <a:p>
            <a:pPr algn="r"/>
            <a:r>
              <a:rPr lang="en-US" sz="1800" b="1">
                <a:latin typeface="Corbel"/>
                <a:ea typeface="Roboto"/>
              </a:rPr>
              <a:t>Dileep Ravindranath Holla</a:t>
            </a:r>
            <a:endParaRPr lang="en-US" sz="1800" b="1">
              <a:latin typeface="Corbel"/>
            </a:endParaRPr>
          </a:p>
          <a:p>
            <a:pPr algn="r"/>
            <a:r>
              <a:rPr lang="en-US" sz="1800" b="1">
                <a:latin typeface="Corbel"/>
                <a:ea typeface="Roboto"/>
              </a:rPr>
              <a:t>Shaunak Prabhu</a:t>
            </a:r>
          </a:p>
          <a:p>
            <a:endParaRPr lang="en-US" sz="1800">
              <a:latin typeface="Corbel"/>
            </a:endParaRPr>
          </a:p>
          <a:p>
            <a:endParaRPr lang="en-US" sz="1800">
              <a:latin typeface="+mj-lt"/>
            </a:endParaRPr>
          </a:p>
        </p:txBody>
      </p:sp>
    </p:spTree>
    <p:extLst>
      <p:ext uri="{BB962C8B-B14F-4D97-AF65-F5344CB8AC3E}">
        <p14:creationId xmlns:p14="http://schemas.microsoft.com/office/powerpoint/2010/main" val="33248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7895-599E-45B1-BC8E-42E2D764187A}"/>
              </a:ext>
            </a:extLst>
          </p:cNvPr>
          <p:cNvSpPr>
            <a:spLocks noGrp="1"/>
          </p:cNvSpPr>
          <p:nvPr>
            <p:ph type="title"/>
          </p:nvPr>
        </p:nvSpPr>
        <p:spPr>
          <a:xfrm>
            <a:off x="838200" y="365125"/>
            <a:ext cx="10515600" cy="1325563"/>
          </a:xfrm>
        </p:spPr>
        <p:txBody>
          <a:bodyPr anchor="ctr">
            <a:normAutofit/>
          </a:bodyPr>
          <a:lstStyle/>
          <a:p>
            <a:r>
              <a:rPr lang="en-US"/>
              <a:t>Data Cleaning</a:t>
            </a:r>
          </a:p>
        </p:txBody>
      </p:sp>
      <p:pic>
        <p:nvPicPr>
          <p:cNvPr id="7" name="Picture 7" descr="Diagram, text&#10;&#10;Description automatically generated">
            <a:extLst>
              <a:ext uri="{FF2B5EF4-FFF2-40B4-BE49-F238E27FC236}">
                <a16:creationId xmlns:a16="http://schemas.microsoft.com/office/drawing/2014/main" id="{A4893EB8-04FA-4389-8B8E-42A13CB71BA8}"/>
              </a:ext>
            </a:extLst>
          </p:cNvPr>
          <p:cNvPicPr>
            <a:picLocks noGrp="1" noChangeAspect="1"/>
          </p:cNvPicPr>
          <p:nvPr>
            <p:ph sz="quarter" idx="11"/>
          </p:nvPr>
        </p:nvPicPr>
        <p:blipFill>
          <a:blip r:embed="rId2"/>
          <a:stretch>
            <a:fillRect/>
          </a:stretch>
        </p:blipFill>
        <p:spPr>
          <a:xfrm>
            <a:off x="693057" y="1500286"/>
            <a:ext cx="10515599" cy="1498474"/>
          </a:xfrm>
          <a:noFill/>
        </p:spPr>
      </p:pic>
      <p:sp>
        <p:nvSpPr>
          <p:cNvPr id="12" name="Text Placeholder 3">
            <a:extLst>
              <a:ext uri="{FF2B5EF4-FFF2-40B4-BE49-F238E27FC236}">
                <a16:creationId xmlns:a16="http://schemas.microsoft.com/office/drawing/2014/main" id="{FA010497-2D7C-4D16-985D-1738915B8175}"/>
              </a:ext>
            </a:extLst>
          </p:cNvPr>
          <p:cNvSpPr>
            <a:spLocks noGrp="1"/>
          </p:cNvSpPr>
          <p:nvPr>
            <p:ph type="body" sz="quarter" idx="12"/>
          </p:nvPr>
        </p:nvSpPr>
        <p:spPr>
          <a:xfrm>
            <a:off x="693057" y="3040516"/>
            <a:ext cx="10515598" cy="2942809"/>
          </a:xfrm>
        </p:spPr>
        <p:txBody>
          <a:bodyPr vert="horz" lIns="91440" tIns="45720" rIns="91440" bIns="45720" rtlCol="0" anchor="t">
            <a:noAutofit/>
          </a:bodyPr>
          <a:lstStyle/>
          <a:p>
            <a:pPr>
              <a:buFont typeface="Arial" panose="05000000000000000000" pitchFamily="2" charset="2"/>
              <a:buChar char="•"/>
            </a:pPr>
            <a:r>
              <a:rPr lang="en-US">
                <a:latin typeface="Roboto"/>
                <a:ea typeface="Roboto"/>
              </a:rPr>
              <a:t>The dataset has 10 fields and contains over </a:t>
            </a:r>
            <a:r>
              <a:rPr lang="en-US" b="1">
                <a:latin typeface="Roboto"/>
                <a:ea typeface="Roboto"/>
              </a:rPr>
              <a:t>8 million records</a:t>
            </a:r>
            <a:r>
              <a:rPr lang="en-US">
                <a:latin typeface="Roboto"/>
                <a:ea typeface="Roboto"/>
              </a:rPr>
              <a:t>. </a:t>
            </a:r>
          </a:p>
          <a:p>
            <a:pPr>
              <a:buFont typeface="Arial" panose="05000000000000000000" pitchFamily="2" charset="2"/>
              <a:buChar char="•"/>
            </a:pPr>
            <a:r>
              <a:rPr lang="en-US"/>
              <a:t>On profiling the data – it was noticed that the fields quantity and weight_kg has null or empty values.</a:t>
            </a:r>
          </a:p>
          <a:p>
            <a:pPr>
              <a:buFont typeface="Arial" panose="05000000000000000000" pitchFamily="2" charset="2"/>
              <a:buChar char="•"/>
            </a:pPr>
            <a:r>
              <a:rPr lang="en-US"/>
              <a:t>As an added check – all columns were checked for null/empty values. All empty values were replaced with </a:t>
            </a:r>
            <a:r>
              <a:rPr lang="en-US" b="1" i="1"/>
              <a:t>No Data.</a:t>
            </a:r>
            <a:endParaRPr lang="en-US"/>
          </a:p>
          <a:p>
            <a:pPr>
              <a:buFont typeface="Arial" panose="05000000000000000000" pitchFamily="2" charset="2"/>
              <a:buChar char="•"/>
            </a:pPr>
            <a:r>
              <a:rPr lang="en-US"/>
              <a:t>As part of the data wrangling and cleansing process – a unique identifier was added to each record in the file. </a:t>
            </a:r>
          </a:p>
          <a:p>
            <a:pPr>
              <a:buFont typeface="Arial" panose="05000000000000000000" pitchFamily="2" charset="2"/>
              <a:buChar char="•"/>
            </a:pPr>
            <a:r>
              <a:rPr lang="en-US"/>
              <a:t>The other fields in the dataset were clean and did not require any added data wrangling or cleansing.</a:t>
            </a:r>
          </a:p>
          <a:p>
            <a:pPr>
              <a:buFont typeface="Arial" panose="05000000000000000000" pitchFamily="2" charset="2"/>
              <a:buChar char="•"/>
            </a:pPr>
            <a:endParaRPr lang="en-US"/>
          </a:p>
        </p:txBody>
      </p:sp>
    </p:spTree>
    <p:extLst>
      <p:ext uri="{BB962C8B-B14F-4D97-AF65-F5344CB8AC3E}">
        <p14:creationId xmlns:p14="http://schemas.microsoft.com/office/powerpoint/2010/main" val="37078655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448A-46A4-45DF-94B6-778A3F5DD052}"/>
              </a:ext>
            </a:extLst>
          </p:cNvPr>
          <p:cNvSpPr>
            <a:spLocks noGrp="1"/>
          </p:cNvSpPr>
          <p:nvPr>
            <p:ph type="title"/>
          </p:nvPr>
        </p:nvSpPr>
        <p:spPr/>
        <p:txBody>
          <a:bodyPr/>
          <a:lstStyle/>
          <a:p>
            <a:r>
              <a:rPr lang="en-US">
                <a:latin typeface="Rockwell"/>
                <a:ea typeface="Roboto"/>
                <a:cs typeface="Raavi"/>
              </a:rPr>
              <a:t>Technical Metadata</a:t>
            </a:r>
            <a:endParaRPr lang="en-US"/>
          </a:p>
        </p:txBody>
      </p:sp>
      <p:graphicFrame>
        <p:nvGraphicFramePr>
          <p:cNvPr id="5" name="Content Placeholder 4">
            <a:extLst>
              <a:ext uri="{FF2B5EF4-FFF2-40B4-BE49-F238E27FC236}">
                <a16:creationId xmlns:a16="http://schemas.microsoft.com/office/drawing/2014/main" id="{A1DFF0C3-E179-459E-BC4D-C5F3935CDDED}"/>
              </a:ext>
            </a:extLst>
          </p:cNvPr>
          <p:cNvGraphicFramePr>
            <a:graphicFrameLocks noGrp="1"/>
          </p:cNvGraphicFramePr>
          <p:nvPr>
            <p:ph sz="quarter" idx="11"/>
            <p:extLst>
              <p:ext uri="{D42A27DB-BD31-4B8C-83A1-F6EECF244321}">
                <p14:modId xmlns:p14="http://schemas.microsoft.com/office/powerpoint/2010/main" val="2286516781"/>
              </p:ext>
            </p:extLst>
          </p:nvPr>
        </p:nvGraphicFramePr>
        <p:xfrm>
          <a:off x="838200" y="2178050"/>
          <a:ext cx="10515597" cy="3566160"/>
        </p:xfrm>
        <a:graphic>
          <a:graphicData uri="http://schemas.openxmlformats.org/drawingml/2006/table">
            <a:tbl>
              <a:tblPr firstRow="1" bandRow="1">
                <a:tableStyleId>{B301B821-A1FF-4177-AEE7-76D212191A09}</a:tableStyleId>
              </a:tblPr>
              <a:tblGrid>
                <a:gridCol w="1183648">
                  <a:extLst>
                    <a:ext uri="{9D8B030D-6E8A-4147-A177-3AD203B41FA5}">
                      <a16:colId xmlns:a16="http://schemas.microsoft.com/office/drawing/2014/main" val="3565675030"/>
                    </a:ext>
                  </a:extLst>
                </a:gridCol>
                <a:gridCol w="1681123">
                  <a:extLst>
                    <a:ext uri="{9D8B030D-6E8A-4147-A177-3AD203B41FA5}">
                      <a16:colId xmlns:a16="http://schemas.microsoft.com/office/drawing/2014/main" val="1742778761"/>
                    </a:ext>
                  </a:extLst>
                </a:gridCol>
                <a:gridCol w="2058518">
                  <a:extLst>
                    <a:ext uri="{9D8B030D-6E8A-4147-A177-3AD203B41FA5}">
                      <a16:colId xmlns:a16="http://schemas.microsoft.com/office/drawing/2014/main" val="829093303"/>
                    </a:ext>
                  </a:extLst>
                </a:gridCol>
                <a:gridCol w="1749740">
                  <a:extLst>
                    <a:ext uri="{9D8B030D-6E8A-4147-A177-3AD203B41FA5}">
                      <a16:colId xmlns:a16="http://schemas.microsoft.com/office/drawing/2014/main" val="1314319039"/>
                    </a:ext>
                  </a:extLst>
                </a:gridCol>
                <a:gridCol w="3842568">
                  <a:extLst>
                    <a:ext uri="{9D8B030D-6E8A-4147-A177-3AD203B41FA5}">
                      <a16:colId xmlns:a16="http://schemas.microsoft.com/office/drawing/2014/main" val="3296178465"/>
                    </a:ext>
                  </a:extLst>
                </a:gridCol>
              </a:tblGrid>
              <a:tr h="200025">
                <a:tc>
                  <a:txBody>
                    <a:bodyPr/>
                    <a:lstStyle/>
                    <a:p>
                      <a:pPr algn="ctr" rtl="0" fontAlgn="base"/>
                      <a:r>
                        <a:rPr lang="en-US" sz="1400">
                          <a:effectLst/>
                          <a:latin typeface="Rockwell Light"/>
                        </a:rPr>
                        <a:t>counts </a:t>
                      </a:r>
                    </a:p>
                  </a:txBody>
                  <a:tcPr/>
                </a:tc>
                <a:tc>
                  <a:txBody>
                    <a:bodyPr/>
                    <a:lstStyle/>
                    <a:p>
                      <a:pPr algn="ctr" rtl="0" fontAlgn="base"/>
                      <a:r>
                        <a:rPr lang="en-US" sz="1400">
                          <a:effectLst/>
                          <a:latin typeface="Rockwell Light"/>
                        </a:rPr>
                        <a:t>label </a:t>
                      </a:r>
                    </a:p>
                  </a:txBody>
                  <a:tcPr/>
                </a:tc>
                <a:tc>
                  <a:txBody>
                    <a:bodyPr/>
                    <a:lstStyle/>
                    <a:p>
                      <a:pPr algn="ctr" rtl="0" fontAlgn="base"/>
                      <a:r>
                        <a:rPr lang="en-US" sz="1400">
                          <a:effectLst/>
                          <a:latin typeface="Rockwell Light"/>
                        </a:rPr>
                        <a:t>property </a:t>
                      </a:r>
                    </a:p>
                  </a:txBody>
                  <a:tcPr/>
                </a:tc>
                <a:tc>
                  <a:txBody>
                    <a:bodyPr/>
                    <a:lstStyle/>
                    <a:p>
                      <a:pPr algn="ctr" rtl="0" fontAlgn="base"/>
                      <a:r>
                        <a:rPr lang="en-US" sz="1400">
                          <a:effectLst/>
                          <a:latin typeface="Rockwell Light"/>
                        </a:rPr>
                        <a:t>dbName </a:t>
                      </a:r>
                    </a:p>
                  </a:txBody>
                  <a:tcPr/>
                </a:tc>
                <a:tc>
                  <a:txBody>
                    <a:bodyPr/>
                    <a:lstStyle/>
                    <a:p>
                      <a:pPr algn="ctr" rtl="0" fontAlgn="base"/>
                      <a:r>
                        <a:rPr lang="en-US" sz="1400">
                          <a:effectLst/>
                          <a:latin typeface="Rockwell Light"/>
                        </a:rPr>
                        <a:t>relationships </a:t>
                      </a:r>
                    </a:p>
                  </a:txBody>
                  <a:tcPr/>
                </a:tc>
                <a:extLst>
                  <a:ext uri="{0D108BD9-81ED-4DB2-BD59-A6C34878D82A}">
                    <a16:rowId xmlns:a16="http://schemas.microsoft.com/office/drawing/2014/main" val="2796802405"/>
                  </a:ext>
                </a:extLst>
              </a:tr>
              <a:tr h="200025">
                <a:tc>
                  <a:txBody>
                    <a:bodyPr/>
                    <a:lstStyle/>
                    <a:p>
                      <a:pPr algn="r" rtl="0" fontAlgn="base"/>
                      <a:r>
                        <a:rPr lang="en-US" sz="1400">
                          <a:effectLst/>
                          <a:latin typeface="Rockwell Light"/>
                        </a:rPr>
                        <a:t>8225871 </a:t>
                      </a:r>
                    </a:p>
                  </a:txBody>
                  <a:tcPr/>
                </a:tc>
                <a:tc>
                  <a:txBody>
                    <a:bodyPr/>
                    <a:lstStyle/>
                    <a:p>
                      <a:pPr algn="l" rtl="0" fontAlgn="base"/>
                      <a:r>
                        <a:rPr lang="en-US" sz="1400">
                          <a:effectLst/>
                          <a:latin typeface="Rockwell Light"/>
                        </a:rPr>
                        <a:t>Commodity </a:t>
                      </a:r>
                    </a:p>
                  </a:txBody>
                  <a:tcPr/>
                </a:tc>
                <a:tc>
                  <a:txBody>
                    <a:bodyPr/>
                    <a:lstStyle/>
                    <a:p>
                      <a:pPr algn="l" rtl="0" fontAlgn="base"/>
                      <a:r>
                        <a:rPr lang="en-US" sz="1400">
                          <a:effectLst/>
                          <a:latin typeface="Rockwell Light"/>
                        </a:rPr>
                        <a:t>CommodityCode </a:t>
                      </a:r>
                    </a:p>
                  </a:txBody>
                  <a:tcPr/>
                </a:tc>
                <a:tc>
                  <a:txBody>
                    <a:bodyPr/>
                    <a:lstStyle/>
                    <a:p>
                      <a:pPr algn="l" rtl="0" fontAlgn="base"/>
                      <a:r>
                        <a:rPr lang="en-US" sz="1400">
                          <a:effectLst/>
                          <a:latin typeface="Rockwell Light"/>
                        </a:rPr>
                        <a:t>CommodityDB </a:t>
                      </a:r>
                    </a:p>
                  </a:txBody>
                  <a:tcPr/>
                </a:tc>
                <a:tc>
                  <a:txBody>
                    <a:bodyPr/>
                    <a:lstStyle/>
                    <a:p>
                      <a:pPr algn="l" rtl="0" fontAlgn="base"/>
                      <a:r>
                        <a:rPr lang="en-US" sz="1400">
                          <a:effectLst/>
                          <a:latin typeface="Rockwell Light"/>
                        </a:rPr>
                        <a:t>TRADES,BELONGS_TO </a:t>
                      </a:r>
                    </a:p>
                  </a:txBody>
                  <a:tcPr/>
                </a:tc>
                <a:extLst>
                  <a:ext uri="{0D108BD9-81ED-4DB2-BD59-A6C34878D82A}">
                    <a16:rowId xmlns:a16="http://schemas.microsoft.com/office/drawing/2014/main" val="2401186305"/>
                  </a:ext>
                </a:extLst>
              </a:tr>
              <a:tr h="200025">
                <a:tc>
                  <a:txBody>
                    <a:bodyPr/>
                    <a:lstStyle/>
                    <a:p>
                      <a:pPr algn="r" rtl="0" fontAlgn="base"/>
                      <a:r>
                        <a:rPr lang="en-US" sz="1400">
                          <a:effectLst/>
                          <a:latin typeface="Rockwell Light"/>
                        </a:rPr>
                        <a:t>8225871 </a:t>
                      </a:r>
                    </a:p>
                  </a:txBody>
                  <a:tcPr/>
                </a:tc>
                <a:tc>
                  <a:txBody>
                    <a:bodyPr/>
                    <a:lstStyle/>
                    <a:p>
                      <a:pPr algn="l" rtl="0" fontAlgn="base"/>
                      <a:r>
                        <a:rPr lang="en-US" sz="1400">
                          <a:effectLst/>
                          <a:latin typeface="Rockwell Light"/>
                        </a:rPr>
                        <a:t>Commodity </a:t>
                      </a:r>
                    </a:p>
                  </a:txBody>
                  <a:tcPr/>
                </a:tc>
                <a:tc>
                  <a:txBody>
                    <a:bodyPr/>
                    <a:lstStyle/>
                    <a:p>
                      <a:pPr algn="l" rtl="0" fontAlgn="base"/>
                      <a:r>
                        <a:rPr lang="en-US" sz="1400">
                          <a:effectLst/>
                          <a:latin typeface="Rockwell Light"/>
                        </a:rPr>
                        <a:t>Quantity </a:t>
                      </a:r>
                    </a:p>
                  </a:txBody>
                  <a:tcPr/>
                </a:tc>
                <a:tc>
                  <a:txBody>
                    <a:bodyPr/>
                    <a:lstStyle/>
                    <a:p>
                      <a:pPr algn="l" rtl="0" fontAlgn="base"/>
                      <a:r>
                        <a:rPr lang="en-US" sz="1400">
                          <a:effectLst/>
                          <a:latin typeface="Rockwell Light"/>
                        </a:rPr>
                        <a:t>CommodityDB </a:t>
                      </a:r>
                    </a:p>
                  </a:txBody>
                  <a:tcPr/>
                </a:tc>
                <a:tc>
                  <a:txBody>
                    <a:bodyPr/>
                    <a:lstStyle/>
                    <a:p>
                      <a:pPr algn="l" rtl="0" fontAlgn="base"/>
                      <a:r>
                        <a:rPr lang="en-US" sz="1400">
                          <a:effectLst/>
                          <a:latin typeface="Rockwell Light"/>
                        </a:rPr>
                        <a:t>TRADES,BELONGS_TO </a:t>
                      </a:r>
                    </a:p>
                  </a:txBody>
                  <a:tcPr/>
                </a:tc>
                <a:extLst>
                  <a:ext uri="{0D108BD9-81ED-4DB2-BD59-A6C34878D82A}">
                    <a16:rowId xmlns:a16="http://schemas.microsoft.com/office/drawing/2014/main" val="560961194"/>
                  </a:ext>
                </a:extLst>
              </a:tr>
              <a:tr h="200025">
                <a:tc>
                  <a:txBody>
                    <a:bodyPr/>
                    <a:lstStyle/>
                    <a:p>
                      <a:pPr algn="r" rtl="0" fontAlgn="base"/>
                      <a:r>
                        <a:rPr lang="en-US" sz="1400">
                          <a:effectLst/>
                          <a:latin typeface="Rockwell Light"/>
                        </a:rPr>
                        <a:t>8225871 </a:t>
                      </a:r>
                    </a:p>
                  </a:txBody>
                  <a:tcPr/>
                </a:tc>
                <a:tc>
                  <a:txBody>
                    <a:bodyPr/>
                    <a:lstStyle/>
                    <a:p>
                      <a:pPr algn="l" rtl="0" fontAlgn="base"/>
                      <a:r>
                        <a:rPr lang="en-US" sz="1400">
                          <a:effectLst/>
                          <a:latin typeface="Rockwell Light"/>
                        </a:rPr>
                        <a:t>Commodity </a:t>
                      </a:r>
                    </a:p>
                  </a:txBody>
                  <a:tcPr/>
                </a:tc>
                <a:tc>
                  <a:txBody>
                    <a:bodyPr/>
                    <a:lstStyle/>
                    <a:p>
                      <a:pPr algn="l" rtl="0" fontAlgn="base"/>
                      <a:r>
                        <a:rPr lang="en-US" sz="1400">
                          <a:effectLst/>
                          <a:latin typeface="Rockwell Light"/>
                        </a:rPr>
                        <a:t>QuantityName </a:t>
                      </a:r>
                    </a:p>
                  </a:txBody>
                  <a:tcPr/>
                </a:tc>
                <a:tc>
                  <a:txBody>
                    <a:bodyPr/>
                    <a:lstStyle/>
                    <a:p>
                      <a:pPr algn="l" rtl="0" fontAlgn="base"/>
                      <a:r>
                        <a:rPr lang="en-US" sz="1400">
                          <a:effectLst/>
                          <a:latin typeface="Rockwell Light"/>
                        </a:rPr>
                        <a:t>CommodityDB </a:t>
                      </a:r>
                    </a:p>
                  </a:txBody>
                  <a:tcPr/>
                </a:tc>
                <a:tc>
                  <a:txBody>
                    <a:bodyPr/>
                    <a:lstStyle/>
                    <a:p>
                      <a:pPr algn="l" rtl="0" fontAlgn="base"/>
                      <a:r>
                        <a:rPr lang="en-US" sz="1400">
                          <a:effectLst/>
                          <a:latin typeface="Rockwell Light"/>
                        </a:rPr>
                        <a:t>TRADES,BELONGS_TO </a:t>
                      </a:r>
                    </a:p>
                  </a:txBody>
                  <a:tcPr/>
                </a:tc>
                <a:extLst>
                  <a:ext uri="{0D108BD9-81ED-4DB2-BD59-A6C34878D82A}">
                    <a16:rowId xmlns:a16="http://schemas.microsoft.com/office/drawing/2014/main" val="1802417044"/>
                  </a:ext>
                </a:extLst>
              </a:tr>
              <a:tr h="200025">
                <a:tc>
                  <a:txBody>
                    <a:bodyPr/>
                    <a:lstStyle/>
                    <a:p>
                      <a:pPr algn="r" rtl="0" fontAlgn="base"/>
                      <a:r>
                        <a:rPr lang="en-US" sz="1400">
                          <a:effectLst/>
                          <a:latin typeface="Rockwell Light"/>
                        </a:rPr>
                        <a:t>8225871 </a:t>
                      </a:r>
                    </a:p>
                  </a:txBody>
                  <a:tcPr/>
                </a:tc>
                <a:tc>
                  <a:txBody>
                    <a:bodyPr/>
                    <a:lstStyle/>
                    <a:p>
                      <a:pPr algn="l" rtl="0" fontAlgn="base"/>
                      <a:r>
                        <a:rPr lang="en-US" sz="1400">
                          <a:effectLst/>
                          <a:latin typeface="Rockwell Light"/>
                        </a:rPr>
                        <a:t>Commodity </a:t>
                      </a:r>
                    </a:p>
                  </a:txBody>
                  <a:tcPr/>
                </a:tc>
                <a:tc>
                  <a:txBody>
                    <a:bodyPr/>
                    <a:lstStyle/>
                    <a:p>
                      <a:pPr algn="l" rtl="0" fontAlgn="base"/>
                      <a:r>
                        <a:rPr lang="en-US" sz="1400">
                          <a:effectLst/>
                          <a:latin typeface="Rockwell Light"/>
                        </a:rPr>
                        <a:t>TradeValue </a:t>
                      </a:r>
                    </a:p>
                  </a:txBody>
                  <a:tcPr/>
                </a:tc>
                <a:tc>
                  <a:txBody>
                    <a:bodyPr/>
                    <a:lstStyle/>
                    <a:p>
                      <a:pPr algn="l" rtl="0" fontAlgn="base"/>
                      <a:r>
                        <a:rPr lang="en-US" sz="1400">
                          <a:effectLst/>
                          <a:latin typeface="Rockwell Light"/>
                        </a:rPr>
                        <a:t>CommodityDB </a:t>
                      </a:r>
                    </a:p>
                  </a:txBody>
                  <a:tcPr/>
                </a:tc>
                <a:tc>
                  <a:txBody>
                    <a:bodyPr/>
                    <a:lstStyle/>
                    <a:p>
                      <a:pPr algn="l" rtl="0" fontAlgn="base"/>
                      <a:r>
                        <a:rPr lang="en-US" sz="1400">
                          <a:effectLst/>
                          <a:latin typeface="Rockwell Light"/>
                        </a:rPr>
                        <a:t>TRADES,BELONGS_TO </a:t>
                      </a:r>
                    </a:p>
                  </a:txBody>
                  <a:tcPr/>
                </a:tc>
                <a:extLst>
                  <a:ext uri="{0D108BD9-81ED-4DB2-BD59-A6C34878D82A}">
                    <a16:rowId xmlns:a16="http://schemas.microsoft.com/office/drawing/2014/main" val="2496580868"/>
                  </a:ext>
                </a:extLst>
              </a:tr>
              <a:tr h="200025">
                <a:tc>
                  <a:txBody>
                    <a:bodyPr/>
                    <a:lstStyle/>
                    <a:p>
                      <a:pPr algn="r" rtl="0" fontAlgn="base"/>
                      <a:r>
                        <a:rPr lang="en-US" sz="1400">
                          <a:effectLst/>
                          <a:latin typeface="Rockwell Light"/>
                        </a:rPr>
                        <a:t>8225871 </a:t>
                      </a:r>
                    </a:p>
                  </a:txBody>
                  <a:tcPr/>
                </a:tc>
                <a:tc>
                  <a:txBody>
                    <a:bodyPr/>
                    <a:lstStyle/>
                    <a:p>
                      <a:pPr algn="l" rtl="0" fontAlgn="base"/>
                      <a:r>
                        <a:rPr lang="en-US" sz="1400">
                          <a:effectLst/>
                          <a:latin typeface="Rockwell Light"/>
                        </a:rPr>
                        <a:t>Commodity </a:t>
                      </a:r>
                    </a:p>
                  </a:txBody>
                  <a:tcPr/>
                </a:tc>
                <a:tc>
                  <a:txBody>
                    <a:bodyPr/>
                    <a:lstStyle/>
                    <a:p>
                      <a:pPr algn="l" rtl="0" fontAlgn="base"/>
                      <a:r>
                        <a:rPr lang="en-US" sz="1400">
                          <a:effectLst/>
                          <a:latin typeface="Rockwell Light"/>
                        </a:rPr>
                        <a:t>CommodityName </a:t>
                      </a:r>
                    </a:p>
                  </a:txBody>
                  <a:tcPr/>
                </a:tc>
                <a:tc>
                  <a:txBody>
                    <a:bodyPr/>
                    <a:lstStyle/>
                    <a:p>
                      <a:pPr algn="l" rtl="0" fontAlgn="base"/>
                      <a:r>
                        <a:rPr lang="en-US" sz="1400">
                          <a:effectLst/>
                          <a:latin typeface="Rockwell Light"/>
                        </a:rPr>
                        <a:t>CommodityDB </a:t>
                      </a:r>
                    </a:p>
                  </a:txBody>
                  <a:tcPr/>
                </a:tc>
                <a:tc>
                  <a:txBody>
                    <a:bodyPr/>
                    <a:lstStyle/>
                    <a:p>
                      <a:pPr algn="l" rtl="0" fontAlgn="base"/>
                      <a:r>
                        <a:rPr lang="en-US" sz="1400">
                          <a:effectLst/>
                          <a:latin typeface="Rockwell Light"/>
                        </a:rPr>
                        <a:t>TRADES,BELONGS_TO </a:t>
                      </a:r>
                    </a:p>
                  </a:txBody>
                  <a:tcPr/>
                </a:tc>
                <a:extLst>
                  <a:ext uri="{0D108BD9-81ED-4DB2-BD59-A6C34878D82A}">
                    <a16:rowId xmlns:a16="http://schemas.microsoft.com/office/drawing/2014/main" val="4119881618"/>
                  </a:ext>
                </a:extLst>
              </a:tr>
              <a:tr h="200025">
                <a:tc>
                  <a:txBody>
                    <a:bodyPr/>
                    <a:lstStyle/>
                    <a:p>
                      <a:pPr algn="r" rtl="0" fontAlgn="base"/>
                      <a:r>
                        <a:rPr lang="en-US" sz="1400">
                          <a:effectLst/>
                          <a:latin typeface="Rockwell Light"/>
                        </a:rPr>
                        <a:t>8225871 </a:t>
                      </a:r>
                    </a:p>
                  </a:txBody>
                  <a:tcPr/>
                </a:tc>
                <a:tc>
                  <a:txBody>
                    <a:bodyPr/>
                    <a:lstStyle/>
                    <a:p>
                      <a:pPr algn="l" rtl="0" fontAlgn="base"/>
                      <a:r>
                        <a:rPr lang="en-US" sz="1400">
                          <a:effectLst/>
                          <a:latin typeface="Rockwell Light"/>
                        </a:rPr>
                        <a:t>Commodity </a:t>
                      </a:r>
                    </a:p>
                  </a:txBody>
                  <a:tcPr/>
                </a:tc>
                <a:tc>
                  <a:txBody>
                    <a:bodyPr/>
                    <a:lstStyle/>
                    <a:p>
                      <a:pPr algn="l" rtl="0" fontAlgn="base"/>
                      <a:r>
                        <a:rPr lang="en-US" sz="1400">
                          <a:effectLst/>
                          <a:latin typeface="Rockwell Light"/>
                        </a:rPr>
                        <a:t>Weight </a:t>
                      </a:r>
                    </a:p>
                  </a:txBody>
                  <a:tcPr/>
                </a:tc>
                <a:tc>
                  <a:txBody>
                    <a:bodyPr/>
                    <a:lstStyle/>
                    <a:p>
                      <a:pPr algn="l" rtl="0" fontAlgn="base"/>
                      <a:r>
                        <a:rPr lang="en-US" sz="1400">
                          <a:effectLst/>
                          <a:latin typeface="Rockwell Light"/>
                        </a:rPr>
                        <a:t>CommodityDB </a:t>
                      </a:r>
                    </a:p>
                  </a:txBody>
                  <a:tcPr/>
                </a:tc>
                <a:tc>
                  <a:txBody>
                    <a:bodyPr/>
                    <a:lstStyle/>
                    <a:p>
                      <a:pPr algn="l" rtl="0" fontAlgn="base"/>
                      <a:r>
                        <a:rPr lang="en-US" sz="1400">
                          <a:effectLst/>
                          <a:latin typeface="Rockwell Light"/>
                        </a:rPr>
                        <a:t>TRADES,BELONGS_TO </a:t>
                      </a:r>
                    </a:p>
                  </a:txBody>
                  <a:tcPr/>
                </a:tc>
                <a:extLst>
                  <a:ext uri="{0D108BD9-81ED-4DB2-BD59-A6C34878D82A}">
                    <a16:rowId xmlns:a16="http://schemas.microsoft.com/office/drawing/2014/main" val="3892927040"/>
                  </a:ext>
                </a:extLst>
              </a:tr>
              <a:tr h="200025">
                <a:tc>
                  <a:txBody>
                    <a:bodyPr/>
                    <a:lstStyle/>
                    <a:p>
                      <a:pPr algn="r" rtl="0" fontAlgn="base"/>
                      <a:r>
                        <a:rPr lang="en-US" sz="1400">
                          <a:effectLst/>
                          <a:latin typeface="Rockwell Light"/>
                        </a:rPr>
                        <a:t>98 </a:t>
                      </a:r>
                    </a:p>
                  </a:txBody>
                  <a:tcPr/>
                </a:tc>
                <a:tc>
                  <a:txBody>
                    <a:bodyPr/>
                    <a:lstStyle/>
                    <a:p>
                      <a:pPr algn="l" rtl="0" fontAlgn="base"/>
                      <a:r>
                        <a:rPr lang="en-US" sz="1400">
                          <a:effectLst/>
                          <a:latin typeface="Rockwell Light"/>
                        </a:rPr>
                        <a:t>Category </a:t>
                      </a:r>
                    </a:p>
                  </a:txBody>
                  <a:tcPr/>
                </a:tc>
                <a:tc>
                  <a:txBody>
                    <a:bodyPr/>
                    <a:lstStyle/>
                    <a:p>
                      <a:pPr algn="l" rtl="0" fontAlgn="base"/>
                      <a:r>
                        <a:rPr lang="en-US" sz="1400">
                          <a:effectLst/>
                          <a:latin typeface="Rockwell Light"/>
                        </a:rPr>
                        <a:t>category </a:t>
                      </a:r>
                    </a:p>
                  </a:txBody>
                  <a:tcPr/>
                </a:tc>
                <a:tc>
                  <a:txBody>
                    <a:bodyPr/>
                    <a:lstStyle/>
                    <a:p>
                      <a:pPr algn="l" rtl="0" fontAlgn="base"/>
                      <a:r>
                        <a:rPr lang="en-US" sz="1400">
                          <a:effectLst/>
                          <a:latin typeface="Rockwell Light"/>
                        </a:rPr>
                        <a:t>CommodityDB </a:t>
                      </a:r>
                    </a:p>
                  </a:txBody>
                  <a:tcPr/>
                </a:tc>
                <a:tc>
                  <a:txBody>
                    <a:bodyPr/>
                    <a:lstStyle/>
                    <a:p>
                      <a:pPr algn="l" rtl="0" fontAlgn="base"/>
                      <a:r>
                        <a:rPr lang="en-US" sz="1400">
                          <a:effectLst/>
                          <a:latin typeface="Rockwell Light"/>
                        </a:rPr>
                        <a:t>BELONGS_TO,EXPORTS_IMPORTS_CAT,HAS_CATEGORIES </a:t>
                      </a:r>
                    </a:p>
                  </a:txBody>
                  <a:tcPr/>
                </a:tc>
                <a:extLst>
                  <a:ext uri="{0D108BD9-81ED-4DB2-BD59-A6C34878D82A}">
                    <a16:rowId xmlns:a16="http://schemas.microsoft.com/office/drawing/2014/main" val="4159843778"/>
                  </a:ext>
                </a:extLst>
              </a:tr>
              <a:tr h="200025">
                <a:tc>
                  <a:txBody>
                    <a:bodyPr/>
                    <a:lstStyle/>
                    <a:p>
                      <a:pPr algn="r" rtl="0" fontAlgn="base"/>
                      <a:r>
                        <a:rPr lang="en-US" sz="1400">
                          <a:effectLst/>
                          <a:latin typeface="Rockwell Light"/>
                        </a:rPr>
                        <a:t>209 </a:t>
                      </a:r>
                    </a:p>
                  </a:txBody>
                  <a:tcPr/>
                </a:tc>
                <a:tc>
                  <a:txBody>
                    <a:bodyPr/>
                    <a:lstStyle/>
                    <a:p>
                      <a:pPr algn="l" rtl="0" fontAlgn="base"/>
                      <a:r>
                        <a:rPr lang="en-US" sz="1400">
                          <a:effectLst/>
                          <a:latin typeface="Rockwell Light"/>
                        </a:rPr>
                        <a:t>Country </a:t>
                      </a:r>
                    </a:p>
                  </a:txBody>
                  <a:tcPr/>
                </a:tc>
                <a:tc>
                  <a:txBody>
                    <a:bodyPr/>
                    <a:lstStyle/>
                    <a:p>
                      <a:pPr algn="l" rtl="0" fontAlgn="base"/>
                      <a:r>
                        <a:rPr lang="en-US" sz="1400">
                          <a:effectLst/>
                          <a:latin typeface="Rockwell Light"/>
                        </a:rPr>
                        <a:t>country </a:t>
                      </a:r>
                    </a:p>
                  </a:txBody>
                  <a:tcPr/>
                </a:tc>
                <a:tc>
                  <a:txBody>
                    <a:bodyPr/>
                    <a:lstStyle/>
                    <a:p>
                      <a:pPr algn="l" rtl="0" fontAlgn="base"/>
                      <a:r>
                        <a:rPr lang="en-US" sz="1400">
                          <a:effectLst/>
                          <a:latin typeface="Rockwell Light"/>
                        </a:rPr>
                        <a:t>CommodityDB </a:t>
                      </a:r>
                    </a:p>
                  </a:txBody>
                  <a:tcPr/>
                </a:tc>
                <a:tc>
                  <a:txBody>
                    <a:bodyPr/>
                    <a:lstStyle/>
                    <a:p>
                      <a:pPr algn="l" rtl="0" fontAlgn="base"/>
                      <a:r>
                        <a:rPr lang="en-US" sz="1400">
                          <a:effectLst/>
                          <a:latin typeface="Rockwell Light"/>
                        </a:rPr>
                        <a:t>EXPORTS_IMPORTS_CAT,REPORTS </a:t>
                      </a:r>
                    </a:p>
                  </a:txBody>
                  <a:tcPr/>
                </a:tc>
                <a:extLst>
                  <a:ext uri="{0D108BD9-81ED-4DB2-BD59-A6C34878D82A}">
                    <a16:rowId xmlns:a16="http://schemas.microsoft.com/office/drawing/2014/main" val="1172623492"/>
                  </a:ext>
                </a:extLst>
              </a:tr>
              <a:tr h="200025">
                <a:tc>
                  <a:txBody>
                    <a:bodyPr/>
                    <a:lstStyle/>
                    <a:p>
                      <a:pPr algn="r" rtl="0" fontAlgn="base"/>
                      <a:r>
                        <a:rPr lang="en-US" sz="1400">
                          <a:effectLst/>
                          <a:latin typeface="Rockwell Light"/>
                        </a:rPr>
                        <a:t>4 </a:t>
                      </a:r>
                    </a:p>
                  </a:txBody>
                  <a:tcPr/>
                </a:tc>
                <a:tc>
                  <a:txBody>
                    <a:bodyPr/>
                    <a:lstStyle/>
                    <a:p>
                      <a:pPr algn="l" rtl="0" fontAlgn="base"/>
                      <a:r>
                        <a:rPr lang="en-US" sz="1400">
                          <a:effectLst/>
                          <a:latin typeface="Rockwell Light"/>
                        </a:rPr>
                        <a:t>Flow </a:t>
                      </a:r>
                    </a:p>
                  </a:txBody>
                  <a:tcPr/>
                </a:tc>
                <a:tc>
                  <a:txBody>
                    <a:bodyPr/>
                    <a:lstStyle/>
                    <a:p>
                      <a:pPr algn="l" rtl="0" fontAlgn="base"/>
                      <a:r>
                        <a:rPr lang="en-US" sz="1400">
                          <a:effectLst/>
                          <a:latin typeface="Rockwell Light"/>
                        </a:rPr>
                        <a:t>flow </a:t>
                      </a:r>
                    </a:p>
                  </a:txBody>
                  <a:tcPr/>
                </a:tc>
                <a:tc>
                  <a:txBody>
                    <a:bodyPr/>
                    <a:lstStyle/>
                    <a:p>
                      <a:pPr algn="l" rtl="0" fontAlgn="base"/>
                      <a:r>
                        <a:rPr lang="en-US" sz="1400">
                          <a:effectLst/>
                          <a:latin typeface="Rockwell Light"/>
                        </a:rPr>
                        <a:t>CommodityDB </a:t>
                      </a:r>
                    </a:p>
                  </a:txBody>
                  <a:tcPr/>
                </a:tc>
                <a:tc>
                  <a:txBody>
                    <a:bodyPr/>
                    <a:lstStyle/>
                    <a:p>
                      <a:pPr algn="l" rtl="0" fontAlgn="base"/>
                      <a:r>
                        <a:rPr lang="en-US" sz="1400">
                          <a:effectLst/>
                          <a:latin typeface="Rockwell Light"/>
                        </a:rPr>
                        <a:t>HAS_TYPE,TRADES,HAS_CATEGORIES </a:t>
                      </a:r>
                    </a:p>
                  </a:txBody>
                  <a:tcPr/>
                </a:tc>
                <a:extLst>
                  <a:ext uri="{0D108BD9-81ED-4DB2-BD59-A6C34878D82A}">
                    <a16:rowId xmlns:a16="http://schemas.microsoft.com/office/drawing/2014/main" val="2250047861"/>
                  </a:ext>
                </a:extLst>
              </a:tr>
              <a:tr h="200025">
                <a:tc>
                  <a:txBody>
                    <a:bodyPr/>
                    <a:lstStyle/>
                    <a:p>
                      <a:pPr algn="r" rtl="0" fontAlgn="base"/>
                      <a:r>
                        <a:rPr lang="en-US" sz="1400">
                          <a:effectLst/>
                          <a:latin typeface="Rockwell Light"/>
                        </a:rPr>
                        <a:t>29 </a:t>
                      </a:r>
                    </a:p>
                  </a:txBody>
                  <a:tcPr/>
                </a:tc>
                <a:tc>
                  <a:txBody>
                    <a:bodyPr/>
                    <a:lstStyle/>
                    <a:p>
                      <a:pPr algn="l" rtl="0" fontAlgn="base"/>
                      <a:r>
                        <a:rPr lang="en-US" sz="1400">
                          <a:effectLst/>
                          <a:latin typeface="Rockwell Light"/>
                        </a:rPr>
                        <a:t>Year </a:t>
                      </a:r>
                    </a:p>
                  </a:txBody>
                  <a:tcPr/>
                </a:tc>
                <a:tc>
                  <a:txBody>
                    <a:bodyPr/>
                    <a:lstStyle/>
                    <a:p>
                      <a:pPr algn="l" rtl="0" fontAlgn="base"/>
                      <a:r>
                        <a:rPr lang="en-US" sz="1400">
                          <a:effectLst/>
                          <a:latin typeface="Rockwell Light"/>
                        </a:rPr>
                        <a:t>year </a:t>
                      </a:r>
                    </a:p>
                  </a:txBody>
                  <a:tcPr/>
                </a:tc>
                <a:tc>
                  <a:txBody>
                    <a:bodyPr/>
                    <a:lstStyle/>
                    <a:p>
                      <a:pPr algn="l" rtl="0" fontAlgn="base"/>
                      <a:r>
                        <a:rPr lang="en-US" sz="1400">
                          <a:effectLst/>
                          <a:latin typeface="Rockwell Light"/>
                        </a:rPr>
                        <a:t>CommodityDB </a:t>
                      </a:r>
                    </a:p>
                  </a:txBody>
                  <a:tcPr/>
                </a:tc>
                <a:tc>
                  <a:txBody>
                    <a:bodyPr/>
                    <a:lstStyle/>
                    <a:p>
                      <a:pPr algn="l" rtl="0" fontAlgn="base"/>
                      <a:r>
                        <a:rPr lang="en-US" sz="1400">
                          <a:effectLst/>
                          <a:latin typeface="Rockwell Light"/>
                        </a:rPr>
                        <a:t>REPORTS,HAS_TYPE </a:t>
                      </a:r>
                    </a:p>
                  </a:txBody>
                  <a:tcPr/>
                </a:tc>
                <a:extLst>
                  <a:ext uri="{0D108BD9-81ED-4DB2-BD59-A6C34878D82A}">
                    <a16:rowId xmlns:a16="http://schemas.microsoft.com/office/drawing/2014/main" val="1782262000"/>
                  </a:ext>
                </a:extLst>
              </a:tr>
            </a:tbl>
          </a:graphicData>
        </a:graphic>
      </p:graphicFrame>
    </p:spTree>
    <p:extLst>
      <p:ext uri="{BB962C8B-B14F-4D97-AF65-F5344CB8AC3E}">
        <p14:creationId xmlns:p14="http://schemas.microsoft.com/office/powerpoint/2010/main" val="15586243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61EB-6106-41BA-913E-921996A65D50}"/>
              </a:ext>
            </a:extLst>
          </p:cNvPr>
          <p:cNvSpPr>
            <a:spLocks noGrp="1"/>
          </p:cNvSpPr>
          <p:nvPr>
            <p:ph type="title"/>
          </p:nvPr>
        </p:nvSpPr>
        <p:spPr/>
        <p:txBody>
          <a:bodyPr/>
          <a:lstStyle/>
          <a:p>
            <a:r>
              <a:rPr lang="en-US">
                <a:latin typeface="Rockwell"/>
                <a:ea typeface="Roboto"/>
                <a:cs typeface="Raavi"/>
              </a:rPr>
              <a:t>Business Metadata</a:t>
            </a:r>
            <a:endParaRPr lang="en-US"/>
          </a:p>
        </p:txBody>
      </p:sp>
      <p:graphicFrame>
        <p:nvGraphicFramePr>
          <p:cNvPr id="6" name="Content Placeholder 5">
            <a:extLst>
              <a:ext uri="{FF2B5EF4-FFF2-40B4-BE49-F238E27FC236}">
                <a16:creationId xmlns:a16="http://schemas.microsoft.com/office/drawing/2014/main" id="{C133142C-A514-4887-8F32-5916B5340A5F}"/>
              </a:ext>
            </a:extLst>
          </p:cNvPr>
          <p:cNvGraphicFramePr>
            <a:graphicFrameLocks noGrp="1"/>
          </p:cNvGraphicFramePr>
          <p:nvPr>
            <p:ph sz="quarter" idx="11"/>
            <p:extLst>
              <p:ext uri="{D42A27DB-BD31-4B8C-83A1-F6EECF244321}">
                <p14:modId xmlns:p14="http://schemas.microsoft.com/office/powerpoint/2010/main" val="1882507270"/>
              </p:ext>
            </p:extLst>
          </p:nvPr>
        </p:nvGraphicFramePr>
        <p:xfrm>
          <a:off x="838200" y="2178050"/>
          <a:ext cx="10515599" cy="3566160"/>
        </p:xfrm>
        <a:graphic>
          <a:graphicData uri="http://schemas.openxmlformats.org/drawingml/2006/table">
            <a:tbl>
              <a:tblPr firstRow="1" bandRow="1">
                <a:tableStyleId>{B301B821-A1FF-4177-AEE7-76D212191A09}</a:tableStyleId>
              </a:tblPr>
              <a:tblGrid>
                <a:gridCol w="2359269">
                  <a:extLst>
                    <a:ext uri="{9D8B030D-6E8A-4147-A177-3AD203B41FA5}">
                      <a16:colId xmlns:a16="http://schemas.microsoft.com/office/drawing/2014/main" val="281236001"/>
                    </a:ext>
                  </a:extLst>
                </a:gridCol>
                <a:gridCol w="2409825">
                  <a:extLst>
                    <a:ext uri="{9D8B030D-6E8A-4147-A177-3AD203B41FA5}">
                      <a16:colId xmlns:a16="http://schemas.microsoft.com/office/drawing/2014/main" val="3530541358"/>
                    </a:ext>
                  </a:extLst>
                </a:gridCol>
                <a:gridCol w="5746505">
                  <a:extLst>
                    <a:ext uri="{9D8B030D-6E8A-4147-A177-3AD203B41FA5}">
                      <a16:colId xmlns:a16="http://schemas.microsoft.com/office/drawing/2014/main" val="379130490"/>
                    </a:ext>
                  </a:extLst>
                </a:gridCol>
              </a:tblGrid>
              <a:tr h="200025">
                <a:tc>
                  <a:txBody>
                    <a:bodyPr/>
                    <a:lstStyle/>
                    <a:p>
                      <a:pPr algn="ctr" rtl="0" fontAlgn="base"/>
                      <a:r>
                        <a:rPr lang="en-US" sz="1400">
                          <a:effectLst/>
                          <a:latin typeface="Rockwell Light"/>
                        </a:rPr>
                        <a:t>Domain Name </a:t>
                      </a:r>
                    </a:p>
                  </a:txBody>
                  <a:tcPr/>
                </a:tc>
                <a:tc>
                  <a:txBody>
                    <a:bodyPr/>
                    <a:lstStyle/>
                    <a:p>
                      <a:pPr algn="ctr" rtl="0" fontAlgn="base"/>
                      <a:r>
                        <a:rPr lang="en-US" sz="1400">
                          <a:effectLst/>
                          <a:latin typeface="Rockwell Light"/>
                        </a:rPr>
                        <a:t>Business Term Name </a:t>
                      </a:r>
                    </a:p>
                  </a:txBody>
                  <a:tcPr/>
                </a:tc>
                <a:tc>
                  <a:txBody>
                    <a:bodyPr/>
                    <a:lstStyle/>
                    <a:p>
                      <a:pPr algn="ctr" rtl="0" fontAlgn="base"/>
                      <a:r>
                        <a:rPr lang="en-US" sz="1400">
                          <a:effectLst/>
                          <a:latin typeface="Rockwell Light"/>
                        </a:rPr>
                        <a:t>Term Description </a:t>
                      </a:r>
                    </a:p>
                  </a:txBody>
                  <a:tcPr/>
                </a:tc>
                <a:extLst>
                  <a:ext uri="{0D108BD9-81ED-4DB2-BD59-A6C34878D82A}">
                    <a16:rowId xmlns:a16="http://schemas.microsoft.com/office/drawing/2014/main" val="388787828"/>
                  </a:ext>
                </a:extLst>
              </a:tr>
              <a:tr h="190500">
                <a:tc>
                  <a:txBody>
                    <a:bodyPr/>
                    <a:lstStyle/>
                    <a:p>
                      <a:pPr algn="l" rtl="0" fontAlgn="base"/>
                      <a:r>
                        <a:rPr lang="en-US" sz="1400">
                          <a:effectLst/>
                          <a:latin typeface="Rockwell Light"/>
                        </a:rPr>
                        <a:t>GlobalTradeStats </a:t>
                      </a:r>
                    </a:p>
                  </a:txBody>
                  <a:tcPr/>
                </a:tc>
                <a:tc>
                  <a:txBody>
                    <a:bodyPr/>
                    <a:lstStyle/>
                    <a:p>
                      <a:pPr algn="l" rtl="0" fontAlgn="base"/>
                      <a:r>
                        <a:rPr lang="en-US" sz="1400">
                          <a:effectLst/>
                          <a:latin typeface="Rockwell Light"/>
                        </a:rPr>
                        <a:t>Country </a:t>
                      </a:r>
                    </a:p>
                  </a:txBody>
                  <a:tcPr/>
                </a:tc>
                <a:tc>
                  <a:txBody>
                    <a:bodyPr/>
                    <a:lstStyle/>
                    <a:p>
                      <a:pPr algn="l" rtl="0" fontAlgn="base"/>
                      <a:r>
                        <a:rPr lang="en-US" sz="1400">
                          <a:effectLst/>
                          <a:latin typeface="Rockwell Light"/>
                        </a:rPr>
                        <a:t>Area or country taking part in exports/imports </a:t>
                      </a:r>
                    </a:p>
                  </a:txBody>
                  <a:tcPr/>
                </a:tc>
                <a:extLst>
                  <a:ext uri="{0D108BD9-81ED-4DB2-BD59-A6C34878D82A}">
                    <a16:rowId xmlns:a16="http://schemas.microsoft.com/office/drawing/2014/main" val="4187678818"/>
                  </a:ext>
                </a:extLst>
              </a:tr>
              <a:tr h="190500">
                <a:tc>
                  <a:txBody>
                    <a:bodyPr/>
                    <a:lstStyle/>
                    <a:p>
                      <a:pPr algn="l" rtl="0" fontAlgn="base"/>
                      <a:r>
                        <a:rPr lang="en-US" sz="1400">
                          <a:effectLst/>
                          <a:latin typeface="Rockwell Light"/>
                        </a:rPr>
                        <a:t>GlobalTradeStats </a:t>
                      </a:r>
                    </a:p>
                  </a:txBody>
                  <a:tcPr/>
                </a:tc>
                <a:tc>
                  <a:txBody>
                    <a:bodyPr/>
                    <a:lstStyle/>
                    <a:p>
                      <a:pPr algn="l" rtl="0" fontAlgn="base"/>
                      <a:r>
                        <a:rPr lang="en-US" sz="1400">
                          <a:effectLst/>
                          <a:latin typeface="Rockwell Light"/>
                        </a:rPr>
                        <a:t>Year </a:t>
                      </a:r>
                    </a:p>
                  </a:txBody>
                  <a:tcPr/>
                </a:tc>
                <a:tc>
                  <a:txBody>
                    <a:bodyPr/>
                    <a:lstStyle/>
                    <a:p>
                      <a:pPr algn="l" rtl="0" fontAlgn="base"/>
                      <a:r>
                        <a:rPr lang="en-US" sz="1400">
                          <a:effectLst/>
                          <a:latin typeface="Rockwell Light"/>
                        </a:rPr>
                        <a:t>Year in which country exported/imported a given commodity </a:t>
                      </a:r>
                    </a:p>
                  </a:txBody>
                  <a:tcPr/>
                </a:tc>
                <a:extLst>
                  <a:ext uri="{0D108BD9-81ED-4DB2-BD59-A6C34878D82A}">
                    <a16:rowId xmlns:a16="http://schemas.microsoft.com/office/drawing/2014/main" val="1232216695"/>
                  </a:ext>
                </a:extLst>
              </a:tr>
              <a:tr h="190500">
                <a:tc>
                  <a:txBody>
                    <a:bodyPr/>
                    <a:lstStyle/>
                    <a:p>
                      <a:pPr algn="l" rtl="0" fontAlgn="base"/>
                      <a:r>
                        <a:rPr lang="en-US" sz="1400">
                          <a:effectLst/>
                          <a:latin typeface="Rockwell Light"/>
                        </a:rPr>
                        <a:t>GlobalTradeStats </a:t>
                      </a:r>
                    </a:p>
                  </a:txBody>
                  <a:tcPr/>
                </a:tc>
                <a:tc>
                  <a:txBody>
                    <a:bodyPr/>
                    <a:lstStyle/>
                    <a:p>
                      <a:pPr algn="l" rtl="0" fontAlgn="base"/>
                      <a:r>
                        <a:rPr lang="en-US" sz="1400">
                          <a:effectLst/>
                          <a:latin typeface="Rockwell Light"/>
                        </a:rPr>
                        <a:t>Commodity Code </a:t>
                      </a:r>
                    </a:p>
                  </a:txBody>
                  <a:tcPr/>
                </a:tc>
                <a:tc>
                  <a:txBody>
                    <a:bodyPr/>
                    <a:lstStyle/>
                    <a:p>
                      <a:pPr algn="l" rtl="0" fontAlgn="base"/>
                      <a:r>
                        <a:rPr lang="en-US" sz="1400">
                          <a:effectLst/>
                          <a:latin typeface="Rockwell Light"/>
                        </a:rPr>
                        <a:t>Unique identifier for a commodity </a:t>
                      </a:r>
                    </a:p>
                  </a:txBody>
                  <a:tcPr/>
                </a:tc>
                <a:extLst>
                  <a:ext uri="{0D108BD9-81ED-4DB2-BD59-A6C34878D82A}">
                    <a16:rowId xmlns:a16="http://schemas.microsoft.com/office/drawing/2014/main" val="2684642408"/>
                  </a:ext>
                </a:extLst>
              </a:tr>
              <a:tr h="190500">
                <a:tc>
                  <a:txBody>
                    <a:bodyPr/>
                    <a:lstStyle/>
                    <a:p>
                      <a:pPr algn="l" rtl="0" fontAlgn="base"/>
                      <a:r>
                        <a:rPr lang="en-US" sz="1400">
                          <a:effectLst/>
                          <a:latin typeface="Rockwell Light"/>
                        </a:rPr>
                        <a:t>GlobalTradeStats </a:t>
                      </a:r>
                    </a:p>
                  </a:txBody>
                  <a:tcPr/>
                </a:tc>
                <a:tc>
                  <a:txBody>
                    <a:bodyPr/>
                    <a:lstStyle/>
                    <a:p>
                      <a:pPr algn="l" rtl="0" fontAlgn="base"/>
                      <a:r>
                        <a:rPr lang="en-US" sz="1400">
                          <a:effectLst/>
                          <a:latin typeface="Rockwell Light"/>
                        </a:rPr>
                        <a:t>Commodity </a:t>
                      </a:r>
                    </a:p>
                  </a:txBody>
                  <a:tcPr/>
                </a:tc>
                <a:tc>
                  <a:txBody>
                    <a:bodyPr/>
                    <a:lstStyle/>
                    <a:p>
                      <a:pPr algn="l" rtl="0" fontAlgn="base"/>
                      <a:r>
                        <a:rPr lang="en-US" sz="1400">
                          <a:effectLst/>
                          <a:latin typeface="Rockwell Light"/>
                        </a:rPr>
                        <a:t>Commodity/Item being exported/imported by a country </a:t>
                      </a:r>
                    </a:p>
                  </a:txBody>
                  <a:tcPr/>
                </a:tc>
                <a:extLst>
                  <a:ext uri="{0D108BD9-81ED-4DB2-BD59-A6C34878D82A}">
                    <a16:rowId xmlns:a16="http://schemas.microsoft.com/office/drawing/2014/main" val="301007387"/>
                  </a:ext>
                </a:extLst>
              </a:tr>
              <a:tr h="190500">
                <a:tc>
                  <a:txBody>
                    <a:bodyPr/>
                    <a:lstStyle/>
                    <a:p>
                      <a:pPr algn="l" rtl="0" fontAlgn="base"/>
                      <a:r>
                        <a:rPr lang="en-US" sz="1400">
                          <a:effectLst/>
                          <a:latin typeface="Rockwell Light"/>
                        </a:rPr>
                        <a:t>GlobalTradeStats </a:t>
                      </a:r>
                    </a:p>
                  </a:txBody>
                  <a:tcPr/>
                </a:tc>
                <a:tc>
                  <a:txBody>
                    <a:bodyPr/>
                    <a:lstStyle/>
                    <a:p>
                      <a:pPr algn="l" rtl="0" fontAlgn="base"/>
                      <a:r>
                        <a:rPr lang="en-US" sz="1400">
                          <a:effectLst/>
                          <a:latin typeface="Rockwell Light"/>
                        </a:rPr>
                        <a:t>Flow </a:t>
                      </a:r>
                    </a:p>
                  </a:txBody>
                  <a:tcPr/>
                </a:tc>
                <a:tc>
                  <a:txBody>
                    <a:bodyPr/>
                    <a:lstStyle/>
                    <a:p>
                      <a:pPr algn="l" rtl="0" fontAlgn="base"/>
                      <a:r>
                        <a:rPr lang="en-US" sz="1400">
                          <a:effectLst/>
                          <a:latin typeface="Rockwell Light"/>
                        </a:rPr>
                        <a:t>Flow of trade i.e. Export, Import </a:t>
                      </a:r>
                    </a:p>
                  </a:txBody>
                  <a:tcPr/>
                </a:tc>
                <a:extLst>
                  <a:ext uri="{0D108BD9-81ED-4DB2-BD59-A6C34878D82A}">
                    <a16:rowId xmlns:a16="http://schemas.microsoft.com/office/drawing/2014/main" val="2528767575"/>
                  </a:ext>
                </a:extLst>
              </a:tr>
              <a:tr h="200025">
                <a:tc>
                  <a:txBody>
                    <a:bodyPr/>
                    <a:lstStyle/>
                    <a:p>
                      <a:pPr algn="l" rtl="0" fontAlgn="base"/>
                      <a:r>
                        <a:rPr lang="en-US" sz="1400">
                          <a:effectLst/>
                          <a:latin typeface="Rockwell Light"/>
                        </a:rPr>
                        <a:t>GlobalTradeStats </a:t>
                      </a:r>
                    </a:p>
                  </a:txBody>
                  <a:tcPr/>
                </a:tc>
                <a:tc>
                  <a:txBody>
                    <a:bodyPr/>
                    <a:lstStyle/>
                    <a:p>
                      <a:pPr algn="l" rtl="0" fontAlgn="base"/>
                      <a:r>
                        <a:rPr lang="en-US" sz="1400">
                          <a:effectLst/>
                          <a:latin typeface="Rockwell Light"/>
                        </a:rPr>
                        <a:t>Trade Value </a:t>
                      </a:r>
                    </a:p>
                  </a:txBody>
                  <a:tcPr/>
                </a:tc>
                <a:tc>
                  <a:txBody>
                    <a:bodyPr/>
                    <a:lstStyle/>
                    <a:p>
                      <a:pPr algn="l" rtl="0" fontAlgn="base"/>
                      <a:r>
                        <a:rPr lang="en-US" sz="1400">
                          <a:effectLst/>
                          <a:latin typeface="Rockwell Light"/>
                        </a:rPr>
                        <a:t>Value of the trade in US Dollars </a:t>
                      </a:r>
                    </a:p>
                  </a:txBody>
                  <a:tcPr/>
                </a:tc>
                <a:extLst>
                  <a:ext uri="{0D108BD9-81ED-4DB2-BD59-A6C34878D82A}">
                    <a16:rowId xmlns:a16="http://schemas.microsoft.com/office/drawing/2014/main" val="572744930"/>
                  </a:ext>
                </a:extLst>
              </a:tr>
              <a:tr h="190500">
                <a:tc>
                  <a:txBody>
                    <a:bodyPr/>
                    <a:lstStyle/>
                    <a:p>
                      <a:pPr algn="l" rtl="0" fontAlgn="base"/>
                      <a:r>
                        <a:rPr lang="en-US" sz="1400">
                          <a:effectLst/>
                          <a:latin typeface="Rockwell Light"/>
                        </a:rPr>
                        <a:t>GlobalTradeStats </a:t>
                      </a:r>
                    </a:p>
                  </a:txBody>
                  <a:tcPr/>
                </a:tc>
                <a:tc>
                  <a:txBody>
                    <a:bodyPr/>
                    <a:lstStyle/>
                    <a:p>
                      <a:pPr algn="l" rtl="0" fontAlgn="base"/>
                      <a:r>
                        <a:rPr lang="en-US" sz="1400">
                          <a:effectLst/>
                          <a:latin typeface="Rockwell Light"/>
                        </a:rPr>
                        <a:t>Weight </a:t>
                      </a:r>
                    </a:p>
                  </a:txBody>
                  <a:tcPr/>
                </a:tc>
                <a:tc>
                  <a:txBody>
                    <a:bodyPr/>
                    <a:lstStyle/>
                    <a:p>
                      <a:pPr algn="l" rtl="0" fontAlgn="base"/>
                      <a:r>
                        <a:rPr lang="en-US" sz="1400">
                          <a:effectLst/>
                          <a:latin typeface="Rockwell Light"/>
                        </a:rPr>
                        <a:t>Weight of the commodity in Kilograms </a:t>
                      </a:r>
                    </a:p>
                  </a:txBody>
                  <a:tcPr/>
                </a:tc>
                <a:extLst>
                  <a:ext uri="{0D108BD9-81ED-4DB2-BD59-A6C34878D82A}">
                    <a16:rowId xmlns:a16="http://schemas.microsoft.com/office/drawing/2014/main" val="2475668781"/>
                  </a:ext>
                </a:extLst>
              </a:tr>
              <a:tr h="419100">
                <a:tc>
                  <a:txBody>
                    <a:bodyPr/>
                    <a:lstStyle/>
                    <a:p>
                      <a:pPr algn="l" rtl="0" fontAlgn="base"/>
                      <a:r>
                        <a:rPr lang="en-US" sz="1400">
                          <a:effectLst/>
                          <a:latin typeface="Rockwell Light"/>
                        </a:rPr>
                        <a:t>GlobalTradeStats </a:t>
                      </a:r>
                    </a:p>
                  </a:txBody>
                  <a:tcPr/>
                </a:tc>
                <a:tc>
                  <a:txBody>
                    <a:bodyPr/>
                    <a:lstStyle/>
                    <a:p>
                      <a:pPr algn="l" rtl="0" fontAlgn="base"/>
                      <a:r>
                        <a:rPr lang="en-US" sz="1400">
                          <a:effectLst/>
                          <a:latin typeface="Rockwell Light"/>
                        </a:rPr>
                        <a:t>Quantity Name </a:t>
                      </a:r>
                    </a:p>
                  </a:txBody>
                  <a:tcPr/>
                </a:tc>
                <a:tc>
                  <a:txBody>
                    <a:bodyPr/>
                    <a:lstStyle/>
                    <a:p>
                      <a:pPr algn="l" rtl="0" fontAlgn="base"/>
                      <a:r>
                        <a:rPr lang="en-US" sz="1400">
                          <a:effectLst/>
                          <a:latin typeface="Rockwell Light"/>
                        </a:rPr>
                        <a:t>A description of the quantity measurement type given the type of item (i.e. Number of Items, Weight in KG) </a:t>
                      </a:r>
                    </a:p>
                  </a:txBody>
                  <a:tcPr/>
                </a:tc>
                <a:extLst>
                  <a:ext uri="{0D108BD9-81ED-4DB2-BD59-A6C34878D82A}">
                    <a16:rowId xmlns:a16="http://schemas.microsoft.com/office/drawing/2014/main" val="3894664591"/>
                  </a:ext>
                </a:extLst>
              </a:tr>
              <a:tr h="190500">
                <a:tc>
                  <a:txBody>
                    <a:bodyPr/>
                    <a:lstStyle/>
                    <a:p>
                      <a:pPr algn="l" rtl="0" fontAlgn="base"/>
                      <a:r>
                        <a:rPr lang="en-US" sz="1400">
                          <a:effectLst/>
                          <a:latin typeface="Rockwell Light"/>
                        </a:rPr>
                        <a:t>GlobalTradeStats </a:t>
                      </a:r>
                    </a:p>
                  </a:txBody>
                  <a:tcPr/>
                </a:tc>
                <a:tc>
                  <a:txBody>
                    <a:bodyPr/>
                    <a:lstStyle/>
                    <a:p>
                      <a:pPr algn="l" rtl="0" fontAlgn="base"/>
                      <a:r>
                        <a:rPr lang="en-US" sz="1400">
                          <a:effectLst/>
                          <a:latin typeface="Rockwell Light"/>
                        </a:rPr>
                        <a:t>Quantity </a:t>
                      </a:r>
                    </a:p>
                  </a:txBody>
                  <a:tcPr/>
                </a:tc>
                <a:tc>
                  <a:txBody>
                    <a:bodyPr/>
                    <a:lstStyle/>
                    <a:p>
                      <a:pPr algn="l" rtl="0" fontAlgn="base"/>
                      <a:r>
                        <a:rPr lang="en-US" sz="1400">
                          <a:effectLst/>
                          <a:latin typeface="Rockwell Light"/>
                        </a:rPr>
                        <a:t>Count of the quantity of a given item based on the Quantity Name </a:t>
                      </a:r>
                    </a:p>
                  </a:txBody>
                  <a:tcPr/>
                </a:tc>
                <a:extLst>
                  <a:ext uri="{0D108BD9-81ED-4DB2-BD59-A6C34878D82A}">
                    <a16:rowId xmlns:a16="http://schemas.microsoft.com/office/drawing/2014/main" val="394295686"/>
                  </a:ext>
                </a:extLst>
              </a:tr>
              <a:tr h="190500">
                <a:tc>
                  <a:txBody>
                    <a:bodyPr/>
                    <a:lstStyle/>
                    <a:p>
                      <a:pPr algn="l" rtl="0" fontAlgn="base"/>
                      <a:r>
                        <a:rPr lang="en-US" sz="1400">
                          <a:effectLst/>
                          <a:latin typeface="Rockwell Light"/>
                        </a:rPr>
                        <a:t>GlobalTradeStats </a:t>
                      </a:r>
                    </a:p>
                  </a:txBody>
                  <a:tcPr/>
                </a:tc>
                <a:tc>
                  <a:txBody>
                    <a:bodyPr/>
                    <a:lstStyle/>
                    <a:p>
                      <a:pPr algn="l" rtl="0" fontAlgn="base"/>
                      <a:r>
                        <a:rPr lang="en-US" sz="1400">
                          <a:effectLst/>
                          <a:latin typeface="Rockwell Light"/>
                        </a:rPr>
                        <a:t>Category </a:t>
                      </a:r>
                    </a:p>
                  </a:txBody>
                  <a:tcPr/>
                </a:tc>
                <a:tc>
                  <a:txBody>
                    <a:bodyPr/>
                    <a:lstStyle/>
                    <a:p>
                      <a:pPr algn="l" rtl="0" fontAlgn="base"/>
                      <a:r>
                        <a:rPr lang="en-US" sz="1400">
                          <a:effectLst/>
                          <a:latin typeface="Rockwell Light"/>
                        </a:rPr>
                        <a:t>Category to identify commodity. </a:t>
                      </a:r>
                    </a:p>
                  </a:txBody>
                  <a:tcPr/>
                </a:tc>
                <a:extLst>
                  <a:ext uri="{0D108BD9-81ED-4DB2-BD59-A6C34878D82A}">
                    <a16:rowId xmlns:a16="http://schemas.microsoft.com/office/drawing/2014/main" val="2794925049"/>
                  </a:ext>
                </a:extLst>
              </a:tr>
            </a:tbl>
          </a:graphicData>
        </a:graphic>
      </p:graphicFrame>
    </p:spTree>
    <p:extLst>
      <p:ext uri="{BB962C8B-B14F-4D97-AF65-F5344CB8AC3E}">
        <p14:creationId xmlns:p14="http://schemas.microsoft.com/office/powerpoint/2010/main" val="850750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55C2-2E90-4085-8712-5DE7E8E5700B}"/>
              </a:ext>
            </a:extLst>
          </p:cNvPr>
          <p:cNvSpPr>
            <a:spLocks noGrp="1"/>
          </p:cNvSpPr>
          <p:nvPr>
            <p:ph type="title"/>
          </p:nvPr>
        </p:nvSpPr>
        <p:spPr/>
        <p:txBody>
          <a:bodyPr/>
          <a:lstStyle/>
          <a:p>
            <a:r>
              <a:rPr lang="en-US">
                <a:latin typeface="Rockwell"/>
                <a:ea typeface="Roboto"/>
                <a:cs typeface="Raavi"/>
              </a:rPr>
              <a:t>Cypher for Neo4j</a:t>
            </a:r>
            <a:endParaRPr lang="en-US"/>
          </a:p>
        </p:txBody>
      </p:sp>
      <p:sp>
        <p:nvSpPr>
          <p:cNvPr id="3" name="Content Placeholder 2">
            <a:extLst>
              <a:ext uri="{FF2B5EF4-FFF2-40B4-BE49-F238E27FC236}">
                <a16:creationId xmlns:a16="http://schemas.microsoft.com/office/drawing/2014/main" id="{3A277BAF-C544-4B4D-9AB0-780D0AA1A898}"/>
              </a:ext>
            </a:extLst>
          </p:cNvPr>
          <p:cNvSpPr>
            <a:spLocks noGrp="1"/>
          </p:cNvSpPr>
          <p:nvPr>
            <p:ph sz="quarter" idx="10"/>
          </p:nvPr>
        </p:nvSpPr>
        <p:spPr/>
        <p:txBody>
          <a:bodyPr vert="horz" lIns="91440" tIns="45720" rIns="91440" bIns="45720" rtlCol="0" anchor="t">
            <a:normAutofit fontScale="55000" lnSpcReduction="20000"/>
          </a:bodyPr>
          <a:lstStyle/>
          <a:p>
            <a:pPr marL="0" indent="0">
              <a:buNone/>
            </a:pPr>
            <a:r>
              <a:rPr lang="en-US" b="1">
                <a:latin typeface="Roboto"/>
                <a:ea typeface="Roboto"/>
              </a:rPr>
              <a:t>//Creating constraints for the data</a:t>
            </a:r>
            <a:endParaRPr lang="en-US">
              <a:latin typeface="Roboto"/>
              <a:ea typeface="Roboto"/>
            </a:endParaRPr>
          </a:p>
          <a:p>
            <a:pPr marL="0" indent="0">
              <a:buNone/>
            </a:pPr>
            <a:r>
              <a:rPr lang="en-US">
                <a:latin typeface="Roboto"/>
                <a:ea typeface="Roboto"/>
              </a:rPr>
              <a:t>CREATE CONSTRAINT com IF NOT EXISTS ON (com:Commodity) ASSERT com.id IS UNIQUE;</a:t>
            </a:r>
            <a:br>
              <a:rPr lang="en-US"/>
            </a:br>
            <a:r>
              <a:rPr lang="en-US">
                <a:latin typeface="Roboto"/>
                <a:ea typeface="Roboto"/>
              </a:rPr>
              <a:t>CREATE CONSTRAINT flow IF NOT EXISTS ON (flo:Flow) ASSERT flo.flow IS UNIQUE;</a:t>
            </a:r>
            <a:br>
              <a:rPr lang="en-US"/>
            </a:br>
            <a:r>
              <a:rPr lang="en-US">
                <a:latin typeface="Roboto"/>
                <a:ea typeface="Roboto"/>
              </a:rPr>
              <a:t>CREATE CONSTRAINT cat IF NOT EXISTS ON (cat:Category) ASSERT cat.category IS UNIQUE;</a:t>
            </a:r>
            <a:br>
              <a:rPr lang="en-US"/>
            </a:br>
            <a:r>
              <a:rPr lang="en-US">
                <a:latin typeface="Roboto"/>
                <a:ea typeface="Roboto"/>
              </a:rPr>
              <a:t>CREATE CONSTRAINT country IF NOT EXISTS ON (cou:Country) ASSERT cou.country_or_area IS UNIQUE;</a:t>
            </a:r>
            <a:br>
              <a:rPr lang="en-US"/>
            </a:br>
            <a:r>
              <a:rPr lang="en-US">
                <a:latin typeface="Roboto"/>
                <a:ea typeface="Roboto"/>
              </a:rPr>
              <a:t>CREATE CONSTRAINT year IF NOT EXISTS ON(yea:Year) ASSERT yea.year IS UNIQUE;</a:t>
            </a:r>
          </a:p>
          <a:p>
            <a:pPr marL="0" indent="0">
              <a:buNone/>
            </a:pPr>
            <a:r>
              <a:rPr lang="en-US">
                <a:latin typeface="Roboto"/>
                <a:ea typeface="Roboto"/>
              </a:rPr>
              <a:t>CREATE CONSTRAINT com IF NOT EXISTS ON (com:Commodity) ASSERT com.id IS UNIQUE;</a:t>
            </a:r>
            <a:br>
              <a:rPr lang="en-US"/>
            </a:br>
            <a:r>
              <a:rPr lang="en-US">
                <a:latin typeface="Roboto"/>
                <a:ea typeface="Roboto"/>
              </a:rPr>
              <a:t>CREATE CONSTRAINT flow IF NOT EXISTS ON (flo:Flow) ASSERT flo.flow IS UNIQUE;</a:t>
            </a:r>
            <a:br>
              <a:rPr lang="en-US"/>
            </a:br>
            <a:r>
              <a:rPr lang="en-US">
                <a:latin typeface="Roboto"/>
                <a:ea typeface="Roboto"/>
              </a:rPr>
              <a:t>CREATE CONSTRAINT cat IF NOT EXISTS ON (cat:Category) ASSERT cat.category IS UNIQUE;</a:t>
            </a:r>
            <a:br>
              <a:rPr lang="en-US"/>
            </a:br>
            <a:r>
              <a:rPr lang="en-US">
                <a:latin typeface="Roboto"/>
                <a:ea typeface="Roboto"/>
              </a:rPr>
              <a:t>CREATE CONSTRAINT country IF NOT EXISTS ON (cou:Country) ASSERT cou.country_or_area IS UNIQUE;</a:t>
            </a:r>
            <a:br>
              <a:rPr lang="en-US"/>
            </a:br>
            <a:r>
              <a:rPr lang="en-US">
                <a:latin typeface="Roboto"/>
                <a:ea typeface="Roboto"/>
              </a:rPr>
              <a:t>CREATE CONSTRAINT year IF NOT EXISTS ON(yea:Year) ASSERT yea.year IS UNIQUE;</a:t>
            </a:r>
          </a:p>
          <a:p>
            <a:endParaRPr lang="en-US"/>
          </a:p>
        </p:txBody>
      </p:sp>
      <p:sp>
        <p:nvSpPr>
          <p:cNvPr id="4" name="Text Placeholder 3">
            <a:extLst>
              <a:ext uri="{FF2B5EF4-FFF2-40B4-BE49-F238E27FC236}">
                <a16:creationId xmlns:a16="http://schemas.microsoft.com/office/drawing/2014/main" id="{9FD5E3E6-F203-4292-9DA1-FA8A6F84AB00}"/>
              </a:ext>
            </a:extLst>
          </p:cNvPr>
          <p:cNvSpPr>
            <a:spLocks noGrp="1"/>
          </p:cNvSpPr>
          <p:nvPr>
            <p:ph sz="quarter" idx="11"/>
          </p:nvPr>
        </p:nvSpPr>
        <p:spPr>
          <a:xfrm>
            <a:off x="6233159" y="1716780"/>
            <a:ext cx="5120640" cy="4468761"/>
          </a:xfrm>
        </p:spPr>
        <p:txBody>
          <a:bodyPr vert="horz" lIns="91440" tIns="45720" rIns="91440" bIns="45720" rtlCol="0" anchor="t">
            <a:normAutofit fontScale="55000" lnSpcReduction="20000"/>
          </a:bodyPr>
          <a:lstStyle/>
          <a:p>
            <a:pPr marL="0" indent="0">
              <a:buNone/>
            </a:pPr>
            <a:r>
              <a:rPr lang="en-US" b="1">
                <a:latin typeface="Roboto"/>
                <a:ea typeface="Roboto"/>
              </a:rPr>
              <a:t>// Loading the csv file into neo4j</a:t>
            </a:r>
            <a:br>
              <a:rPr lang="en-US" b="1"/>
            </a:br>
            <a:r>
              <a:rPr lang="en-US" b="1">
                <a:latin typeface="Roboto"/>
                <a:ea typeface="Roboto"/>
              </a:rPr>
              <a:t>:auto</a:t>
            </a:r>
            <a:r>
              <a:rPr lang="en-US">
                <a:latin typeface="Roboto"/>
                <a:ea typeface="Roboto"/>
              </a:rPr>
              <a:t> using periodic commit </a:t>
            </a:r>
            <a:br>
              <a:rPr lang="en-US"/>
            </a:br>
            <a:r>
              <a:rPr lang="en-US">
                <a:latin typeface="Roboto"/>
                <a:ea typeface="Roboto"/>
              </a:rPr>
              <a:t>LOAD CSV WITH HEADERS FROM "</a:t>
            </a:r>
            <a:r>
              <a:rPr lang="en-US">
                <a:latin typeface="Roboto"/>
                <a:ea typeface="Roboto"/>
                <a:hlinkClick r:id="rId2"/>
              </a:rPr>
              <a:t>file:///cleaned2.csv</a:t>
            </a:r>
            <a:r>
              <a:rPr lang="en-US">
                <a:latin typeface="Roboto"/>
                <a:ea typeface="Roboto"/>
              </a:rPr>
              <a:t>" AS row </a:t>
            </a:r>
            <a:endParaRPr lang="en-US"/>
          </a:p>
          <a:p>
            <a:pPr marL="0" indent="0">
              <a:buNone/>
            </a:pPr>
            <a:r>
              <a:rPr lang="en-US" b="1">
                <a:latin typeface="Roboto"/>
                <a:ea typeface="Roboto"/>
              </a:rPr>
              <a:t>//Performing a merge on the nodes</a:t>
            </a:r>
            <a:br>
              <a:rPr lang="en-US" b="1"/>
            </a:br>
            <a:r>
              <a:rPr lang="en-US" b="1">
                <a:latin typeface="Roboto"/>
                <a:ea typeface="Roboto"/>
              </a:rPr>
              <a:t>MERGE(</a:t>
            </a:r>
            <a:r>
              <a:rPr lang="en-US">
                <a:latin typeface="Roboto"/>
                <a:ea typeface="Roboto"/>
              </a:rPr>
              <a:t>com:Commodity{id:row.id})</a:t>
            </a:r>
            <a:br>
              <a:rPr lang="en-US"/>
            </a:br>
            <a:r>
              <a:rPr lang="en-US">
                <a:latin typeface="Roboto"/>
                <a:ea typeface="Roboto"/>
              </a:rPr>
              <a:t>ON CREATE SET com.CommodityName=row.commodity, com.CommodityCode=row.comm_code, com.Quantity= row.quantity, com.Weight= row.weight_kg, com.TradeValue= row.trade_usd, com.QuantityName=row.quantity_name</a:t>
            </a:r>
            <a:br>
              <a:rPr lang="en-US"/>
            </a:br>
            <a:r>
              <a:rPr lang="en-US">
                <a:latin typeface="Roboto"/>
                <a:ea typeface="Roboto"/>
              </a:rPr>
              <a:t>MERGE (cat: Category {category: row.category}) </a:t>
            </a:r>
            <a:br>
              <a:rPr lang="en-US"/>
            </a:br>
            <a:r>
              <a:rPr lang="en-US">
                <a:latin typeface="Roboto"/>
                <a:ea typeface="Roboto"/>
              </a:rPr>
              <a:t>MERGE (cou: Country {country: row.country_or_area}) </a:t>
            </a:r>
            <a:br>
              <a:rPr lang="en-US"/>
            </a:br>
            <a:r>
              <a:rPr lang="en-US">
                <a:latin typeface="Roboto"/>
                <a:ea typeface="Roboto"/>
              </a:rPr>
              <a:t>MERGE (flo: Flow {flow: row.flow}) </a:t>
            </a:r>
          </a:p>
          <a:p>
            <a:pPr marL="0" indent="0">
              <a:buNone/>
            </a:pPr>
            <a:r>
              <a:rPr lang="en-US" b="1">
                <a:latin typeface="Roboto"/>
                <a:ea typeface="Roboto"/>
              </a:rPr>
              <a:t>//Creating relationships between each of the nodes</a:t>
            </a:r>
            <a:br>
              <a:rPr lang="en-US" b="1"/>
            </a:br>
            <a:r>
              <a:rPr lang="en-US" b="1">
                <a:latin typeface="Roboto"/>
                <a:ea typeface="Roboto"/>
              </a:rPr>
              <a:t>MERGE (</a:t>
            </a:r>
            <a:r>
              <a:rPr lang="en-US">
                <a:latin typeface="Roboto"/>
                <a:ea typeface="Roboto"/>
              </a:rPr>
              <a:t>yea: Year {year: row.year})MERGE (cou)-[:REPORTS]-&gt;(yea) </a:t>
            </a:r>
            <a:br>
              <a:rPr lang="en-US"/>
            </a:br>
            <a:r>
              <a:rPr lang="en-US">
                <a:latin typeface="Roboto"/>
                <a:ea typeface="Roboto"/>
              </a:rPr>
              <a:t>MERGE (cou)-[:EXPORTS_IMPORTS_CAT]-&gt;(cat) </a:t>
            </a:r>
            <a:br>
              <a:rPr lang="en-US"/>
            </a:br>
            <a:r>
              <a:rPr lang="en-US">
                <a:latin typeface="Roboto"/>
                <a:ea typeface="Roboto"/>
              </a:rPr>
              <a:t>MERGE (yea)-[:CONSISTS_OF]-&gt;(cat) </a:t>
            </a:r>
            <a:br>
              <a:rPr lang="en-US"/>
            </a:br>
            <a:r>
              <a:rPr lang="en-US">
                <a:latin typeface="Roboto"/>
                <a:ea typeface="Roboto"/>
              </a:rPr>
              <a:t>MERGE (yea)-[:HAS_TYPE]-&gt;(flo) </a:t>
            </a:r>
            <a:br>
              <a:rPr lang="en-US"/>
            </a:br>
            <a:r>
              <a:rPr lang="en-US">
                <a:latin typeface="Roboto"/>
                <a:ea typeface="Roboto"/>
              </a:rPr>
              <a:t>MERGE (flo)-[:HAS_CATEGORIES]-&gt; (cat) </a:t>
            </a:r>
            <a:br>
              <a:rPr lang="en-US"/>
            </a:br>
            <a:r>
              <a:rPr lang="en-US">
                <a:latin typeface="Roboto"/>
                <a:ea typeface="Roboto"/>
              </a:rPr>
              <a:t>MERGE (flo)-[:TRADES]-&gt; (com) </a:t>
            </a:r>
            <a:br>
              <a:rPr lang="en-US"/>
            </a:br>
            <a:r>
              <a:rPr lang="en-US">
                <a:latin typeface="Roboto"/>
                <a:ea typeface="Roboto"/>
              </a:rPr>
              <a:t>MERGE (cat)-[:TRADES_IN]-&gt;(com);</a:t>
            </a:r>
          </a:p>
          <a:p>
            <a:pPr marL="0" indent="0">
              <a:buNone/>
            </a:pPr>
            <a:endParaRPr lang="en-US"/>
          </a:p>
        </p:txBody>
      </p:sp>
    </p:spTree>
    <p:extLst>
      <p:ext uri="{BB962C8B-B14F-4D97-AF65-F5344CB8AC3E}">
        <p14:creationId xmlns:p14="http://schemas.microsoft.com/office/powerpoint/2010/main" val="16075935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C7C0-A422-490E-8A31-2F3BBC522F63}"/>
              </a:ext>
            </a:extLst>
          </p:cNvPr>
          <p:cNvSpPr>
            <a:spLocks noGrp="1"/>
          </p:cNvSpPr>
          <p:nvPr>
            <p:ph type="title"/>
          </p:nvPr>
        </p:nvSpPr>
        <p:spPr/>
        <p:txBody>
          <a:bodyPr/>
          <a:lstStyle/>
          <a:p>
            <a:r>
              <a:rPr lang="en-US">
                <a:latin typeface="Rockwell"/>
                <a:ea typeface="Roboto"/>
                <a:cs typeface="Raavi"/>
              </a:rPr>
              <a:t>Neo4j Data Model</a:t>
            </a:r>
            <a:endParaRPr lang="en-US"/>
          </a:p>
        </p:txBody>
      </p:sp>
      <p:pic>
        <p:nvPicPr>
          <p:cNvPr id="5" name="Picture 5" descr="Diagram&#10;&#10;Description automatically generated">
            <a:extLst>
              <a:ext uri="{FF2B5EF4-FFF2-40B4-BE49-F238E27FC236}">
                <a16:creationId xmlns:a16="http://schemas.microsoft.com/office/drawing/2014/main" id="{A5E40006-FB73-473C-80B2-FE599672F7F3}"/>
              </a:ext>
            </a:extLst>
          </p:cNvPr>
          <p:cNvPicPr>
            <a:picLocks noGrp="1" noChangeAspect="1"/>
          </p:cNvPicPr>
          <p:nvPr>
            <p:ph sz="quarter" idx="10"/>
          </p:nvPr>
        </p:nvPicPr>
        <p:blipFill>
          <a:blip r:embed="rId2"/>
          <a:stretch>
            <a:fillRect/>
          </a:stretch>
        </p:blipFill>
        <p:spPr>
          <a:xfrm>
            <a:off x="1246127" y="1716780"/>
            <a:ext cx="9612659" cy="4468761"/>
          </a:xfrm>
        </p:spPr>
      </p:pic>
    </p:spTree>
    <p:extLst>
      <p:ext uri="{BB962C8B-B14F-4D97-AF65-F5344CB8AC3E}">
        <p14:creationId xmlns:p14="http://schemas.microsoft.com/office/powerpoint/2010/main" val="31733765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5815-3ECC-4986-AB21-66C5AFDFA821}"/>
              </a:ext>
            </a:extLst>
          </p:cNvPr>
          <p:cNvSpPr>
            <a:spLocks noGrp="1"/>
          </p:cNvSpPr>
          <p:nvPr>
            <p:ph type="title"/>
          </p:nvPr>
        </p:nvSpPr>
        <p:spPr/>
        <p:txBody>
          <a:bodyPr/>
          <a:lstStyle/>
          <a:p>
            <a:r>
              <a:rPr lang="en-US">
                <a:latin typeface="Rockwell"/>
                <a:ea typeface="Roboto"/>
                <a:cs typeface="Raavi"/>
              </a:rPr>
              <a:t>Data Validation</a:t>
            </a:r>
            <a:endParaRPr lang="en-US"/>
          </a:p>
        </p:txBody>
      </p:sp>
      <p:pic>
        <p:nvPicPr>
          <p:cNvPr id="4" name="Picture 4" descr="Text&#10;&#10;Description automatically generated">
            <a:extLst>
              <a:ext uri="{FF2B5EF4-FFF2-40B4-BE49-F238E27FC236}">
                <a16:creationId xmlns:a16="http://schemas.microsoft.com/office/drawing/2014/main" id="{C523D60C-46D4-47AC-BB09-B48566823F69}"/>
              </a:ext>
            </a:extLst>
          </p:cNvPr>
          <p:cNvPicPr>
            <a:picLocks noGrp="1" noChangeAspect="1"/>
          </p:cNvPicPr>
          <p:nvPr>
            <p:ph sz="quarter" idx="10"/>
          </p:nvPr>
        </p:nvPicPr>
        <p:blipFill>
          <a:blip r:embed="rId2"/>
          <a:stretch>
            <a:fillRect/>
          </a:stretch>
        </p:blipFill>
        <p:spPr>
          <a:xfrm>
            <a:off x="332965" y="1422866"/>
            <a:ext cx="5005526" cy="3859161"/>
          </a:xfrm>
        </p:spPr>
      </p:pic>
      <p:pic>
        <p:nvPicPr>
          <p:cNvPr id="5" name="Picture 5" descr="Table&#10;&#10;Description automatically generated">
            <a:extLst>
              <a:ext uri="{FF2B5EF4-FFF2-40B4-BE49-F238E27FC236}">
                <a16:creationId xmlns:a16="http://schemas.microsoft.com/office/drawing/2014/main" id="{509896B6-A596-43E3-BFD3-13C54E3688EB}"/>
              </a:ext>
            </a:extLst>
          </p:cNvPr>
          <p:cNvPicPr>
            <a:picLocks noChangeAspect="1"/>
          </p:cNvPicPr>
          <p:nvPr/>
        </p:nvPicPr>
        <p:blipFill>
          <a:blip r:embed="rId3"/>
          <a:stretch>
            <a:fillRect/>
          </a:stretch>
        </p:blipFill>
        <p:spPr>
          <a:xfrm>
            <a:off x="5856515" y="1421279"/>
            <a:ext cx="4822370" cy="3079272"/>
          </a:xfrm>
          <a:prstGeom prst="rect">
            <a:avLst/>
          </a:prstGeom>
        </p:spPr>
      </p:pic>
      <p:sp>
        <p:nvSpPr>
          <p:cNvPr id="7" name="TextBox 6">
            <a:extLst>
              <a:ext uri="{FF2B5EF4-FFF2-40B4-BE49-F238E27FC236}">
                <a16:creationId xmlns:a16="http://schemas.microsoft.com/office/drawing/2014/main" id="{B08C6656-7827-4896-97AF-97CAC358819C}"/>
              </a:ext>
            </a:extLst>
          </p:cNvPr>
          <p:cNvSpPr txBox="1"/>
          <p:nvPr/>
        </p:nvSpPr>
        <p:spPr>
          <a:xfrm>
            <a:off x="5812971" y="4659086"/>
            <a:ext cx="40386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Rockwell Light"/>
                <a:cs typeface="Segoe UI Light"/>
              </a:rPr>
              <a:t>The database was queried on an id number and cross validated with the same id number in the csv</a:t>
            </a:r>
          </a:p>
        </p:txBody>
      </p:sp>
    </p:spTree>
    <p:extLst>
      <p:ext uri="{BB962C8B-B14F-4D97-AF65-F5344CB8AC3E}">
        <p14:creationId xmlns:p14="http://schemas.microsoft.com/office/powerpoint/2010/main" val="42589649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16262BF2-3CCF-4A82-B154-4EC4EFA7BF84}"/>
              </a:ext>
            </a:extLst>
          </p:cNvPr>
          <p:cNvPicPr>
            <a:picLocks noGrp="1" noChangeAspect="1"/>
          </p:cNvPicPr>
          <p:nvPr>
            <p:ph sz="quarter" idx="10"/>
          </p:nvPr>
        </p:nvPicPr>
        <p:blipFill>
          <a:blip r:embed="rId2"/>
          <a:stretch>
            <a:fillRect/>
          </a:stretch>
        </p:blipFill>
        <p:spPr>
          <a:xfrm>
            <a:off x="403451" y="565023"/>
            <a:ext cx="6323240" cy="2145847"/>
          </a:xfrm>
        </p:spPr>
      </p:pic>
      <p:pic>
        <p:nvPicPr>
          <p:cNvPr id="5" name="Picture 5" descr="Table&#10;&#10;Description automatically generated">
            <a:extLst>
              <a:ext uri="{FF2B5EF4-FFF2-40B4-BE49-F238E27FC236}">
                <a16:creationId xmlns:a16="http://schemas.microsoft.com/office/drawing/2014/main" id="{1E761B97-769F-4738-96B2-0503E42D4483}"/>
              </a:ext>
            </a:extLst>
          </p:cNvPr>
          <p:cNvPicPr>
            <a:picLocks noChangeAspect="1"/>
          </p:cNvPicPr>
          <p:nvPr/>
        </p:nvPicPr>
        <p:blipFill>
          <a:blip r:embed="rId3"/>
          <a:stretch>
            <a:fillRect/>
          </a:stretch>
        </p:blipFill>
        <p:spPr>
          <a:xfrm>
            <a:off x="489859" y="3094105"/>
            <a:ext cx="5943598" cy="3195276"/>
          </a:xfrm>
          <a:prstGeom prst="rect">
            <a:avLst/>
          </a:prstGeom>
        </p:spPr>
      </p:pic>
      <p:sp>
        <p:nvSpPr>
          <p:cNvPr id="6" name="TextBox 5">
            <a:extLst>
              <a:ext uri="{FF2B5EF4-FFF2-40B4-BE49-F238E27FC236}">
                <a16:creationId xmlns:a16="http://schemas.microsoft.com/office/drawing/2014/main" id="{82B8D931-B8BA-4725-97D2-BF48E79DD55B}"/>
              </a:ext>
            </a:extLst>
          </p:cNvPr>
          <p:cNvSpPr txBox="1"/>
          <p:nvPr/>
        </p:nvSpPr>
        <p:spPr>
          <a:xfrm>
            <a:off x="7086600" y="3135086"/>
            <a:ext cx="40386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Rockwell Light"/>
              </a:rPr>
              <a:t>Here we compared the output through querying the database by creating a join and comparing it to the same output when analyzing the csv</a:t>
            </a:r>
            <a:endParaRPr lang="en-US" sz="2400">
              <a:latin typeface="Rockwell Light"/>
              <a:cs typeface="Segoe UI Light"/>
            </a:endParaRPr>
          </a:p>
        </p:txBody>
      </p:sp>
    </p:spTree>
    <p:extLst>
      <p:ext uri="{BB962C8B-B14F-4D97-AF65-F5344CB8AC3E}">
        <p14:creationId xmlns:p14="http://schemas.microsoft.com/office/powerpoint/2010/main" val="3219536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7895-599E-45B1-BC8E-42E2D764187A}"/>
              </a:ext>
            </a:extLst>
          </p:cNvPr>
          <p:cNvSpPr>
            <a:spLocks noGrp="1"/>
          </p:cNvSpPr>
          <p:nvPr>
            <p:ph type="title"/>
          </p:nvPr>
        </p:nvSpPr>
        <p:spPr>
          <a:xfrm>
            <a:off x="830943" y="299811"/>
            <a:ext cx="10515600" cy="1325563"/>
          </a:xfrm>
        </p:spPr>
        <p:txBody>
          <a:bodyPr anchor="ctr">
            <a:normAutofit/>
          </a:bodyPr>
          <a:lstStyle/>
          <a:p>
            <a:r>
              <a:rPr lang="en-US">
                <a:latin typeface="Rockwell"/>
                <a:ea typeface="Roboto"/>
                <a:cs typeface="Raavi"/>
              </a:rPr>
              <a:t>Data Integration</a:t>
            </a:r>
            <a:endParaRPr lang="en-US"/>
          </a:p>
        </p:txBody>
      </p:sp>
      <p:sp>
        <p:nvSpPr>
          <p:cNvPr id="12" name="Text Placeholder 3">
            <a:extLst>
              <a:ext uri="{FF2B5EF4-FFF2-40B4-BE49-F238E27FC236}">
                <a16:creationId xmlns:a16="http://schemas.microsoft.com/office/drawing/2014/main" id="{FA010497-2D7C-4D16-985D-1738915B8175}"/>
              </a:ext>
            </a:extLst>
          </p:cNvPr>
          <p:cNvSpPr>
            <a:spLocks noGrp="1"/>
          </p:cNvSpPr>
          <p:nvPr>
            <p:ph type="body" sz="quarter" idx="12"/>
          </p:nvPr>
        </p:nvSpPr>
        <p:spPr>
          <a:xfrm>
            <a:off x="838200" y="3896859"/>
            <a:ext cx="10515598" cy="2942809"/>
          </a:xfrm>
        </p:spPr>
        <p:txBody>
          <a:bodyPr vert="horz" lIns="91440" tIns="45720" rIns="91440" bIns="45720" rtlCol="0" anchor="t">
            <a:noAutofit/>
          </a:bodyPr>
          <a:lstStyle/>
          <a:p>
            <a:pPr>
              <a:buFont typeface="Arial"/>
              <a:buChar char="•"/>
            </a:pPr>
            <a:r>
              <a:rPr lang="en-US">
                <a:latin typeface="Roboto"/>
                <a:ea typeface="Roboto"/>
              </a:rPr>
              <a:t>Complete end-to-end integration is made possible with the help of a data pipeline.</a:t>
            </a:r>
            <a:endParaRPr lang="en-US"/>
          </a:p>
          <a:p>
            <a:pPr>
              <a:buFont typeface="Arial"/>
              <a:buChar char="•"/>
            </a:pPr>
            <a:r>
              <a:rPr lang="en-US">
                <a:latin typeface="Roboto"/>
                <a:ea typeface="Roboto"/>
              </a:rPr>
              <a:t>Apache Airflow was chosen as the preferred data pipelining tool since it is open-source and free to use. </a:t>
            </a:r>
          </a:p>
          <a:p>
            <a:pPr>
              <a:buFont typeface="Arial"/>
              <a:buChar char="•"/>
            </a:pPr>
            <a:r>
              <a:rPr lang="en-US">
                <a:latin typeface="Roboto"/>
                <a:ea typeface="Roboto"/>
              </a:rPr>
              <a:t>Apache Airflow also offers a very convenient user-interface from where the data ingestion pipeline can be monitored and triggered on demand. </a:t>
            </a:r>
            <a:endParaRPr lang="en-US"/>
          </a:p>
          <a:p>
            <a:pPr>
              <a:buFont typeface="Arial"/>
              <a:buChar char="•"/>
            </a:pPr>
            <a:r>
              <a:rPr lang="en-US">
                <a:latin typeface="Roboto"/>
                <a:ea typeface="Roboto"/>
              </a:rPr>
              <a:t>To integrate both the cleansing and loading process, the pipeline takes the source file as the input, cleans, and transforms the data and loads the Neo4j database. </a:t>
            </a:r>
          </a:p>
          <a:p>
            <a:pPr>
              <a:buFont typeface="Arial"/>
              <a:buChar char="•"/>
            </a:pPr>
            <a:endParaRPr lang="en-US"/>
          </a:p>
        </p:txBody>
      </p:sp>
      <p:pic>
        <p:nvPicPr>
          <p:cNvPr id="5" name="Picture 5" descr="Diagram&#10;&#10;Description automatically generated">
            <a:extLst>
              <a:ext uri="{FF2B5EF4-FFF2-40B4-BE49-F238E27FC236}">
                <a16:creationId xmlns:a16="http://schemas.microsoft.com/office/drawing/2014/main" id="{2161BE76-5A19-4D0D-97C0-24C9FDD8E1E1}"/>
              </a:ext>
            </a:extLst>
          </p:cNvPr>
          <p:cNvPicPr>
            <a:picLocks noGrp="1" noChangeAspect="1"/>
          </p:cNvPicPr>
          <p:nvPr>
            <p:ph sz="quarter" idx="11"/>
          </p:nvPr>
        </p:nvPicPr>
        <p:blipFill>
          <a:blip r:embed="rId2"/>
          <a:stretch>
            <a:fillRect/>
          </a:stretch>
        </p:blipFill>
        <p:spPr>
          <a:xfrm>
            <a:off x="838200" y="1220810"/>
            <a:ext cx="9252857" cy="2674284"/>
          </a:xfrm>
        </p:spPr>
      </p:pic>
    </p:spTree>
    <p:extLst>
      <p:ext uri="{BB962C8B-B14F-4D97-AF65-F5344CB8AC3E}">
        <p14:creationId xmlns:p14="http://schemas.microsoft.com/office/powerpoint/2010/main" val="39402936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7895-599E-45B1-BC8E-42E2D764187A}"/>
              </a:ext>
            </a:extLst>
          </p:cNvPr>
          <p:cNvSpPr>
            <a:spLocks noGrp="1"/>
          </p:cNvSpPr>
          <p:nvPr>
            <p:ph type="title"/>
          </p:nvPr>
        </p:nvSpPr>
        <p:spPr>
          <a:xfrm>
            <a:off x="830943" y="299811"/>
            <a:ext cx="10515600" cy="1325563"/>
          </a:xfrm>
        </p:spPr>
        <p:txBody>
          <a:bodyPr anchor="ctr">
            <a:normAutofit/>
          </a:bodyPr>
          <a:lstStyle/>
          <a:p>
            <a:r>
              <a:rPr lang="en-US">
                <a:latin typeface="Rockwell"/>
                <a:ea typeface="Roboto"/>
                <a:cs typeface="Raavi"/>
              </a:rPr>
              <a:t>Data Integration</a:t>
            </a:r>
            <a:endParaRPr lang="en-US"/>
          </a:p>
        </p:txBody>
      </p:sp>
      <p:sp>
        <p:nvSpPr>
          <p:cNvPr id="12" name="Text Placeholder 3">
            <a:extLst>
              <a:ext uri="{FF2B5EF4-FFF2-40B4-BE49-F238E27FC236}">
                <a16:creationId xmlns:a16="http://schemas.microsoft.com/office/drawing/2014/main" id="{FA010497-2D7C-4D16-985D-1738915B8175}"/>
              </a:ext>
            </a:extLst>
          </p:cNvPr>
          <p:cNvSpPr>
            <a:spLocks noGrp="1"/>
          </p:cNvSpPr>
          <p:nvPr>
            <p:ph type="body" sz="quarter" idx="12"/>
          </p:nvPr>
        </p:nvSpPr>
        <p:spPr>
          <a:xfrm>
            <a:off x="453572" y="1465716"/>
            <a:ext cx="6320970" cy="4154751"/>
          </a:xfrm>
        </p:spPr>
        <p:txBody>
          <a:bodyPr vert="horz" lIns="91440" tIns="45720" rIns="91440" bIns="45720" rtlCol="0" anchor="t">
            <a:noAutofit/>
          </a:bodyPr>
          <a:lstStyle/>
          <a:p>
            <a:pPr marL="0" indent="0">
              <a:buNone/>
            </a:pPr>
            <a:endParaRPr lang="en-US" sz="2000"/>
          </a:p>
          <a:p>
            <a:pPr marL="0" indent="0">
              <a:buNone/>
            </a:pPr>
            <a:r>
              <a:rPr lang="en-US" sz="2000" b="1">
                <a:latin typeface="Roboto"/>
                <a:ea typeface="Roboto"/>
              </a:rPr>
              <a:t>Advantages of using Apache Airflow:</a:t>
            </a:r>
            <a:endParaRPr lang="en-US" sz="2000">
              <a:latin typeface="Roboto"/>
              <a:ea typeface="Roboto"/>
            </a:endParaRPr>
          </a:p>
          <a:p>
            <a:pPr>
              <a:buFont typeface="Arial"/>
              <a:buChar char="•"/>
            </a:pPr>
            <a:r>
              <a:rPr lang="en-US" sz="2000">
                <a:latin typeface="Roboto"/>
                <a:ea typeface="Roboto"/>
              </a:rPr>
              <a:t>Data pipeline is highly modular and can be re-used to load Neo4j with other datasets.</a:t>
            </a:r>
          </a:p>
          <a:p>
            <a:pPr>
              <a:buFont typeface="Arial"/>
              <a:buChar char="•"/>
            </a:pPr>
            <a:r>
              <a:rPr lang="en-US" sz="2000">
                <a:latin typeface="Roboto"/>
                <a:ea typeface="Roboto"/>
              </a:rPr>
              <a:t>UI can track multiple incremental/delta loads over time.</a:t>
            </a:r>
          </a:p>
          <a:p>
            <a:pPr>
              <a:buFont typeface="Arial"/>
              <a:buChar char="•"/>
            </a:pPr>
            <a:r>
              <a:rPr lang="en-US" sz="2000">
                <a:latin typeface="Roboto"/>
                <a:ea typeface="Roboto"/>
              </a:rPr>
              <a:t>Ability to track and report any failures during the data ingestion or cleansing process.</a:t>
            </a:r>
          </a:p>
          <a:p>
            <a:pPr>
              <a:buFont typeface="Arial"/>
              <a:buChar char="•"/>
            </a:pPr>
            <a:r>
              <a:rPr lang="en-US" sz="2000">
                <a:latin typeface="Roboto"/>
                <a:ea typeface="Roboto"/>
              </a:rPr>
              <a:t>Single trigger to read, transform, clean and load the data into Neo4j</a:t>
            </a:r>
          </a:p>
          <a:p>
            <a:pPr>
              <a:buFont typeface="Arial"/>
              <a:buChar char="•"/>
            </a:pPr>
            <a:r>
              <a:rPr lang="en-US" sz="2000">
                <a:latin typeface="Roboto"/>
                <a:ea typeface="Roboto"/>
              </a:rPr>
              <a:t>Ability to schedule loads on a pre-defined cadence: daily, hourly or weekly</a:t>
            </a:r>
          </a:p>
          <a:p>
            <a:pPr>
              <a:buFont typeface="Arial"/>
              <a:buChar char="•"/>
            </a:pPr>
            <a:endParaRPr lang="en-US" sz="2000"/>
          </a:p>
        </p:txBody>
      </p:sp>
      <p:pic>
        <p:nvPicPr>
          <p:cNvPr id="7" name="Picture 7" descr="Logo, company name&#10;&#10;Description automatically generated">
            <a:extLst>
              <a:ext uri="{FF2B5EF4-FFF2-40B4-BE49-F238E27FC236}">
                <a16:creationId xmlns:a16="http://schemas.microsoft.com/office/drawing/2014/main" id="{B1789565-2793-4BC1-89DA-B77308B74CD5}"/>
              </a:ext>
            </a:extLst>
          </p:cNvPr>
          <p:cNvPicPr>
            <a:picLocks noChangeAspect="1"/>
          </p:cNvPicPr>
          <p:nvPr/>
        </p:nvPicPr>
        <p:blipFill>
          <a:blip r:embed="rId2"/>
          <a:stretch>
            <a:fillRect/>
          </a:stretch>
        </p:blipFill>
        <p:spPr>
          <a:xfrm>
            <a:off x="7416801" y="2681418"/>
            <a:ext cx="3476171" cy="1328249"/>
          </a:xfrm>
          <a:prstGeom prst="rect">
            <a:avLst/>
          </a:prstGeom>
        </p:spPr>
      </p:pic>
    </p:spTree>
    <p:extLst>
      <p:ext uri="{BB962C8B-B14F-4D97-AF65-F5344CB8AC3E}">
        <p14:creationId xmlns:p14="http://schemas.microsoft.com/office/powerpoint/2010/main" val="19081529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7895-599E-45B1-BC8E-42E2D764187A}"/>
              </a:ext>
            </a:extLst>
          </p:cNvPr>
          <p:cNvSpPr>
            <a:spLocks noGrp="1"/>
          </p:cNvSpPr>
          <p:nvPr>
            <p:ph type="title"/>
          </p:nvPr>
        </p:nvSpPr>
        <p:spPr>
          <a:xfrm>
            <a:off x="838200" y="365125"/>
            <a:ext cx="10515600" cy="1325563"/>
          </a:xfrm>
        </p:spPr>
        <p:txBody>
          <a:bodyPr anchor="ctr">
            <a:normAutofit/>
          </a:bodyPr>
          <a:lstStyle/>
          <a:p>
            <a:r>
              <a:rPr lang="en-US" sz="2800">
                <a:latin typeface="Rockwell"/>
                <a:ea typeface="Roboto"/>
                <a:cs typeface="Raavi"/>
              </a:rPr>
              <a:t>Airflow Login Screen</a:t>
            </a:r>
            <a:endParaRPr lang="en-US" sz="2800"/>
          </a:p>
        </p:txBody>
      </p:sp>
      <p:pic>
        <p:nvPicPr>
          <p:cNvPr id="5" name="Picture 5" descr="Graphical user interface, application&#10;&#10;Description automatically generated">
            <a:extLst>
              <a:ext uri="{FF2B5EF4-FFF2-40B4-BE49-F238E27FC236}">
                <a16:creationId xmlns:a16="http://schemas.microsoft.com/office/drawing/2014/main" id="{7E256ADB-AC26-42E3-950F-026CA5522B0F}"/>
              </a:ext>
            </a:extLst>
          </p:cNvPr>
          <p:cNvPicPr>
            <a:picLocks noChangeAspect="1"/>
          </p:cNvPicPr>
          <p:nvPr/>
        </p:nvPicPr>
        <p:blipFill>
          <a:blip r:embed="rId2"/>
          <a:stretch>
            <a:fillRect/>
          </a:stretch>
        </p:blipFill>
        <p:spPr>
          <a:xfrm>
            <a:off x="835950" y="1372065"/>
            <a:ext cx="6760900" cy="4105904"/>
          </a:xfrm>
          <a:prstGeom prst="rect">
            <a:avLst/>
          </a:prstGeom>
          <a:noFill/>
        </p:spPr>
      </p:pic>
    </p:spTree>
    <p:extLst>
      <p:ext uri="{BB962C8B-B14F-4D97-AF65-F5344CB8AC3E}">
        <p14:creationId xmlns:p14="http://schemas.microsoft.com/office/powerpoint/2010/main" val="12309511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7895-599E-45B1-BC8E-42E2D764187A}"/>
              </a:ext>
            </a:extLst>
          </p:cNvPr>
          <p:cNvSpPr>
            <a:spLocks noGrp="1"/>
          </p:cNvSpPr>
          <p:nvPr>
            <p:ph type="title"/>
          </p:nvPr>
        </p:nvSpPr>
        <p:spPr>
          <a:xfrm>
            <a:off x="269543" y="228647"/>
            <a:ext cx="10515600" cy="1325563"/>
          </a:xfrm>
        </p:spPr>
        <p:txBody>
          <a:bodyPr/>
          <a:lstStyle/>
          <a:p>
            <a:r>
              <a:rPr lang="en-US">
                <a:latin typeface="Rockwell"/>
                <a:ea typeface="Roboto"/>
                <a:cs typeface="Raavi"/>
              </a:rPr>
              <a:t>About the Data</a:t>
            </a:r>
            <a:endParaRPr lang="en-US"/>
          </a:p>
        </p:txBody>
      </p:sp>
      <p:sp>
        <p:nvSpPr>
          <p:cNvPr id="3" name="Content Placeholder 2">
            <a:extLst>
              <a:ext uri="{FF2B5EF4-FFF2-40B4-BE49-F238E27FC236}">
                <a16:creationId xmlns:a16="http://schemas.microsoft.com/office/drawing/2014/main" id="{E4F4A88E-403C-4AE4-8042-AD5573ECD44E}"/>
              </a:ext>
            </a:extLst>
          </p:cNvPr>
          <p:cNvSpPr>
            <a:spLocks noGrp="1"/>
          </p:cNvSpPr>
          <p:nvPr>
            <p:ph sz="quarter" idx="10"/>
          </p:nvPr>
        </p:nvSpPr>
        <p:spPr>
          <a:xfrm>
            <a:off x="269544" y="1437488"/>
            <a:ext cx="11857628" cy="4468761"/>
          </a:xfrm>
        </p:spPr>
        <p:txBody>
          <a:bodyPr vert="horz" lIns="91440" tIns="45720" rIns="91440" bIns="45720" rtlCol="0" anchor="t">
            <a:normAutofit/>
          </a:bodyPr>
          <a:lstStyle/>
          <a:p>
            <a:r>
              <a:rPr lang="en-US" sz="2000">
                <a:latin typeface="Roboto"/>
                <a:ea typeface="Roboto"/>
              </a:rPr>
              <a:t>The dataset is the Global Commodity Trade Statistics dataset published by the United Nations. </a:t>
            </a:r>
          </a:p>
          <a:p>
            <a:r>
              <a:rPr lang="en-US" sz="2000">
                <a:latin typeface="Roboto"/>
                <a:ea typeface="Roboto"/>
              </a:rPr>
              <a:t>This dataset covers import and export volumes for 5,000 commodities across most countries on Earth over the last 30 years.</a:t>
            </a:r>
          </a:p>
          <a:p>
            <a:r>
              <a:rPr lang="en-US" sz="2000">
                <a:latin typeface="Roboto"/>
                <a:ea typeface="Roboto"/>
              </a:rPr>
              <a:t>The dataset has 10 fields and contains over 8 million records. </a:t>
            </a:r>
          </a:p>
          <a:p>
            <a:r>
              <a:rPr lang="en-US" sz="2000">
                <a:latin typeface="Roboto"/>
                <a:ea typeface="Roboto"/>
              </a:rPr>
              <a:t>This dataset can be used to draw interesting insights on which countries trade on which commodities as well as the trade weights, trade values and how trades increased or decreased in nations over time.</a:t>
            </a:r>
          </a:p>
          <a:p>
            <a:endParaRPr lang="en-US" sz="2000">
              <a:latin typeface="Roboto"/>
              <a:ea typeface="Roboto"/>
            </a:endParaRPr>
          </a:p>
          <a:p>
            <a:endParaRPr lang="en-US"/>
          </a:p>
        </p:txBody>
      </p:sp>
      <p:pic>
        <p:nvPicPr>
          <p:cNvPr id="5" name="Picture 5" descr="Table&#10;&#10;Description automatically generated">
            <a:extLst>
              <a:ext uri="{FF2B5EF4-FFF2-40B4-BE49-F238E27FC236}">
                <a16:creationId xmlns:a16="http://schemas.microsoft.com/office/drawing/2014/main" id="{9793EFF2-302D-4066-81D8-BDF7DB119558}"/>
              </a:ext>
            </a:extLst>
          </p:cNvPr>
          <p:cNvPicPr>
            <a:picLocks noChangeAspect="1"/>
          </p:cNvPicPr>
          <p:nvPr/>
        </p:nvPicPr>
        <p:blipFill>
          <a:blip r:embed="rId2"/>
          <a:stretch>
            <a:fillRect/>
          </a:stretch>
        </p:blipFill>
        <p:spPr>
          <a:xfrm>
            <a:off x="2231571" y="3823485"/>
            <a:ext cx="8403771" cy="2248144"/>
          </a:xfrm>
          <a:prstGeom prst="rect">
            <a:avLst/>
          </a:prstGeom>
        </p:spPr>
      </p:pic>
    </p:spTree>
    <p:extLst>
      <p:ext uri="{BB962C8B-B14F-4D97-AF65-F5344CB8AC3E}">
        <p14:creationId xmlns:p14="http://schemas.microsoft.com/office/powerpoint/2010/main" val="34827261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7895-599E-45B1-BC8E-42E2D764187A}"/>
              </a:ext>
            </a:extLst>
          </p:cNvPr>
          <p:cNvSpPr>
            <a:spLocks noGrp="1"/>
          </p:cNvSpPr>
          <p:nvPr>
            <p:ph type="title"/>
          </p:nvPr>
        </p:nvSpPr>
        <p:spPr>
          <a:xfrm>
            <a:off x="838200" y="365125"/>
            <a:ext cx="10515600" cy="1325563"/>
          </a:xfrm>
        </p:spPr>
        <p:txBody>
          <a:bodyPr anchor="ctr">
            <a:normAutofit/>
          </a:bodyPr>
          <a:lstStyle/>
          <a:p>
            <a:r>
              <a:rPr lang="en-US" sz="2800">
                <a:latin typeface="Rockwell"/>
                <a:ea typeface="Roboto"/>
                <a:cs typeface="Raavi"/>
              </a:rPr>
              <a:t>Airflow DAG to orchestrate the Data Integration from CSV to Neo4J</a:t>
            </a:r>
            <a:endParaRPr lang="en-US" sz="2800"/>
          </a:p>
        </p:txBody>
      </p:sp>
      <p:sp>
        <p:nvSpPr>
          <p:cNvPr id="4" name="TextBox 3">
            <a:extLst>
              <a:ext uri="{FF2B5EF4-FFF2-40B4-BE49-F238E27FC236}">
                <a16:creationId xmlns:a16="http://schemas.microsoft.com/office/drawing/2014/main" id="{D70F7462-3B0E-4819-92FB-03BFEE75169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6" name="Picture 6" descr="Graphical user interface, text, application&#10;&#10;Description automatically generated">
            <a:extLst>
              <a:ext uri="{FF2B5EF4-FFF2-40B4-BE49-F238E27FC236}">
                <a16:creationId xmlns:a16="http://schemas.microsoft.com/office/drawing/2014/main" id="{97FE71AE-FDD2-40DC-A2A0-7234BC02CC70}"/>
              </a:ext>
            </a:extLst>
          </p:cNvPr>
          <p:cNvPicPr>
            <a:picLocks noChangeAspect="1"/>
          </p:cNvPicPr>
          <p:nvPr/>
        </p:nvPicPr>
        <p:blipFill>
          <a:blip r:embed="rId2"/>
          <a:stretch>
            <a:fillRect/>
          </a:stretch>
        </p:blipFill>
        <p:spPr>
          <a:xfrm>
            <a:off x="682171" y="1766892"/>
            <a:ext cx="11168742" cy="3984615"/>
          </a:xfrm>
          <a:prstGeom prst="rect">
            <a:avLst/>
          </a:prstGeom>
        </p:spPr>
      </p:pic>
    </p:spTree>
    <p:extLst>
      <p:ext uri="{BB962C8B-B14F-4D97-AF65-F5344CB8AC3E}">
        <p14:creationId xmlns:p14="http://schemas.microsoft.com/office/powerpoint/2010/main" val="18041196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7895-599E-45B1-BC8E-42E2D764187A}"/>
              </a:ext>
            </a:extLst>
          </p:cNvPr>
          <p:cNvSpPr>
            <a:spLocks noGrp="1"/>
          </p:cNvSpPr>
          <p:nvPr>
            <p:ph type="title"/>
          </p:nvPr>
        </p:nvSpPr>
        <p:spPr>
          <a:xfrm>
            <a:off x="519752" y="285513"/>
            <a:ext cx="10515600" cy="1325563"/>
          </a:xfrm>
        </p:spPr>
        <p:txBody>
          <a:bodyPr anchor="ctr">
            <a:normAutofit/>
          </a:bodyPr>
          <a:lstStyle/>
          <a:p>
            <a:r>
              <a:rPr lang="en-US">
                <a:latin typeface="Rockwell"/>
                <a:ea typeface="Roboto"/>
                <a:cs typeface="Raavi"/>
              </a:rPr>
              <a:t>Data Visualization</a:t>
            </a:r>
            <a:endParaRPr lang="en-US"/>
          </a:p>
        </p:txBody>
      </p:sp>
      <p:sp>
        <p:nvSpPr>
          <p:cNvPr id="12" name="Text Placeholder 3">
            <a:extLst>
              <a:ext uri="{FF2B5EF4-FFF2-40B4-BE49-F238E27FC236}">
                <a16:creationId xmlns:a16="http://schemas.microsoft.com/office/drawing/2014/main" id="{FA010497-2D7C-4D16-985D-1738915B8175}"/>
              </a:ext>
            </a:extLst>
          </p:cNvPr>
          <p:cNvSpPr>
            <a:spLocks noGrp="1"/>
          </p:cNvSpPr>
          <p:nvPr>
            <p:ph type="body" sz="quarter" idx="12"/>
          </p:nvPr>
        </p:nvSpPr>
        <p:spPr>
          <a:xfrm>
            <a:off x="442848" y="1209442"/>
            <a:ext cx="11470941" cy="4148361"/>
          </a:xfrm>
        </p:spPr>
        <p:txBody>
          <a:bodyPr vert="horz" lIns="91440" tIns="45720" rIns="91440" bIns="45720" rtlCol="0" anchor="t">
            <a:noAutofit/>
          </a:bodyPr>
          <a:lstStyle/>
          <a:p>
            <a:pPr>
              <a:buFont typeface="Arial"/>
              <a:buChar char="•"/>
            </a:pPr>
            <a:r>
              <a:rPr lang="en-US">
                <a:latin typeface="Roboto"/>
                <a:ea typeface="Roboto"/>
              </a:rPr>
              <a:t>The dashboard supplies value to potential business-users who would want to track and visualize global trade statistics in a single web application.</a:t>
            </a:r>
            <a:endParaRPr lang="en-US"/>
          </a:p>
          <a:p>
            <a:pPr>
              <a:buFont typeface="Arial"/>
              <a:buChar char="•"/>
            </a:pPr>
            <a:r>
              <a:rPr lang="en-US">
                <a:latin typeface="Roboto"/>
                <a:ea typeface="Roboto"/>
              </a:rPr>
              <a:t>The end-users would be business/finance analysts who would want to track how a country, or a product category is being traded around the world.</a:t>
            </a:r>
          </a:p>
          <a:p>
            <a:pPr>
              <a:buFont typeface="Arial"/>
              <a:buChar char="•"/>
            </a:pPr>
            <a:r>
              <a:rPr lang="en-US">
                <a:latin typeface="Roboto"/>
                <a:ea typeface="Roboto"/>
              </a:rPr>
              <a:t>The visualizations are written in Python by using </a:t>
            </a:r>
            <a:r>
              <a:rPr lang="en-US" err="1">
                <a:latin typeface="Roboto"/>
                <a:ea typeface="Roboto"/>
              </a:rPr>
              <a:t>Plotly</a:t>
            </a:r>
            <a:r>
              <a:rPr lang="en-US">
                <a:latin typeface="Roboto"/>
                <a:ea typeface="Roboto"/>
              </a:rPr>
              <a:t>, matplotlib and other visualization libraries. The visualizations are rendered by </a:t>
            </a:r>
            <a:r>
              <a:rPr lang="en-US" err="1">
                <a:latin typeface="Roboto"/>
                <a:ea typeface="Roboto"/>
              </a:rPr>
              <a:t>Streamlit</a:t>
            </a:r>
            <a:r>
              <a:rPr lang="en-US">
                <a:latin typeface="Roboto"/>
                <a:ea typeface="Roboto"/>
              </a:rPr>
              <a:t> on a web-browser. </a:t>
            </a:r>
          </a:p>
          <a:p>
            <a:pPr>
              <a:buFont typeface="Arial"/>
              <a:buChar char="•"/>
            </a:pPr>
            <a:r>
              <a:rPr lang="en-US">
                <a:latin typeface="Roboto"/>
                <a:ea typeface="Roboto"/>
              </a:rPr>
              <a:t>Business users need not write Python code or run Python scripts to get insights from the data – deploying the entire visualization and reporting framework as a web-application ensures that any business users can just visit the application on their browsers and view metrics.</a:t>
            </a:r>
          </a:p>
          <a:p>
            <a:pPr>
              <a:buFont typeface="Arial"/>
              <a:buChar char="•"/>
            </a:pPr>
            <a:r>
              <a:rPr lang="en-US">
                <a:latin typeface="Roboto"/>
                <a:ea typeface="Roboto"/>
              </a:rPr>
              <a:t>The dashboard/visualization offers multiple ways to slice and filter the data. </a:t>
            </a:r>
            <a:endParaRPr lang="en-US"/>
          </a:p>
          <a:p>
            <a:pPr>
              <a:buFont typeface="Arial"/>
              <a:buChar char="•"/>
            </a:pPr>
            <a:r>
              <a:rPr lang="en-US">
                <a:latin typeface="Roboto"/>
                <a:ea typeface="Roboto"/>
              </a:rPr>
              <a:t>In most of the visualizations – there is functionality to filter data by country, flow (exports, imports etc.), product categories etc. </a:t>
            </a:r>
            <a:endParaRPr lang="en-US"/>
          </a:p>
          <a:p>
            <a:pPr marL="0" indent="0">
              <a:buNone/>
            </a:pPr>
            <a:r>
              <a:rPr lang="en-US" b="1">
                <a:latin typeface="Roboto"/>
                <a:ea typeface="Roboto"/>
              </a:rPr>
              <a:t>Why </a:t>
            </a:r>
            <a:r>
              <a:rPr lang="en-US" b="1" err="1">
                <a:latin typeface="Roboto"/>
                <a:ea typeface="Roboto"/>
              </a:rPr>
              <a:t>Streamlit</a:t>
            </a:r>
            <a:r>
              <a:rPr lang="en-US" b="1">
                <a:latin typeface="Roboto"/>
                <a:ea typeface="Roboto"/>
              </a:rPr>
              <a:t>?</a:t>
            </a:r>
            <a:endParaRPr lang="en-US">
              <a:latin typeface="Roboto"/>
              <a:ea typeface="Roboto"/>
            </a:endParaRPr>
          </a:p>
          <a:p>
            <a:pPr>
              <a:buFont typeface="Arial"/>
              <a:buChar char="•"/>
            </a:pPr>
            <a:r>
              <a:rPr lang="en-US" err="1">
                <a:latin typeface="Roboto"/>
                <a:ea typeface="Roboto"/>
              </a:rPr>
              <a:t>Streamlit</a:t>
            </a:r>
            <a:r>
              <a:rPr lang="en-US">
                <a:latin typeface="Roboto"/>
                <a:ea typeface="Roboto"/>
              </a:rPr>
              <a:t> makes it extremely easy to deploy a stand-alone visualization as a web application. </a:t>
            </a:r>
          </a:p>
          <a:p>
            <a:pPr>
              <a:buFont typeface="Arial"/>
              <a:buChar char="•"/>
            </a:pPr>
            <a:r>
              <a:rPr lang="en-US">
                <a:latin typeface="Roboto"/>
                <a:ea typeface="Roboto"/>
              </a:rPr>
              <a:t>Easy to code and uses Python as the programming language.</a:t>
            </a:r>
          </a:p>
          <a:p>
            <a:pPr>
              <a:buFont typeface="Arial"/>
              <a:buChar char="•"/>
            </a:pPr>
            <a:r>
              <a:rPr lang="en-US">
                <a:latin typeface="Roboto"/>
                <a:ea typeface="Roboto"/>
              </a:rPr>
              <a:t>Extremely easy to integrate with Pandas </a:t>
            </a:r>
            <a:r>
              <a:rPr lang="en-US" err="1">
                <a:latin typeface="Roboto"/>
                <a:ea typeface="Roboto"/>
              </a:rPr>
              <a:t>dataframes</a:t>
            </a:r>
            <a:r>
              <a:rPr lang="en-US">
                <a:latin typeface="Roboto"/>
                <a:ea typeface="Roboto"/>
              </a:rPr>
              <a:t>.</a:t>
            </a:r>
          </a:p>
          <a:p>
            <a:pPr>
              <a:buFont typeface="Arial"/>
              <a:buChar char="•"/>
            </a:pPr>
            <a:br>
              <a:rPr lang="en-US"/>
            </a:br>
            <a:endParaRPr lang="en-US"/>
          </a:p>
          <a:p>
            <a:pPr>
              <a:buFont typeface="Arial"/>
              <a:buChar char="•"/>
            </a:pPr>
            <a:endParaRPr lang="en-US"/>
          </a:p>
        </p:txBody>
      </p:sp>
    </p:spTree>
    <p:extLst>
      <p:ext uri="{BB962C8B-B14F-4D97-AF65-F5344CB8AC3E}">
        <p14:creationId xmlns:p14="http://schemas.microsoft.com/office/powerpoint/2010/main" val="31574155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7895-599E-45B1-BC8E-42E2D764187A}"/>
              </a:ext>
            </a:extLst>
          </p:cNvPr>
          <p:cNvSpPr>
            <a:spLocks noGrp="1"/>
          </p:cNvSpPr>
          <p:nvPr>
            <p:ph type="title"/>
          </p:nvPr>
        </p:nvSpPr>
        <p:spPr>
          <a:xfrm>
            <a:off x="519752" y="285513"/>
            <a:ext cx="10515600" cy="1325563"/>
          </a:xfrm>
        </p:spPr>
        <p:txBody>
          <a:bodyPr anchor="ctr">
            <a:normAutofit/>
          </a:bodyPr>
          <a:lstStyle/>
          <a:p>
            <a:r>
              <a:rPr lang="en-US">
                <a:latin typeface="Rockwell"/>
                <a:ea typeface="Roboto"/>
                <a:cs typeface="Raavi"/>
              </a:rPr>
              <a:t>Key Insights from the Data</a:t>
            </a:r>
            <a:endParaRPr lang="en-US"/>
          </a:p>
        </p:txBody>
      </p:sp>
      <p:sp>
        <p:nvSpPr>
          <p:cNvPr id="12" name="Text Placeholder 3">
            <a:extLst>
              <a:ext uri="{FF2B5EF4-FFF2-40B4-BE49-F238E27FC236}">
                <a16:creationId xmlns:a16="http://schemas.microsoft.com/office/drawing/2014/main" id="{FA010497-2D7C-4D16-985D-1738915B8175}"/>
              </a:ext>
            </a:extLst>
          </p:cNvPr>
          <p:cNvSpPr>
            <a:spLocks noGrp="1"/>
          </p:cNvSpPr>
          <p:nvPr>
            <p:ph type="body" sz="quarter" idx="12"/>
          </p:nvPr>
        </p:nvSpPr>
        <p:spPr>
          <a:xfrm>
            <a:off x="395223" y="1561867"/>
            <a:ext cx="11470941" cy="4148361"/>
          </a:xfrm>
        </p:spPr>
        <p:txBody>
          <a:bodyPr vert="horz" lIns="91440" tIns="45720" rIns="91440" bIns="45720" rtlCol="0" anchor="t">
            <a:noAutofit/>
          </a:bodyPr>
          <a:lstStyle/>
          <a:p>
            <a:pPr>
              <a:buFont typeface="Arial" panose="05000000000000000000" pitchFamily="2" charset="2"/>
              <a:buChar char="•"/>
            </a:pPr>
            <a:r>
              <a:rPr lang="en-US" sz="2400">
                <a:latin typeface="Roboto"/>
                <a:ea typeface="Roboto"/>
              </a:rPr>
              <a:t>China has emerged as a key player in the global trade market with its exports constantly on the rise. </a:t>
            </a:r>
            <a:endParaRPr lang="en-US" sz="2400"/>
          </a:p>
          <a:p>
            <a:pPr>
              <a:buFont typeface="Arial" panose="05000000000000000000" pitchFamily="2" charset="2"/>
              <a:buChar char="•"/>
            </a:pPr>
            <a:r>
              <a:rPr lang="en-US" sz="2400">
                <a:latin typeface="Roboto"/>
                <a:ea typeface="Roboto"/>
              </a:rPr>
              <a:t>China is the dominating exporter in global trade today, and that it experienced a spectacular growth in exports after the WTO accession in 2001. </a:t>
            </a:r>
            <a:endParaRPr lang="en-US" sz="2400"/>
          </a:p>
          <a:p>
            <a:pPr>
              <a:buFont typeface="Arial" panose="05000000000000000000" pitchFamily="2" charset="2"/>
              <a:buChar char="•"/>
            </a:pPr>
            <a:r>
              <a:rPr lang="en-US" sz="2400">
                <a:latin typeface="Roboto"/>
                <a:ea typeface="Roboto"/>
              </a:rPr>
              <a:t>EU’s biggest imports continue to be petroleum products and minerals.</a:t>
            </a:r>
          </a:p>
          <a:p>
            <a:pPr>
              <a:buFont typeface="Arial" panose="05000000000000000000" pitchFamily="2" charset="2"/>
              <a:buChar char="•"/>
            </a:pPr>
            <a:r>
              <a:rPr lang="en-US" sz="2400">
                <a:latin typeface="Roboto"/>
                <a:ea typeface="Roboto"/>
              </a:rPr>
              <a:t>Among the tariff goods, Aircraft related products has the highest trading value, more than 97.5%. It carries almost the whole import market for USA.</a:t>
            </a:r>
          </a:p>
          <a:p>
            <a:pPr>
              <a:buFont typeface="Arial" panose="05000000000000000000" pitchFamily="2" charset="2"/>
              <a:buChar char="•"/>
            </a:pPr>
            <a:r>
              <a:rPr lang="en-US" sz="2400">
                <a:latin typeface="Roboto"/>
                <a:ea typeface="Roboto"/>
              </a:rPr>
              <a:t>We can see Chinese import goods is more diversified, Auto, Aluminum and aircraft has high ratios.</a:t>
            </a:r>
          </a:p>
          <a:p>
            <a:pPr>
              <a:buFont typeface="Arial" panose="05000000000000000000" pitchFamily="2" charset="2"/>
              <a:buChar char="•"/>
            </a:pPr>
            <a:r>
              <a:rPr lang="en-US" sz="2400">
                <a:latin typeface="Roboto"/>
                <a:ea typeface="Roboto"/>
              </a:rPr>
              <a:t>Petroleum products and fuel account for the highest imports across all categories.</a:t>
            </a:r>
          </a:p>
          <a:p>
            <a:pPr marL="0" indent="0">
              <a:buNone/>
            </a:pPr>
            <a:endParaRPr lang="en-US"/>
          </a:p>
          <a:p>
            <a:pPr>
              <a:buFont typeface="Arial"/>
              <a:buChar char="•"/>
            </a:pPr>
            <a:endParaRPr lang="en-US"/>
          </a:p>
        </p:txBody>
      </p:sp>
    </p:spTree>
    <p:extLst>
      <p:ext uri="{BB962C8B-B14F-4D97-AF65-F5344CB8AC3E}">
        <p14:creationId xmlns:p14="http://schemas.microsoft.com/office/powerpoint/2010/main" val="29163788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7895-599E-45B1-BC8E-42E2D764187A}"/>
              </a:ext>
            </a:extLst>
          </p:cNvPr>
          <p:cNvSpPr>
            <a:spLocks noGrp="1"/>
          </p:cNvSpPr>
          <p:nvPr>
            <p:ph type="title"/>
          </p:nvPr>
        </p:nvSpPr>
        <p:spPr>
          <a:xfrm>
            <a:off x="838200" y="365125"/>
            <a:ext cx="10515600" cy="1325563"/>
          </a:xfrm>
        </p:spPr>
        <p:txBody>
          <a:bodyPr anchor="ctr">
            <a:normAutofit/>
          </a:bodyPr>
          <a:lstStyle/>
          <a:p>
            <a:r>
              <a:rPr lang="en-US"/>
              <a:t>Data Visualization</a:t>
            </a:r>
          </a:p>
        </p:txBody>
      </p:sp>
      <p:pic>
        <p:nvPicPr>
          <p:cNvPr id="4" name="Picture 3">
            <a:extLst>
              <a:ext uri="{FF2B5EF4-FFF2-40B4-BE49-F238E27FC236}">
                <a16:creationId xmlns:a16="http://schemas.microsoft.com/office/drawing/2014/main" id="{43CE3B2B-6635-40D1-89DE-B21E7435FDE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75514" y="2151554"/>
            <a:ext cx="9069119" cy="4149120"/>
          </a:xfrm>
          <a:prstGeom prst="rect">
            <a:avLst/>
          </a:prstGeom>
          <a:noFill/>
        </p:spPr>
      </p:pic>
      <p:sp>
        <p:nvSpPr>
          <p:cNvPr id="10" name="Text Placeholder 3">
            <a:extLst>
              <a:ext uri="{FF2B5EF4-FFF2-40B4-BE49-F238E27FC236}">
                <a16:creationId xmlns:a16="http://schemas.microsoft.com/office/drawing/2014/main" id="{A63E9333-FAAA-49FA-AE21-03D9B22684A5}"/>
              </a:ext>
            </a:extLst>
          </p:cNvPr>
          <p:cNvSpPr>
            <a:spLocks noGrp="1"/>
          </p:cNvSpPr>
          <p:nvPr>
            <p:ph type="body" sz="quarter" idx="12"/>
          </p:nvPr>
        </p:nvSpPr>
        <p:spPr>
          <a:xfrm>
            <a:off x="838200" y="1690688"/>
            <a:ext cx="10515598" cy="460866"/>
          </a:xfrm>
        </p:spPr>
        <p:txBody>
          <a:bodyPr/>
          <a:lstStyle/>
          <a:p>
            <a:pPr marL="0" indent="0" algn="ctr">
              <a:buNone/>
            </a:pPr>
            <a:r>
              <a:rPr lang="en-US"/>
              <a:t>Breakdown of exports/imports by top categories for a selected country.</a:t>
            </a:r>
          </a:p>
        </p:txBody>
      </p:sp>
      <p:sp>
        <p:nvSpPr>
          <p:cNvPr id="5" name="TextBox 4">
            <a:extLst>
              <a:ext uri="{FF2B5EF4-FFF2-40B4-BE49-F238E27FC236}">
                <a16:creationId xmlns:a16="http://schemas.microsoft.com/office/drawing/2014/main" id="{3862DC6C-275E-404E-A750-D42D3ADEB80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1006852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7895-599E-45B1-BC8E-42E2D764187A}"/>
              </a:ext>
            </a:extLst>
          </p:cNvPr>
          <p:cNvSpPr>
            <a:spLocks noGrp="1"/>
          </p:cNvSpPr>
          <p:nvPr>
            <p:ph type="title"/>
          </p:nvPr>
        </p:nvSpPr>
        <p:spPr>
          <a:xfrm>
            <a:off x="838200" y="365125"/>
            <a:ext cx="10515600" cy="1325563"/>
          </a:xfrm>
        </p:spPr>
        <p:txBody>
          <a:bodyPr anchor="ctr">
            <a:normAutofit/>
          </a:bodyPr>
          <a:lstStyle/>
          <a:p>
            <a:r>
              <a:rPr lang="en-US"/>
              <a:t>Data Visualization</a:t>
            </a:r>
          </a:p>
        </p:txBody>
      </p:sp>
      <p:sp>
        <p:nvSpPr>
          <p:cNvPr id="10" name="Text Placeholder 3">
            <a:extLst>
              <a:ext uri="{FF2B5EF4-FFF2-40B4-BE49-F238E27FC236}">
                <a16:creationId xmlns:a16="http://schemas.microsoft.com/office/drawing/2014/main" id="{A63E9333-FAAA-49FA-AE21-03D9B22684A5}"/>
              </a:ext>
            </a:extLst>
          </p:cNvPr>
          <p:cNvSpPr>
            <a:spLocks noGrp="1"/>
          </p:cNvSpPr>
          <p:nvPr>
            <p:ph type="body" sz="quarter" idx="12"/>
          </p:nvPr>
        </p:nvSpPr>
        <p:spPr>
          <a:xfrm>
            <a:off x="838200" y="1481138"/>
            <a:ext cx="10515598" cy="460866"/>
          </a:xfrm>
        </p:spPr>
        <p:txBody>
          <a:bodyPr vert="horz" lIns="91440" tIns="45720" rIns="91440" bIns="45720" rtlCol="0" anchor="t">
            <a:noAutofit/>
          </a:bodyPr>
          <a:lstStyle/>
          <a:p>
            <a:pPr marL="0" indent="0" algn="ctr">
              <a:buNone/>
            </a:pPr>
            <a:r>
              <a:rPr lang="en-US"/>
              <a:t>Total value of exports/imports by category over time</a:t>
            </a:r>
          </a:p>
        </p:txBody>
      </p:sp>
      <p:sp>
        <p:nvSpPr>
          <p:cNvPr id="5" name="TextBox 4">
            <a:extLst>
              <a:ext uri="{FF2B5EF4-FFF2-40B4-BE49-F238E27FC236}">
                <a16:creationId xmlns:a16="http://schemas.microsoft.com/office/drawing/2014/main" id="{3862DC6C-275E-404E-A750-D42D3ADEB80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012521E4-6E37-4D1C-BBA9-C173B9FD7B0D}"/>
              </a:ext>
            </a:extLst>
          </p:cNvPr>
          <p:cNvPicPr>
            <a:picLocks noChangeAspect="1"/>
          </p:cNvPicPr>
          <p:nvPr/>
        </p:nvPicPr>
        <p:blipFill>
          <a:blip r:embed="rId2"/>
          <a:stretch>
            <a:fillRect/>
          </a:stretch>
        </p:blipFill>
        <p:spPr>
          <a:xfrm>
            <a:off x="968750" y="2053900"/>
            <a:ext cx="4572396" cy="4285859"/>
          </a:xfrm>
          <a:prstGeom prst="rect">
            <a:avLst/>
          </a:prstGeom>
        </p:spPr>
      </p:pic>
      <p:pic>
        <p:nvPicPr>
          <p:cNvPr id="4" name="Picture 5" descr="Graphical user interface, chart&#10;&#10;Description automatically generated">
            <a:extLst>
              <a:ext uri="{FF2B5EF4-FFF2-40B4-BE49-F238E27FC236}">
                <a16:creationId xmlns:a16="http://schemas.microsoft.com/office/drawing/2014/main" id="{FA0AC047-C221-418D-9C17-442CAA7A8F0D}"/>
              </a:ext>
            </a:extLst>
          </p:cNvPr>
          <p:cNvPicPr>
            <a:picLocks noChangeAspect="1"/>
          </p:cNvPicPr>
          <p:nvPr/>
        </p:nvPicPr>
        <p:blipFill>
          <a:blip r:embed="rId3"/>
          <a:stretch>
            <a:fillRect/>
          </a:stretch>
        </p:blipFill>
        <p:spPr>
          <a:xfrm>
            <a:off x="5744705" y="2056965"/>
            <a:ext cx="4719233" cy="4229324"/>
          </a:xfrm>
          <a:prstGeom prst="rect">
            <a:avLst/>
          </a:prstGeom>
        </p:spPr>
      </p:pic>
    </p:spTree>
    <p:extLst>
      <p:ext uri="{BB962C8B-B14F-4D97-AF65-F5344CB8AC3E}">
        <p14:creationId xmlns:p14="http://schemas.microsoft.com/office/powerpoint/2010/main" val="39120382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7895-599E-45B1-BC8E-42E2D764187A}"/>
              </a:ext>
            </a:extLst>
          </p:cNvPr>
          <p:cNvSpPr>
            <a:spLocks noGrp="1"/>
          </p:cNvSpPr>
          <p:nvPr>
            <p:ph type="title"/>
          </p:nvPr>
        </p:nvSpPr>
        <p:spPr>
          <a:xfrm>
            <a:off x="838200" y="365125"/>
            <a:ext cx="10515600" cy="1325563"/>
          </a:xfrm>
        </p:spPr>
        <p:txBody>
          <a:bodyPr anchor="ctr">
            <a:normAutofit/>
          </a:bodyPr>
          <a:lstStyle/>
          <a:p>
            <a:r>
              <a:rPr lang="en-US"/>
              <a:t>Data Visualization</a:t>
            </a:r>
          </a:p>
        </p:txBody>
      </p:sp>
      <p:sp>
        <p:nvSpPr>
          <p:cNvPr id="10" name="Text Placeholder 3">
            <a:extLst>
              <a:ext uri="{FF2B5EF4-FFF2-40B4-BE49-F238E27FC236}">
                <a16:creationId xmlns:a16="http://schemas.microsoft.com/office/drawing/2014/main" id="{A63E9333-FAAA-49FA-AE21-03D9B22684A5}"/>
              </a:ext>
            </a:extLst>
          </p:cNvPr>
          <p:cNvSpPr>
            <a:spLocks noGrp="1"/>
          </p:cNvSpPr>
          <p:nvPr>
            <p:ph type="body" sz="quarter" idx="12"/>
          </p:nvPr>
        </p:nvSpPr>
        <p:spPr>
          <a:xfrm>
            <a:off x="815504" y="1553062"/>
            <a:ext cx="10515598" cy="460866"/>
          </a:xfrm>
        </p:spPr>
        <p:txBody>
          <a:bodyPr/>
          <a:lstStyle/>
          <a:p>
            <a:pPr marL="0" indent="0" algn="ctr">
              <a:buNone/>
            </a:pPr>
            <a:r>
              <a:rPr lang="en-US"/>
              <a:t>Total value and weight of exports/imports by country over time</a:t>
            </a:r>
          </a:p>
        </p:txBody>
      </p:sp>
      <p:sp>
        <p:nvSpPr>
          <p:cNvPr id="5" name="TextBox 4">
            <a:extLst>
              <a:ext uri="{FF2B5EF4-FFF2-40B4-BE49-F238E27FC236}">
                <a16:creationId xmlns:a16="http://schemas.microsoft.com/office/drawing/2014/main" id="{3862DC6C-275E-404E-A750-D42D3ADEB80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F7EC8059-2BA7-4829-B6F4-C3FBC16535B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198" y="2015853"/>
            <a:ext cx="4572000" cy="4295775"/>
          </a:xfrm>
          <a:prstGeom prst="rect">
            <a:avLst/>
          </a:prstGeom>
        </p:spPr>
      </p:pic>
      <p:pic>
        <p:nvPicPr>
          <p:cNvPr id="8" name="Picture 7">
            <a:extLst>
              <a:ext uri="{FF2B5EF4-FFF2-40B4-BE49-F238E27FC236}">
                <a16:creationId xmlns:a16="http://schemas.microsoft.com/office/drawing/2014/main" id="{780540E9-BCCA-48F3-B796-15F150A1B74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716622" y="2013928"/>
            <a:ext cx="4572000" cy="4267200"/>
          </a:xfrm>
          <a:prstGeom prst="rect">
            <a:avLst/>
          </a:prstGeom>
        </p:spPr>
      </p:pic>
    </p:spTree>
    <p:extLst>
      <p:ext uri="{BB962C8B-B14F-4D97-AF65-F5344CB8AC3E}">
        <p14:creationId xmlns:p14="http://schemas.microsoft.com/office/powerpoint/2010/main" val="35814130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7895-599E-45B1-BC8E-42E2D764187A}"/>
              </a:ext>
            </a:extLst>
          </p:cNvPr>
          <p:cNvSpPr>
            <a:spLocks noGrp="1"/>
          </p:cNvSpPr>
          <p:nvPr>
            <p:ph type="title"/>
          </p:nvPr>
        </p:nvSpPr>
        <p:spPr>
          <a:xfrm>
            <a:off x="838200" y="365125"/>
            <a:ext cx="10515600" cy="1325563"/>
          </a:xfrm>
        </p:spPr>
        <p:txBody>
          <a:bodyPr anchor="ctr">
            <a:normAutofit/>
          </a:bodyPr>
          <a:lstStyle/>
          <a:p>
            <a:r>
              <a:rPr lang="en-US"/>
              <a:t>Data Visualization</a:t>
            </a:r>
          </a:p>
        </p:txBody>
      </p:sp>
      <p:sp>
        <p:nvSpPr>
          <p:cNvPr id="10" name="Text Placeholder 3">
            <a:extLst>
              <a:ext uri="{FF2B5EF4-FFF2-40B4-BE49-F238E27FC236}">
                <a16:creationId xmlns:a16="http://schemas.microsoft.com/office/drawing/2014/main" id="{A63E9333-FAAA-49FA-AE21-03D9B22684A5}"/>
              </a:ext>
            </a:extLst>
          </p:cNvPr>
          <p:cNvSpPr>
            <a:spLocks noGrp="1"/>
          </p:cNvSpPr>
          <p:nvPr>
            <p:ph type="body" sz="quarter" idx="12"/>
          </p:nvPr>
        </p:nvSpPr>
        <p:spPr>
          <a:xfrm>
            <a:off x="838200" y="1481138"/>
            <a:ext cx="10515598" cy="460866"/>
          </a:xfrm>
        </p:spPr>
        <p:txBody>
          <a:bodyPr vert="horz" lIns="91440" tIns="45720" rIns="91440" bIns="45720" rtlCol="0" anchor="t">
            <a:noAutofit/>
          </a:bodyPr>
          <a:lstStyle/>
          <a:p>
            <a:pPr marL="0" indent="0" algn="ctr">
              <a:buNone/>
            </a:pPr>
            <a:r>
              <a:rPr lang="en-US">
                <a:latin typeface="Roboto"/>
                <a:ea typeface="Roboto"/>
              </a:rPr>
              <a:t>Total value of exports/imports by category over time &amp; overview by country</a:t>
            </a:r>
            <a:endParaRPr lang="en-US"/>
          </a:p>
        </p:txBody>
      </p:sp>
      <p:sp>
        <p:nvSpPr>
          <p:cNvPr id="5" name="TextBox 4">
            <a:extLst>
              <a:ext uri="{FF2B5EF4-FFF2-40B4-BE49-F238E27FC236}">
                <a16:creationId xmlns:a16="http://schemas.microsoft.com/office/drawing/2014/main" id="{3862DC6C-275E-404E-A750-D42D3ADEB80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012521E4-6E37-4D1C-BBA9-C173B9FD7B0D}"/>
              </a:ext>
            </a:extLst>
          </p:cNvPr>
          <p:cNvPicPr>
            <a:picLocks noChangeAspect="1"/>
          </p:cNvPicPr>
          <p:nvPr/>
        </p:nvPicPr>
        <p:blipFill>
          <a:blip r:embed="rId2"/>
          <a:stretch>
            <a:fillRect/>
          </a:stretch>
        </p:blipFill>
        <p:spPr>
          <a:xfrm>
            <a:off x="889138" y="2076647"/>
            <a:ext cx="4572396" cy="4285859"/>
          </a:xfrm>
          <a:prstGeom prst="rect">
            <a:avLst/>
          </a:prstGeom>
        </p:spPr>
      </p:pic>
      <p:pic>
        <p:nvPicPr>
          <p:cNvPr id="7" name="Picture 7" descr="Chart, pie chart&#10;&#10;Description automatically generated">
            <a:extLst>
              <a:ext uri="{FF2B5EF4-FFF2-40B4-BE49-F238E27FC236}">
                <a16:creationId xmlns:a16="http://schemas.microsoft.com/office/drawing/2014/main" id="{566E965D-1802-4F90-ACDB-45679A161F27}"/>
              </a:ext>
            </a:extLst>
          </p:cNvPr>
          <p:cNvPicPr>
            <a:picLocks noChangeAspect="1"/>
          </p:cNvPicPr>
          <p:nvPr/>
        </p:nvPicPr>
        <p:blipFill>
          <a:blip r:embed="rId3"/>
          <a:stretch>
            <a:fillRect/>
          </a:stretch>
        </p:blipFill>
        <p:spPr>
          <a:xfrm>
            <a:off x="5744705" y="2079402"/>
            <a:ext cx="4809640" cy="4274857"/>
          </a:xfrm>
          <a:prstGeom prst="rect">
            <a:avLst/>
          </a:prstGeom>
        </p:spPr>
      </p:pic>
    </p:spTree>
    <p:extLst>
      <p:ext uri="{BB962C8B-B14F-4D97-AF65-F5344CB8AC3E}">
        <p14:creationId xmlns:p14="http://schemas.microsoft.com/office/powerpoint/2010/main" val="34489920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997537-5A5A-4102-86FB-6C2885956F1B}"/>
              </a:ext>
            </a:extLst>
          </p:cNvPr>
          <p:cNvPicPr>
            <a:picLocks noChangeAspect="1"/>
          </p:cNvPicPr>
          <p:nvPr/>
        </p:nvPicPr>
        <p:blipFill>
          <a:blip r:embed="rId2"/>
          <a:stretch>
            <a:fillRect/>
          </a:stretch>
        </p:blipFill>
        <p:spPr>
          <a:xfrm>
            <a:off x="972395" y="1946357"/>
            <a:ext cx="4150205" cy="4383869"/>
          </a:xfrm>
          <a:prstGeom prst="rect">
            <a:avLst/>
          </a:prstGeom>
        </p:spPr>
      </p:pic>
      <p:pic>
        <p:nvPicPr>
          <p:cNvPr id="8" name="Picture 7">
            <a:extLst>
              <a:ext uri="{FF2B5EF4-FFF2-40B4-BE49-F238E27FC236}">
                <a16:creationId xmlns:a16="http://schemas.microsoft.com/office/drawing/2014/main" id="{0B2F3CFA-1AFA-4073-A4F5-E5094B656B0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680229" y="1944681"/>
            <a:ext cx="4420038" cy="4383473"/>
          </a:xfrm>
          <a:prstGeom prst="rect">
            <a:avLst/>
          </a:prstGeom>
        </p:spPr>
      </p:pic>
      <p:sp>
        <p:nvSpPr>
          <p:cNvPr id="9" name="Title 1">
            <a:extLst>
              <a:ext uri="{FF2B5EF4-FFF2-40B4-BE49-F238E27FC236}">
                <a16:creationId xmlns:a16="http://schemas.microsoft.com/office/drawing/2014/main" id="{3AD1F247-4C0D-4E0D-B51D-0DBFE8B92FD9}"/>
              </a:ext>
            </a:extLst>
          </p:cNvPr>
          <p:cNvSpPr>
            <a:spLocks noGrp="1"/>
          </p:cNvSpPr>
          <p:nvPr>
            <p:ph type="title"/>
          </p:nvPr>
        </p:nvSpPr>
        <p:spPr>
          <a:xfrm>
            <a:off x="838200" y="365125"/>
            <a:ext cx="10515600" cy="1325563"/>
          </a:xfrm>
        </p:spPr>
        <p:txBody>
          <a:bodyPr anchor="ctr">
            <a:normAutofit/>
          </a:bodyPr>
          <a:lstStyle/>
          <a:p>
            <a:r>
              <a:rPr lang="en-US"/>
              <a:t>Data Visualization</a:t>
            </a:r>
          </a:p>
        </p:txBody>
      </p:sp>
      <p:sp>
        <p:nvSpPr>
          <p:cNvPr id="10" name="Text Placeholder 3">
            <a:extLst>
              <a:ext uri="{FF2B5EF4-FFF2-40B4-BE49-F238E27FC236}">
                <a16:creationId xmlns:a16="http://schemas.microsoft.com/office/drawing/2014/main" id="{CB8028C1-9D4E-463D-9138-021743A5D682}"/>
              </a:ext>
            </a:extLst>
          </p:cNvPr>
          <p:cNvSpPr txBox="1">
            <a:spLocks/>
          </p:cNvSpPr>
          <p:nvPr/>
        </p:nvSpPr>
        <p:spPr>
          <a:xfrm>
            <a:off x="815504" y="1553062"/>
            <a:ext cx="10515598" cy="460866"/>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a:latin typeface="Roboto"/>
                <a:ea typeface="Roboto"/>
              </a:rPr>
              <a:t>Top 10 countries and categories of all time</a:t>
            </a:r>
          </a:p>
        </p:txBody>
      </p:sp>
    </p:spTree>
    <p:extLst>
      <p:ext uri="{BB962C8B-B14F-4D97-AF65-F5344CB8AC3E}">
        <p14:creationId xmlns:p14="http://schemas.microsoft.com/office/powerpoint/2010/main" val="4575322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3981-5A72-40E0-9FEF-3D4631EECE11}"/>
              </a:ext>
            </a:extLst>
          </p:cNvPr>
          <p:cNvSpPr>
            <a:spLocks noGrp="1"/>
          </p:cNvSpPr>
          <p:nvPr>
            <p:ph type="title"/>
          </p:nvPr>
        </p:nvSpPr>
        <p:spPr/>
        <p:txBody>
          <a:bodyPr/>
          <a:lstStyle/>
          <a:p>
            <a:r>
              <a:rPr lang="en-US">
                <a:latin typeface="Rockwell"/>
                <a:ea typeface="Roboto"/>
                <a:cs typeface="Raavi"/>
              </a:rPr>
              <a:t>Risks and Issues</a:t>
            </a:r>
            <a:endParaRPr lang="en-US"/>
          </a:p>
        </p:txBody>
      </p:sp>
      <p:pic>
        <p:nvPicPr>
          <p:cNvPr id="4" name="Picture 4" descr="Table&#10;&#10;Description automatically generated">
            <a:extLst>
              <a:ext uri="{FF2B5EF4-FFF2-40B4-BE49-F238E27FC236}">
                <a16:creationId xmlns:a16="http://schemas.microsoft.com/office/drawing/2014/main" id="{A8BDD908-F1DE-4C38-9A3B-F2A2E8363E62}"/>
              </a:ext>
            </a:extLst>
          </p:cNvPr>
          <p:cNvPicPr>
            <a:picLocks noGrp="1" noChangeAspect="1"/>
          </p:cNvPicPr>
          <p:nvPr>
            <p:ph sz="quarter" idx="10"/>
          </p:nvPr>
        </p:nvPicPr>
        <p:blipFill>
          <a:blip r:embed="rId2"/>
          <a:stretch>
            <a:fillRect/>
          </a:stretch>
        </p:blipFill>
        <p:spPr>
          <a:xfrm>
            <a:off x="565320" y="1234317"/>
            <a:ext cx="9391971" cy="2601371"/>
          </a:xfrm>
        </p:spPr>
      </p:pic>
      <p:sp>
        <p:nvSpPr>
          <p:cNvPr id="3" name="TextBox 2">
            <a:extLst>
              <a:ext uri="{FF2B5EF4-FFF2-40B4-BE49-F238E27FC236}">
                <a16:creationId xmlns:a16="http://schemas.microsoft.com/office/drawing/2014/main" id="{9DA6C7CB-B621-45AC-A97D-15A980EF7103}"/>
              </a:ext>
            </a:extLst>
          </p:cNvPr>
          <p:cNvSpPr txBox="1"/>
          <p:nvPr/>
        </p:nvSpPr>
        <p:spPr>
          <a:xfrm>
            <a:off x="346130" y="3981772"/>
            <a:ext cx="11215605"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a:ea typeface="+mn-lt"/>
                <a:cs typeface="+mn-lt"/>
              </a:rPr>
              <a:t>Issue:</a:t>
            </a:r>
            <a:r>
              <a:rPr lang="en-US" sz="1400">
                <a:ea typeface="+mn-lt"/>
                <a:cs typeface="+mn-lt"/>
              </a:rPr>
              <a:t> No id on any of the data columns as well as lots of missing values in the dataset which had to be handled in a manner that does not reduce the data and keeps data integrity. This was mitigated by changing null values and ‘</a:t>
            </a:r>
            <a:r>
              <a:rPr lang="en-US" sz="1400" err="1">
                <a:ea typeface="+mn-lt"/>
                <a:cs typeface="+mn-lt"/>
              </a:rPr>
              <a:t>NaN</a:t>
            </a:r>
            <a:r>
              <a:rPr lang="en-US" sz="1400">
                <a:ea typeface="+mn-lt"/>
                <a:cs typeface="+mn-lt"/>
              </a:rPr>
              <a:t>’ to ‘No Data’ to ensure data consistency and by creating a new column for ‘id’.</a:t>
            </a:r>
          </a:p>
          <a:p>
            <a:pPr marL="285750" indent="-285750">
              <a:buFont typeface="Arial"/>
              <a:buChar char="•"/>
            </a:pPr>
            <a:r>
              <a:rPr lang="en-US" sz="1400" b="1">
                <a:ea typeface="+mn-lt"/>
                <a:cs typeface="+mn-lt"/>
              </a:rPr>
              <a:t>Issue:</a:t>
            </a:r>
            <a:r>
              <a:rPr lang="en-US" sz="1400">
                <a:ea typeface="+mn-lt"/>
                <a:cs typeface="+mn-lt"/>
              </a:rPr>
              <a:t> The data is not completely trustworthy as stated by the source itself as the numbers are just those which the country has shared with the UN. Cannot be mitigated but analysis must be done only on commodities that are more likely to have trustworthy data. </a:t>
            </a:r>
          </a:p>
          <a:p>
            <a:pPr marL="285750" indent="-285750">
              <a:buFont typeface="Arial"/>
              <a:buChar char="•"/>
            </a:pPr>
            <a:r>
              <a:rPr lang="en-US" sz="1400" b="1">
                <a:ea typeface="+mn-lt"/>
                <a:cs typeface="+mn-lt"/>
              </a:rPr>
              <a:t>Issue:</a:t>
            </a:r>
            <a:r>
              <a:rPr lang="en-US" sz="1400">
                <a:ea typeface="+mn-lt"/>
                <a:cs typeface="+mn-lt"/>
              </a:rPr>
              <a:t> None of the project members have prior knowledge of neo4j which may lead to certain processes being done inefficiently. It may also lead to poorer usage of the database tool and neo4j's cypher for querying. This can be mitigated by better studying the intricacies of neo4j and its cypher language as well as studying better practices when loading and accessing data.</a:t>
            </a:r>
          </a:p>
          <a:p>
            <a:pPr marL="285750" indent="-285750">
              <a:buFont typeface="Arial"/>
              <a:buChar char="•"/>
            </a:pPr>
            <a:r>
              <a:rPr lang="en-US" sz="1400" b="1">
                <a:ea typeface="+mn-lt"/>
                <a:cs typeface="+mn-lt"/>
              </a:rPr>
              <a:t>Risk:</a:t>
            </a:r>
            <a:r>
              <a:rPr lang="en-US" sz="1400">
                <a:ea typeface="+mn-lt"/>
                <a:cs typeface="+mn-lt"/>
              </a:rPr>
              <a:t> Data quality can be a risk as we are relying on the data compiled by a third party. Can be mitigated by profiling the UN data individually although the probability of this is low as the data has simply been scraped but there is chances of error.</a:t>
            </a:r>
          </a:p>
          <a:p>
            <a:pPr algn="l"/>
            <a:endParaRPr lang="en-US" sz="1400">
              <a:cs typeface="Segoe UI Light"/>
            </a:endParaRPr>
          </a:p>
        </p:txBody>
      </p:sp>
    </p:spTree>
    <p:extLst>
      <p:ext uri="{BB962C8B-B14F-4D97-AF65-F5344CB8AC3E}">
        <p14:creationId xmlns:p14="http://schemas.microsoft.com/office/powerpoint/2010/main" val="36326844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7B29-EA14-4D4B-A9EA-9709F6C10458}"/>
              </a:ext>
            </a:extLst>
          </p:cNvPr>
          <p:cNvSpPr>
            <a:spLocks noGrp="1"/>
          </p:cNvSpPr>
          <p:nvPr>
            <p:ph type="title"/>
          </p:nvPr>
        </p:nvSpPr>
        <p:spPr/>
        <p:txBody>
          <a:bodyPr/>
          <a:lstStyle/>
          <a:p>
            <a:r>
              <a:rPr lang="en-US">
                <a:latin typeface="Rockwell"/>
                <a:ea typeface="Roboto"/>
                <a:cs typeface="Raavi"/>
              </a:rPr>
              <a:t>Challenges Encountered</a:t>
            </a:r>
            <a:endParaRPr lang="en-US"/>
          </a:p>
        </p:txBody>
      </p:sp>
      <p:sp>
        <p:nvSpPr>
          <p:cNvPr id="3" name="Content Placeholder 2">
            <a:extLst>
              <a:ext uri="{FF2B5EF4-FFF2-40B4-BE49-F238E27FC236}">
                <a16:creationId xmlns:a16="http://schemas.microsoft.com/office/drawing/2014/main" id="{D41256AA-EB49-435B-B6B5-82E363A72341}"/>
              </a:ext>
            </a:extLst>
          </p:cNvPr>
          <p:cNvSpPr>
            <a:spLocks noGrp="1"/>
          </p:cNvSpPr>
          <p:nvPr>
            <p:ph sz="quarter" idx="10"/>
          </p:nvPr>
        </p:nvSpPr>
        <p:spPr>
          <a:xfrm>
            <a:off x="838200" y="1594525"/>
            <a:ext cx="10515599" cy="4468761"/>
          </a:xfrm>
        </p:spPr>
        <p:txBody>
          <a:bodyPr vert="horz" lIns="91440" tIns="45720" rIns="91440" bIns="45720" rtlCol="0" anchor="t">
            <a:normAutofit fontScale="92500" lnSpcReduction="10000"/>
          </a:bodyPr>
          <a:lstStyle/>
          <a:p>
            <a:r>
              <a:rPr lang="en-US">
                <a:latin typeface="Roboto"/>
                <a:ea typeface="Roboto"/>
              </a:rPr>
              <a:t>No prior experience with Neo4j: Graph databases were a relatively new concept and there was a major learning curve to understand the differences between relational and graph databases. </a:t>
            </a:r>
          </a:p>
          <a:p>
            <a:r>
              <a:rPr lang="en-US">
                <a:latin typeface="Roboto"/>
                <a:ea typeface="Roboto"/>
              </a:rPr>
              <a:t>Method of querying is also different from the usual ANSI SQL syntax and was a challenge. </a:t>
            </a:r>
          </a:p>
          <a:p>
            <a:r>
              <a:rPr lang="en-US">
                <a:latin typeface="Roboto"/>
                <a:ea typeface="Roboto"/>
              </a:rPr>
              <a:t>The dataset provided had over 8 million records – reducing load times to Neo4j was one of the major challenges.</a:t>
            </a:r>
          </a:p>
          <a:p>
            <a:r>
              <a:rPr lang="en-US">
                <a:latin typeface="Roboto"/>
                <a:ea typeface="Roboto"/>
              </a:rPr>
              <a:t>End-to-end integration using Python to clean, wrangle and load the database was a huge learning curve as well – since Apache Airflow was used to integrate the entire process.</a:t>
            </a:r>
          </a:p>
          <a:p>
            <a:r>
              <a:rPr lang="en-US">
                <a:latin typeface="Roboto"/>
                <a:ea typeface="Roboto"/>
              </a:rPr>
              <a:t>Manpower: Only team with 2 members. Hence, there was more work distributed between team members. </a:t>
            </a:r>
          </a:p>
        </p:txBody>
      </p:sp>
    </p:spTree>
    <p:extLst>
      <p:ext uri="{BB962C8B-B14F-4D97-AF65-F5344CB8AC3E}">
        <p14:creationId xmlns:p14="http://schemas.microsoft.com/office/powerpoint/2010/main" val="12463868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F41CE9B-8348-40CF-86C8-07971BBD7F90}"/>
              </a:ext>
            </a:extLst>
          </p:cNvPr>
          <p:cNvSpPr>
            <a:spLocks noGrp="1"/>
          </p:cNvSpPr>
          <p:nvPr>
            <p:ph type="title"/>
          </p:nvPr>
        </p:nvSpPr>
        <p:spPr>
          <a:xfrm>
            <a:off x="838200" y="365125"/>
            <a:ext cx="10515600" cy="1325563"/>
          </a:xfrm>
        </p:spPr>
        <p:txBody>
          <a:bodyPr/>
          <a:lstStyle/>
          <a:p>
            <a:r>
              <a:rPr lang="en-US">
                <a:latin typeface="Rockwell"/>
                <a:ea typeface="Roboto"/>
                <a:cs typeface="Raavi"/>
              </a:rPr>
              <a:t>Use Cases of the Dataset</a:t>
            </a:r>
            <a:endParaRPr lang="en-US"/>
          </a:p>
        </p:txBody>
      </p:sp>
      <p:sp>
        <p:nvSpPr>
          <p:cNvPr id="14" name="Content Placeholder 2">
            <a:extLst>
              <a:ext uri="{FF2B5EF4-FFF2-40B4-BE49-F238E27FC236}">
                <a16:creationId xmlns:a16="http://schemas.microsoft.com/office/drawing/2014/main" id="{8D0B1813-C6C1-414D-AE46-9DF1AFA791D8}"/>
              </a:ext>
            </a:extLst>
          </p:cNvPr>
          <p:cNvSpPr>
            <a:spLocks noGrp="1"/>
          </p:cNvSpPr>
          <p:nvPr>
            <p:ph sz="quarter" idx="11"/>
          </p:nvPr>
        </p:nvSpPr>
        <p:spPr>
          <a:xfrm>
            <a:off x="838200" y="1470364"/>
            <a:ext cx="10515599" cy="4149120"/>
          </a:xfrm>
        </p:spPr>
        <p:txBody>
          <a:bodyPr vert="horz" lIns="91440" tIns="45720" rIns="91440" bIns="45720" rtlCol="0" anchor="t">
            <a:normAutofit/>
          </a:bodyPr>
          <a:lstStyle/>
          <a:p>
            <a:r>
              <a:rPr lang="en-US" sz="2000">
                <a:latin typeface="Roboto"/>
                <a:ea typeface="Roboto"/>
              </a:rPr>
              <a:t>Through analysis of trade data, you can reveal key insights about domestic and global markets to better inform your business decisions. Trade data can illustrate the mechanics of product supply chains and domestic demand for goods and services, as well as recent shifts in the movement of raw materials between nations</a:t>
            </a:r>
          </a:p>
          <a:p>
            <a:r>
              <a:rPr lang="en-US" sz="2000">
                <a:latin typeface="Roboto"/>
                <a:ea typeface="Roboto"/>
              </a:rPr>
              <a:t>Trade analysis can help identify how materials are acquired and value is added by different nations. As such, there may be a correlation between the flow of raw materials into one country and the exports from that country of finished goods, or intermediate parts. </a:t>
            </a:r>
          </a:p>
          <a:p>
            <a:r>
              <a:rPr lang="en-US" sz="2000">
                <a:latin typeface="Roboto"/>
                <a:ea typeface="Roboto"/>
              </a:rPr>
              <a:t>Export data from different regions may further provide insight into which nations are the highest exporters of certain goods, and can inform future strategies for acquiring intermediate or raw materials.</a:t>
            </a:r>
          </a:p>
        </p:txBody>
      </p:sp>
    </p:spTree>
    <p:extLst>
      <p:ext uri="{BB962C8B-B14F-4D97-AF65-F5344CB8AC3E}">
        <p14:creationId xmlns:p14="http://schemas.microsoft.com/office/powerpoint/2010/main" val="14340075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CC80-DE42-405B-8C70-0A249059FB36}"/>
              </a:ext>
            </a:extLst>
          </p:cNvPr>
          <p:cNvSpPr>
            <a:spLocks noGrp="1"/>
          </p:cNvSpPr>
          <p:nvPr>
            <p:ph type="title"/>
          </p:nvPr>
        </p:nvSpPr>
        <p:spPr>
          <a:xfrm>
            <a:off x="590550" y="117475"/>
            <a:ext cx="10515600" cy="735013"/>
          </a:xfrm>
        </p:spPr>
        <p:txBody>
          <a:bodyPr>
            <a:normAutofit/>
          </a:bodyPr>
          <a:lstStyle/>
          <a:p>
            <a:r>
              <a:rPr lang="en-US" sz="2000">
                <a:latin typeface="Rockwell"/>
                <a:ea typeface="Roboto"/>
                <a:cs typeface="Raavi"/>
              </a:rPr>
              <a:t>End User Instructions – Data Ingestion &amp; Integration</a:t>
            </a:r>
            <a:endParaRPr lang="en-US" sz="3600"/>
          </a:p>
        </p:txBody>
      </p:sp>
      <p:sp>
        <p:nvSpPr>
          <p:cNvPr id="3" name="Content Placeholder 2">
            <a:extLst>
              <a:ext uri="{FF2B5EF4-FFF2-40B4-BE49-F238E27FC236}">
                <a16:creationId xmlns:a16="http://schemas.microsoft.com/office/drawing/2014/main" id="{A2A9B31D-CD33-45F1-A936-E1AB0DA4345A}"/>
              </a:ext>
            </a:extLst>
          </p:cNvPr>
          <p:cNvSpPr>
            <a:spLocks noGrp="1"/>
          </p:cNvSpPr>
          <p:nvPr>
            <p:ph sz="quarter" idx="10"/>
          </p:nvPr>
        </p:nvSpPr>
        <p:spPr>
          <a:xfrm>
            <a:off x="495300" y="724819"/>
            <a:ext cx="7591424" cy="5383161"/>
          </a:xfrm>
        </p:spPr>
        <p:txBody>
          <a:bodyPr vert="horz" lIns="91440" tIns="45720" rIns="91440" bIns="45720" rtlCol="0" anchor="t">
            <a:noAutofit/>
          </a:bodyPr>
          <a:lstStyle/>
          <a:p>
            <a:r>
              <a:rPr lang="en-US" sz="1200" b="1">
                <a:latin typeface="Roboto"/>
                <a:ea typeface="Roboto"/>
              </a:rPr>
              <a:t>Python version:</a:t>
            </a:r>
            <a:r>
              <a:rPr lang="en-US" sz="1200">
                <a:latin typeface="Roboto"/>
                <a:ea typeface="Roboto"/>
              </a:rPr>
              <a:t> Python 3.7+</a:t>
            </a:r>
            <a:br>
              <a:rPr lang="en-US" sz="1200"/>
            </a:br>
            <a:r>
              <a:rPr lang="en-US" sz="1200">
                <a:latin typeface="Roboto"/>
                <a:ea typeface="Roboto"/>
              </a:rPr>
              <a:t> </a:t>
            </a:r>
            <a:r>
              <a:rPr lang="en-US" sz="1200" b="1">
                <a:latin typeface="Roboto"/>
                <a:ea typeface="Roboto"/>
              </a:rPr>
              <a:t>Libraries:</a:t>
            </a:r>
            <a:r>
              <a:rPr lang="en-US" sz="1200">
                <a:latin typeface="Roboto"/>
                <a:ea typeface="Roboto"/>
              </a:rPr>
              <a:t> py2neo, pandas, apache-airflow, pandas-profiling </a:t>
            </a:r>
            <a:endParaRPr lang="en-US" sz="1200"/>
          </a:p>
          <a:p>
            <a:r>
              <a:rPr lang="en-US" sz="1200" b="1">
                <a:latin typeface="Roboto"/>
                <a:ea typeface="Roboto"/>
              </a:rPr>
              <a:t>Run instructions:</a:t>
            </a:r>
            <a:r>
              <a:rPr lang="en-US" sz="1200">
                <a:latin typeface="Roboto"/>
                <a:ea typeface="Roboto"/>
              </a:rPr>
              <a:t> </a:t>
            </a:r>
            <a:endParaRPr lang="en-US" sz="1200"/>
          </a:p>
          <a:p>
            <a:r>
              <a:rPr lang="en-US" sz="1200">
                <a:latin typeface="Roboto"/>
                <a:ea typeface="Roboto"/>
              </a:rPr>
              <a:t>The contents of the data ingestion pipeline are present in the </a:t>
            </a:r>
            <a:r>
              <a:rPr lang="en-US" sz="1200" b="1">
                <a:latin typeface="Roboto"/>
                <a:ea typeface="Roboto"/>
              </a:rPr>
              <a:t>data-ingestion</a:t>
            </a:r>
            <a:r>
              <a:rPr lang="en-US" sz="1200">
                <a:latin typeface="Roboto"/>
                <a:ea typeface="Roboto"/>
              </a:rPr>
              <a:t> directory.</a:t>
            </a:r>
          </a:p>
          <a:p>
            <a:r>
              <a:rPr lang="en-US" sz="1200">
                <a:latin typeface="Roboto"/>
                <a:ea typeface="Roboto"/>
              </a:rPr>
              <a:t>Download and install Python from here: </a:t>
            </a:r>
            <a:r>
              <a:rPr lang="en-US" sz="1200">
                <a:latin typeface="Roboto"/>
                <a:ea typeface="Roboto"/>
                <a:hlinkClick r:id="rId2"/>
              </a:rPr>
              <a:t>https://www.python.org/downloads/release/python-370/</a:t>
            </a:r>
            <a:endParaRPr lang="en-US" sz="1200">
              <a:latin typeface="Roboto"/>
              <a:ea typeface="Roboto"/>
            </a:endParaRPr>
          </a:p>
          <a:p>
            <a:r>
              <a:rPr lang="en-US" sz="1200">
                <a:latin typeface="Roboto"/>
                <a:ea typeface="Roboto"/>
              </a:rPr>
              <a:t>Install the dependencies by using the requirements.txt file by running the following command: </a:t>
            </a:r>
            <a:r>
              <a:rPr lang="en-US" sz="1200" b="1">
                <a:latin typeface="Roboto"/>
                <a:ea typeface="Roboto"/>
              </a:rPr>
              <a:t>pip install –r requirements.txt</a:t>
            </a:r>
            <a:endParaRPr lang="en-US" sz="1200">
              <a:latin typeface="Roboto"/>
              <a:ea typeface="Roboto"/>
            </a:endParaRPr>
          </a:p>
          <a:p>
            <a:r>
              <a:rPr lang="en-US" sz="1200">
                <a:latin typeface="Roboto"/>
                <a:ea typeface="Roboto"/>
              </a:rPr>
              <a:t>Once all dependencies are installed, set up the Airflow instance. Initialize the instance by running the following commands:</a:t>
            </a:r>
            <a:br>
              <a:rPr lang="en-US" sz="1200"/>
            </a:br>
            <a:r>
              <a:rPr lang="en-US" sz="1200">
                <a:latin typeface="Roboto"/>
                <a:ea typeface="Roboto"/>
              </a:rPr>
              <a:t> </a:t>
            </a:r>
            <a:r>
              <a:rPr lang="en-US" sz="1200" b="1">
                <a:latin typeface="Roboto"/>
                <a:ea typeface="Roboto"/>
              </a:rPr>
              <a:t># Use your present working directory as# the airflow home</a:t>
            </a:r>
            <a:br>
              <a:rPr lang="en-US" sz="1200" b="1"/>
            </a:br>
            <a:r>
              <a:rPr lang="en-US" sz="1200" b="1">
                <a:latin typeface="Roboto"/>
                <a:ea typeface="Roboto"/>
              </a:rPr>
              <a:t>export AIRFLOW_HOME=~(</a:t>
            </a:r>
            <a:r>
              <a:rPr lang="en-US" sz="1200" b="1" err="1">
                <a:latin typeface="Roboto"/>
                <a:ea typeface="Roboto"/>
              </a:rPr>
              <a:t>pwd</a:t>
            </a:r>
            <a:r>
              <a:rPr lang="en-US" sz="1200" b="1">
                <a:latin typeface="Roboto"/>
                <a:ea typeface="Roboto"/>
              </a:rPr>
              <a:t>)</a:t>
            </a:r>
            <a:br>
              <a:rPr lang="en-US" sz="1200" b="1"/>
            </a:br>
            <a:br>
              <a:rPr lang="en-US" sz="1200" b="1"/>
            </a:br>
            <a:r>
              <a:rPr lang="en-US" sz="1200" b="1">
                <a:latin typeface="Roboto"/>
                <a:ea typeface="Roboto"/>
              </a:rPr>
              <a:t># export Python Path to allow use# of custom modules by </a:t>
            </a:r>
            <a:r>
              <a:rPr lang="en-US" sz="1200" b="1" err="1">
                <a:latin typeface="Roboto"/>
                <a:ea typeface="Roboto"/>
              </a:rPr>
              <a:t>Airflowexport</a:t>
            </a:r>
            <a:r>
              <a:rPr lang="en-US" sz="1200" b="1">
                <a:latin typeface="Roboto"/>
                <a:ea typeface="Roboto"/>
              </a:rPr>
              <a:t> PYTHONPATH="${PYTHONPATH}:${AIRFLOW_HOME}"</a:t>
            </a:r>
            <a:br>
              <a:rPr lang="en-US" sz="1200" b="1"/>
            </a:br>
            <a:r>
              <a:rPr lang="en-US" sz="1200" b="1">
                <a:latin typeface="Roboto"/>
                <a:ea typeface="Roboto"/>
              </a:rPr>
              <a:t> </a:t>
            </a:r>
            <a:br>
              <a:rPr lang="en-US" sz="1200" b="1"/>
            </a:br>
            <a:r>
              <a:rPr lang="en-US" sz="1200" b="1">
                <a:latin typeface="Roboto"/>
                <a:ea typeface="Roboto"/>
              </a:rPr>
              <a:t># initialize the database</a:t>
            </a:r>
            <a:br>
              <a:rPr lang="en-US" sz="1200" b="1"/>
            </a:br>
            <a:r>
              <a:rPr lang="en-US" sz="1200" b="1">
                <a:latin typeface="Roboto"/>
                <a:ea typeface="Roboto"/>
              </a:rPr>
              <a:t> </a:t>
            </a:r>
            <a:br>
              <a:rPr lang="en-US" sz="1200" b="1"/>
            </a:br>
            <a:r>
              <a:rPr lang="en-US" sz="1200" b="1">
                <a:latin typeface="Roboto"/>
                <a:ea typeface="Roboto"/>
              </a:rPr>
              <a:t>airflow </a:t>
            </a:r>
            <a:r>
              <a:rPr lang="en-US" sz="1200" b="1" err="1">
                <a:latin typeface="Roboto"/>
                <a:ea typeface="Roboto"/>
              </a:rPr>
              <a:t>db</a:t>
            </a:r>
            <a:r>
              <a:rPr lang="en-US" sz="1200" b="1">
                <a:latin typeface="Roboto"/>
                <a:ea typeface="Roboto"/>
              </a:rPr>
              <a:t> init</a:t>
            </a:r>
            <a:br>
              <a:rPr lang="en-US" sz="1200" b="1"/>
            </a:br>
            <a:r>
              <a:rPr lang="en-US" sz="1200" b="1">
                <a:latin typeface="Roboto"/>
                <a:ea typeface="Roboto"/>
              </a:rPr>
              <a:t> </a:t>
            </a:r>
          </a:p>
          <a:p>
            <a:r>
              <a:rPr lang="en-US" sz="1200">
                <a:latin typeface="Roboto"/>
                <a:ea typeface="Roboto"/>
              </a:rPr>
              <a:t>Copy the contents of </a:t>
            </a:r>
            <a:r>
              <a:rPr lang="en-US" sz="1200" err="1">
                <a:latin typeface="Roboto"/>
                <a:ea typeface="Roboto"/>
              </a:rPr>
              <a:t>dags</a:t>
            </a:r>
            <a:r>
              <a:rPr lang="en-US" sz="1200">
                <a:latin typeface="Roboto"/>
                <a:ea typeface="Roboto"/>
              </a:rPr>
              <a:t> directory into the </a:t>
            </a:r>
            <a:r>
              <a:rPr lang="en-US" sz="1200" err="1">
                <a:latin typeface="Roboto"/>
                <a:ea typeface="Roboto"/>
              </a:rPr>
              <a:t>dags</a:t>
            </a:r>
            <a:r>
              <a:rPr lang="en-US" sz="1200">
                <a:latin typeface="Roboto"/>
                <a:ea typeface="Roboto"/>
              </a:rPr>
              <a:t> directory on your machine.</a:t>
            </a:r>
          </a:p>
          <a:p>
            <a:r>
              <a:rPr lang="en-US" sz="1200">
                <a:latin typeface="Roboto"/>
                <a:ea typeface="Roboto"/>
              </a:rPr>
              <a:t>Start the Airflow webserver by running </a:t>
            </a:r>
            <a:r>
              <a:rPr lang="en-US" sz="1200" b="1">
                <a:latin typeface="Roboto"/>
                <a:ea typeface="Roboto"/>
              </a:rPr>
              <a:t>airflow webserver –D</a:t>
            </a:r>
            <a:endParaRPr lang="en-US" sz="1200">
              <a:latin typeface="Roboto"/>
              <a:ea typeface="Roboto"/>
            </a:endParaRPr>
          </a:p>
          <a:p>
            <a:r>
              <a:rPr lang="en-US" sz="1200">
                <a:latin typeface="Roboto"/>
                <a:ea typeface="Roboto"/>
              </a:rPr>
              <a:t>Start the Airflow scheduler by running </a:t>
            </a:r>
            <a:r>
              <a:rPr lang="en-US" sz="1200" b="1">
                <a:latin typeface="Roboto"/>
                <a:ea typeface="Roboto"/>
              </a:rPr>
              <a:t>airflow scheduler</a:t>
            </a:r>
            <a:endParaRPr lang="en-US" sz="1200">
              <a:latin typeface="Roboto"/>
              <a:ea typeface="Roboto"/>
            </a:endParaRPr>
          </a:p>
          <a:p>
            <a:r>
              <a:rPr lang="en-US" sz="1200">
                <a:latin typeface="Roboto"/>
                <a:ea typeface="Roboto"/>
              </a:rPr>
              <a:t>Visit </a:t>
            </a:r>
            <a:r>
              <a:rPr lang="en-US" sz="1200">
                <a:latin typeface="Roboto"/>
                <a:ea typeface="Roboto"/>
                <a:hlinkClick r:id="rId3"/>
              </a:rPr>
              <a:t>http://127.0.0.1:8080/</a:t>
            </a:r>
            <a:r>
              <a:rPr lang="en-US" sz="1200">
                <a:latin typeface="Roboto"/>
                <a:ea typeface="Roboto"/>
              </a:rPr>
              <a:t> to view the Airflow UI and trigger the </a:t>
            </a:r>
            <a:r>
              <a:rPr lang="en-US" sz="1200" err="1">
                <a:latin typeface="Roboto"/>
                <a:ea typeface="Roboto"/>
              </a:rPr>
              <a:t>pipleine</a:t>
            </a:r>
            <a:r>
              <a:rPr lang="en-US" sz="1200">
                <a:latin typeface="Roboto"/>
                <a:ea typeface="Roboto"/>
              </a:rPr>
              <a:t>: </a:t>
            </a:r>
            <a:r>
              <a:rPr lang="en-US" sz="1200" b="1" i="1" err="1">
                <a:latin typeface="Roboto"/>
                <a:ea typeface="Roboto"/>
              </a:rPr>
              <a:t>DataCleaningIngestion</a:t>
            </a:r>
            <a:endParaRPr lang="en-US" sz="1200">
              <a:latin typeface="Roboto"/>
              <a:ea typeface="Roboto"/>
            </a:endParaRPr>
          </a:p>
          <a:p>
            <a:endParaRPr lang="en-US"/>
          </a:p>
        </p:txBody>
      </p:sp>
    </p:spTree>
    <p:extLst>
      <p:ext uri="{BB962C8B-B14F-4D97-AF65-F5344CB8AC3E}">
        <p14:creationId xmlns:p14="http://schemas.microsoft.com/office/powerpoint/2010/main" val="15244999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CC80-DE42-405B-8C70-0A249059FB36}"/>
              </a:ext>
            </a:extLst>
          </p:cNvPr>
          <p:cNvSpPr>
            <a:spLocks noGrp="1"/>
          </p:cNvSpPr>
          <p:nvPr>
            <p:ph type="title"/>
          </p:nvPr>
        </p:nvSpPr>
        <p:spPr>
          <a:xfrm>
            <a:off x="590550" y="117475"/>
            <a:ext cx="10515600" cy="735013"/>
          </a:xfrm>
        </p:spPr>
        <p:txBody>
          <a:bodyPr>
            <a:normAutofit/>
          </a:bodyPr>
          <a:lstStyle/>
          <a:p>
            <a:r>
              <a:rPr lang="en-US" sz="2000">
                <a:latin typeface="Rockwell"/>
                <a:ea typeface="Roboto"/>
                <a:cs typeface="Raavi"/>
              </a:rPr>
              <a:t>End User Instructions – Data Visualization</a:t>
            </a:r>
            <a:endParaRPr lang="en-US" sz="3600"/>
          </a:p>
        </p:txBody>
      </p:sp>
      <p:sp>
        <p:nvSpPr>
          <p:cNvPr id="3" name="Content Placeholder 2">
            <a:extLst>
              <a:ext uri="{FF2B5EF4-FFF2-40B4-BE49-F238E27FC236}">
                <a16:creationId xmlns:a16="http://schemas.microsoft.com/office/drawing/2014/main" id="{A2A9B31D-CD33-45F1-A936-E1AB0DA4345A}"/>
              </a:ext>
            </a:extLst>
          </p:cNvPr>
          <p:cNvSpPr>
            <a:spLocks noGrp="1"/>
          </p:cNvSpPr>
          <p:nvPr>
            <p:ph sz="quarter" idx="10"/>
          </p:nvPr>
        </p:nvSpPr>
        <p:spPr>
          <a:xfrm>
            <a:off x="542925" y="858169"/>
            <a:ext cx="10515599" cy="2573286"/>
          </a:xfrm>
        </p:spPr>
        <p:txBody>
          <a:bodyPr vert="horz" lIns="91440" tIns="45720" rIns="91440" bIns="45720" rtlCol="0" anchor="t">
            <a:noAutofit/>
          </a:bodyPr>
          <a:lstStyle/>
          <a:p>
            <a:r>
              <a:rPr lang="en-US" sz="1200" b="1">
                <a:latin typeface="Roboto"/>
                <a:ea typeface="Roboto"/>
              </a:rPr>
              <a:t>Python version:</a:t>
            </a:r>
            <a:r>
              <a:rPr lang="en-US" sz="1200">
                <a:latin typeface="Roboto"/>
                <a:ea typeface="Roboto"/>
              </a:rPr>
              <a:t> Python 3.7+</a:t>
            </a:r>
            <a:br>
              <a:rPr lang="en-US" sz="1200"/>
            </a:br>
            <a:r>
              <a:rPr lang="en-US" sz="1200">
                <a:latin typeface="Roboto"/>
                <a:ea typeface="Roboto"/>
              </a:rPr>
              <a:t> </a:t>
            </a:r>
            <a:r>
              <a:rPr lang="en-US" sz="1200" b="1">
                <a:latin typeface="Roboto"/>
                <a:ea typeface="Roboto"/>
              </a:rPr>
              <a:t>Libraries:</a:t>
            </a:r>
            <a:r>
              <a:rPr lang="en-US" sz="1200">
                <a:latin typeface="Roboto"/>
                <a:ea typeface="Roboto"/>
              </a:rPr>
              <a:t> </a:t>
            </a:r>
            <a:r>
              <a:rPr lang="en-US" sz="1200" err="1">
                <a:latin typeface="Roboto"/>
                <a:ea typeface="Roboto"/>
              </a:rPr>
              <a:t>streamlit</a:t>
            </a:r>
            <a:r>
              <a:rPr lang="en-US" sz="1200">
                <a:latin typeface="Roboto"/>
                <a:ea typeface="Roboto"/>
              </a:rPr>
              <a:t>, pandas </a:t>
            </a:r>
            <a:endParaRPr lang="en-US" sz="1200"/>
          </a:p>
          <a:p>
            <a:r>
              <a:rPr lang="en-US" sz="1200" b="1">
                <a:latin typeface="Roboto"/>
                <a:ea typeface="Roboto"/>
              </a:rPr>
              <a:t>Run instructions:</a:t>
            </a:r>
            <a:r>
              <a:rPr lang="en-US" sz="1200">
                <a:latin typeface="Roboto"/>
                <a:ea typeface="Roboto"/>
              </a:rPr>
              <a:t> </a:t>
            </a:r>
            <a:endParaRPr lang="en-US"/>
          </a:p>
          <a:p>
            <a:r>
              <a:rPr lang="en-US" sz="1200">
                <a:latin typeface="Roboto"/>
                <a:ea typeface="Roboto"/>
              </a:rPr>
              <a:t>Install the required libraries by running </a:t>
            </a:r>
            <a:r>
              <a:rPr lang="en-US" sz="1200" b="1">
                <a:latin typeface="Roboto"/>
                <a:ea typeface="Roboto"/>
              </a:rPr>
              <a:t>pip install </a:t>
            </a:r>
            <a:r>
              <a:rPr lang="en-US" sz="1200" b="1" err="1">
                <a:latin typeface="Roboto"/>
                <a:ea typeface="Roboto"/>
              </a:rPr>
              <a:t>streamlit</a:t>
            </a:r>
            <a:r>
              <a:rPr lang="en-US" sz="1200">
                <a:latin typeface="Roboto"/>
                <a:ea typeface="Roboto"/>
              </a:rPr>
              <a:t> and</a:t>
            </a:r>
            <a:r>
              <a:rPr lang="en-US" sz="1200" b="1">
                <a:latin typeface="Roboto"/>
                <a:ea typeface="Roboto"/>
              </a:rPr>
              <a:t> pip install pandas</a:t>
            </a:r>
            <a:endParaRPr lang="en-US"/>
          </a:p>
          <a:p>
            <a:r>
              <a:rPr lang="en-US" sz="1200">
                <a:latin typeface="Roboto"/>
                <a:ea typeface="Roboto"/>
              </a:rPr>
              <a:t>The Python file is present in viz/app.py directory. </a:t>
            </a:r>
            <a:endParaRPr lang="en-US"/>
          </a:p>
          <a:p>
            <a:r>
              <a:rPr lang="en-US" sz="1200">
                <a:latin typeface="Roboto"/>
                <a:ea typeface="Roboto"/>
              </a:rPr>
              <a:t>Start the application by running </a:t>
            </a:r>
            <a:r>
              <a:rPr lang="en-US" sz="1200" b="1" err="1">
                <a:latin typeface="Roboto"/>
                <a:ea typeface="Roboto"/>
              </a:rPr>
              <a:t>streamlit</a:t>
            </a:r>
            <a:r>
              <a:rPr lang="en-US" sz="1200" b="1">
                <a:latin typeface="Roboto"/>
                <a:ea typeface="Roboto"/>
              </a:rPr>
              <a:t> run app.py</a:t>
            </a:r>
            <a:endParaRPr lang="en-US"/>
          </a:p>
          <a:p>
            <a:r>
              <a:rPr lang="en-US" sz="1200">
                <a:latin typeface="Roboto"/>
                <a:ea typeface="Roboto"/>
              </a:rPr>
              <a:t>This should start the </a:t>
            </a:r>
            <a:r>
              <a:rPr lang="en-US" sz="1200" err="1">
                <a:latin typeface="Roboto"/>
                <a:ea typeface="Roboto"/>
              </a:rPr>
              <a:t>streamlit</a:t>
            </a:r>
            <a:r>
              <a:rPr lang="en-US" sz="1200">
                <a:latin typeface="Roboto"/>
                <a:ea typeface="Roboto"/>
              </a:rPr>
              <a:t> application.</a:t>
            </a:r>
            <a:endParaRPr lang="en-US"/>
          </a:p>
          <a:p>
            <a:r>
              <a:rPr lang="en-US" sz="1200">
                <a:latin typeface="Roboto"/>
                <a:ea typeface="Roboto"/>
              </a:rPr>
              <a:t>View the dashboard by visiting </a:t>
            </a:r>
            <a:r>
              <a:rPr lang="en-US" sz="1200">
                <a:latin typeface="Roboto"/>
                <a:ea typeface="Roboto"/>
                <a:hlinkClick r:id="rId2"/>
              </a:rPr>
              <a:t>http://127.0.0.1:8501/</a:t>
            </a:r>
            <a:r>
              <a:rPr lang="en-US" sz="1200">
                <a:latin typeface="Roboto"/>
                <a:ea typeface="Roboto"/>
              </a:rPr>
              <a:t> on your browser. </a:t>
            </a:r>
            <a:endParaRPr lang="en-US"/>
          </a:p>
        </p:txBody>
      </p:sp>
    </p:spTree>
    <p:extLst>
      <p:ext uri="{BB962C8B-B14F-4D97-AF65-F5344CB8AC3E}">
        <p14:creationId xmlns:p14="http://schemas.microsoft.com/office/powerpoint/2010/main" val="33243662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8AEB-4125-40D3-AB9C-E61A6424D73A}"/>
              </a:ext>
            </a:extLst>
          </p:cNvPr>
          <p:cNvSpPr>
            <a:spLocks noGrp="1"/>
          </p:cNvSpPr>
          <p:nvPr>
            <p:ph type="ctrTitle"/>
          </p:nvPr>
        </p:nvSpPr>
        <p:spPr/>
        <p:txBody>
          <a:bodyPr/>
          <a:lstStyle/>
          <a:p>
            <a:r>
              <a:rPr lang="en-US">
                <a:latin typeface="Rockwell"/>
                <a:ea typeface="Roboto"/>
                <a:cs typeface="Raavi"/>
              </a:rPr>
              <a:t>Velero Screenshots</a:t>
            </a:r>
            <a:endParaRPr lang="en-US"/>
          </a:p>
        </p:txBody>
      </p:sp>
    </p:spTree>
    <p:extLst>
      <p:ext uri="{BB962C8B-B14F-4D97-AF65-F5344CB8AC3E}">
        <p14:creationId xmlns:p14="http://schemas.microsoft.com/office/powerpoint/2010/main" val="1855093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61FBA-8AD4-4659-A118-BD78610881CC}"/>
              </a:ext>
            </a:extLst>
          </p:cNvPr>
          <p:cNvSpPr>
            <a:spLocks noGrp="1"/>
          </p:cNvSpPr>
          <p:nvPr>
            <p:ph type="title"/>
          </p:nvPr>
        </p:nvSpPr>
        <p:spPr>
          <a:xfrm>
            <a:off x="838200" y="49439"/>
            <a:ext cx="10515600" cy="1325563"/>
          </a:xfrm>
        </p:spPr>
        <p:txBody>
          <a:bodyPr/>
          <a:lstStyle/>
          <a:p>
            <a:r>
              <a:rPr lang="en-US">
                <a:latin typeface="Rockwell"/>
                <a:ea typeface="Roboto"/>
                <a:cs typeface="Raavi"/>
              </a:rPr>
              <a:t>Project Milestones/Tasks</a:t>
            </a:r>
            <a:endParaRPr lang="en-US"/>
          </a:p>
        </p:txBody>
      </p:sp>
      <p:pic>
        <p:nvPicPr>
          <p:cNvPr id="4" name="Picture 4" descr="Table&#10;&#10;Description automatically generated">
            <a:extLst>
              <a:ext uri="{FF2B5EF4-FFF2-40B4-BE49-F238E27FC236}">
                <a16:creationId xmlns:a16="http://schemas.microsoft.com/office/drawing/2014/main" id="{ABF97942-D3E5-4B28-806E-40D0B18B1422}"/>
              </a:ext>
            </a:extLst>
          </p:cNvPr>
          <p:cNvPicPr>
            <a:picLocks noGrp="1" noChangeAspect="1"/>
          </p:cNvPicPr>
          <p:nvPr>
            <p:ph sz="quarter" idx="10"/>
          </p:nvPr>
        </p:nvPicPr>
        <p:blipFill>
          <a:blip r:embed="rId2"/>
          <a:stretch>
            <a:fillRect/>
          </a:stretch>
        </p:blipFill>
        <p:spPr>
          <a:xfrm>
            <a:off x="1395279" y="1237809"/>
            <a:ext cx="8182238" cy="4468761"/>
          </a:xfrm>
        </p:spPr>
      </p:pic>
      <p:pic>
        <p:nvPicPr>
          <p:cNvPr id="5" name="Picture 5" descr="Text&#10;&#10;Description automatically generated">
            <a:extLst>
              <a:ext uri="{FF2B5EF4-FFF2-40B4-BE49-F238E27FC236}">
                <a16:creationId xmlns:a16="http://schemas.microsoft.com/office/drawing/2014/main" id="{898992C7-F5D6-497F-8A5C-F6057E85C360}"/>
              </a:ext>
            </a:extLst>
          </p:cNvPr>
          <p:cNvPicPr>
            <a:picLocks noChangeAspect="1"/>
          </p:cNvPicPr>
          <p:nvPr/>
        </p:nvPicPr>
        <p:blipFill>
          <a:blip r:embed="rId3"/>
          <a:stretch>
            <a:fillRect/>
          </a:stretch>
        </p:blipFill>
        <p:spPr>
          <a:xfrm>
            <a:off x="1393372" y="5636487"/>
            <a:ext cx="8186057" cy="396512"/>
          </a:xfrm>
          <a:prstGeom prst="rect">
            <a:avLst/>
          </a:prstGeom>
        </p:spPr>
      </p:pic>
    </p:spTree>
    <p:extLst>
      <p:ext uri="{BB962C8B-B14F-4D97-AF65-F5344CB8AC3E}">
        <p14:creationId xmlns:p14="http://schemas.microsoft.com/office/powerpoint/2010/main" val="26161945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3045-D57A-43E1-BEBD-E16141E33EE2}"/>
              </a:ext>
            </a:extLst>
          </p:cNvPr>
          <p:cNvSpPr>
            <a:spLocks noGrp="1"/>
          </p:cNvSpPr>
          <p:nvPr>
            <p:ph type="title"/>
          </p:nvPr>
        </p:nvSpPr>
        <p:spPr/>
        <p:txBody>
          <a:bodyPr/>
          <a:lstStyle/>
          <a:p>
            <a:r>
              <a:rPr lang="en-US">
                <a:latin typeface="Rockwell"/>
                <a:ea typeface="Roboto"/>
                <a:cs typeface="Raavi"/>
              </a:rPr>
              <a:t>Project Timesheet</a:t>
            </a:r>
            <a:endParaRPr lang="en-US"/>
          </a:p>
        </p:txBody>
      </p:sp>
      <p:pic>
        <p:nvPicPr>
          <p:cNvPr id="4" name="Picture 4" descr="A picture containing table&#10;&#10;Description automatically generated">
            <a:extLst>
              <a:ext uri="{FF2B5EF4-FFF2-40B4-BE49-F238E27FC236}">
                <a16:creationId xmlns:a16="http://schemas.microsoft.com/office/drawing/2014/main" id="{C3BA1368-814E-45C1-A136-FC43C13E0A52}"/>
              </a:ext>
            </a:extLst>
          </p:cNvPr>
          <p:cNvPicPr>
            <a:picLocks noGrp="1" noChangeAspect="1"/>
          </p:cNvPicPr>
          <p:nvPr>
            <p:ph sz="quarter" idx="10"/>
          </p:nvPr>
        </p:nvPicPr>
        <p:blipFill>
          <a:blip r:embed="rId2"/>
          <a:stretch>
            <a:fillRect/>
          </a:stretch>
        </p:blipFill>
        <p:spPr>
          <a:xfrm>
            <a:off x="632771" y="1531723"/>
            <a:ext cx="4721599" cy="4468761"/>
          </a:xfrm>
        </p:spPr>
      </p:pic>
      <p:pic>
        <p:nvPicPr>
          <p:cNvPr id="5" name="Picture 5">
            <a:extLst>
              <a:ext uri="{FF2B5EF4-FFF2-40B4-BE49-F238E27FC236}">
                <a16:creationId xmlns:a16="http://schemas.microsoft.com/office/drawing/2014/main" id="{8F73218E-C0FF-454E-A328-74BF143CB996}"/>
              </a:ext>
            </a:extLst>
          </p:cNvPr>
          <p:cNvPicPr>
            <a:picLocks noChangeAspect="1"/>
          </p:cNvPicPr>
          <p:nvPr/>
        </p:nvPicPr>
        <p:blipFill>
          <a:blip r:embed="rId3"/>
          <a:stretch>
            <a:fillRect/>
          </a:stretch>
        </p:blipFill>
        <p:spPr>
          <a:xfrm>
            <a:off x="5878286" y="1749578"/>
            <a:ext cx="5127171" cy="4022872"/>
          </a:xfrm>
          <a:prstGeom prst="rect">
            <a:avLst/>
          </a:prstGeom>
        </p:spPr>
      </p:pic>
    </p:spTree>
    <p:extLst>
      <p:ext uri="{BB962C8B-B14F-4D97-AF65-F5344CB8AC3E}">
        <p14:creationId xmlns:p14="http://schemas.microsoft.com/office/powerpoint/2010/main" val="1620476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6842-81A5-4BCF-9124-AA643A690FBA}"/>
              </a:ext>
            </a:extLst>
          </p:cNvPr>
          <p:cNvSpPr>
            <a:spLocks noGrp="1"/>
          </p:cNvSpPr>
          <p:nvPr>
            <p:ph type="title"/>
          </p:nvPr>
        </p:nvSpPr>
        <p:spPr/>
        <p:txBody>
          <a:bodyPr/>
          <a:lstStyle/>
          <a:p>
            <a:r>
              <a:rPr lang="en-US">
                <a:latin typeface="Rockwell"/>
                <a:ea typeface="Roboto"/>
                <a:cs typeface="Raavi"/>
              </a:rPr>
              <a:t>Vision Diagram</a:t>
            </a:r>
            <a:endParaRPr lang="en-US"/>
          </a:p>
        </p:txBody>
      </p:sp>
      <p:pic>
        <p:nvPicPr>
          <p:cNvPr id="10" name="Picture 4" descr="Diagram&#10;&#10;Description automatically generated">
            <a:extLst>
              <a:ext uri="{FF2B5EF4-FFF2-40B4-BE49-F238E27FC236}">
                <a16:creationId xmlns:a16="http://schemas.microsoft.com/office/drawing/2014/main" id="{C8B65BAA-9C54-443A-81C7-97012F10B151}"/>
              </a:ext>
            </a:extLst>
          </p:cNvPr>
          <p:cNvPicPr>
            <a:picLocks noChangeAspect="1"/>
          </p:cNvPicPr>
          <p:nvPr/>
        </p:nvPicPr>
        <p:blipFill>
          <a:blip r:embed="rId2"/>
          <a:stretch>
            <a:fillRect/>
          </a:stretch>
        </p:blipFill>
        <p:spPr>
          <a:xfrm>
            <a:off x="914399" y="1819642"/>
            <a:ext cx="10163013" cy="4458581"/>
          </a:xfrm>
          <a:prstGeom prst="rect">
            <a:avLst/>
          </a:prstGeom>
        </p:spPr>
      </p:pic>
    </p:spTree>
    <p:extLst>
      <p:ext uri="{BB962C8B-B14F-4D97-AF65-F5344CB8AC3E}">
        <p14:creationId xmlns:p14="http://schemas.microsoft.com/office/powerpoint/2010/main" val="32402945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F5BDBE53-5F00-4862-9E5C-24424F830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531" y="265738"/>
            <a:ext cx="7284397" cy="5918572"/>
          </a:xfrm>
          <a:prstGeom prst="rect">
            <a:avLst/>
          </a:prstGeom>
        </p:spPr>
      </p:pic>
    </p:spTree>
    <p:extLst>
      <p:ext uri="{BB962C8B-B14F-4D97-AF65-F5344CB8AC3E}">
        <p14:creationId xmlns:p14="http://schemas.microsoft.com/office/powerpoint/2010/main" val="245235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9CFD-CCD6-438C-84CC-5BA4471668B0}"/>
              </a:ext>
            </a:extLst>
          </p:cNvPr>
          <p:cNvSpPr>
            <a:spLocks noGrp="1"/>
          </p:cNvSpPr>
          <p:nvPr>
            <p:ph type="title"/>
          </p:nvPr>
        </p:nvSpPr>
        <p:spPr>
          <a:xfrm>
            <a:off x="696685" y="264263"/>
            <a:ext cx="10515600" cy="1325563"/>
          </a:xfrm>
        </p:spPr>
        <p:txBody>
          <a:bodyPr anchor="ctr">
            <a:normAutofit/>
          </a:bodyPr>
          <a:lstStyle/>
          <a:p>
            <a:r>
              <a:rPr lang="en-US"/>
              <a:t>Graph Data Model</a:t>
            </a:r>
          </a:p>
        </p:txBody>
      </p:sp>
      <p:pic>
        <p:nvPicPr>
          <p:cNvPr id="4" name="Picture 4" descr="Diagram&#10;&#10;Description automatically generated">
            <a:extLst>
              <a:ext uri="{FF2B5EF4-FFF2-40B4-BE49-F238E27FC236}">
                <a16:creationId xmlns:a16="http://schemas.microsoft.com/office/drawing/2014/main" id="{86790E4B-FDD6-40EC-9350-A7B1634863EE}"/>
              </a:ext>
            </a:extLst>
          </p:cNvPr>
          <p:cNvPicPr>
            <a:picLocks noGrp="1" noChangeAspect="1"/>
          </p:cNvPicPr>
          <p:nvPr>
            <p:ph sz="quarter" idx="10"/>
          </p:nvPr>
        </p:nvPicPr>
        <p:blipFill>
          <a:blip r:embed="rId2"/>
          <a:stretch>
            <a:fillRect/>
          </a:stretch>
        </p:blipFill>
        <p:spPr>
          <a:xfrm>
            <a:off x="130630" y="1589826"/>
            <a:ext cx="6034547" cy="4396098"/>
          </a:xfrm>
          <a:noFill/>
        </p:spPr>
      </p:pic>
      <p:sp>
        <p:nvSpPr>
          <p:cNvPr id="9" name="Content Placeholder 3">
            <a:extLst>
              <a:ext uri="{FF2B5EF4-FFF2-40B4-BE49-F238E27FC236}">
                <a16:creationId xmlns:a16="http://schemas.microsoft.com/office/drawing/2014/main" id="{6E126C7E-BA9F-4F05-BE1B-4107C3660FBC}"/>
              </a:ext>
            </a:extLst>
          </p:cNvPr>
          <p:cNvSpPr>
            <a:spLocks noGrp="1"/>
          </p:cNvSpPr>
          <p:nvPr>
            <p:ph sz="quarter" idx="11"/>
          </p:nvPr>
        </p:nvSpPr>
        <p:spPr>
          <a:xfrm>
            <a:off x="6091645" y="1597037"/>
            <a:ext cx="5120640" cy="4468761"/>
          </a:xfrm>
        </p:spPr>
        <p:txBody>
          <a:bodyPr vert="horz" lIns="91440" tIns="45720" rIns="91440" bIns="45720" rtlCol="0" anchor="t">
            <a:normAutofit/>
          </a:bodyPr>
          <a:lstStyle/>
          <a:p>
            <a:r>
              <a:rPr lang="en-US" sz="2400">
                <a:latin typeface="Roboto"/>
                <a:ea typeface="Roboto"/>
              </a:rPr>
              <a:t>Here we have 5 nodes which traverse from country to commodity</a:t>
            </a:r>
          </a:p>
          <a:p>
            <a:r>
              <a:rPr lang="en-US" sz="2400">
                <a:latin typeface="Roboto"/>
                <a:ea typeface="Roboto"/>
              </a:rPr>
              <a:t>Commodity node has individual row records and has the id field on which others are merged</a:t>
            </a:r>
          </a:p>
          <a:p>
            <a:pPr marL="0" indent="0">
              <a:buNone/>
            </a:pPr>
            <a:endParaRPr lang="en-US" sz="2400"/>
          </a:p>
        </p:txBody>
      </p:sp>
    </p:spTree>
    <p:extLst>
      <p:ext uri="{BB962C8B-B14F-4D97-AF65-F5344CB8AC3E}">
        <p14:creationId xmlns:p14="http://schemas.microsoft.com/office/powerpoint/2010/main" val="28069348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83B4-E667-40A9-BFC3-4E47505B4B59}"/>
              </a:ext>
            </a:extLst>
          </p:cNvPr>
          <p:cNvSpPr>
            <a:spLocks noGrp="1"/>
          </p:cNvSpPr>
          <p:nvPr>
            <p:ph type="title"/>
          </p:nvPr>
        </p:nvSpPr>
        <p:spPr>
          <a:xfrm>
            <a:off x="838200" y="365125"/>
            <a:ext cx="10515600" cy="1325563"/>
          </a:xfrm>
        </p:spPr>
        <p:txBody>
          <a:bodyPr anchor="ctr">
            <a:normAutofit/>
          </a:bodyPr>
          <a:lstStyle/>
          <a:p>
            <a:r>
              <a:rPr lang="en-US">
                <a:latin typeface="Rockwell"/>
                <a:ea typeface="Roboto"/>
                <a:cs typeface="Raavi"/>
              </a:rPr>
              <a:t>Data profiling </a:t>
            </a:r>
          </a:p>
        </p:txBody>
      </p:sp>
      <p:pic>
        <p:nvPicPr>
          <p:cNvPr id="4" name="Picture 4" descr="Table&#10;&#10;Description automatically generated">
            <a:extLst>
              <a:ext uri="{FF2B5EF4-FFF2-40B4-BE49-F238E27FC236}">
                <a16:creationId xmlns:a16="http://schemas.microsoft.com/office/drawing/2014/main" id="{4645F1BD-929B-48DA-A0B3-EEA5284D1644}"/>
              </a:ext>
            </a:extLst>
          </p:cNvPr>
          <p:cNvPicPr>
            <a:picLocks noGrp="1" noChangeAspect="1"/>
          </p:cNvPicPr>
          <p:nvPr>
            <p:ph sz="quarter" idx="10"/>
          </p:nvPr>
        </p:nvPicPr>
        <p:blipFill>
          <a:blip r:embed="rId2"/>
          <a:stretch>
            <a:fillRect/>
          </a:stretch>
        </p:blipFill>
        <p:spPr>
          <a:xfrm>
            <a:off x="711200" y="1352167"/>
            <a:ext cx="10515599" cy="2944365"/>
          </a:xfrm>
          <a:noFill/>
        </p:spPr>
      </p:pic>
      <p:sp>
        <p:nvSpPr>
          <p:cNvPr id="5" name="TextBox 4">
            <a:extLst>
              <a:ext uri="{FF2B5EF4-FFF2-40B4-BE49-F238E27FC236}">
                <a16:creationId xmlns:a16="http://schemas.microsoft.com/office/drawing/2014/main" id="{1DD47025-F3AB-4AF5-9DE3-6F5BABAD6CDF}"/>
              </a:ext>
            </a:extLst>
          </p:cNvPr>
          <p:cNvSpPr txBox="1"/>
          <p:nvPr/>
        </p:nvSpPr>
        <p:spPr>
          <a:xfrm>
            <a:off x="838200" y="4406482"/>
            <a:ext cx="92093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ckwell"/>
                <a:ea typeface="+mn-lt"/>
                <a:cs typeface="+mn-lt"/>
              </a:rPr>
              <a:t>From the summary above we get a rough overview of the tables and the data consistency. The dataset has 0.5% of fields with missing values which can't be dropped as these are over 430,000 records.</a:t>
            </a:r>
            <a:endParaRPr lang="en-US">
              <a:latin typeface="Rockwell"/>
            </a:endParaRPr>
          </a:p>
        </p:txBody>
      </p:sp>
    </p:spTree>
    <p:extLst>
      <p:ext uri="{BB962C8B-B14F-4D97-AF65-F5344CB8AC3E}">
        <p14:creationId xmlns:p14="http://schemas.microsoft.com/office/powerpoint/2010/main" val="31683090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46900-B511-4A5A-8ED4-462016DBCECC}"/>
              </a:ext>
            </a:extLst>
          </p:cNvPr>
          <p:cNvSpPr>
            <a:spLocks noGrp="1"/>
          </p:cNvSpPr>
          <p:nvPr>
            <p:ph sz="quarter" idx="10"/>
          </p:nvPr>
        </p:nvSpPr>
        <p:spPr>
          <a:xfrm>
            <a:off x="838200" y="4459980"/>
            <a:ext cx="10515599" cy="1867076"/>
          </a:xfrm>
        </p:spPr>
        <p:txBody>
          <a:bodyPr vert="horz" lIns="91440" tIns="45720" rIns="91440" bIns="45720" rtlCol="0" anchor="t">
            <a:normAutofit/>
          </a:bodyPr>
          <a:lstStyle/>
          <a:p>
            <a:r>
              <a:rPr lang="en-US">
                <a:latin typeface="Roboto"/>
                <a:ea typeface="Roboto"/>
              </a:rPr>
              <a:t>As the dataset is exceptionally large it has a high degree of cardinality but none of the columns are unique for all rows. There are missing values primarily in the ‘weight_kg’ column as well as the ‘quantity’ column. </a:t>
            </a:r>
          </a:p>
        </p:txBody>
      </p:sp>
      <p:pic>
        <p:nvPicPr>
          <p:cNvPr id="5" name="Picture 5" descr="A picture containing table&#10;&#10;Description automatically generated">
            <a:extLst>
              <a:ext uri="{FF2B5EF4-FFF2-40B4-BE49-F238E27FC236}">
                <a16:creationId xmlns:a16="http://schemas.microsoft.com/office/drawing/2014/main" id="{040C554A-34BD-4456-88DE-B445BF05913F}"/>
              </a:ext>
            </a:extLst>
          </p:cNvPr>
          <p:cNvPicPr>
            <a:picLocks noChangeAspect="1"/>
          </p:cNvPicPr>
          <p:nvPr/>
        </p:nvPicPr>
        <p:blipFill>
          <a:blip r:embed="rId2"/>
          <a:stretch>
            <a:fillRect/>
          </a:stretch>
        </p:blipFill>
        <p:spPr>
          <a:xfrm>
            <a:off x="370116" y="620578"/>
            <a:ext cx="11332026" cy="3374389"/>
          </a:xfrm>
          <a:prstGeom prst="rect">
            <a:avLst/>
          </a:prstGeom>
        </p:spPr>
      </p:pic>
    </p:spTree>
    <p:extLst>
      <p:ext uri="{BB962C8B-B14F-4D97-AF65-F5344CB8AC3E}">
        <p14:creationId xmlns:p14="http://schemas.microsoft.com/office/powerpoint/2010/main" val="34172059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42B6-2925-4FEA-A6BE-AF8CA943C409}"/>
              </a:ext>
            </a:extLst>
          </p:cNvPr>
          <p:cNvSpPr>
            <a:spLocks noGrp="1"/>
          </p:cNvSpPr>
          <p:nvPr>
            <p:ph type="title"/>
          </p:nvPr>
        </p:nvSpPr>
        <p:spPr/>
        <p:txBody>
          <a:bodyPr/>
          <a:lstStyle/>
          <a:p>
            <a:r>
              <a:rPr lang="en-US">
                <a:latin typeface="Rockwell"/>
                <a:ea typeface="Roboto"/>
                <a:cs typeface="Raavi"/>
              </a:rPr>
              <a:t>Data Mapping</a:t>
            </a:r>
            <a:endParaRPr lang="en-US"/>
          </a:p>
        </p:txBody>
      </p:sp>
      <p:graphicFrame>
        <p:nvGraphicFramePr>
          <p:cNvPr id="5" name="Content Placeholder 4">
            <a:extLst>
              <a:ext uri="{FF2B5EF4-FFF2-40B4-BE49-F238E27FC236}">
                <a16:creationId xmlns:a16="http://schemas.microsoft.com/office/drawing/2014/main" id="{6E12F726-63AA-4C44-823C-08866ED542B5}"/>
              </a:ext>
            </a:extLst>
          </p:cNvPr>
          <p:cNvGraphicFramePr>
            <a:graphicFrameLocks noGrp="1"/>
          </p:cNvGraphicFramePr>
          <p:nvPr>
            <p:ph sz="quarter" idx="10"/>
            <p:extLst>
              <p:ext uri="{D42A27DB-BD31-4B8C-83A1-F6EECF244321}">
                <p14:modId xmlns:p14="http://schemas.microsoft.com/office/powerpoint/2010/main" val="1790932347"/>
              </p:ext>
            </p:extLst>
          </p:nvPr>
        </p:nvGraphicFramePr>
        <p:xfrm>
          <a:off x="820615" y="1426307"/>
          <a:ext cx="10613508" cy="3715151"/>
        </p:xfrm>
        <a:graphic>
          <a:graphicData uri="http://schemas.openxmlformats.org/drawingml/2006/table">
            <a:tbl>
              <a:tblPr firstRow="1" bandRow="1">
                <a:tableStyleId>{B301B821-A1FF-4177-AEE7-76D212191A09}</a:tableStyleId>
              </a:tblPr>
              <a:tblGrid>
                <a:gridCol w="3537836">
                  <a:extLst>
                    <a:ext uri="{9D8B030D-6E8A-4147-A177-3AD203B41FA5}">
                      <a16:colId xmlns:a16="http://schemas.microsoft.com/office/drawing/2014/main" val="2998475154"/>
                    </a:ext>
                  </a:extLst>
                </a:gridCol>
                <a:gridCol w="3537836">
                  <a:extLst>
                    <a:ext uri="{9D8B030D-6E8A-4147-A177-3AD203B41FA5}">
                      <a16:colId xmlns:a16="http://schemas.microsoft.com/office/drawing/2014/main" val="503301728"/>
                    </a:ext>
                  </a:extLst>
                </a:gridCol>
                <a:gridCol w="3537836">
                  <a:extLst>
                    <a:ext uri="{9D8B030D-6E8A-4147-A177-3AD203B41FA5}">
                      <a16:colId xmlns:a16="http://schemas.microsoft.com/office/drawing/2014/main" val="2553589693"/>
                    </a:ext>
                  </a:extLst>
                </a:gridCol>
              </a:tblGrid>
              <a:tr h="337741">
                <a:tc>
                  <a:txBody>
                    <a:bodyPr/>
                    <a:lstStyle/>
                    <a:p>
                      <a:pPr algn="ctr" rtl="0" fontAlgn="base"/>
                      <a:r>
                        <a:rPr lang="en-US" sz="1400">
                          <a:effectLst/>
                          <a:latin typeface="Rockwell Light"/>
                        </a:rPr>
                        <a:t>Raw CSV Field </a:t>
                      </a:r>
                    </a:p>
                  </a:txBody>
                  <a:tcPr/>
                </a:tc>
                <a:tc>
                  <a:txBody>
                    <a:bodyPr/>
                    <a:lstStyle/>
                    <a:p>
                      <a:pPr algn="ctr" rtl="0" fontAlgn="base"/>
                      <a:r>
                        <a:rPr lang="en-US" sz="1400">
                          <a:effectLst/>
                          <a:latin typeface="Rockwell Light"/>
                        </a:rPr>
                        <a:t>Node </a:t>
                      </a:r>
                    </a:p>
                  </a:txBody>
                  <a:tcPr/>
                </a:tc>
                <a:tc>
                  <a:txBody>
                    <a:bodyPr/>
                    <a:lstStyle/>
                    <a:p>
                      <a:pPr algn="ctr" rtl="0" fontAlgn="base"/>
                      <a:r>
                        <a:rPr lang="en-US" sz="1400">
                          <a:effectLst/>
                          <a:latin typeface="Rockwell Light"/>
                        </a:rPr>
                        <a:t>Property </a:t>
                      </a:r>
                    </a:p>
                  </a:txBody>
                  <a:tcPr/>
                </a:tc>
                <a:extLst>
                  <a:ext uri="{0D108BD9-81ED-4DB2-BD59-A6C34878D82A}">
                    <a16:rowId xmlns:a16="http://schemas.microsoft.com/office/drawing/2014/main" val="3996705536"/>
                  </a:ext>
                </a:extLst>
              </a:tr>
              <a:tr h="337741">
                <a:tc>
                  <a:txBody>
                    <a:bodyPr/>
                    <a:lstStyle/>
                    <a:p>
                      <a:pPr algn="l" rtl="0" fontAlgn="base"/>
                      <a:r>
                        <a:rPr lang="en-US" sz="1400" err="1">
                          <a:effectLst/>
                          <a:latin typeface="Rockwell Light"/>
                        </a:rPr>
                        <a:t>comm_code</a:t>
                      </a:r>
                      <a:r>
                        <a:rPr lang="en-US" sz="1400">
                          <a:effectLst/>
                          <a:latin typeface="Rockwell Light"/>
                        </a:rPr>
                        <a:t> </a:t>
                      </a:r>
                    </a:p>
                  </a:txBody>
                  <a:tcPr/>
                </a:tc>
                <a:tc>
                  <a:txBody>
                    <a:bodyPr/>
                    <a:lstStyle/>
                    <a:p>
                      <a:pPr algn="l" rtl="0" fontAlgn="base"/>
                      <a:r>
                        <a:rPr lang="en-US" sz="1400">
                          <a:effectLst/>
                          <a:latin typeface="Rockwell Light"/>
                        </a:rPr>
                        <a:t>Commodity </a:t>
                      </a:r>
                    </a:p>
                  </a:txBody>
                  <a:tcPr/>
                </a:tc>
                <a:tc>
                  <a:txBody>
                    <a:bodyPr/>
                    <a:lstStyle/>
                    <a:p>
                      <a:pPr algn="l" rtl="0" fontAlgn="base"/>
                      <a:r>
                        <a:rPr lang="en-US" sz="1400" err="1">
                          <a:effectLst/>
                          <a:latin typeface="Rockwell Light"/>
                        </a:rPr>
                        <a:t>CommodityCode</a:t>
                      </a:r>
                      <a:r>
                        <a:rPr lang="en-US" sz="1400">
                          <a:effectLst/>
                          <a:latin typeface="Rockwell Light"/>
                        </a:rPr>
                        <a:t> </a:t>
                      </a:r>
                    </a:p>
                  </a:txBody>
                  <a:tcPr/>
                </a:tc>
                <a:extLst>
                  <a:ext uri="{0D108BD9-81ED-4DB2-BD59-A6C34878D82A}">
                    <a16:rowId xmlns:a16="http://schemas.microsoft.com/office/drawing/2014/main" val="100068044"/>
                  </a:ext>
                </a:extLst>
              </a:tr>
              <a:tr h="337741">
                <a:tc>
                  <a:txBody>
                    <a:bodyPr/>
                    <a:lstStyle/>
                    <a:p>
                      <a:pPr algn="l" rtl="0" fontAlgn="base"/>
                      <a:r>
                        <a:rPr lang="en-US" sz="1400">
                          <a:effectLst/>
                          <a:latin typeface="Rockwell Light"/>
                        </a:rPr>
                        <a:t>quantity </a:t>
                      </a:r>
                    </a:p>
                  </a:txBody>
                  <a:tcPr/>
                </a:tc>
                <a:tc>
                  <a:txBody>
                    <a:bodyPr/>
                    <a:lstStyle/>
                    <a:p>
                      <a:pPr algn="l" rtl="0" fontAlgn="base"/>
                      <a:r>
                        <a:rPr lang="en-US" sz="1400">
                          <a:effectLst/>
                          <a:latin typeface="Rockwell Light"/>
                        </a:rPr>
                        <a:t>Commodity </a:t>
                      </a:r>
                    </a:p>
                  </a:txBody>
                  <a:tcPr/>
                </a:tc>
                <a:tc>
                  <a:txBody>
                    <a:bodyPr/>
                    <a:lstStyle/>
                    <a:p>
                      <a:pPr algn="l" rtl="0" fontAlgn="base"/>
                      <a:r>
                        <a:rPr lang="en-US" sz="1400">
                          <a:effectLst/>
                          <a:latin typeface="Rockwell Light"/>
                        </a:rPr>
                        <a:t>Quantity </a:t>
                      </a:r>
                    </a:p>
                  </a:txBody>
                  <a:tcPr/>
                </a:tc>
                <a:extLst>
                  <a:ext uri="{0D108BD9-81ED-4DB2-BD59-A6C34878D82A}">
                    <a16:rowId xmlns:a16="http://schemas.microsoft.com/office/drawing/2014/main" val="222010252"/>
                  </a:ext>
                </a:extLst>
              </a:tr>
              <a:tr h="337741">
                <a:tc>
                  <a:txBody>
                    <a:bodyPr/>
                    <a:lstStyle/>
                    <a:p>
                      <a:pPr algn="l" rtl="0" fontAlgn="base"/>
                      <a:r>
                        <a:rPr lang="en-US" sz="1400" err="1">
                          <a:effectLst/>
                          <a:latin typeface="Rockwell Light"/>
                        </a:rPr>
                        <a:t>quantity_name</a:t>
                      </a:r>
                      <a:r>
                        <a:rPr lang="en-US" sz="1400">
                          <a:effectLst/>
                          <a:latin typeface="Rockwell Light"/>
                        </a:rPr>
                        <a:t> </a:t>
                      </a:r>
                    </a:p>
                  </a:txBody>
                  <a:tcPr/>
                </a:tc>
                <a:tc>
                  <a:txBody>
                    <a:bodyPr/>
                    <a:lstStyle/>
                    <a:p>
                      <a:pPr algn="l" rtl="0" fontAlgn="base"/>
                      <a:r>
                        <a:rPr lang="en-US" sz="1400">
                          <a:effectLst/>
                          <a:latin typeface="Rockwell Light"/>
                        </a:rPr>
                        <a:t>Commodity </a:t>
                      </a:r>
                    </a:p>
                  </a:txBody>
                  <a:tcPr/>
                </a:tc>
                <a:tc>
                  <a:txBody>
                    <a:bodyPr/>
                    <a:lstStyle/>
                    <a:p>
                      <a:pPr algn="l" rtl="0" fontAlgn="base"/>
                      <a:r>
                        <a:rPr lang="en-US" sz="1400" err="1">
                          <a:effectLst/>
                          <a:latin typeface="Rockwell Light"/>
                        </a:rPr>
                        <a:t>QuantityName</a:t>
                      </a:r>
                      <a:r>
                        <a:rPr lang="en-US" sz="1400">
                          <a:effectLst/>
                          <a:latin typeface="Rockwell Light"/>
                        </a:rPr>
                        <a:t> </a:t>
                      </a:r>
                    </a:p>
                  </a:txBody>
                  <a:tcPr/>
                </a:tc>
                <a:extLst>
                  <a:ext uri="{0D108BD9-81ED-4DB2-BD59-A6C34878D82A}">
                    <a16:rowId xmlns:a16="http://schemas.microsoft.com/office/drawing/2014/main" val="3639808174"/>
                  </a:ext>
                </a:extLst>
              </a:tr>
              <a:tr h="337741">
                <a:tc>
                  <a:txBody>
                    <a:bodyPr/>
                    <a:lstStyle/>
                    <a:p>
                      <a:pPr algn="l" rtl="0" fontAlgn="base"/>
                      <a:r>
                        <a:rPr lang="en-US" sz="1400" err="1">
                          <a:effectLst/>
                          <a:latin typeface="Rockwell Light"/>
                        </a:rPr>
                        <a:t>trade_usd</a:t>
                      </a:r>
                      <a:r>
                        <a:rPr lang="en-US" sz="1400">
                          <a:effectLst/>
                          <a:latin typeface="Rockwell Light"/>
                        </a:rPr>
                        <a:t> </a:t>
                      </a:r>
                    </a:p>
                  </a:txBody>
                  <a:tcPr/>
                </a:tc>
                <a:tc>
                  <a:txBody>
                    <a:bodyPr/>
                    <a:lstStyle/>
                    <a:p>
                      <a:pPr algn="l" rtl="0" fontAlgn="base"/>
                      <a:r>
                        <a:rPr lang="en-US" sz="1400">
                          <a:effectLst/>
                          <a:latin typeface="Rockwell Light"/>
                        </a:rPr>
                        <a:t>Commodity </a:t>
                      </a:r>
                    </a:p>
                  </a:txBody>
                  <a:tcPr/>
                </a:tc>
                <a:tc>
                  <a:txBody>
                    <a:bodyPr/>
                    <a:lstStyle/>
                    <a:p>
                      <a:pPr algn="l" rtl="0" fontAlgn="base"/>
                      <a:r>
                        <a:rPr lang="en-US" sz="1400" err="1">
                          <a:effectLst/>
                          <a:latin typeface="Rockwell Light"/>
                        </a:rPr>
                        <a:t>TradeValue</a:t>
                      </a:r>
                      <a:r>
                        <a:rPr lang="en-US" sz="1400">
                          <a:effectLst/>
                          <a:latin typeface="Rockwell Light"/>
                        </a:rPr>
                        <a:t> </a:t>
                      </a:r>
                    </a:p>
                  </a:txBody>
                  <a:tcPr/>
                </a:tc>
                <a:extLst>
                  <a:ext uri="{0D108BD9-81ED-4DB2-BD59-A6C34878D82A}">
                    <a16:rowId xmlns:a16="http://schemas.microsoft.com/office/drawing/2014/main" val="1531310653"/>
                  </a:ext>
                </a:extLst>
              </a:tr>
              <a:tr h="337741">
                <a:tc>
                  <a:txBody>
                    <a:bodyPr/>
                    <a:lstStyle/>
                    <a:p>
                      <a:pPr algn="l" rtl="0" fontAlgn="base"/>
                      <a:r>
                        <a:rPr lang="en-US" sz="1400">
                          <a:effectLst/>
                          <a:latin typeface="Rockwell Light"/>
                        </a:rPr>
                        <a:t>commodity </a:t>
                      </a:r>
                    </a:p>
                  </a:txBody>
                  <a:tcPr/>
                </a:tc>
                <a:tc>
                  <a:txBody>
                    <a:bodyPr/>
                    <a:lstStyle/>
                    <a:p>
                      <a:pPr algn="l" rtl="0" fontAlgn="base"/>
                      <a:r>
                        <a:rPr lang="en-US" sz="1400">
                          <a:effectLst/>
                          <a:latin typeface="Rockwell Light"/>
                        </a:rPr>
                        <a:t>Commodity </a:t>
                      </a:r>
                    </a:p>
                  </a:txBody>
                  <a:tcPr/>
                </a:tc>
                <a:tc>
                  <a:txBody>
                    <a:bodyPr/>
                    <a:lstStyle/>
                    <a:p>
                      <a:pPr algn="l" rtl="0" fontAlgn="base"/>
                      <a:r>
                        <a:rPr lang="en-US" sz="1400" err="1">
                          <a:effectLst/>
                          <a:latin typeface="Rockwell Light"/>
                        </a:rPr>
                        <a:t>CommodityName</a:t>
                      </a:r>
                      <a:r>
                        <a:rPr lang="en-US" sz="1400">
                          <a:effectLst/>
                          <a:latin typeface="Rockwell Light"/>
                        </a:rPr>
                        <a:t> </a:t>
                      </a:r>
                    </a:p>
                  </a:txBody>
                  <a:tcPr/>
                </a:tc>
                <a:extLst>
                  <a:ext uri="{0D108BD9-81ED-4DB2-BD59-A6C34878D82A}">
                    <a16:rowId xmlns:a16="http://schemas.microsoft.com/office/drawing/2014/main" val="475683791"/>
                  </a:ext>
                </a:extLst>
              </a:tr>
              <a:tr h="337741">
                <a:tc>
                  <a:txBody>
                    <a:bodyPr/>
                    <a:lstStyle/>
                    <a:p>
                      <a:pPr algn="l" rtl="0" fontAlgn="base"/>
                      <a:r>
                        <a:rPr lang="en-US" sz="1400" err="1">
                          <a:effectLst/>
                          <a:latin typeface="Rockwell Light"/>
                        </a:rPr>
                        <a:t>weight_kg</a:t>
                      </a:r>
                      <a:r>
                        <a:rPr lang="en-US" sz="1400">
                          <a:effectLst/>
                          <a:latin typeface="Rockwell Light"/>
                        </a:rPr>
                        <a:t> </a:t>
                      </a:r>
                    </a:p>
                  </a:txBody>
                  <a:tcPr/>
                </a:tc>
                <a:tc>
                  <a:txBody>
                    <a:bodyPr/>
                    <a:lstStyle/>
                    <a:p>
                      <a:pPr algn="l" rtl="0" fontAlgn="base"/>
                      <a:r>
                        <a:rPr lang="en-US" sz="1400">
                          <a:effectLst/>
                          <a:latin typeface="Rockwell Light"/>
                        </a:rPr>
                        <a:t>Commodity </a:t>
                      </a:r>
                    </a:p>
                  </a:txBody>
                  <a:tcPr/>
                </a:tc>
                <a:tc>
                  <a:txBody>
                    <a:bodyPr/>
                    <a:lstStyle/>
                    <a:p>
                      <a:pPr algn="l" rtl="0" fontAlgn="base"/>
                      <a:r>
                        <a:rPr lang="en-US" sz="1400">
                          <a:effectLst/>
                          <a:latin typeface="Rockwell Light"/>
                        </a:rPr>
                        <a:t>Weight </a:t>
                      </a:r>
                    </a:p>
                  </a:txBody>
                  <a:tcPr/>
                </a:tc>
                <a:extLst>
                  <a:ext uri="{0D108BD9-81ED-4DB2-BD59-A6C34878D82A}">
                    <a16:rowId xmlns:a16="http://schemas.microsoft.com/office/drawing/2014/main" val="4017377345"/>
                  </a:ext>
                </a:extLst>
              </a:tr>
              <a:tr h="337741">
                <a:tc>
                  <a:txBody>
                    <a:bodyPr/>
                    <a:lstStyle/>
                    <a:p>
                      <a:pPr algn="l" rtl="0" fontAlgn="base"/>
                      <a:r>
                        <a:rPr lang="en-US" sz="1400">
                          <a:effectLst/>
                          <a:latin typeface="Rockwell Light"/>
                        </a:rPr>
                        <a:t>category </a:t>
                      </a:r>
                    </a:p>
                  </a:txBody>
                  <a:tcPr/>
                </a:tc>
                <a:tc>
                  <a:txBody>
                    <a:bodyPr/>
                    <a:lstStyle/>
                    <a:p>
                      <a:pPr algn="l" rtl="0" fontAlgn="base"/>
                      <a:r>
                        <a:rPr lang="en-US" sz="1400">
                          <a:effectLst/>
                          <a:latin typeface="Rockwell Light"/>
                        </a:rPr>
                        <a:t>Category </a:t>
                      </a:r>
                    </a:p>
                  </a:txBody>
                  <a:tcPr/>
                </a:tc>
                <a:tc>
                  <a:txBody>
                    <a:bodyPr/>
                    <a:lstStyle/>
                    <a:p>
                      <a:pPr algn="l" rtl="0" fontAlgn="base"/>
                      <a:r>
                        <a:rPr lang="en-US" sz="1400">
                          <a:effectLst/>
                          <a:latin typeface="Rockwell Light"/>
                        </a:rPr>
                        <a:t>category </a:t>
                      </a:r>
                    </a:p>
                  </a:txBody>
                  <a:tcPr/>
                </a:tc>
                <a:extLst>
                  <a:ext uri="{0D108BD9-81ED-4DB2-BD59-A6C34878D82A}">
                    <a16:rowId xmlns:a16="http://schemas.microsoft.com/office/drawing/2014/main" val="1146053695"/>
                  </a:ext>
                </a:extLst>
              </a:tr>
              <a:tr h="337741">
                <a:tc>
                  <a:txBody>
                    <a:bodyPr/>
                    <a:lstStyle/>
                    <a:p>
                      <a:pPr algn="l" rtl="0" fontAlgn="base"/>
                      <a:r>
                        <a:rPr lang="en-US" sz="1400" err="1">
                          <a:effectLst/>
                          <a:latin typeface="Rockwell Light"/>
                        </a:rPr>
                        <a:t>country_or_area</a:t>
                      </a:r>
                      <a:r>
                        <a:rPr lang="en-US" sz="1400">
                          <a:effectLst/>
                          <a:latin typeface="Rockwell Light"/>
                        </a:rPr>
                        <a:t> </a:t>
                      </a:r>
                    </a:p>
                  </a:txBody>
                  <a:tcPr/>
                </a:tc>
                <a:tc>
                  <a:txBody>
                    <a:bodyPr/>
                    <a:lstStyle/>
                    <a:p>
                      <a:pPr algn="l" rtl="0" fontAlgn="base"/>
                      <a:r>
                        <a:rPr lang="en-US" sz="1400">
                          <a:effectLst/>
                          <a:latin typeface="Rockwell Light"/>
                        </a:rPr>
                        <a:t>Country </a:t>
                      </a:r>
                    </a:p>
                  </a:txBody>
                  <a:tcPr/>
                </a:tc>
                <a:tc>
                  <a:txBody>
                    <a:bodyPr/>
                    <a:lstStyle/>
                    <a:p>
                      <a:pPr algn="l" rtl="0" fontAlgn="base"/>
                      <a:r>
                        <a:rPr lang="en-US" sz="1400">
                          <a:effectLst/>
                          <a:latin typeface="Rockwell Light"/>
                        </a:rPr>
                        <a:t>country </a:t>
                      </a:r>
                    </a:p>
                  </a:txBody>
                  <a:tcPr/>
                </a:tc>
                <a:extLst>
                  <a:ext uri="{0D108BD9-81ED-4DB2-BD59-A6C34878D82A}">
                    <a16:rowId xmlns:a16="http://schemas.microsoft.com/office/drawing/2014/main" val="4197944602"/>
                  </a:ext>
                </a:extLst>
              </a:tr>
              <a:tr h="337741">
                <a:tc>
                  <a:txBody>
                    <a:bodyPr/>
                    <a:lstStyle/>
                    <a:p>
                      <a:pPr algn="l" rtl="0" fontAlgn="base"/>
                      <a:r>
                        <a:rPr lang="en-US" sz="1400">
                          <a:effectLst/>
                          <a:latin typeface="Rockwell Light"/>
                        </a:rPr>
                        <a:t>flow </a:t>
                      </a:r>
                    </a:p>
                  </a:txBody>
                  <a:tcPr/>
                </a:tc>
                <a:tc>
                  <a:txBody>
                    <a:bodyPr/>
                    <a:lstStyle/>
                    <a:p>
                      <a:pPr algn="l" rtl="0" fontAlgn="base"/>
                      <a:r>
                        <a:rPr lang="en-US" sz="1400">
                          <a:effectLst/>
                          <a:latin typeface="Rockwell Light"/>
                        </a:rPr>
                        <a:t>Flow </a:t>
                      </a:r>
                    </a:p>
                  </a:txBody>
                  <a:tcPr/>
                </a:tc>
                <a:tc>
                  <a:txBody>
                    <a:bodyPr/>
                    <a:lstStyle/>
                    <a:p>
                      <a:pPr algn="l" rtl="0" fontAlgn="base"/>
                      <a:r>
                        <a:rPr lang="en-US" sz="1400">
                          <a:effectLst/>
                          <a:latin typeface="Rockwell Light"/>
                        </a:rPr>
                        <a:t>flow </a:t>
                      </a:r>
                    </a:p>
                  </a:txBody>
                  <a:tcPr/>
                </a:tc>
                <a:extLst>
                  <a:ext uri="{0D108BD9-81ED-4DB2-BD59-A6C34878D82A}">
                    <a16:rowId xmlns:a16="http://schemas.microsoft.com/office/drawing/2014/main" val="3130100507"/>
                  </a:ext>
                </a:extLst>
              </a:tr>
              <a:tr h="337741">
                <a:tc>
                  <a:txBody>
                    <a:bodyPr/>
                    <a:lstStyle/>
                    <a:p>
                      <a:pPr algn="l" rtl="0" fontAlgn="base"/>
                      <a:r>
                        <a:rPr lang="en-US" sz="1400">
                          <a:effectLst/>
                          <a:latin typeface="Rockwell Light"/>
                        </a:rPr>
                        <a:t>year </a:t>
                      </a:r>
                    </a:p>
                  </a:txBody>
                  <a:tcPr/>
                </a:tc>
                <a:tc>
                  <a:txBody>
                    <a:bodyPr/>
                    <a:lstStyle/>
                    <a:p>
                      <a:pPr algn="l" rtl="0" fontAlgn="base"/>
                      <a:r>
                        <a:rPr lang="en-US" sz="1400">
                          <a:effectLst/>
                          <a:latin typeface="Rockwell Light"/>
                        </a:rPr>
                        <a:t>Year </a:t>
                      </a:r>
                    </a:p>
                  </a:txBody>
                  <a:tcPr/>
                </a:tc>
                <a:tc>
                  <a:txBody>
                    <a:bodyPr/>
                    <a:lstStyle/>
                    <a:p>
                      <a:pPr algn="l" rtl="0" fontAlgn="base"/>
                      <a:r>
                        <a:rPr lang="en-US" sz="1400">
                          <a:effectLst/>
                          <a:latin typeface="Rockwell Light"/>
                        </a:rPr>
                        <a:t>year </a:t>
                      </a:r>
                    </a:p>
                  </a:txBody>
                  <a:tcPr/>
                </a:tc>
                <a:extLst>
                  <a:ext uri="{0D108BD9-81ED-4DB2-BD59-A6C34878D82A}">
                    <a16:rowId xmlns:a16="http://schemas.microsoft.com/office/drawing/2014/main" val="700986914"/>
                  </a:ext>
                </a:extLst>
              </a:tr>
            </a:tbl>
          </a:graphicData>
        </a:graphic>
      </p:graphicFrame>
    </p:spTree>
    <p:extLst>
      <p:ext uri="{BB962C8B-B14F-4D97-AF65-F5344CB8AC3E}">
        <p14:creationId xmlns:p14="http://schemas.microsoft.com/office/powerpoint/2010/main" val="33537066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NEU SIA Theme">
  <a:themeElements>
    <a:clrScheme name="NEU SIA">
      <a:dk1>
        <a:srgbClr val="385775"/>
      </a:dk1>
      <a:lt1>
        <a:srgbClr val="FFFFFF"/>
      </a:lt1>
      <a:dk2>
        <a:srgbClr val="99A3B0"/>
      </a:dk2>
      <a:lt2>
        <a:srgbClr val="CFC7BF"/>
      </a:lt2>
      <a:accent1>
        <a:srgbClr val="385775"/>
      </a:accent1>
      <a:accent2>
        <a:srgbClr val="FFBF3D"/>
      </a:accent2>
      <a:accent3>
        <a:srgbClr val="00CFB5"/>
      </a:accent3>
      <a:accent4>
        <a:srgbClr val="52CFE5"/>
      </a:accent4>
      <a:accent5>
        <a:srgbClr val="D41B2C"/>
      </a:accent5>
      <a:accent6>
        <a:srgbClr val="FF854F"/>
      </a:accent6>
      <a:hlink>
        <a:srgbClr val="006EB5"/>
      </a:hlink>
      <a:folHlink>
        <a:srgbClr val="006EB5"/>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U SIA Theme" id="{0CE0C9D4-1794-4ABF-AF23-B01EFC2229C5}" vid="{617CFAFB-DA3C-4C0B-A63E-E2B71598AE75}"/>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NEU SIA Theme</vt:lpstr>
      <vt:lpstr>Big Data Architecture and Governance</vt:lpstr>
      <vt:lpstr>About the Data</vt:lpstr>
      <vt:lpstr>Use Cases of the Dataset</vt:lpstr>
      <vt:lpstr>Vision Diagram</vt:lpstr>
      <vt:lpstr>PowerPoint Presentation</vt:lpstr>
      <vt:lpstr>Graph Data Model</vt:lpstr>
      <vt:lpstr>Data profiling </vt:lpstr>
      <vt:lpstr>PowerPoint Presentation</vt:lpstr>
      <vt:lpstr>Data Mapping</vt:lpstr>
      <vt:lpstr>Data Cleaning</vt:lpstr>
      <vt:lpstr>Technical Metadata</vt:lpstr>
      <vt:lpstr>Business Metadata</vt:lpstr>
      <vt:lpstr>Cypher for Neo4j</vt:lpstr>
      <vt:lpstr>Neo4j Data Model</vt:lpstr>
      <vt:lpstr>Data Validation</vt:lpstr>
      <vt:lpstr>PowerPoint Presentation</vt:lpstr>
      <vt:lpstr>Data Integration</vt:lpstr>
      <vt:lpstr>Data Integration</vt:lpstr>
      <vt:lpstr>Airflow Login Screen</vt:lpstr>
      <vt:lpstr>Airflow DAG to orchestrate the Data Integration from CSV to Neo4J</vt:lpstr>
      <vt:lpstr>Data Visualization</vt:lpstr>
      <vt:lpstr>Key Insights from the Data</vt:lpstr>
      <vt:lpstr>Data Visualization</vt:lpstr>
      <vt:lpstr>Data Visualization</vt:lpstr>
      <vt:lpstr>Data Visualization</vt:lpstr>
      <vt:lpstr>Data Visualization</vt:lpstr>
      <vt:lpstr>Data Visualization</vt:lpstr>
      <vt:lpstr>Risks and Issues</vt:lpstr>
      <vt:lpstr>Challenges Encountered</vt:lpstr>
      <vt:lpstr>End User Instructions – Data Ingestion &amp; Integration</vt:lpstr>
      <vt:lpstr>End User Instructions – Data Visualization</vt:lpstr>
      <vt:lpstr>Velero Screenshots</vt:lpstr>
      <vt:lpstr>Project Milestones/Tasks</vt:lpstr>
      <vt:lpstr>Project Timesheet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2021-04-22T20:09:48Z</dcterms:created>
  <dcterms:modified xsi:type="dcterms:W3CDTF">2021-04-24T15:33:22Z</dcterms:modified>
</cp:coreProperties>
</file>