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7425" autoAdjust="0"/>
  </p:normalViewPr>
  <p:slideViewPr>
    <p:cSldViewPr>
      <p:cViewPr varScale="1">
        <p:scale>
          <a:sx n="33" d="100"/>
          <a:sy n="33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243BE-55F4-4AF5-A1DA-910B05DCB45F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C0A0-0AAC-412C-9EDD-A25CC563D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5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. JavaScript is the only client side language universally supported by all browsers. But JavaScript is not the best designed language. It’s not a class-based object-oriented language, doesn’t support class based inheritance, unreliable dynamic typing and lacks in compile time error checking.</a:t>
            </a:r>
          </a:p>
          <a:p>
            <a:endParaRPr lang="en-IN" b="1" dirty="0" smtClean="0"/>
          </a:p>
          <a:p>
            <a:r>
              <a:rPr lang="en-IN" b="1" dirty="0" smtClean="0"/>
              <a:t>.</a:t>
            </a:r>
            <a:r>
              <a:rPr lang="en-IN" b="1" dirty="0" err="1" smtClean="0"/>
              <a:t>TypeScript</a:t>
            </a:r>
            <a:r>
              <a:rPr lang="en-IN" b="1" dirty="0" smtClean="0"/>
              <a:t> addresses all these problems. In other words, </a:t>
            </a:r>
            <a:r>
              <a:rPr lang="en-IN" b="1" dirty="0" err="1" smtClean="0"/>
              <a:t>TypeScript</a:t>
            </a:r>
            <a:r>
              <a:rPr lang="en-IN" b="1" dirty="0" smtClean="0"/>
              <a:t> is an attempt to “fix” JavaScript problems.</a:t>
            </a:r>
          </a:p>
          <a:p>
            <a:endParaRPr lang="en-IN" b="1" dirty="0" smtClean="0"/>
          </a:p>
          <a:p>
            <a:r>
              <a:rPr lang="en-IN" b="1" dirty="0" smtClean="0"/>
              <a:t>.</a:t>
            </a:r>
            <a:r>
              <a:rPr lang="en-IN" b="1" dirty="0" err="1" smtClean="0"/>
              <a:t>TypeScript</a:t>
            </a:r>
            <a:r>
              <a:rPr lang="en-IN" b="1" dirty="0" smtClean="0"/>
              <a:t> is a free and open source programming language developed and maintained by Microsoft.</a:t>
            </a:r>
          </a:p>
          <a:p>
            <a:endParaRPr lang="en-IN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IN A STATICALLY TYPED LANGUAGE, VARIABLES, PARAMETERS, AND MEMBERS OF OBJECTS (JAVASCRIPT CALLS THEM PROPERTIES) HAVE TYPES THAT THE COMPILER KNOWS AT COMPILE TIME.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C0A0-0AAC-412C-9EDD-A25CC563D60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1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C0A0-0AAC-412C-9EDD-A25CC563D60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6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As per above code, </a:t>
            </a:r>
            <a:r>
              <a:rPr lang="en-IN" dirty="0" err="1" smtClean="0"/>
              <a:t>fordCar</a:t>
            </a:r>
            <a:r>
              <a:rPr lang="en-IN" dirty="0" smtClean="0"/>
              <a:t> variable will give us compile time error. To make classes accessible outside module use export keyword for classes.</a:t>
            </a:r>
          </a:p>
          <a:p>
            <a:r>
              <a:rPr lang="en-IN" dirty="0" smtClean="0"/>
              <a:t>module Vehicle </a:t>
            </a:r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export class Car</a:t>
            </a:r>
          </a:p>
          <a:p>
            <a:r>
              <a:rPr lang="en-IN" dirty="0" smtClean="0"/>
              <a:t> { </a:t>
            </a:r>
          </a:p>
          <a:p>
            <a:r>
              <a:rPr lang="en-IN" dirty="0" smtClean="0"/>
              <a:t>constructor ( public make: string, public model: string) { } </a:t>
            </a:r>
          </a:p>
          <a:p>
            <a:r>
              <a:rPr lang="en-IN" dirty="0" smtClean="0"/>
              <a:t>}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audiCar</a:t>
            </a:r>
            <a:r>
              <a:rPr lang="en-IN" dirty="0" smtClean="0"/>
              <a:t> = new Car("Audi", "Q7");</a:t>
            </a:r>
          </a:p>
          <a:p>
            <a:r>
              <a:rPr lang="en-IN" dirty="0" smtClean="0"/>
              <a:t> } </a:t>
            </a:r>
          </a:p>
          <a:p>
            <a:r>
              <a:rPr lang="en-IN" dirty="0" smtClean="0"/>
              <a:t>// This works now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fordCar</a:t>
            </a:r>
            <a:r>
              <a:rPr lang="en-IN" dirty="0" smtClean="0"/>
              <a:t> = </a:t>
            </a:r>
            <a:r>
              <a:rPr lang="en-IN" dirty="0" err="1" smtClean="0"/>
              <a:t>Vehicle.Car</a:t>
            </a:r>
            <a:r>
              <a:rPr lang="en-IN" dirty="0" smtClean="0"/>
              <a:t>("Ford", "</a:t>
            </a:r>
            <a:r>
              <a:rPr lang="en-IN" dirty="0" err="1" smtClean="0"/>
              <a:t>Figo</a:t>
            </a:r>
            <a:r>
              <a:rPr lang="en-IN" dirty="0" smtClean="0"/>
              <a:t>");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C0A0-0AAC-412C-9EDD-A25CC563D60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6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function Demo(arg1: number, arg2? :number)</a:t>
            </a:r>
          </a:p>
          <a:p>
            <a:r>
              <a:rPr lang="en-IN" dirty="0" smtClean="0"/>
              <a:t> { </a:t>
            </a:r>
          </a:p>
          <a:p>
            <a:r>
              <a:rPr lang="en-IN" dirty="0" smtClean="0"/>
              <a:t>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C0A0-0AAC-412C-9EDD-A25CC563D60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3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class Customer </a:t>
            </a:r>
          </a:p>
          <a:p>
            <a:r>
              <a:rPr lang="en-IN" dirty="0" smtClean="0"/>
              <a:t>{ name: string; Id: number; add(Id: number); </a:t>
            </a:r>
          </a:p>
          <a:p>
            <a:r>
              <a:rPr lang="en-IN" dirty="0" smtClean="0"/>
              <a:t>add(</a:t>
            </a:r>
            <a:r>
              <a:rPr lang="en-IN" dirty="0" err="1" smtClean="0"/>
              <a:t>name:string</a:t>
            </a:r>
            <a:r>
              <a:rPr lang="en-IN" dirty="0" smtClean="0"/>
              <a:t>); add(value: any) </a:t>
            </a:r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if (value &amp;&amp; </a:t>
            </a:r>
            <a:r>
              <a:rPr lang="en-IN" dirty="0" err="1" smtClean="0"/>
              <a:t>typeof</a:t>
            </a:r>
            <a:r>
              <a:rPr lang="en-IN" dirty="0" smtClean="0"/>
              <a:t> value == "number")</a:t>
            </a:r>
          </a:p>
          <a:p>
            <a:r>
              <a:rPr lang="en-IN" dirty="0" smtClean="0"/>
              <a:t> { //Do something }</a:t>
            </a:r>
          </a:p>
          <a:p>
            <a:r>
              <a:rPr lang="en-IN" dirty="0" smtClean="0"/>
              <a:t> if (value &amp;&amp; </a:t>
            </a:r>
            <a:r>
              <a:rPr lang="en-IN" dirty="0" err="1" smtClean="0"/>
              <a:t>typeof</a:t>
            </a:r>
            <a:r>
              <a:rPr lang="en-IN" dirty="0" smtClean="0"/>
              <a:t> value == "string") </a:t>
            </a:r>
          </a:p>
          <a:p>
            <a:r>
              <a:rPr lang="en-IN" dirty="0" smtClean="0"/>
              <a:t>{ //Do Something } }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C0A0-0AAC-412C-9EDD-A25CC563D60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1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r>
              <a:rPr lang="en-IN" dirty="0" smtClean="0"/>
              <a:t> Definition Manager (TSD) is a package manager to search and install </a:t>
            </a:r>
            <a:r>
              <a:rPr lang="en-IN" dirty="0" err="1" smtClean="0"/>
              <a:t>TypeScript</a:t>
            </a:r>
            <a:r>
              <a:rPr lang="en-IN" dirty="0" smtClean="0"/>
              <a:t> definition files directly from the community driven </a:t>
            </a:r>
            <a:r>
              <a:rPr lang="en-IN" u="sng" dirty="0" err="1" smtClean="0">
                <a:hlinkClick r:id="rId3"/>
              </a:rPr>
              <a:t>DefinitelyTyped</a:t>
            </a:r>
            <a:r>
              <a:rPr lang="en-IN" dirty="0" smtClean="0"/>
              <a:t> repository. Let’s see with an example. </a:t>
            </a:r>
          </a:p>
          <a:p>
            <a:r>
              <a:rPr lang="en-IN" dirty="0" smtClean="0"/>
              <a:t>Suppose, you want to use some </a:t>
            </a:r>
            <a:r>
              <a:rPr lang="en-IN" dirty="0" err="1" smtClean="0"/>
              <a:t>jQuery</a:t>
            </a:r>
            <a:r>
              <a:rPr lang="en-IN" dirty="0" smtClean="0"/>
              <a:t> code in your .</a:t>
            </a:r>
            <a:r>
              <a:rPr lang="en-IN" dirty="0" err="1" smtClean="0"/>
              <a:t>ts</a:t>
            </a:r>
            <a:r>
              <a:rPr lang="en-IN" dirty="0" smtClean="0"/>
              <a:t> file.</a:t>
            </a:r>
          </a:p>
          <a:p>
            <a:r>
              <a:rPr lang="en-IN" dirty="0" smtClean="0"/>
              <a:t>$(document).ready(function() { //Your </a:t>
            </a:r>
            <a:r>
              <a:rPr lang="en-IN" dirty="0" err="1" smtClean="0"/>
              <a:t>jQuery</a:t>
            </a:r>
            <a:r>
              <a:rPr lang="en-IN" dirty="0" smtClean="0"/>
              <a:t> code }); And now when you try to compile it using </a:t>
            </a:r>
            <a:r>
              <a:rPr lang="en-IN" dirty="0" err="1" smtClean="0"/>
              <a:t>tsc</a:t>
            </a:r>
            <a:r>
              <a:rPr lang="en-IN" dirty="0" smtClean="0"/>
              <a:t>, you will get compile time error </a:t>
            </a:r>
            <a:r>
              <a:rPr lang="en-IN" b="1" dirty="0" smtClean="0"/>
              <a:t>Cannot find name “$”.</a:t>
            </a:r>
            <a:r>
              <a:rPr lang="en-IN" dirty="0" smtClean="0"/>
              <a:t> That’s because </a:t>
            </a:r>
            <a:r>
              <a:rPr lang="en-IN" dirty="0" err="1" smtClean="0"/>
              <a:t>TypeScript</a:t>
            </a:r>
            <a:r>
              <a:rPr lang="en-IN" dirty="0" smtClean="0"/>
              <a:t> can’t understand what does “$” means. So somehow we need to inform </a:t>
            </a:r>
            <a:r>
              <a:rPr lang="en-IN" dirty="0" err="1" smtClean="0"/>
              <a:t>TypeScript</a:t>
            </a:r>
            <a:r>
              <a:rPr lang="en-IN" dirty="0" smtClean="0"/>
              <a:t> compiler that it belongs to </a:t>
            </a:r>
            <a:r>
              <a:rPr lang="en-IN" dirty="0" err="1" smtClean="0"/>
              <a:t>jQuery</a:t>
            </a:r>
            <a:r>
              <a:rPr lang="en-IN" dirty="0" smtClean="0"/>
              <a:t>. That’s where TSD comes into play. You can download </a:t>
            </a:r>
            <a:r>
              <a:rPr lang="en-IN" dirty="0" err="1" smtClean="0"/>
              <a:t>jQuery</a:t>
            </a:r>
            <a:r>
              <a:rPr lang="en-IN" dirty="0" smtClean="0"/>
              <a:t> Type Definition file and include it in your .</a:t>
            </a:r>
            <a:r>
              <a:rPr lang="en-IN" dirty="0" err="1" smtClean="0"/>
              <a:t>ts</a:t>
            </a:r>
            <a:r>
              <a:rPr lang="en-IN" dirty="0" smtClean="0"/>
              <a:t> file. First, install TSD.</a:t>
            </a:r>
          </a:p>
          <a:p>
            <a:r>
              <a:rPr lang="en-IN" dirty="0" err="1" smtClean="0"/>
              <a:t>npm</a:t>
            </a:r>
            <a:r>
              <a:rPr lang="en-IN" dirty="0" smtClean="0"/>
              <a:t> install </a:t>
            </a:r>
            <a:r>
              <a:rPr lang="en-IN" dirty="0" err="1" smtClean="0"/>
              <a:t>tsd</a:t>
            </a:r>
            <a:r>
              <a:rPr lang="en-IN" dirty="0" smtClean="0"/>
              <a:t> -g In your typescript directory, create a new typescript project by running:</a:t>
            </a:r>
          </a:p>
          <a:p>
            <a:r>
              <a:rPr lang="en-IN" dirty="0" err="1" smtClean="0"/>
              <a:t>tsd</a:t>
            </a:r>
            <a:r>
              <a:rPr lang="en-IN" dirty="0" smtClean="0"/>
              <a:t> </a:t>
            </a:r>
            <a:r>
              <a:rPr lang="en-IN" dirty="0" err="1" smtClean="0"/>
              <a:t>init</a:t>
            </a:r>
            <a:r>
              <a:rPr lang="en-IN" dirty="0" smtClean="0"/>
              <a:t> Then install the definition file for </a:t>
            </a:r>
            <a:r>
              <a:rPr lang="en-IN" dirty="0" err="1" smtClean="0"/>
              <a:t>jquery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tsd</a:t>
            </a:r>
            <a:r>
              <a:rPr lang="en-IN" dirty="0" smtClean="0"/>
              <a:t> query </a:t>
            </a:r>
            <a:r>
              <a:rPr lang="en-IN" dirty="0" err="1" smtClean="0"/>
              <a:t>jquery</a:t>
            </a:r>
            <a:r>
              <a:rPr lang="en-IN" dirty="0" smtClean="0"/>
              <a:t> --action install This will download and create a new directory containing your </a:t>
            </a:r>
            <a:r>
              <a:rPr lang="en-IN" dirty="0" err="1" smtClean="0"/>
              <a:t>jquery</a:t>
            </a:r>
            <a:r>
              <a:rPr lang="en-IN" dirty="0" smtClean="0"/>
              <a:t> definition file. The definition file ends with “.</a:t>
            </a:r>
            <a:r>
              <a:rPr lang="en-IN" dirty="0" err="1" smtClean="0"/>
              <a:t>d.ts</a:t>
            </a:r>
            <a:r>
              <a:rPr lang="en-IN" dirty="0" smtClean="0"/>
              <a:t>”. So now include it by updating your typescript file to point to the </a:t>
            </a:r>
            <a:r>
              <a:rPr lang="en-IN" dirty="0" err="1" smtClean="0"/>
              <a:t>jquery</a:t>
            </a:r>
            <a:r>
              <a:rPr lang="en-IN" dirty="0" smtClean="0"/>
              <a:t> definition.</a:t>
            </a:r>
          </a:p>
          <a:p>
            <a:r>
              <a:rPr lang="en-IN" dirty="0" smtClean="0"/>
              <a:t>/// &lt;reference path="</a:t>
            </a:r>
            <a:r>
              <a:rPr lang="en-IN" dirty="0" err="1" smtClean="0"/>
              <a:t>typings</a:t>
            </a:r>
            <a:r>
              <a:rPr lang="en-IN" dirty="0" smtClean="0"/>
              <a:t>/</a:t>
            </a:r>
            <a:r>
              <a:rPr lang="en-IN" dirty="0" err="1" smtClean="0"/>
              <a:t>jquery</a:t>
            </a:r>
            <a:r>
              <a:rPr lang="en-IN" dirty="0" smtClean="0"/>
              <a:t>/</a:t>
            </a:r>
            <a:r>
              <a:rPr lang="en-IN" dirty="0" err="1" smtClean="0"/>
              <a:t>jquery.d.ts</a:t>
            </a:r>
            <a:r>
              <a:rPr lang="en-IN" dirty="0" smtClean="0"/>
              <a:t>" /&gt; $(document).ready(function() { //To Do }); Now try to compile again and this time </a:t>
            </a:r>
            <a:r>
              <a:rPr lang="en-IN" dirty="0" err="1" smtClean="0"/>
              <a:t>js</a:t>
            </a:r>
            <a:r>
              <a:rPr lang="en-IN" dirty="0" smtClean="0"/>
              <a:t> will be generated without any error.</a:t>
            </a:r>
          </a:p>
          <a:p>
            <a:r>
              <a:rPr lang="en-IN" dirty="0" smtClean="0"/>
              <a:t>So TSD will help you to get type definition file for required framework. If you wish to use angular, then download angular type definition file.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C0A0-0AAC-412C-9EDD-A25CC563D60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4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C0A0-0AAC-412C-9EDD-A25CC563D60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5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2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5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92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6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8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DB95-9002-436D-806E-4D63CF2CBF47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EBCD-22C4-4A24-95F8-F5B32AB56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rocks.com/en/tutorials/developertools/sourcemap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lkingdotnet.com/what-is-visual-studio-code-and-difference-between-visual-studio-201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is </a:t>
            </a:r>
            <a:r>
              <a:rPr lang="en-IN" b="1" dirty="0" err="1" smtClean="0"/>
              <a:t>TypeScript</a:t>
            </a:r>
            <a:r>
              <a:rPr lang="en-IN" b="1" dirty="0" smtClean="0"/>
              <a:t> and why do we need it?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It is a strict superset of JavaScript, and adds optional static typing and class-based object-oriented programming to the language. 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1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Which object oriented terms are supported by </a:t>
            </a:r>
            <a:r>
              <a:rPr lang="en-IN" b="1" dirty="0" err="1" smtClean="0"/>
              <a:t>TypeScript</a:t>
            </a:r>
            <a:r>
              <a:rPr lang="en-IN" b="1" dirty="0" smtClean="0"/>
              <a:t>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</a:p>
          <a:p>
            <a:r>
              <a:rPr lang="en-IN" dirty="0" smtClean="0"/>
              <a:t>Classes</a:t>
            </a:r>
          </a:p>
          <a:p>
            <a:r>
              <a:rPr lang="en-IN" dirty="0" smtClean="0"/>
              <a:t>Interfaces</a:t>
            </a:r>
          </a:p>
          <a:p>
            <a:r>
              <a:rPr lang="en-IN" dirty="0" smtClean="0"/>
              <a:t>Data Types</a:t>
            </a:r>
          </a:p>
          <a:p>
            <a:r>
              <a:rPr lang="en-IN" dirty="0" smtClean="0"/>
              <a:t>Member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78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Which are the different data types supported by </a:t>
            </a:r>
            <a:r>
              <a:rPr lang="en-IN" b="1" dirty="0" err="1" smtClean="0"/>
              <a:t>TypeScript</a:t>
            </a:r>
            <a:r>
              <a:rPr lang="en-IN" b="1" dirty="0" smtClean="0"/>
              <a:t>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Boolean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bValue</a:t>
            </a:r>
            <a:r>
              <a:rPr lang="en-IN" dirty="0" smtClean="0"/>
              <a:t>: </a:t>
            </a:r>
            <a:r>
              <a:rPr lang="en-IN" dirty="0" err="1" smtClean="0"/>
              <a:t>boolean</a:t>
            </a:r>
            <a:r>
              <a:rPr lang="en-IN" dirty="0" smtClean="0"/>
              <a:t> = false;</a:t>
            </a:r>
          </a:p>
          <a:p>
            <a:r>
              <a:rPr lang="en-IN" dirty="0" smtClean="0"/>
              <a:t>Number </a:t>
            </a:r>
            <a:r>
              <a:rPr lang="en-IN" dirty="0" err="1" smtClean="0"/>
              <a:t>var</a:t>
            </a:r>
            <a:r>
              <a:rPr lang="en-IN" dirty="0" smtClean="0"/>
              <a:t> age: number = 16;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var</a:t>
            </a:r>
            <a:r>
              <a:rPr lang="en-IN" dirty="0" smtClean="0"/>
              <a:t> name: string = "</a:t>
            </a:r>
            <a:r>
              <a:rPr lang="en-IN" dirty="0" err="1" smtClean="0"/>
              <a:t>jon</a:t>
            </a:r>
            <a:r>
              <a:rPr lang="en-IN" dirty="0" smtClean="0"/>
              <a:t>";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Array </a:t>
            </a:r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list:number</a:t>
            </a:r>
            <a:r>
              <a:rPr lang="en-IN" dirty="0" smtClean="0">
                <a:solidFill>
                  <a:srgbClr val="FF0000"/>
                </a:solidFill>
              </a:rPr>
              <a:t>[] = [1, 2, 3];</a:t>
            </a:r>
          </a:p>
          <a:p>
            <a:r>
              <a:rPr lang="en-IN" dirty="0" err="1" smtClean="0"/>
              <a:t>Enum</a:t>
            </a:r>
            <a:r>
              <a:rPr lang="en-IN" dirty="0" smtClean="0"/>
              <a:t> </a:t>
            </a:r>
            <a:r>
              <a:rPr lang="en-IN" dirty="0" err="1" smtClean="0"/>
              <a:t>enum</a:t>
            </a:r>
            <a:r>
              <a:rPr lang="en-IN" dirty="0" smtClean="0"/>
              <a:t> </a:t>
            </a:r>
            <a:r>
              <a:rPr lang="en-IN" dirty="0" err="1" smtClean="0"/>
              <a:t>Color</a:t>
            </a:r>
            <a:r>
              <a:rPr lang="en-IN" dirty="0" smtClean="0"/>
              <a:t> {Red, Green, Blue};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c: </a:t>
            </a:r>
            <a:r>
              <a:rPr lang="en-IN" dirty="0" err="1" smtClean="0"/>
              <a:t>Color</a:t>
            </a:r>
            <a:r>
              <a:rPr lang="en-IN" dirty="0" smtClean="0"/>
              <a:t> = </a:t>
            </a:r>
            <a:r>
              <a:rPr lang="en-IN" dirty="0" err="1" smtClean="0"/>
              <a:t>Color.Green</a:t>
            </a:r>
            <a:r>
              <a:rPr lang="en-IN" dirty="0" smtClean="0"/>
              <a:t>;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Any </a:t>
            </a:r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unknownType</a:t>
            </a:r>
            <a:r>
              <a:rPr lang="en-IN" dirty="0" smtClean="0">
                <a:solidFill>
                  <a:srgbClr val="FF0000"/>
                </a:solidFill>
              </a:rPr>
              <a:t>: any = 4;</a:t>
            </a:r>
          </a:p>
          <a:p>
            <a:r>
              <a:rPr lang="en-IN" dirty="0" smtClean="0"/>
              <a:t>Void function </a:t>
            </a:r>
            <a:r>
              <a:rPr lang="en-IN" dirty="0" err="1" smtClean="0"/>
              <a:t>NoReturnType</a:t>
            </a:r>
            <a:r>
              <a:rPr lang="en-IN" dirty="0" smtClean="0"/>
              <a:t>(): void { 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23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How </a:t>
            </a:r>
            <a:r>
              <a:rPr lang="en-IN" b="1" dirty="0" err="1" smtClean="0"/>
              <a:t>TypeScript</a:t>
            </a:r>
            <a:r>
              <a:rPr lang="en-IN" b="1" dirty="0" smtClean="0"/>
              <a:t> is optionally statically typed language?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TypeScript</a:t>
            </a:r>
            <a:r>
              <a:rPr lang="en-IN" dirty="0" smtClean="0"/>
              <a:t> is referred as optionally statically typed, which means you can ask the compiler to ignore the type of a variable. Using any data type, we can assign any type of value to the variable. </a:t>
            </a:r>
            <a:r>
              <a:rPr lang="en-IN" dirty="0" err="1" smtClean="0"/>
              <a:t>TypeScript</a:t>
            </a:r>
            <a:r>
              <a:rPr lang="en-IN" dirty="0" smtClean="0"/>
              <a:t> will not give any error checking during compilation.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unknownType</a:t>
            </a:r>
            <a:r>
              <a:rPr lang="en-IN" dirty="0" smtClean="0"/>
              <a:t>: any = 4; </a:t>
            </a:r>
            <a:r>
              <a:rPr lang="en-IN" dirty="0" err="1" smtClean="0"/>
              <a:t>unknownType</a:t>
            </a:r>
            <a:r>
              <a:rPr lang="en-IN" dirty="0" smtClean="0"/>
              <a:t> = "Okay, I am a string"; </a:t>
            </a:r>
            <a:r>
              <a:rPr lang="en-IN" dirty="0" err="1" smtClean="0"/>
              <a:t>unknownType</a:t>
            </a:r>
            <a:r>
              <a:rPr lang="en-IN" dirty="0" smtClean="0"/>
              <a:t> = false; // A </a:t>
            </a:r>
            <a:r>
              <a:rPr lang="en-IN" dirty="0" err="1" smtClean="0"/>
              <a:t>boolean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are modules in </a:t>
            </a:r>
            <a:r>
              <a:rPr lang="en-IN" b="1" dirty="0" err="1" smtClean="0"/>
              <a:t>TypeScript</a:t>
            </a:r>
            <a:r>
              <a:rPr lang="en-IN" b="1" dirty="0" smtClean="0"/>
              <a:t>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Modules are the way to organize code in </a:t>
            </a:r>
            <a:r>
              <a:rPr lang="en-IN" dirty="0" err="1" smtClean="0"/>
              <a:t>TypeScript</a:t>
            </a:r>
            <a:r>
              <a:rPr lang="en-IN" dirty="0" smtClean="0"/>
              <a:t>. Modules don’t have any features, but can contain classes and interfaces. It is same like namespace in C#.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0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are classes in </a:t>
            </a:r>
            <a:r>
              <a:rPr lang="en-IN" b="1" dirty="0" err="1" smtClean="0"/>
              <a:t>TypeScript</a:t>
            </a:r>
            <a:r>
              <a:rPr lang="en-IN" b="1" dirty="0" smtClean="0"/>
              <a:t>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concept of classes is very similar to </a:t>
            </a:r>
            <a:r>
              <a:rPr lang="en-IN" dirty="0" err="1" smtClean="0"/>
              <a:t>.Net</a:t>
            </a:r>
            <a:r>
              <a:rPr lang="en-IN" dirty="0" smtClean="0"/>
              <a:t>/Java. A Class can have constructor, member variables, properties and methods. </a:t>
            </a:r>
            <a:r>
              <a:rPr lang="en-IN" dirty="0" err="1" smtClean="0"/>
              <a:t>TypeScript</a:t>
            </a:r>
            <a:r>
              <a:rPr lang="en-IN" dirty="0" smtClean="0"/>
              <a:t> also allows access modifiers “private” and “public” for member variables and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6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How to call base class constructor from child class in </a:t>
            </a:r>
            <a:r>
              <a:rPr lang="en-IN" b="1" dirty="0" err="1" smtClean="0">
                <a:effectLst/>
              </a:rPr>
              <a:t>TypeScript</a:t>
            </a:r>
            <a:r>
              <a:rPr lang="en-IN" b="1" dirty="0" smtClean="0">
                <a:effectLst/>
              </a:rPr>
              <a:t>?</a:t>
            </a:r>
            <a:br>
              <a:rPr lang="en-IN" b="1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super(), we can call base class constructor, as seen in above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What is the default access modifier for members of a class in </a:t>
            </a:r>
            <a:r>
              <a:rPr lang="en-IN" b="1" dirty="0" err="1" smtClean="0">
                <a:effectLst/>
              </a:rPr>
              <a:t>TypeScript</a:t>
            </a:r>
            <a:r>
              <a:rPr lang="en-IN" b="1" dirty="0" smtClean="0">
                <a:effectLst/>
              </a:rPr>
              <a:t>?</a:t>
            </a:r>
            <a:br>
              <a:rPr lang="en-IN" b="1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TypeScript</a:t>
            </a:r>
            <a:r>
              <a:rPr lang="en-IN" dirty="0" smtClean="0"/>
              <a:t>, each member of class is </a:t>
            </a:r>
            <a:r>
              <a:rPr lang="en-IN" b="1" dirty="0" smtClean="0"/>
              <a:t>public</a:t>
            </a:r>
            <a:r>
              <a:rPr lang="en-IN" dirty="0" smtClean="0"/>
              <a:t> by default.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28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How can you allow classes defined in a module to accessible outside of the module?</a:t>
            </a:r>
            <a:br>
              <a:rPr lang="en-IN" b="1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Classed define in a module are available within the module. Outside the module you can’t access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79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module Vehicle { class Car { constructor ( public make: string, public model: string) { } }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audiCar</a:t>
            </a:r>
            <a:r>
              <a:rPr lang="en-IN" dirty="0" smtClean="0"/>
              <a:t> = new Car("Audi", "Q7"); } // This won't work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fordCar</a:t>
            </a:r>
            <a:r>
              <a:rPr lang="en-IN" dirty="0" smtClean="0"/>
              <a:t> = </a:t>
            </a:r>
            <a:r>
              <a:rPr lang="en-IN" dirty="0" err="1" smtClean="0"/>
              <a:t>Vehicle.Car</a:t>
            </a:r>
            <a:r>
              <a:rPr lang="en-IN" dirty="0" smtClean="0"/>
              <a:t>("Ford", "</a:t>
            </a:r>
            <a:r>
              <a:rPr lang="en-IN" dirty="0" err="1" smtClean="0"/>
              <a:t>Figo</a:t>
            </a:r>
            <a:r>
              <a:rPr lang="en-IN" dirty="0" smtClean="0"/>
              <a:t>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838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How does </a:t>
            </a:r>
            <a:r>
              <a:rPr lang="en-IN" b="1" dirty="0" err="1" smtClean="0">
                <a:effectLst/>
              </a:rPr>
              <a:t>TypeScript</a:t>
            </a:r>
            <a:r>
              <a:rPr lang="en-IN" b="1" dirty="0" smtClean="0">
                <a:effectLst/>
              </a:rPr>
              <a:t> support optional parameters in function as in JavaScript every parameter is optional for a function?</a:t>
            </a:r>
            <a:br>
              <a:rPr lang="en-IN" b="1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JavaScript, every parameter is considered optional. If no value is supplied, then it is treated as undefined. So while writing functions in </a:t>
            </a:r>
            <a:r>
              <a:rPr lang="en-IN" dirty="0" err="1" smtClean="0"/>
              <a:t>TypeScript</a:t>
            </a:r>
            <a:r>
              <a:rPr lang="en-IN" dirty="0" smtClean="0"/>
              <a:t>, we can make a parameter optional using the </a:t>
            </a:r>
            <a:r>
              <a:rPr lang="en-IN" b="1" dirty="0" smtClean="0"/>
              <a:t>“?”</a:t>
            </a:r>
            <a:r>
              <a:rPr lang="en-IN" dirty="0" smtClean="0"/>
              <a:t> after the parameter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47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“typed</a:t>
            </a:r>
            <a:r>
              <a:rPr lang="en-IN" dirty="0" smtClean="0">
                <a:solidFill>
                  <a:srgbClr val="FF0000"/>
                </a:solidFill>
              </a:rPr>
              <a:t>” means that it considers the types of variables, parameters and functions.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TypeScript</a:t>
            </a:r>
            <a:r>
              <a:rPr lang="en-IN" b="1" dirty="0" smtClean="0"/>
              <a:t> is quite easy to learn and use for developers familiar with C#, Java and all strong typed languages. At the end of day “</a:t>
            </a:r>
            <a:r>
              <a:rPr lang="en-IN" b="1" dirty="0" err="1" smtClean="0"/>
              <a:t>TypeScript</a:t>
            </a:r>
            <a:r>
              <a:rPr lang="en-IN" b="1" dirty="0" smtClean="0"/>
              <a:t> is a language that generates plain JavaScript files.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Any host. Any OS. Open Source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5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Does </a:t>
            </a:r>
            <a:r>
              <a:rPr lang="en-IN" b="1" dirty="0" err="1" smtClean="0">
                <a:effectLst/>
              </a:rPr>
              <a:t>TypeScript</a:t>
            </a:r>
            <a:r>
              <a:rPr lang="en-IN" b="1" dirty="0" smtClean="0">
                <a:effectLst/>
              </a:rPr>
              <a:t> supports function overloading as JavaScript doesn’t support function overloading?</a:t>
            </a:r>
            <a:br>
              <a:rPr lang="en-IN" b="1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Yes, </a:t>
            </a:r>
            <a:r>
              <a:rPr lang="en-IN" dirty="0" err="1" smtClean="0"/>
              <a:t>TypeScript</a:t>
            </a:r>
            <a:r>
              <a:rPr lang="en-IN" dirty="0" smtClean="0"/>
              <a:t> does support function overloading. But the implementation is odd. When you overload in </a:t>
            </a:r>
            <a:r>
              <a:rPr lang="en-IN" dirty="0" err="1" smtClean="0"/>
              <a:t>TypeScript</a:t>
            </a:r>
            <a:r>
              <a:rPr lang="en-IN" dirty="0" smtClean="0"/>
              <a:t> you only have one implementation with multiple signatures.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382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Is it possible to debug any </a:t>
            </a:r>
            <a:r>
              <a:rPr lang="en-IN" b="1" dirty="0" err="1" smtClean="0"/>
              <a:t>TypeScript</a:t>
            </a:r>
            <a:r>
              <a:rPr lang="en-IN" b="1" dirty="0" smtClean="0"/>
              <a:t> file?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Yes, it is possible. To debug it, you need .</a:t>
            </a:r>
            <a:r>
              <a:rPr lang="en-IN" dirty="0" err="1" smtClean="0"/>
              <a:t>js</a:t>
            </a:r>
            <a:r>
              <a:rPr lang="en-IN" dirty="0" smtClean="0"/>
              <a:t> source map file. If you are new to source map, read more </a:t>
            </a:r>
            <a:r>
              <a:rPr lang="en-IN" u="sng" dirty="0" smtClean="0">
                <a:hlinkClick r:id="rId2"/>
              </a:rPr>
              <a:t>here</a:t>
            </a:r>
            <a:r>
              <a:rPr lang="en-IN" dirty="0" smtClean="0"/>
              <a:t>. So compile the .</a:t>
            </a:r>
            <a:r>
              <a:rPr lang="en-IN" dirty="0" err="1" smtClean="0"/>
              <a:t>ts</a:t>
            </a:r>
            <a:r>
              <a:rPr lang="en-IN" dirty="0" smtClean="0"/>
              <a:t> file with the --</a:t>
            </a:r>
            <a:r>
              <a:rPr lang="en-IN" dirty="0" err="1" smtClean="0"/>
              <a:t>sourcemap</a:t>
            </a:r>
            <a:r>
              <a:rPr lang="en-IN" dirty="0" smtClean="0"/>
              <a:t> flag to generate a source map file.</a:t>
            </a:r>
          </a:p>
          <a:p>
            <a:r>
              <a:rPr lang="en-IN" dirty="0" err="1" smtClean="0"/>
              <a:t>tsc</a:t>
            </a:r>
            <a:r>
              <a:rPr lang="en-IN" dirty="0" smtClean="0"/>
              <a:t> -</a:t>
            </a:r>
            <a:r>
              <a:rPr lang="en-IN" dirty="0" err="1" smtClean="0"/>
              <a:t>sourcemap</a:t>
            </a:r>
            <a:r>
              <a:rPr lang="en-IN" dirty="0" smtClean="0"/>
              <a:t> file1.ts This will create file1.js and file1.js.map. And last line of file1.js would be reference of source map file.</a:t>
            </a:r>
          </a:p>
          <a:p>
            <a:r>
              <a:rPr lang="en-IN" dirty="0" smtClean="0"/>
              <a:t>//# </a:t>
            </a:r>
            <a:r>
              <a:rPr lang="en-IN" dirty="0" err="1" smtClean="0"/>
              <a:t>sourceMappingURL</a:t>
            </a:r>
            <a:r>
              <a:rPr lang="en-IN" dirty="0" smtClean="0"/>
              <a:t>=file1.js.map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What is </a:t>
            </a:r>
            <a:r>
              <a:rPr lang="en-IN" b="1" dirty="0" err="1" smtClean="0">
                <a:effectLst/>
              </a:rPr>
              <a:t>TypeScript</a:t>
            </a:r>
            <a:r>
              <a:rPr lang="en-IN" b="1" dirty="0" smtClean="0">
                <a:effectLst/>
              </a:rPr>
              <a:t> Definition Manager and why do you need it?</a:t>
            </a:r>
            <a:br>
              <a:rPr lang="en-IN" b="1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2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How to generate </a:t>
            </a:r>
            <a:r>
              <a:rPr lang="en-IN" b="1" dirty="0" err="1" smtClean="0"/>
              <a:t>TypeScript</a:t>
            </a:r>
            <a:r>
              <a:rPr lang="en-IN" b="1" dirty="0" smtClean="0"/>
              <a:t> definition file from any .</a:t>
            </a:r>
            <a:r>
              <a:rPr lang="en-IN" b="1" dirty="0" err="1" smtClean="0"/>
              <a:t>ts</a:t>
            </a:r>
            <a:r>
              <a:rPr lang="en-IN" b="1" dirty="0" smtClean="0"/>
              <a:t> file?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2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is </a:t>
            </a:r>
            <a:r>
              <a:rPr lang="en-IN" b="1" dirty="0" err="1" smtClean="0"/>
              <a:t>tsconfig.json</a:t>
            </a:r>
            <a:r>
              <a:rPr lang="en-IN" b="1" dirty="0" smtClean="0"/>
              <a:t> file?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presence of a </a:t>
            </a:r>
            <a:r>
              <a:rPr lang="en-IN" dirty="0" err="1" smtClean="0"/>
              <a:t>tsconfig.json</a:t>
            </a:r>
            <a:r>
              <a:rPr lang="en-IN" dirty="0" smtClean="0"/>
              <a:t> file in a directory indicates that the directory is the root of a </a:t>
            </a:r>
            <a:r>
              <a:rPr lang="en-IN" dirty="0" err="1" smtClean="0"/>
              <a:t>TypeScript</a:t>
            </a:r>
            <a:r>
              <a:rPr lang="en-IN" dirty="0" smtClean="0"/>
              <a:t> project. The </a:t>
            </a:r>
            <a:r>
              <a:rPr lang="en-IN" dirty="0" err="1" smtClean="0"/>
              <a:t>tsconfig.json</a:t>
            </a:r>
            <a:r>
              <a:rPr lang="en-IN" dirty="0" smtClean="0"/>
              <a:t> file specifies the root files and the compiler options required to compile the project. And using this file we can streamline building </a:t>
            </a:r>
            <a:r>
              <a:rPr lang="en-IN" dirty="0" err="1" smtClean="0"/>
              <a:t>TypeScript</a:t>
            </a:r>
            <a:r>
              <a:rPr lang="en-IN" dirty="0" smtClean="0"/>
              <a:t> project. Below is a sample </a:t>
            </a:r>
            <a:r>
              <a:rPr lang="en-IN" dirty="0" err="1" smtClean="0"/>
              <a:t>tsconfig.json</a:t>
            </a:r>
            <a:r>
              <a:rPr lang="en-IN" dirty="0" smtClean="0"/>
              <a:t> file.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303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smtClean="0"/>
              <a:t>Type Assertion</a:t>
            </a:r>
            <a:br>
              <a:rPr lang="en-IN" b="1" smtClean="0"/>
            </a:br>
            <a:r>
              <a:rPr lang="en-IN" b="1" smtClean="0"/>
              <a:t/>
            </a:r>
            <a:br>
              <a:rPr lang="en-IN" b="1" smtClean="0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are the benefits of </a:t>
            </a:r>
            <a:r>
              <a:rPr lang="en-IN" b="1" dirty="0" err="1" smtClean="0"/>
              <a:t>TypeScript</a:t>
            </a:r>
            <a:r>
              <a:rPr lang="en-IN" b="1" dirty="0" smtClean="0"/>
              <a:t>? </a:t>
            </a:r>
            <a:br>
              <a:rPr lang="en-IN" b="1" dirty="0" smtClean="0"/>
            </a:br>
            <a:r>
              <a:rPr lang="en-IN" b="1" dirty="0" smtClean="0"/>
              <a:t>Ans.</a:t>
            </a:r>
            <a:r>
              <a:rPr lang="en-IN" dirty="0" smtClean="0"/>
              <a:t> </a:t>
            </a:r>
            <a:r>
              <a:rPr lang="en-IN" dirty="0" err="1" smtClean="0"/>
              <a:t>TypeScript</a:t>
            </a:r>
            <a:r>
              <a:rPr lang="en-IN" dirty="0" smtClean="0"/>
              <a:t> has following benefits.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helps in code structuring.</a:t>
            </a:r>
          </a:p>
          <a:p>
            <a:r>
              <a:rPr lang="en-IN" dirty="0" smtClean="0"/>
              <a:t>Use class based object oriented programming.</a:t>
            </a:r>
          </a:p>
          <a:p>
            <a:r>
              <a:rPr lang="en-IN" dirty="0" smtClean="0"/>
              <a:t>Offers type checking.</a:t>
            </a:r>
          </a:p>
          <a:p>
            <a:r>
              <a:rPr lang="en-IN" dirty="0" smtClean="0"/>
              <a:t>Compile time error checking.</a:t>
            </a:r>
          </a:p>
          <a:p>
            <a:r>
              <a:rPr lang="en-IN" dirty="0" err="1" smtClean="0"/>
              <a:t>Intellisense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8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There are mainly 3 components of </a:t>
            </a:r>
            <a:r>
              <a:rPr lang="en-IN" dirty="0" err="1" smtClean="0"/>
              <a:t>TypeScript</a:t>
            </a:r>
            <a:r>
              <a:rPr lang="en-IN" dirty="0" smtClean="0"/>
              <a:t>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Language</a:t>
            </a:r>
            <a:r>
              <a:rPr lang="en-IN" dirty="0" smtClean="0"/>
              <a:t> – The most important part for developers is the new language. The language consist of new syntax, keywords and allows you to write </a:t>
            </a:r>
            <a:r>
              <a:rPr lang="en-IN" dirty="0" err="1" smtClean="0"/>
              <a:t>TypeScript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Compiler</a:t>
            </a:r>
            <a:r>
              <a:rPr lang="en-IN" dirty="0" smtClean="0"/>
              <a:t> – The </a:t>
            </a:r>
            <a:r>
              <a:rPr lang="en-IN" dirty="0" err="1" smtClean="0"/>
              <a:t>TypeScript</a:t>
            </a:r>
            <a:r>
              <a:rPr lang="en-IN" dirty="0" smtClean="0"/>
              <a:t> compiler is open source, cross-platform and open specification, and is written in </a:t>
            </a:r>
            <a:r>
              <a:rPr lang="en-IN" dirty="0" err="1" smtClean="0"/>
              <a:t>TypeScript</a:t>
            </a:r>
            <a:r>
              <a:rPr lang="en-IN" dirty="0" smtClean="0"/>
              <a:t>. Compiler will compile your </a:t>
            </a:r>
            <a:r>
              <a:rPr lang="en-IN" dirty="0" err="1" smtClean="0"/>
              <a:t>TypeScript</a:t>
            </a:r>
            <a:r>
              <a:rPr lang="en-IN" dirty="0" smtClean="0"/>
              <a:t> into JavaScript. And it will also emit error, if any. It can also help in </a:t>
            </a:r>
            <a:r>
              <a:rPr lang="en-IN" dirty="0" err="1" smtClean="0"/>
              <a:t>concating</a:t>
            </a:r>
            <a:r>
              <a:rPr lang="en-IN" dirty="0" smtClean="0"/>
              <a:t> different files to single output file and in generating source maps.</a:t>
            </a:r>
          </a:p>
          <a:p>
            <a:r>
              <a:rPr lang="en-IN" b="1" dirty="0" smtClean="0"/>
              <a:t>Language Service</a:t>
            </a:r>
            <a:r>
              <a:rPr lang="en-IN" dirty="0" smtClean="0"/>
              <a:t> – </a:t>
            </a:r>
            <a:r>
              <a:rPr lang="en-IN" dirty="0" err="1" smtClean="0"/>
              <a:t>TypeScript</a:t>
            </a:r>
            <a:r>
              <a:rPr lang="en-IN" dirty="0" smtClean="0"/>
              <a:t> language service which powers the interactive </a:t>
            </a:r>
            <a:r>
              <a:rPr lang="en-IN" dirty="0" err="1" smtClean="0"/>
              <a:t>TypeScript</a:t>
            </a:r>
            <a:r>
              <a:rPr lang="en-IN" dirty="0" smtClean="0"/>
              <a:t> experience in Visual Studio, </a:t>
            </a:r>
            <a:r>
              <a:rPr lang="en-IN" u="sng" dirty="0" smtClean="0">
                <a:hlinkClick r:id="rId3"/>
              </a:rPr>
              <a:t>VS Code</a:t>
            </a:r>
            <a:r>
              <a:rPr lang="en-IN" dirty="0" smtClean="0"/>
              <a:t>, Sublime, the </a:t>
            </a:r>
            <a:r>
              <a:rPr lang="en-IN" dirty="0" err="1" smtClean="0"/>
              <a:t>TypeScript</a:t>
            </a:r>
            <a:r>
              <a:rPr lang="en-IN" dirty="0" smtClean="0"/>
              <a:t> playground and other editor.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7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How can you get </a:t>
            </a:r>
            <a:r>
              <a:rPr lang="en-IN" b="1" dirty="0" err="1" smtClean="0"/>
              <a:t>TypeScript</a:t>
            </a:r>
            <a:r>
              <a:rPr lang="en-IN" b="1" dirty="0" smtClean="0"/>
              <a:t> and install it?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r>
              <a:rPr lang="en-IN" dirty="0" smtClean="0"/>
              <a:t> can be installed and managed via </a:t>
            </a:r>
            <a:r>
              <a:rPr lang="en-IN" dirty="0" err="1" smtClean="0"/>
              <a:t>npm</a:t>
            </a:r>
            <a:r>
              <a:rPr lang="en-IN" dirty="0" smtClean="0"/>
              <a:t>, the Node.js package manager. To install </a:t>
            </a:r>
            <a:r>
              <a:rPr lang="en-IN" dirty="0" err="1" smtClean="0"/>
              <a:t>TypeScript</a:t>
            </a:r>
            <a:r>
              <a:rPr lang="en-IN" dirty="0" smtClean="0"/>
              <a:t>, first ensure the </a:t>
            </a:r>
            <a:r>
              <a:rPr lang="en-IN" dirty="0" err="1" smtClean="0"/>
              <a:t>npm</a:t>
            </a:r>
            <a:r>
              <a:rPr lang="en-IN" dirty="0" smtClean="0"/>
              <a:t> is installed properly. And then run following command to install 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globally on your system.</a:t>
            </a:r>
          </a:p>
          <a:p>
            <a:r>
              <a:rPr lang="en-IN" dirty="0" err="1" smtClean="0"/>
              <a:t>npm</a:t>
            </a:r>
            <a:r>
              <a:rPr lang="en-IN" dirty="0" smtClean="0"/>
              <a:t> install -g 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64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How do you compile </a:t>
            </a:r>
            <a:r>
              <a:rPr lang="en-IN" b="1" dirty="0" err="1" smtClean="0"/>
              <a:t>TypeScript</a:t>
            </a:r>
            <a:r>
              <a:rPr lang="en-IN" b="1" dirty="0" smtClean="0"/>
              <a:t> files?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extension for any </a:t>
            </a:r>
            <a:r>
              <a:rPr lang="en-IN" dirty="0" err="1" smtClean="0"/>
              <a:t>TypeScript</a:t>
            </a:r>
            <a:r>
              <a:rPr lang="en-IN" dirty="0" smtClean="0"/>
              <a:t> file is </a:t>
            </a:r>
            <a:r>
              <a:rPr lang="en-IN" b="1" dirty="0" smtClean="0"/>
              <a:t>“.</a:t>
            </a:r>
            <a:r>
              <a:rPr lang="en-IN" b="1" dirty="0" err="1" smtClean="0"/>
              <a:t>ts</a:t>
            </a:r>
            <a:r>
              <a:rPr lang="en-IN" b="1" dirty="0" smtClean="0"/>
              <a:t>”</a:t>
            </a:r>
            <a:r>
              <a:rPr lang="en-IN" dirty="0" smtClean="0"/>
              <a:t>. And any JavaScript file is </a:t>
            </a:r>
            <a:r>
              <a:rPr lang="en-IN" dirty="0" err="1" smtClean="0"/>
              <a:t>TypeScript</a:t>
            </a:r>
            <a:r>
              <a:rPr lang="en-IN" dirty="0" smtClean="0"/>
              <a:t> file as it is a superset of JavaScript. So change extension of “.</a:t>
            </a:r>
            <a:r>
              <a:rPr lang="en-IN" dirty="0" err="1" smtClean="0"/>
              <a:t>js</a:t>
            </a:r>
            <a:r>
              <a:rPr lang="en-IN" dirty="0" smtClean="0"/>
              <a:t>” to “.</a:t>
            </a:r>
            <a:r>
              <a:rPr lang="en-IN" dirty="0" err="1" smtClean="0"/>
              <a:t>ts</a:t>
            </a:r>
            <a:r>
              <a:rPr lang="en-IN" dirty="0" smtClean="0"/>
              <a:t>” file and your </a:t>
            </a:r>
            <a:r>
              <a:rPr lang="en-IN" dirty="0" err="1" smtClean="0"/>
              <a:t>TypeScript</a:t>
            </a:r>
            <a:r>
              <a:rPr lang="en-IN" dirty="0" smtClean="0"/>
              <a:t> file is ready. To compile any .</a:t>
            </a:r>
            <a:r>
              <a:rPr lang="en-IN" dirty="0" err="1" smtClean="0"/>
              <a:t>ts</a:t>
            </a:r>
            <a:r>
              <a:rPr lang="en-IN" dirty="0" smtClean="0"/>
              <a:t> file into .</a:t>
            </a:r>
            <a:r>
              <a:rPr lang="en-IN" dirty="0" err="1" smtClean="0"/>
              <a:t>js</a:t>
            </a:r>
            <a:r>
              <a:rPr lang="en-IN" dirty="0" smtClean="0"/>
              <a:t> use following command.</a:t>
            </a:r>
          </a:p>
          <a:p>
            <a:r>
              <a:rPr lang="en-IN" dirty="0" err="1" smtClean="0"/>
              <a:t>tsc</a:t>
            </a:r>
            <a:r>
              <a:rPr lang="en-IN" dirty="0" smtClean="0"/>
              <a:t> </a:t>
            </a:r>
            <a:r>
              <a:rPr lang="en-IN" dirty="0" err="1" smtClean="0"/>
              <a:t>helloworld.ts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77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Is it possible to combine multiple .</a:t>
            </a:r>
            <a:r>
              <a:rPr lang="en-IN" b="1" dirty="0" err="1" smtClean="0"/>
              <a:t>ts</a:t>
            </a:r>
            <a:r>
              <a:rPr lang="en-IN" b="1" dirty="0" smtClean="0"/>
              <a:t> files into a single .</a:t>
            </a:r>
            <a:r>
              <a:rPr lang="en-IN" b="1" dirty="0" err="1" smtClean="0"/>
              <a:t>js</a:t>
            </a:r>
            <a:r>
              <a:rPr lang="en-IN" b="1" dirty="0" smtClean="0"/>
              <a:t> file?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tsc</a:t>
            </a:r>
            <a:r>
              <a:rPr lang="fr-FR" dirty="0" smtClean="0"/>
              <a:t> --</a:t>
            </a:r>
            <a:r>
              <a:rPr lang="fr-FR" dirty="0" err="1" smtClean="0"/>
              <a:t>outFile</a:t>
            </a:r>
            <a:r>
              <a:rPr lang="fr-FR" dirty="0" smtClean="0"/>
              <a:t> comman.js file1.ts file2.ts file3.ts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19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Is it possible to compile .</a:t>
            </a:r>
            <a:r>
              <a:rPr lang="en-IN" b="1" dirty="0" err="1" smtClean="0">
                <a:effectLst/>
              </a:rPr>
              <a:t>ts</a:t>
            </a:r>
            <a:r>
              <a:rPr lang="en-IN" b="1" dirty="0" smtClean="0">
                <a:effectLst/>
              </a:rPr>
              <a:t> automatically with real time changes in .</a:t>
            </a:r>
            <a:r>
              <a:rPr lang="en-IN" b="1" dirty="0" err="1" smtClean="0">
                <a:effectLst/>
              </a:rPr>
              <a:t>ts</a:t>
            </a:r>
            <a:r>
              <a:rPr lang="en-IN" b="1" dirty="0" smtClean="0">
                <a:effectLst/>
              </a:rPr>
              <a:t> file?</a:t>
            </a:r>
            <a:br>
              <a:rPr lang="en-IN" b="1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Yes. Using --watch compiler option this can be achieved.</a:t>
            </a:r>
          </a:p>
          <a:p>
            <a:r>
              <a:rPr lang="en-IN" dirty="0" err="1" smtClean="0"/>
              <a:t>tsc</a:t>
            </a:r>
            <a:r>
              <a:rPr lang="en-IN" dirty="0" smtClean="0"/>
              <a:t> --watch file1.ts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58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Does </a:t>
            </a:r>
            <a:r>
              <a:rPr lang="en-IN" b="1" dirty="0" err="1" smtClean="0"/>
              <a:t>TypeScript</a:t>
            </a:r>
            <a:r>
              <a:rPr lang="en-IN" b="1" dirty="0" smtClean="0"/>
              <a:t> support all object oriented principles?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answer is </a:t>
            </a:r>
            <a:r>
              <a:rPr lang="en-IN" b="1" dirty="0" smtClean="0"/>
              <a:t>YES</a:t>
            </a:r>
            <a:r>
              <a:rPr lang="en-IN" dirty="0" smtClean="0"/>
              <a:t>. There are 4 main principles to Object Oriented Programming: Encapsulation, Inheritance, Abstraction, and Polymorphism. </a:t>
            </a:r>
            <a:r>
              <a:rPr lang="en-IN" dirty="0" err="1" smtClean="0"/>
              <a:t>TypeScript</a:t>
            </a:r>
            <a:r>
              <a:rPr lang="en-IN" dirty="0" smtClean="0"/>
              <a:t> can implement all four of them with its smaller and cleaner syntax.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1667</Words>
  <Application>Microsoft Office PowerPoint</Application>
  <PresentationFormat>On-screen Show (4:3)</PresentationFormat>
  <Paragraphs>114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What is TypeScript and why do we need it?  </vt:lpstr>
      <vt:lpstr>“typed” means that it considers the types of variables, parameters and functions. </vt:lpstr>
      <vt:lpstr>What are the benefits of TypeScript?  Ans. TypeScript has following benefits. </vt:lpstr>
      <vt:lpstr>There are mainly 3 components of TypeScript .</vt:lpstr>
      <vt:lpstr>How can you get TypeScript and install it? </vt:lpstr>
      <vt:lpstr>How do you compile TypeScript files? </vt:lpstr>
      <vt:lpstr>Is it possible to combine multiple .ts files into a single .js file? </vt:lpstr>
      <vt:lpstr>Is it possible to compile .ts automatically with real time changes in .ts file? </vt:lpstr>
      <vt:lpstr>Does TypeScript support all object oriented principles? </vt:lpstr>
      <vt:lpstr>Which object oriented terms are supported by TypeScript? </vt:lpstr>
      <vt:lpstr>Which are the different data types supported by TypeScript? </vt:lpstr>
      <vt:lpstr>How TypeScript is optionally statically typed language? </vt:lpstr>
      <vt:lpstr>What are modules in TypeScript? </vt:lpstr>
      <vt:lpstr>What are classes in TypeScript? </vt:lpstr>
      <vt:lpstr>How to call base class constructor from child class in TypeScript? </vt:lpstr>
      <vt:lpstr>What is the default access modifier for members of a class in TypeScript? </vt:lpstr>
      <vt:lpstr>How can you allow classes defined in a module to accessible outside of the module? </vt:lpstr>
      <vt:lpstr>PowerPoint Presentation</vt:lpstr>
      <vt:lpstr>How does TypeScript support optional parameters in function as in JavaScript every parameter is optional for a function? </vt:lpstr>
      <vt:lpstr>Does TypeScript supports function overloading as JavaScript doesn’t support function overloading? </vt:lpstr>
      <vt:lpstr>Is it possible to debug any TypeScript file? </vt:lpstr>
      <vt:lpstr>What is TypeScript Definition Manager and why do you need it? </vt:lpstr>
      <vt:lpstr>How to generate TypeScript definition file from any .ts file? </vt:lpstr>
      <vt:lpstr>What is tsconfig.json file? </vt:lpstr>
      <vt:lpstr>Type Assertion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TypeScript and why do we need it?</dc:title>
  <dc:creator>Rashmi</dc:creator>
  <cp:lastModifiedBy>Rashmi</cp:lastModifiedBy>
  <cp:revision>12</cp:revision>
  <dcterms:created xsi:type="dcterms:W3CDTF">2017-10-27T04:39:17Z</dcterms:created>
  <dcterms:modified xsi:type="dcterms:W3CDTF">2017-10-27T11:29:54Z</dcterms:modified>
</cp:coreProperties>
</file>