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1" d="100"/>
          <a:sy n="91" d="100"/>
        </p:scale>
        <p:origin x="-1210" y="20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FC035-73E1-4FE0-BCD5-B727DB00EA15}" type="datetimeFigureOut">
              <a:rPr lang="en-US" smtClean="0"/>
              <a:pPr/>
              <a:t>5/10/2011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7EE80-6177-43CC-BE73-61563E91DE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FC035-73E1-4FE0-BCD5-B727DB00EA15}" type="datetimeFigureOut">
              <a:rPr lang="en-US" smtClean="0"/>
              <a:pPr/>
              <a:t>5/10/2011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7EE80-6177-43CC-BE73-61563E91DE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FC035-73E1-4FE0-BCD5-B727DB00EA15}" type="datetimeFigureOut">
              <a:rPr lang="en-US" smtClean="0"/>
              <a:pPr/>
              <a:t>5/10/2011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7EE80-6177-43CC-BE73-61563E91DE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FC035-73E1-4FE0-BCD5-B727DB00EA15}" type="datetimeFigureOut">
              <a:rPr lang="en-US" smtClean="0"/>
              <a:pPr/>
              <a:t>5/10/2011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7EE80-6177-43CC-BE73-61563E91DE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FC035-73E1-4FE0-BCD5-B727DB00EA15}" type="datetimeFigureOut">
              <a:rPr lang="en-US" smtClean="0"/>
              <a:pPr/>
              <a:t>5/10/2011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7EE80-6177-43CC-BE73-61563E91DE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FC035-73E1-4FE0-BCD5-B727DB00EA15}" type="datetimeFigureOut">
              <a:rPr lang="en-US" smtClean="0"/>
              <a:pPr/>
              <a:t>5/10/2011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7EE80-6177-43CC-BE73-61563E91DE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FC035-73E1-4FE0-BCD5-B727DB00EA15}" type="datetimeFigureOut">
              <a:rPr lang="en-US" smtClean="0"/>
              <a:pPr/>
              <a:t>5/10/2011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7EE80-6177-43CC-BE73-61563E91DE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FC035-73E1-4FE0-BCD5-B727DB00EA15}" type="datetimeFigureOut">
              <a:rPr lang="en-US" smtClean="0"/>
              <a:pPr/>
              <a:t>5/10/2011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7EE80-6177-43CC-BE73-61563E91DE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FC035-73E1-4FE0-BCD5-B727DB00EA15}" type="datetimeFigureOut">
              <a:rPr lang="en-US" smtClean="0"/>
              <a:pPr/>
              <a:t>5/10/2011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7EE80-6177-43CC-BE73-61563E91DE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FC035-73E1-4FE0-BCD5-B727DB00EA15}" type="datetimeFigureOut">
              <a:rPr lang="en-US" smtClean="0"/>
              <a:pPr/>
              <a:t>5/10/2011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7EE80-6177-43CC-BE73-61563E91DE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FC035-73E1-4FE0-BCD5-B727DB00EA15}" type="datetimeFigureOut">
              <a:rPr lang="en-US" smtClean="0"/>
              <a:pPr/>
              <a:t>5/10/2011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4A17EE80-6177-43CC-BE73-61563E91DE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BBFC035-73E1-4FE0-BCD5-B727DB00EA15}" type="datetimeFigureOut">
              <a:rPr lang="en-US" smtClean="0"/>
              <a:pPr/>
              <a:t>5/10/2011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A17EE80-6177-43CC-BE73-61563E91DE79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Sensor Network using </a:t>
            </a:r>
            <a:r>
              <a:rPr lang="en-US" dirty="0" err="1" smtClean="0"/>
              <a:t>Arduino</a:t>
            </a:r>
            <a:r>
              <a:rPr lang="en-US" dirty="0" smtClean="0"/>
              <a:t> </a:t>
            </a:r>
            <a:r>
              <a:rPr lang="en-US" dirty="0" err="1" smtClean="0"/>
              <a:t>Fio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Nripun Sredar</a:t>
            </a:r>
          </a:p>
          <a:p>
            <a:r>
              <a:rPr lang="en-US" dirty="0" err="1" smtClean="0"/>
              <a:t>Shaunak</a:t>
            </a:r>
            <a:r>
              <a:rPr lang="en-US" dirty="0" smtClean="0"/>
              <a:t> </a:t>
            </a:r>
            <a:r>
              <a:rPr lang="en-US" dirty="0" err="1" smtClean="0"/>
              <a:t>Vairagare</a:t>
            </a:r>
            <a:endParaRPr lang="en-US" dirty="0" smtClean="0"/>
          </a:p>
          <a:p>
            <a:r>
              <a:rPr lang="en-US" dirty="0" err="1" smtClean="0"/>
              <a:t>Sujeet</a:t>
            </a:r>
            <a:r>
              <a:rPr lang="en-US" dirty="0" smtClean="0"/>
              <a:t> </a:t>
            </a:r>
            <a:r>
              <a:rPr lang="en-US" dirty="0" err="1" smtClean="0"/>
              <a:t>Kuchibhotla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Command Station</a:t>
            </a:r>
          </a:p>
          <a:p>
            <a:pPr lvl="1"/>
            <a:r>
              <a:rPr lang="en-US" dirty="0" smtClean="0"/>
              <a:t>PC</a:t>
            </a:r>
          </a:p>
          <a:p>
            <a:pPr lvl="1"/>
            <a:r>
              <a:rPr lang="en-US" dirty="0" err="1" smtClean="0"/>
              <a:t>Xbee</a:t>
            </a:r>
            <a:r>
              <a:rPr lang="en-US" dirty="0" smtClean="0"/>
              <a:t> Radio</a:t>
            </a:r>
          </a:p>
          <a:p>
            <a:pPr lvl="1"/>
            <a:r>
              <a:rPr lang="en-US" dirty="0" err="1" smtClean="0"/>
              <a:t>Xbee</a:t>
            </a:r>
            <a:r>
              <a:rPr lang="en-US" dirty="0" smtClean="0"/>
              <a:t> Explorer Adapter</a:t>
            </a:r>
          </a:p>
          <a:p>
            <a:r>
              <a:rPr lang="en-US" dirty="0" smtClean="0"/>
              <a:t>Sensor Station</a:t>
            </a:r>
          </a:p>
          <a:p>
            <a:pPr lvl="1"/>
            <a:r>
              <a:rPr lang="en-US" dirty="0" err="1" smtClean="0"/>
              <a:t>Arduino</a:t>
            </a:r>
            <a:r>
              <a:rPr lang="en-US" dirty="0" smtClean="0"/>
              <a:t> </a:t>
            </a:r>
            <a:r>
              <a:rPr lang="en-US" dirty="0" err="1" smtClean="0"/>
              <a:t>Fio</a:t>
            </a:r>
            <a:endParaRPr lang="en-US" dirty="0" smtClean="0"/>
          </a:p>
          <a:p>
            <a:pPr lvl="1"/>
            <a:r>
              <a:rPr lang="en-US" dirty="0" err="1" smtClean="0"/>
              <a:t>Xbee</a:t>
            </a:r>
            <a:r>
              <a:rPr lang="en-US" dirty="0" smtClean="0"/>
              <a:t> radio</a:t>
            </a:r>
          </a:p>
          <a:p>
            <a:pPr lvl="1"/>
            <a:r>
              <a:rPr lang="en-US" dirty="0" smtClean="0"/>
              <a:t>Temperature Sensor/ Moisture Sensor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Configure </a:t>
            </a:r>
            <a:r>
              <a:rPr lang="en-US" dirty="0" err="1" smtClean="0"/>
              <a:t>Xbee</a:t>
            </a:r>
            <a:r>
              <a:rPr lang="en-US" dirty="0" smtClean="0"/>
              <a:t> Radios</a:t>
            </a:r>
            <a:endParaRPr lang="en-US" dirty="0"/>
          </a:p>
        </p:txBody>
      </p:sp>
      <p:pic>
        <p:nvPicPr>
          <p:cNvPr id="1026" name="Picture 2" descr="C:\Users\nripun\Documents\Cyber Physical System\Project Docs\FioXBeeConfigTool.t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62200" y="1805940"/>
            <a:ext cx="4431983" cy="459486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Wireless programming using </a:t>
            </a:r>
            <a:r>
              <a:rPr lang="en-US" dirty="0" err="1" smtClean="0"/>
              <a:t>Arduino</a:t>
            </a:r>
            <a:r>
              <a:rPr lang="en-US" dirty="0" smtClean="0"/>
              <a:t> IDE</a:t>
            </a:r>
            <a:endParaRPr lang="en-US" dirty="0"/>
          </a:p>
        </p:txBody>
      </p:sp>
      <p:pic>
        <p:nvPicPr>
          <p:cNvPr id="2050" name="Picture 2" descr="C:\Users\nripun\Documents\Cyber Physical System\Project Docs\Arduino IDE.t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0" y="1889760"/>
            <a:ext cx="3817620" cy="458724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Wireless Serial Communication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Message Format</a:t>
            </a:r>
          </a:p>
          <a:p>
            <a:pPr lvl="1"/>
            <a:r>
              <a:rPr lang="en-US" dirty="0" smtClean="0"/>
              <a:t>$#</a:t>
            </a:r>
            <a:r>
              <a:rPr lang="en-US" dirty="0" err="1" smtClean="0"/>
              <a:t>ID#temp#moist#batt</a:t>
            </a:r>
            <a:r>
              <a:rPr lang="en-US" dirty="0" smtClean="0"/>
              <a:t>@</a:t>
            </a:r>
          </a:p>
          <a:p>
            <a:pPr marL="393192" lvl="1" indent="0">
              <a:buNone/>
            </a:pPr>
            <a:endParaRPr lang="en-US" dirty="0"/>
          </a:p>
          <a:p>
            <a:r>
              <a:rPr lang="en-US" dirty="0" smtClean="0"/>
              <a:t>Transmission Range</a:t>
            </a:r>
          </a:p>
          <a:p>
            <a:pPr lvl="1"/>
            <a:r>
              <a:rPr lang="en-US" dirty="0" smtClean="0"/>
              <a:t>300 ft (line of sight)</a:t>
            </a:r>
          </a:p>
          <a:p>
            <a:pPr lvl="1"/>
            <a:endParaRPr lang="en-US" dirty="0"/>
          </a:p>
        </p:txBody>
      </p:sp>
      <p:pic>
        <p:nvPicPr>
          <p:cNvPr id="1026" name="Picture 2" descr="C:\Users\Sisyphus\Desktop\cps_shaunak\artifacts\arduino_snap2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57594"/>
          <a:stretch/>
        </p:blipFill>
        <p:spPr bwMode="auto">
          <a:xfrm>
            <a:off x="5486400" y="1904999"/>
            <a:ext cx="2743200" cy="3590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55</TotalTime>
  <Words>56</Words>
  <Application>Microsoft Office PowerPoint</Application>
  <PresentationFormat>On-screen Show (4:3)</PresentationFormat>
  <Paragraphs>21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Flow</vt:lpstr>
      <vt:lpstr>Sensor Network using Arduino Fio</vt:lpstr>
      <vt:lpstr>Components</vt:lpstr>
      <vt:lpstr>Configure Xbee Radios</vt:lpstr>
      <vt:lpstr>Wireless programming using Arduino IDE</vt:lpstr>
      <vt:lpstr>Wireless Serial Communication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Sensor Network using Arduino Fio</dc:title>
  <dc:creator>nripun</dc:creator>
  <cp:lastModifiedBy>Sisyphus</cp:lastModifiedBy>
  <cp:revision>10</cp:revision>
  <dcterms:created xsi:type="dcterms:W3CDTF">2011-04-14T17:01:45Z</dcterms:created>
  <dcterms:modified xsi:type="dcterms:W3CDTF">2011-05-10T05:20:21Z</dcterms:modified>
</cp:coreProperties>
</file>