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66" r:id="rId11"/>
    <p:sldId id="263" r:id="rId12"/>
    <p:sldId id="264" r:id="rId13"/>
    <p:sldId id="265" r:id="rId14"/>
    <p:sldId id="267" r:id="rId15"/>
    <p:sldId id="268" r:id="rId16"/>
    <p:sldId id="269" r:id="rId17"/>
    <p:sldId id="256" r:id="rId18"/>
    <p:sldId id="257" r:id="rId19"/>
    <p:sldId id="261" r:id="rId20"/>
    <p:sldId id="258" r:id="rId21"/>
    <p:sldId id="259" r:id="rId22"/>
    <p:sldId id="260" r:id="rId23"/>
    <p:sldId id="271" r:id="rId24"/>
    <p:sldId id="272" r:id="rId25"/>
    <p:sldId id="273" r:id="rId26"/>
    <p:sldId id="285" r:id="rId27"/>
    <p:sldId id="286" r:id="rId28"/>
    <p:sldId id="287" r:id="rId29"/>
    <p:sldId id="27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1474" y="-12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37FD-71DE-41BD-8C9B-24CA637FF771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55AD-2108-464A-A49A-9B81732A45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37FD-71DE-41BD-8C9B-24CA637FF771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55AD-2108-464A-A49A-9B81732A45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37FD-71DE-41BD-8C9B-24CA637FF771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55AD-2108-464A-A49A-9B81732A45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37FD-71DE-41BD-8C9B-24CA637FF771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55AD-2108-464A-A49A-9B81732A45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37FD-71DE-41BD-8C9B-24CA637FF771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55AD-2108-464A-A49A-9B81732A45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37FD-71DE-41BD-8C9B-24CA637FF771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55AD-2108-464A-A49A-9B81732A45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37FD-71DE-41BD-8C9B-24CA637FF771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55AD-2108-464A-A49A-9B81732A45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37FD-71DE-41BD-8C9B-24CA637FF771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55AD-2108-464A-A49A-9B81732A45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37FD-71DE-41BD-8C9B-24CA637FF771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55AD-2108-464A-A49A-9B81732A45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37FD-71DE-41BD-8C9B-24CA637FF771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55AD-2108-464A-A49A-9B81732A45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37FD-71DE-41BD-8C9B-24CA637FF771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55AD-2108-464A-A49A-9B81732A45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F37FD-71DE-41BD-8C9B-24CA637FF771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655AD-2108-464A-A49A-9B81732A45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Sensor Network using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Fio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Nripun Sredar</a:t>
            </a:r>
          </a:p>
          <a:p>
            <a:r>
              <a:rPr lang="en-US" dirty="0" err="1" smtClean="0"/>
              <a:t>Shaunak</a:t>
            </a:r>
            <a:r>
              <a:rPr lang="en-US" dirty="0" smtClean="0"/>
              <a:t> </a:t>
            </a:r>
            <a:r>
              <a:rPr lang="en-US" dirty="0" err="1" smtClean="0"/>
              <a:t>Vairagare</a:t>
            </a:r>
            <a:endParaRPr lang="en-US" dirty="0" smtClean="0"/>
          </a:p>
          <a:p>
            <a:r>
              <a:rPr lang="en-US" dirty="0" err="1" smtClean="0"/>
              <a:t>Sujeet</a:t>
            </a:r>
            <a:r>
              <a:rPr lang="en-US" dirty="0" smtClean="0"/>
              <a:t> </a:t>
            </a:r>
            <a:r>
              <a:rPr lang="en-US" dirty="0" err="1" smtClean="0"/>
              <a:t>Kuchibhotla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9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Serial Client and Graph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Yogesh</a:t>
            </a:r>
            <a:r>
              <a:rPr lang="en-US" dirty="0" smtClean="0"/>
              <a:t> </a:t>
            </a:r>
            <a:r>
              <a:rPr lang="en-US" dirty="0" err="1" smtClean="0"/>
              <a:t>Kalaskar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Serial Client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			Why do we need it?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dirty="0" err="1" smtClean="0"/>
              <a:t>XBee</a:t>
            </a:r>
            <a:r>
              <a:rPr lang="en-US" dirty="0" smtClean="0"/>
              <a:t> transmits the values to COM Port</a:t>
            </a:r>
          </a:p>
          <a:p>
            <a:endParaRPr lang="en-US" dirty="0" smtClean="0"/>
          </a:p>
          <a:p>
            <a:r>
              <a:rPr lang="en-US" dirty="0" smtClean="0"/>
              <a:t>The aim : To store values in database and generate graph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33600"/>
            <a:ext cx="496852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2743200" y="2667000"/>
            <a:ext cx="3276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6000" y="2438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Detection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38400" y="3200400"/>
            <a:ext cx="3581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72200" y="3048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 Integration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				 Challenges</a:t>
            </a:r>
          </a:p>
          <a:p>
            <a:endParaRPr lang="en-US" b="1" dirty="0" smtClean="0"/>
          </a:p>
          <a:p>
            <a:r>
              <a:rPr lang="en-US" dirty="0" err="1" smtClean="0"/>
              <a:t>Xbee</a:t>
            </a:r>
            <a:r>
              <a:rPr lang="en-US" dirty="0" smtClean="0"/>
              <a:t> delivers the data in byte chunks</a:t>
            </a:r>
          </a:p>
          <a:p>
            <a:endParaRPr lang="en-US" dirty="0" smtClean="0"/>
          </a:p>
          <a:p>
            <a:r>
              <a:rPr lang="en-US" dirty="0" smtClean="0"/>
              <a:t>Identify the individual values and make a meaningful data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Temperature and Humidity Graphs</a:t>
            </a:r>
          </a:p>
          <a:p>
            <a:endParaRPr lang="en-US" dirty="0" smtClean="0"/>
          </a:p>
          <a:p>
            <a:r>
              <a:rPr lang="en-US" dirty="0" smtClean="0"/>
              <a:t>Options: </a:t>
            </a:r>
          </a:p>
          <a:p>
            <a:pPr lvl="1"/>
            <a:r>
              <a:rPr lang="en-US" dirty="0" smtClean="0"/>
              <a:t>Complete Visualization </a:t>
            </a:r>
          </a:p>
          <a:p>
            <a:pPr lvl="1"/>
            <a:r>
              <a:rPr lang="en-US" dirty="0" smtClean="0"/>
              <a:t>Latest data only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Visualization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62000" y="22098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014128"/>
            <a:ext cx="6048375" cy="2886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28600" y="23622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Temperature</a:t>
            </a:r>
          </a:p>
          <a:p>
            <a:r>
              <a:rPr lang="en-US" sz="1200" dirty="0" err="1" smtClean="0"/>
              <a:t>Upto</a:t>
            </a:r>
            <a:r>
              <a:rPr lang="en-US" sz="1200" dirty="0" smtClean="0"/>
              <a:t> 100 units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5181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Temperature Graph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Visualization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981200"/>
            <a:ext cx="60198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76400" y="60198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Humidity Graph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2209800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Humidity</a:t>
            </a:r>
          </a:p>
          <a:p>
            <a:r>
              <a:rPr lang="en-US" sz="1200" dirty="0" smtClean="0"/>
              <a:t>Max 500</a:t>
            </a:r>
            <a:endParaRPr 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3400" y="22098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7391400" y="5486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96200" y="5638800"/>
            <a:ext cx="1224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Last minute data</a:t>
            </a:r>
            <a:endParaRPr lang="en-US"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Arun</a:t>
            </a:r>
            <a:r>
              <a:rPr lang="en-US" dirty="0" smtClean="0"/>
              <a:t> Chacko</a:t>
            </a:r>
          </a:p>
          <a:p>
            <a:r>
              <a:rPr lang="en-US" dirty="0" smtClean="0"/>
              <a:t>Hsu Wan Kao (Peter)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the database based on the requirements.</a:t>
            </a:r>
          </a:p>
          <a:p>
            <a:r>
              <a:rPr lang="en-US" dirty="0" smtClean="0"/>
              <a:t>Create the database schema.</a:t>
            </a:r>
          </a:p>
          <a:p>
            <a:r>
              <a:rPr lang="en-US" dirty="0" smtClean="0"/>
              <a:t>Implement the database schema (SQL).</a:t>
            </a:r>
          </a:p>
          <a:p>
            <a:r>
              <a:rPr lang="en-US" dirty="0" smtClean="0"/>
              <a:t>Create the database interaction class, so the GUI team can interface with the database.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used: 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3 Tables: </a:t>
            </a:r>
          </a:p>
          <a:p>
            <a:pPr lvl="1"/>
            <a:r>
              <a:rPr lang="en-US" dirty="0" smtClean="0"/>
              <a:t>Station</a:t>
            </a:r>
          </a:p>
          <a:p>
            <a:pPr lvl="1"/>
            <a:r>
              <a:rPr lang="en-US" dirty="0" smtClean="0"/>
              <a:t>Readings</a:t>
            </a:r>
          </a:p>
          <a:p>
            <a:pPr lvl="1"/>
            <a:r>
              <a:rPr lang="en-US" dirty="0" err="1" smtClean="0"/>
              <a:t>UserDetails</a:t>
            </a:r>
            <a:endParaRPr lang="en-US" dirty="0" smtClean="0"/>
          </a:p>
          <a:p>
            <a:r>
              <a:rPr lang="en-US" dirty="0" smtClean="0"/>
              <a:t>Database interaction class: </a:t>
            </a:r>
          </a:p>
          <a:p>
            <a:pPr lvl="1"/>
            <a:r>
              <a:rPr lang="en-US" dirty="0" smtClean="0"/>
              <a:t>Written in JAVA</a:t>
            </a:r>
          </a:p>
          <a:p>
            <a:pPr lvl="1"/>
            <a:r>
              <a:rPr lang="en-US" dirty="0" smtClean="0"/>
              <a:t>10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 Station</a:t>
            </a:r>
          </a:p>
          <a:p>
            <a:pPr lvl="1"/>
            <a:r>
              <a:rPr lang="en-US" dirty="0" smtClean="0"/>
              <a:t>PC</a:t>
            </a:r>
          </a:p>
          <a:p>
            <a:pPr lvl="1"/>
            <a:r>
              <a:rPr lang="en-US" dirty="0" err="1" smtClean="0"/>
              <a:t>Xbee</a:t>
            </a:r>
            <a:r>
              <a:rPr lang="en-US" dirty="0" smtClean="0"/>
              <a:t> Radio</a:t>
            </a:r>
          </a:p>
          <a:p>
            <a:pPr lvl="1"/>
            <a:r>
              <a:rPr lang="en-US" dirty="0" err="1" smtClean="0"/>
              <a:t>Xbee</a:t>
            </a:r>
            <a:r>
              <a:rPr lang="en-US" dirty="0" smtClean="0"/>
              <a:t> Explorer Adapter</a:t>
            </a:r>
          </a:p>
          <a:p>
            <a:r>
              <a:rPr lang="en-US" dirty="0" smtClean="0"/>
              <a:t>Sensor Station</a:t>
            </a:r>
          </a:p>
          <a:p>
            <a:pPr lvl="1"/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Fio</a:t>
            </a:r>
            <a:endParaRPr lang="en-US" dirty="0" smtClean="0"/>
          </a:p>
          <a:p>
            <a:pPr lvl="1"/>
            <a:r>
              <a:rPr lang="en-US" dirty="0" err="1" smtClean="0"/>
              <a:t>Xbee</a:t>
            </a:r>
            <a:r>
              <a:rPr lang="en-US" dirty="0" smtClean="0"/>
              <a:t> radio</a:t>
            </a:r>
          </a:p>
          <a:p>
            <a:pPr lvl="1"/>
            <a:r>
              <a:rPr lang="en-US" dirty="0" smtClean="0"/>
              <a:t>Temperature Sensor/ Moisture 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0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2209800"/>
            <a:ext cx="2514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3200400"/>
            <a:ext cx="2667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Details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00200" y="4419600"/>
            <a:ext cx="2514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2667000" y="3200400"/>
            <a:ext cx="484632" cy="1130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3657600" cy="5334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1000" dirty="0" smtClean="0"/>
              <a:t>drop database if exists cps;</a:t>
            </a:r>
          </a:p>
          <a:p>
            <a:pPr>
              <a:buNone/>
            </a:pPr>
            <a:r>
              <a:rPr lang="en-US" sz="1000" dirty="0" smtClean="0"/>
              <a:t>create database cps;</a:t>
            </a:r>
          </a:p>
          <a:p>
            <a:pPr>
              <a:buNone/>
            </a:pPr>
            <a:r>
              <a:rPr lang="en-US" sz="1000" dirty="0" smtClean="0"/>
              <a:t>use cps;</a:t>
            </a:r>
          </a:p>
          <a:p>
            <a:pPr>
              <a:buNone/>
            </a:pPr>
            <a:endParaRPr lang="en-US" sz="1000" dirty="0"/>
          </a:p>
          <a:p>
            <a:pPr>
              <a:buNone/>
            </a:pPr>
            <a:r>
              <a:rPr lang="en-US" sz="1000" dirty="0" smtClean="0"/>
              <a:t>--</a:t>
            </a:r>
          </a:p>
          <a:p>
            <a:pPr>
              <a:buNone/>
            </a:pPr>
            <a:r>
              <a:rPr lang="en-US" sz="1000" dirty="0" smtClean="0"/>
              <a:t>-- Table structure for table `station`</a:t>
            </a:r>
          </a:p>
          <a:p>
            <a:pPr>
              <a:buNone/>
            </a:pPr>
            <a:r>
              <a:rPr lang="en-US" sz="1000" dirty="0" smtClean="0"/>
              <a:t>--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1000" dirty="0" smtClean="0"/>
              <a:t>DROP TABLE IF EXISTS `station`;</a:t>
            </a:r>
          </a:p>
          <a:p>
            <a:pPr>
              <a:buNone/>
            </a:pPr>
            <a:r>
              <a:rPr lang="en-US" sz="1000" dirty="0" smtClean="0"/>
              <a:t>CREATE TABLE `station` (</a:t>
            </a:r>
          </a:p>
          <a:p>
            <a:pPr>
              <a:buNone/>
            </a:pPr>
            <a:r>
              <a:rPr lang="en-US" sz="1000" dirty="0" smtClean="0"/>
              <a:t>  `</a:t>
            </a:r>
            <a:r>
              <a:rPr lang="en-US" sz="1000" dirty="0" err="1" smtClean="0"/>
              <a:t>panid</a:t>
            </a:r>
            <a:r>
              <a:rPr lang="en-US" sz="1000" dirty="0" smtClean="0"/>
              <a:t>` </a:t>
            </a:r>
            <a:r>
              <a:rPr lang="en-US" sz="1000" dirty="0" err="1" smtClean="0"/>
              <a:t>varchar</a:t>
            </a:r>
            <a:r>
              <a:rPr lang="en-US" sz="1000" dirty="0" smtClean="0"/>
              <a:t>(100) NOT NULL,</a:t>
            </a:r>
          </a:p>
          <a:p>
            <a:pPr>
              <a:buNone/>
            </a:pPr>
            <a:r>
              <a:rPr lang="en-US" sz="1000" dirty="0" smtClean="0"/>
              <a:t>  `</a:t>
            </a:r>
            <a:r>
              <a:rPr lang="en-US" sz="1000" dirty="0" err="1" smtClean="0"/>
              <a:t>myid</a:t>
            </a:r>
            <a:r>
              <a:rPr lang="en-US" sz="1000" dirty="0" smtClean="0"/>
              <a:t>` </a:t>
            </a:r>
            <a:r>
              <a:rPr lang="en-US" sz="1000" dirty="0" err="1" smtClean="0"/>
              <a:t>varchar</a:t>
            </a:r>
            <a:r>
              <a:rPr lang="en-US" sz="1000" dirty="0" smtClean="0"/>
              <a:t>(200) NOT NULL,</a:t>
            </a:r>
          </a:p>
          <a:p>
            <a:pPr>
              <a:buNone/>
            </a:pPr>
            <a:r>
              <a:rPr lang="en-US" sz="1000" dirty="0" smtClean="0"/>
              <a:t>  `</a:t>
            </a:r>
            <a:r>
              <a:rPr lang="en-US" sz="1000" dirty="0" err="1" smtClean="0"/>
              <a:t>userid</a:t>
            </a:r>
            <a:r>
              <a:rPr lang="en-US" sz="1000" dirty="0" smtClean="0"/>
              <a:t>` </a:t>
            </a:r>
            <a:r>
              <a:rPr lang="en-US" sz="1000" dirty="0" err="1" smtClean="0"/>
              <a:t>varchar</a:t>
            </a:r>
            <a:r>
              <a:rPr lang="en-US" sz="1000" dirty="0" smtClean="0"/>
              <a:t>(50) DEFAULT NULL,</a:t>
            </a:r>
          </a:p>
          <a:p>
            <a:pPr>
              <a:buNone/>
            </a:pPr>
            <a:r>
              <a:rPr lang="en-US" sz="1000" dirty="0" smtClean="0"/>
              <a:t>  PRIMARY KEY (`</a:t>
            </a:r>
            <a:r>
              <a:rPr lang="en-US" sz="1000" dirty="0" err="1" smtClean="0"/>
              <a:t>myid</a:t>
            </a:r>
            <a:r>
              <a:rPr lang="en-US" sz="1000" dirty="0" smtClean="0"/>
              <a:t>`)</a:t>
            </a:r>
          </a:p>
          <a:p>
            <a:pPr>
              <a:buNone/>
            </a:pPr>
            <a:r>
              <a:rPr lang="en-US" sz="1000" dirty="0" smtClean="0"/>
              <a:t>) ENGINE=</a:t>
            </a:r>
            <a:r>
              <a:rPr lang="en-US" sz="1000" dirty="0" err="1" smtClean="0"/>
              <a:t>MyISAM</a:t>
            </a:r>
            <a:r>
              <a:rPr lang="en-US" sz="1000" dirty="0" smtClean="0"/>
              <a:t> DEFAULT CHARSET=latin1;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1000" dirty="0" smtClean="0"/>
              <a:t>--</a:t>
            </a:r>
          </a:p>
          <a:p>
            <a:pPr>
              <a:buNone/>
            </a:pPr>
            <a:r>
              <a:rPr lang="en-US" sz="1000" dirty="0" smtClean="0"/>
              <a:t>-- Table structure for table `readings`</a:t>
            </a:r>
          </a:p>
          <a:p>
            <a:pPr>
              <a:buNone/>
            </a:pPr>
            <a:r>
              <a:rPr lang="en-US" sz="1000" dirty="0" smtClean="0"/>
              <a:t>--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1000" dirty="0" smtClean="0"/>
              <a:t>DROP TABLE IF EXISTS `readings`;</a:t>
            </a:r>
          </a:p>
          <a:p>
            <a:pPr>
              <a:buNone/>
            </a:pPr>
            <a:r>
              <a:rPr lang="en-US" sz="1000" dirty="0" smtClean="0"/>
              <a:t>CREATE TABLE `readings` (</a:t>
            </a:r>
          </a:p>
          <a:p>
            <a:pPr>
              <a:buNone/>
            </a:pPr>
            <a:r>
              <a:rPr lang="en-US" sz="1000" dirty="0" smtClean="0"/>
              <a:t>  `auto` </a:t>
            </a:r>
            <a:r>
              <a:rPr lang="en-US" sz="1000" dirty="0" err="1" smtClean="0"/>
              <a:t>int</a:t>
            </a:r>
            <a:r>
              <a:rPr lang="en-US" sz="1000" dirty="0" smtClean="0"/>
              <a:t>(11) NOT NULL AUTO_INCREMENT,</a:t>
            </a:r>
          </a:p>
          <a:p>
            <a:pPr>
              <a:buNone/>
            </a:pPr>
            <a:r>
              <a:rPr lang="en-US" sz="1000" dirty="0" smtClean="0"/>
              <a:t>  `timestamp` </a:t>
            </a:r>
            <a:r>
              <a:rPr lang="en-US" sz="1000" dirty="0" err="1" smtClean="0"/>
              <a:t>datetime</a:t>
            </a:r>
            <a:r>
              <a:rPr lang="en-US" sz="1000" dirty="0" smtClean="0"/>
              <a:t> NOT NULL,</a:t>
            </a:r>
          </a:p>
          <a:p>
            <a:pPr>
              <a:buNone/>
            </a:pPr>
            <a:r>
              <a:rPr lang="en-US" sz="1000" dirty="0" smtClean="0"/>
              <a:t>  `</a:t>
            </a:r>
            <a:r>
              <a:rPr lang="en-US" sz="1000" dirty="0" err="1" smtClean="0"/>
              <a:t>panid</a:t>
            </a:r>
            <a:r>
              <a:rPr lang="en-US" sz="1000" dirty="0" smtClean="0"/>
              <a:t>` </a:t>
            </a:r>
            <a:r>
              <a:rPr lang="en-US" sz="1000" dirty="0" err="1" smtClean="0"/>
              <a:t>varchar</a:t>
            </a:r>
            <a:r>
              <a:rPr lang="en-US" sz="1000" dirty="0" smtClean="0"/>
              <a:t>(100) NOT NULL,</a:t>
            </a:r>
          </a:p>
          <a:p>
            <a:pPr>
              <a:buNone/>
            </a:pPr>
            <a:r>
              <a:rPr lang="en-US" sz="1000" dirty="0" smtClean="0"/>
              <a:t>  `</a:t>
            </a:r>
            <a:r>
              <a:rPr lang="en-US" sz="1000" dirty="0" err="1" smtClean="0"/>
              <a:t>myid</a:t>
            </a:r>
            <a:r>
              <a:rPr lang="en-US" sz="1000" dirty="0" smtClean="0"/>
              <a:t>` </a:t>
            </a:r>
            <a:r>
              <a:rPr lang="en-US" sz="1000" dirty="0" err="1" smtClean="0"/>
              <a:t>varchar</a:t>
            </a:r>
            <a:r>
              <a:rPr lang="en-US" sz="1000" dirty="0" smtClean="0"/>
              <a:t>(200) NOT NULL,</a:t>
            </a:r>
          </a:p>
          <a:p>
            <a:pPr>
              <a:buNone/>
            </a:pPr>
            <a:r>
              <a:rPr lang="en-US" sz="1000" dirty="0" smtClean="0"/>
              <a:t>  `temp` double NOT NULL,</a:t>
            </a:r>
          </a:p>
          <a:p>
            <a:pPr>
              <a:buNone/>
            </a:pPr>
            <a:r>
              <a:rPr lang="en-US" sz="1000" dirty="0" smtClean="0"/>
              <a:t>  `moist` double NOT NULL,</a:t>
            </a:r>
          </a:p>
          <a:p>
            <a:pPr>
              <a:buNone/>
            </a:pPr>
            <a:r>
              <a:rPr lang="en-US" sz="1000" dirty="0" smtClean="0"/>
              <a:t>  PRIMARY KEY (`auto`),</a:t>
            </a:r>
          </a:p>
          <a:p>
            <a:pPr>
              <a:buNone/>
            </a:pPr>
            <a:r>
              <a:rPr lang="en-US" sz="1000" dirty="0" smtClean="0"/>
              <a:t>  KEY `</a:t>
            </a:r>
            <a:r>
              <a:rPr lang="en-US" sz="1000" dirty="0" err="1" smtClean="0"/>
              <a:t>myid</a:t>
            </a:r>
            <a:r>
              <a:rPr lang="en-US" sz="1000" dirty="0" smtClean="0"/>
              <a:t>` (`</a:t>
            </a:r>
            <a:r>
              <a:rPr lang="en-US" sz="1000" dirty="0" err="1" smtClean="0"/>
              <a:t>myid</a:t>
            </a:r>
            <a:r>
              <a:rPr lang="en-US" sz="1000" dirty="0" smtClean="0"/>
              <a:t>`),</a:t>
            </a:r>
          </a:p>
          <a:p>
            <a:pPr>
              <a:buNone/>
            </a:pPr>
            <a:r>
              <a:rPr lang="en-US" sz="1000" dirty="0" smtClean="0"/>
              <a:t>  FOREIGN KEY (</a:t>
            </a:r>
            <a:r>
              <a:rPr lang="en-US" sz="1000" dirty="0" err="1" smtClean="0"/>
              <a:t>myid</a:t>
            </a:r>
            <a:r>
              <a:rPr lang="en-US" sz="1000" dirty="0" smtClean="0"/>
              <a:t>) REFERENCES station(</a:t>
            </a:r>
            <a:r>
              <a:rPr lang="en-US" sz="1000" dirty="0" err="1" smtClean="0"/>
              <a:t>myid</a:t>
            </a:r>
            <a:r>
              <a:rPr lang="en-US" sz="1000" dirty="0" smtClean="0"/>
              <a:t>)</a:t>
            </a:r>
          </a:p>
          <a:p>
            <a:pPr>
              <a:buNone/>
            </a:pPr>
            <a:r>
              <a:rPr lang="en-US" sz="1000" dirty="0" smtClean="0"/>
              <a:t>) ENGINE=</a:t>
            </a:r>
            <a:r>
              <a:rPr lang="en-US" sz="1000" dirty="0" err="1" smtClean="0"/>
              <a:t>MyISAM</a:t>
            </a:r>
            <a:r>
              <a:rPr lang="en-US" sz="1000" dirty="0" smtClean="0"/>
              <a:t> AUTO_INCREMENT=10 DEFAULT CHARSET=latin1;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4800600" y="1183987"/>
            <a:ext cx="36576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900" dirty="0" smtClean="0"/>
              <a:t>--</a:t>
            </a:r>
          </a:p>
          <a:p>
            <a:pPr>
              <a:buNone/>
            </a:pPr>
            <a:r>
              <a:rPr lang="en-US" sz="900" dirty="0" smtClean="0"/>
              <a:t>-- Table structure for table `readings`</a:t>
            </a:r>
          </a:p>
          <a:p>
            <a:pPr>
              <a:buNone/>
            </a:pPr>
            <a:r>
              <a:rPr lang="en-US" sz="900" dirty="0" smtClean="0"/>
              <a:t>--</a:t>
            </a:r>
          </a:p>
          <a:p>
            <a:pPr>
              <a:buNone/>
            </a:pPr>
            <a:endParaRPr lang="en-US" sz="900" dirty="0" smtClean="0"/>
          </a:p>
          <a:p>
            <a:pPr>
              <a:buNone/>
            </a:pPr>
            <a:r>
              <a:rPr lang="en-US" sz="900" dirty="0" smtClean="0"/>
              <a:t>DROP TABLE IF EXISTS `readings`;</a:t>
            </a:r>
          </a:p>
          <a:p>
            <a:pPr>
              <a:buNone/>
            </a:pPr>
            <a:r>
              <a:rPr lang="en-US" sz="900" dirty="0" smtClean="0"/>
              <a:t>CREATE TABLE `readings` (</a:t>
            </a:r>
          </a:p>
          <a:p>
            <a:pPr>
              <a:buNone/>
            </a:pPr>
            <a:r>
              <a:rPr lang="en-US" sz="900" dirty="0" smtClean="0"/>
              <a:t>  `auto` </a:t>
            </a:r>
            <a:r>
              <a:rPr lang="en-US" sz="900" dirty="0" err="1" smtClean="0"/>
              <a:t>int</a:t>
            </a:r>
            <a:r>
              <a:rPr lang="en-US" sz="900" dirty="0" smtClean="0"/>
              <a:t>(11) NOT NULL AUTO_INCREMENT,</a:t>
            </a:r>
          </a:p>
          <a:p>
            <a:pPr>
              <a:buNone/>
            </a:pPr>
            <a:r>
              <a:rPr lang="en-US" sz="900" dirty="0" smtClean="0"/>
              <a:t>  `timestamp` </a:t>
            </a:r>
            <a:r>
              <a:rPr lang="en-US" sz="900" dirty="0" err="1" smtClean="0"/>
              <a:t>datetime</a:t>
            </a:r>
            <a:r>
              <a:rPr lang="en-US" sz="900" dirty="0" smtClean="0"/>
              <a:t> NOT NULL,</a:t>
            </a:r>
          </a:p>
          <a:p>
            <a:pPr>
              <a:buNone/>
            </a:pPr>
            <a:r>
              <a:rPr lang="en-US" sz="900" dirty="0" smtClean="0"/>
              <a:t>  `</a:t>
            </a:r>
            <a:r>
              <a:rPr lang="en-US" sz="900" dirty="0" err="1" smtClean="0"/>
              <a:t>panid</a:t>
            </a:r>
            <a:r>
              <a:rPr lang="en-US" sz="900" dirty="0" smtClean="0"/>
              <a:t>` </a:t>
            </a:r>
            <a:r>
              <a:rPr lang="en-US" sz="900" dirty="0" err="1" smtClean="0"/>
              <a:t>varchar</a:t>
            </a:r>
            <a:r>
              <a:rPr lang="en-US" sz="900" dirty="0" smtClean="0"/>
              <a:t>(100) NOT NULL,</a:t>
            </a:r>
          </a:p>
          <a:p>
            <a:pPr>
              <a:buNone/>
            </a:pPr>
            <a:r>
              <a:rPr lang="en-US" sz="900" dirty="0" smtClean="0"/>
              <a:t>  `</a:t>
            </a:r>
            <a:r>
              <a:rPr lang="en-US" sz="900" dirty="0" err="1" smtClean="0"/>
              <a:t>myid</a:t>
            </a:r>
            <a:r>
              <a:rPr lang="en-US" sz="900" dirty="0" smtClean="0"/>
              <a:t>` </a:t>
            </a:r>
            <a:r>
              <a:rPr lang="en-US" sz="900" dirty="0" err="1" smtClean="0"/>
              <a:t>varchar</a:t>
            </a:r>
            <a:r>
              <a:rPr lang="en-US" sz="900" dirty="0" smtClean="0"/>
              <a:t>(200) NOT NULL,</a:t>
            </a:r>
          </a:p>
          <a:p>
            <a:pPr>
              <a:buNone/>
            </a:pPr>
            <a:r>
              <a:rPr lang="en-US" sz="900" dirty="0" smtClean="0"/>
              <a:t>  `temp` double NOT NULL,</a:t>
            </a:r>
          </a:p>
          <a:p>
            <a:pPr>
              <a:buNone/>
            </a:pPr>
            <a:r>
              <a:rPr lang="en-US" sz="900" dirty="0" smtClean="0"/>
              <a:t>  `moist` double NOT NULL,</a:t>
            </a:r>
          </a:p>
          <a:p>
            <a:pPr>
              <a:buNone/>
            </a:pPr>
            <a:r>
              <a:rPr lang="en-US" sz="900" dirty="0" smtClean="0"/>
              <a:t>  PRIMARY KEY (`auto`),</a:t>
            </a:r>
          </a:p>
          <a:p>
            <a:pPr>
              <a:buNone/>
            </a:pPr>
            <a:r>
              <a:rPr lang="en-US" sz="900" dirty="0" smtClean="0"/>
              <a:t>  KEY `</a:t>
            </a:r>
            <a:r>
              <a:rPr lang="en-US" sz="900" dirty="0" err="1" smtClean="0"/>
              <a:t>myid</a:t>
            </a:r>
            <a:r>
              <a:rPr lang="en-US" sz="900" dirty="0" smtClean="0"/>
              <a:t>` (`</a:t>
            </a:r>
            <a:r>
              <a:rPr lang="en-US" sz="900" dirty="0" err="1" smtClean="0"/>
              <a:t>myid</a:t>
            </a:r>
            <a:r>
              <a:rPr lang="en-US" sz="900" dirty="0" smtClean="0"/>
              <a:t>`),</a:t>
            </a:r>
          </a:p>
          <a:p>
            <a:pPr>
              <a:buNone/>
            </a:pPr>
            <a:r>
              <a:rPr lang="en-US" sz="900" dirty="0" smtClean="0"/>
              <a:t>  FOREIGN KEY (</a:t>
            </a:r>
            <a:r>
              <a:rPr lang="en-US" sz="900" dirty="0" err="1" smtClean="0"/>
              <a:t>myid</a:t>
            </a:r>
            <a:r>
              <a:rPr lang="en-US" sz="900" dirty="0" smtClean="0"/>
              <a:t>) REFERENCES station(</a:t>
            </a:r>
            <a:r>
              <a:rPr lang="en-US" sz="900" dirty="0" err="1" smtClean="0"/>
              <a:t>myid</a:t>
            </a:r>
            <a:r>
              <a:rPr lang="en-US" sz="900" dirty="0" smtClean="0"/>
              <a:t>)</a:t>
            </a:r>
          </a:p>
          <a:p>
            <a:pPr>
              <a:buNone/>
            </a:pPr>
            <a:r>
              <a:rPr lang="en-US" sz="900" dirty="0" smtClean="0"/>
              <a:t>) ENGINE=</a:t>
            </a:r>
            <a:r>
              <a:rPr lang="en-US" sz="900" dirty="0" err="1" smtClean="0"/>
              <a:t>MyISAM</a:t>
            </a:r>
            <a:r>
              <a:rPr lang="en-US" sz="900" dirty="0" smtClean="0"/>
              <a:t> AUTO_INCREMENT=10 DEFAULT CHARSET=latin1;</a:t>
            </a:r>
          </a:p>
          <a:p>
            <a:pPr>
              <a:buNone/>
            </a:pPr>
            <a:endParaRPr lang="en-US" sz="900" dirty="0" smtClean="0"/>
          </a:p>
          <a:p>
            <a:pPr>
              <a:buNone/>
            </a:pPr>
            <a:r>
              <a:rPr lang="en-US" sz="900" dirty="0" smtClean="0"/>
              <a:t>--</a:t>
            </a:r>
          </a:p>
          <a:p>
            <a:pPr>
              <a:buNone/>
            </a:pPr>
            <a:r>
              <a:rPr lang="en-US" sz="900" dirty="0" smtClean="0"/>
              <a:t>-- Table structure for table `</a:t>
            </a:r>
            <a:r>
              <a:rPr lang="en-US" sz="900" dirty="0" err="1" smtClean="0"/>
              <a:t>userdetails</a:t>
            </a:r>
            <a:r>
              <a:rPr lang="en-US" sz="900" dirty="0" smtClean="0"/>
              <a:t>`</a:t>
            </a:r>
          </a:p>
          <a:p>
            <a:pPr>
              <a:buNone/>
            </a:pPr>
            <a:r>
              <a:rPr lang="en-US" sz="900" dirty="0" smtClean="0"/>
              <a:t>--</a:t>
            </a:r>
          </a:p>
          <a:p>
            <a:pPr>
              <a:buNone/>
            </a:pPr>
            <a:endParaRPr lang="en-US" sz="900" dirty="0" smtClean="0"/>
          </a:p>
          <a:p>
            <a:pPr>
              <a:buNone/>
            </a:pPr>
            <a:r>
              <a:rPr lang="en-US" sz="900" dirty="0" smtClean="0"/>
              <a:t>DROP TABLE IF EXISTS `</a:t>
            </a:r>
            <a:r>
              <a:rPr lang="en-US" sz="900" dirty="0" err="1" smtClean="0"/>
              <a:t>userdetails</a:t>
            </a:r>
            <a:r>
              <a:rPr lang="en-US" sz="900" dirty="0" smtClean="0"/>
              <a:t>`;</a:t>
            </a:r>
          </a:p>
          <a:p>
            <a:pPr>
              <a:buNone/>
            </a:pPr>
            <a:r>
              <a:rPr lang="en-US" sz="900" dirty="0" smtClean="0"/>
              <a:t>CREATE TABLE `</a:t>
            </a:r>
            <a:r>
              <a:rPr lang="en-US" sz="900" dirty="0" err="1" smtClean="0"/>
              <a:t>userdetails</a:t>
            </a:r>
            <a:r>
              <a:rPr lang="en-US" sz="900" dirty="0" smtClean="0"/>
              <a:t>` (</a:t>
            </a:r>
          </a:p>
          <a:p>
            <a:pPr>
              <a:buNone/>
            </a:pPr>
            <a:r>
              <a:rPr lang="en-US" sz="900" dirty="0" smtClean="0"/>
              <a:t>  `</a:t>
            </a:r>
            <a:r>
              <a:rPr lang="en-US" sz="900" dirty="0" err="1" smtClean="0"/>
              <a:t>userid</a:t>
            </a:r>
            <a:r>
              <a:rPr lang="en-US" sz="900" dirty="0" smtClean="0"/>
              <a:t>` </a:t>
            </a:r>
            <a:r>
              <a:rPr lang="en-US" sz="900" dirty="0" err="1" smtClean="0"/>
              <a:t>varchar</a:t>
            </a:r>
            <a:r>
              <a:rPr lang="en-US" sz="900" dirty="0" smtClean="0"/>
              <a:t>(50) NOT NULL,</a:t>
            </a:r>
          </a:p>
          <a:p>
            <a:pPr>
              <a:buNone/>
            </a:pPr>
            <a:r>
              <a:rPr lang="en-US" sz="900" dirty="0" smtClean="0"/>
              <a:t>  `password` </a:t>
            </a:r>
            <a:r>
              <a:rPr lang="en-US" sz="900" dirty="0" err="1" smtClean="0"/>
              <a:t>varchar</a:t>
            </a:r>
            <a:r>
              <a:rPr lang="en-US" sz="900" dirty="0" smtClean="0"/>
              <a:t>(20) DEFAULT NULL,</a:t>
            </a:r>
          </a:p>
          <a:p>
            <a:pPr>
              <a:buNone/>
            </a:pPr>
            <a:r>
              <a:rPr lang="en-US" sz="900" dirty="0" smtClean="0"/>
              <a:t>  `</a:t>
            </a:r>
            <a:r>
              <a:rPr lang="en-US" sz="900" dirty="0" err="1" smtClean="0"/>
              <a:t>firstname</a:t>
            </a:r>
            <a:r>
              <a:rPr lang="en-US" sz="900" dirty="0" smtClean="0"/>
              <a:t>` </a:t>
            </a:r>
            <a:r>
              <a:rPr lang="en-US" sz="900" dirty="0" err="1" smtClean="0"/>
              <a:t>varchar</a:t>
            </a:r>
            <a:r>
              <a:rPr lang="en-US" sz="900" dirty="0" smtClean="0"/>
              <a:t>(20) DEFAULT NULL,</a:t>
            </a:r>
          </a:p>
          <a:p>
            <a:pPr>
              <a:buNone/>
            </a:pPr>
            <a:r>
              <a:rPr lang="en-US" sz="900" dirty="0" smtClean="0"/>
              <a:t>  `</a:t>
            </a:r>
            <a:r>
              <a:rPr lang="en-US" sz="900" dirty="0" err="1" smtClean="0"/>
              <a:t>middlename</a:t>
            </a:r>
            <a:r>
              <a:rPr lang="en-US" sz="900" dirty="0" smtClean="0"/>
              <a:t>` </a:t>
            </a:r>
            <a:r>
              <a:rPr lang="en-US" sz="900" dirty="0" err="1" smtClean="0"/>
              <a:t>varchar</a:t>
            </a:r>
            <a:r>
              <a:rPr lang="en-US" sz="900" dirty="0" smtClean="0"/>
              <a:t>(20) DEFAULT NULL,</a:t>
            </a:r>
          </a:p>
          <a:p>
            <a:pPr>
              <a:buNone/>
            </a:pPr>
            <a:r>
              <a:rPr lang="en-US" sz="900" dirty="0" smtClean="0"/>
              <a:t>  `</a:t>
            </a:r>
            <a:r>
              <a:rPr lang="en-US" sz="900" dirty="0" err="1" smtClean="0"/>
              <a:t>lastname</a:t>
            </a:r>
            <a:r>
              <a:rPr lang="en-US" sz="900" dirty="0" smtClean="0"/>
              <a:t>` </a:t>
            </a:r>
            <a:r>
              <a:rPr lang="en-US" sz="900" dirty="0" err="1" smtClean="0"/>
              <a:t>varchar</a:t>
            </a:r>
            <a:r>
              <a:rPr lang="en-US" sz="900" dirty="0" smtClean="0"/>
              <a:t>(20) DEFAULT NULL,</a:t>
            </a:r>
          </a:p>
          <a:p>
            <a:pPr>
              <a:buNone/>
            </a:pPr>
            <a:r>
              <a:rPr lang="en-US" sz="900" dirty="0" smtClean="0"/>
              <a:t>  `contact` </a:t>
            </a:r>
            <a:r>
              <a:rPr lang="en-US" sz="900" dirty="0" err="1" smtClean="0"/>
              <a:t>varchar</a:t>
            </a:r>
            <a:r>
              <a:rPr lang="en-US" sz="900" dirty="0" smtClean="0"/>
              <a:t>(15) DEFAULT NULL,</a:t>
            </a:r>
          </a:p>
          <a:p>
            <a:pPr>
              <a:buNone/>
            </a:pPr>
            <a:r>
              <a:rPr lang="en-US" sz="900" dirty="0" smtClean="0"/>
              <a:t>  `address` </a:t>
            </a:r>
            <a:r>
              <a:rPr lang="en-US" sz="900" dirty="0" err="1" smtClean="0"/>
              <a:t>varchar</a:t>
            </a:r>
            <a:r>
              <a:rPr lang="en-US" sz="900" dirty="0" smtClean="0"/>
              <a:t>(50) DEFAULT NULL,</a:t>
            </a:r>
          </a:p>
          <a:p>
            <a:pPr>
              <a:buNone/>
            </a:pPr>
            <a:r>
              <a:rPr lang="en-US" sz="900" dirty="0" smtClean="0"/>
              <a:t>  `city` </a:t>
            </a:r>
            <a:r>
              <a:rPr lang="en-US" sz="900" dirty="0" err="1" smtClean="0"/>
              <a:t>varchar</a:t>
            </a:r>
            <a:r>
              <a:rPr lang="en-US" sz="900" dirty="0" smtClean="0"/>
              <a:t>(20) DEFAULT NULL,</a:t>
            </a:r>
          </a:p>
          <a:p>
            <a:pPr>
              <a:buNone/>
            </a:pPr>
            <a:r>
              <a:rPr lang="en-US" sz="900" dirty="0" smtClean="0"/>
              <a:t>  `state` </a:t>
            </a:r>
            <a:r>
              <a:rPr lang="en-US" sz="900" dirty="0" err="1" smtClean="0"/>
              <a:t>varchar</a:t>
            </a:r>
            <a:r>
              <a:rPr lang="en-US" sz="900" dirty="0" smtClean="0"/>
              <a:t>(20) DEFAULT NULL,</a:t>
            </a:r>
          </a:p>
          <a:p>
            <a:pPr>
              <a:buNone/>
            </a:pPr>
            <a:r>
              <a:rPr lang="en-US" sz="900" dirty="0" smtClean="0"/>
              <a:t>  `email` </a:t>
            </a:r>
            <a:r>
              <a:rPr lang="en-US" sz="900" dirty="0" err="1" smtClean="0"/>
              <a:t>varchar</a:t>
            </a:r>
            <a:r>
              <a:rPr lang="en-US" sz="900" dirty="0" smtClean="0"/>
              <a:t>(100) DEFAULT NULL,</a:t>
            </a:r>
          </a:p>
          <a:p>
            <a:pPr>
              <a:buNone/>
            </a:pPr>
            <a:r>
              <a:rPr lang="en-US" sz="900" dirty="0" smtClean="0"/>
              <a:t>  `</a:t>
            </a:r>
            <a:r>
              <a:rPr lang="en-US" sz="900" dirty="0" err="1" smtClean="0"/>
              <a:t>securityquestion</a:t>
            </a:r>
            <a:r>
              <a:rPr lang="en-US" sz="900" dirty="0" smtClean="0"/>
              <a:t>` </a:t>
            </a:r>
            <a:r>
              <a:rPr lang="en-US" sz="900" dirty="0" err="1" smtClean="0"/>
              <a:t>varchar</a:t>
            </a:r>
            <a:r>
              <a:rPr lang="en-US" sz="900" dirty="0" smtClean="0"/>
              <a:t>(100) DEFAULT NULL,</a:t>
            </a:r>
          </a:p>
          <a:p>
            <a:pPr>
              <a:buNone/>
            </a:pPr>
            <a:r>
              <a:rPr lang="en-US" sz="900" dirty="0" smtClean="0"/>
              <a:t>  `</a:t>
            </a:r>
            <a:r>
              <a:rPr lang="en-US" sz="900" dirty="0" err="1" smtClean="0"/>
              <a:t>securityanswer</a:t>
            </a:r>
            <a:r>
              <a:rPr lang="en-US" sz="900" dirty="0" smtClean="0"/>
              <a:t>` </a:t>
            </a:r>
            <a:r>
              <a:rPr lang="en-US" sz="900" dirty="0" err="1" smtClean="0"/>
              <a:t>varchar</a:t>
            </a:r>
            <a:r>
              <a:rPr lang="en-US" sz="900" dirty="0" smtClean="0"/>
              <a:t>(100) DEFAULT NULL,</a:t>
            </a:r>
          </a:p>
          <a:p>
            <a:pPr>
              <a:buNone/>
            </a:pPr>
            <a:r>
              <a:rPr lang="en-US" sz="900" dirty="0" smtClean="0"/>
              <a:t>  PRIMARY KEY (`</a:t>
            </a:r>
            <a:r>
              <a:rPr lang="en-US" sz="900" dirty="0" err="1" smtClean="0"/>
              <a:t>userid</a:t>
            </a:r>
            <a:r>
              <a:rPr lang="en-US" sz="900" dirty="0" smtClean="0"/>
              <a:t>`)</a:t>
            </a:r>
          </a:p>
          <a:p>
            <a:pPr>
              <a:buNone/>
            </a:pPr>
            <a:r>
              <a:rPr lang="en-US" sz="900" dirty="0" smtClean="0"/>
              <a:t>) ENGINE=</a:t>
            </a:r>
            <a:r>
              <a:rPr lang="en-US" sz="900" dirty="0" err="1" smtClean="0"/>
              <a:t>InnoDB</a:t>
            </a:r>
            <a:r>
              <a:rPr lang="en-US" sz="900" dirty="0" smtClean="0"/>
              <a:t> DEFAULT CHARSET=latin1;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Interaction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Class that allows the GUI team to interface with the database.</a:t>
            </a:r>
          </a:p>
          <a:p>
            <a:pPr>
              <a:buNone/>
            </a:pPr>
            <a:r>
              <a:rPr lang="en-US" sz="1800" b="1" u="sng" dirty="0" smtClean="0"/>
              <a:t>Functions:</a:t>
            </a:r>
          </a:p>
          <a:p>
            <a:pPr>
              <a:buNone/>
            </a:pPr>
            <a:r>
              <a:rPr lang="en-US" sz="1800" b="1" dirty="0"/>
              <a:t>+Database</a:t>
            </a:r>
            <a:r>
              <a:rPr lang="en-US" sz="1800" dirty="0"/>
              <a:t>: constructor</a:t>
            </a:r>
            <a:endParaRPr lang="en-US" sz="1800" dirty="0" smtClean="0"/>
          </a:p>
          <a:p>
            <a:pPr>
              <a:buNone/>
            </a:pPr>
            <a:r>
              <a:rPr lang="en-US" sz="1800" b="1" dirty="0" smtClean="0"/>
              <a:t>-</a:t>
            </a:r>
            <a:r>
              <a:rPr lang="en-US" sz="1800" b="1" dirty="0" err="1"/>
              <a:t>getDateTime</a:t>
            </a:r>
            <a:r>
              <a:rPr lang="en-US" sz="1800" dirty="0"/>
              <a:t>: get current date and </a:t>
            </a:r>
            <a:r>
              <a:rPr lang="en-US" sz="1800" dirty="0" smtClean="0"/>
              <a:t>time</a:t>
            </a:r>
          </a:p>
          <a:p>
            <a:pPr>
              <a:buNone/>
            </a:pPr>
            <a:r>
              <a:rPr lang="en-US" sz="1800" b="1" dirty="0"/>
              <a:t>+</a:t>
            </a:r>
            <a:r>
              <a:rPr lang="en-US" sz="1800" b="1" dirty="0" err="1"/>
              <a:t>openDatabase</a:t>
            </a:r>
            <a:r>
              <a:rPr lang="en-US" sz="1800" dirty="0"/>
              <a:t>: connects to </a:t>
            </a:r>
            <a:r>
              <a:rPr lang="en-US" sz="1800" dirty="0" smtClean="0"/>
              <a:t>database</a:t>
            </a:r>
          </a:p>
          <a:p>
            <a:pPr>
              <a:buNone/>
            </a:pPr>
            <a:r>
              <a:rPr lang="en-US" sz="1800" b="1" dirty="0" smtClean="0"/>
              <a:t>+</a:t>
            </a:r>
            <a:r>
              <a:rPr lang="en-US" sz="1800" b="1" dirty="0" err="1" smtClean="0"/>
              <a:t>closeDatabase</a:t>
            </a:r>
            <a:r>
              <a:rPr lang="en-US" sz="1800" dirty="0" smtClean="0"/>
              <a:t>: </a:t>
            </a:r>
            <a:r>
              <a:rPr lang="en-US" sz="1800" dirty="0"/>
              <a:t>disconnects </a:t>
            </a:r>
            <a:r>
              <a:rPr lang="en-US" sz="1800" dirty="0" smtClean="0"/>
              <a:t>database</a:t>
            </a:r>
          </a:p>
          <a:p>
            <a:pPr>
              <a:buNone/>
            </a:pPr>
            <a:r>
              <a:rPr lang="en-US" sz="1800" b="1" dirty="0" smtClean="0"/>
              <a:t>+</a:t>
            </a:r>
            <a:r>
              <a:rPr lang="en-US" sz="1800" b="1" dirty="0" err="1" smtClean="0"/>
              <a:t>insertData</a:t>
            </a:r>
            <a:r>
              <a:rPr lang="en-US" sz="1800" dirty="0" smtClean="0"/>
              <a:t>: </a:t>
            </a:r>
            <a:r>
              <a:rPr lang="en-US" sz="1800" dirty="0"/>
              <a:t>stores </a:t>
            </a:r>
            <a:r>
              <a:rPr lang="en-US" sz="1800" dirty="0" err="1"/>
              <a:t>panID</a:t>
            </a:r>
            <a:r>
              <a:rPr lang="en-US" sz="1800" dirty="0"/>
              <a:t>, </a:t>
            </a:r>
            <a:r>
              <a:rPr lang="en-US" sz="1800" dirty="0" err="1"/>
              <a:t>myID</a:t>
            </a:r>
            <a:r>
              <a:rPr lang="en-US" sz="1800" dirty="0"/>
              <a:t>, temperature, and moisture into database</a:t>
            </a:r>
          </a:p>
          <a:p>
            <a:pPr>
              <a:buNone/>
            </a:pPr>
            <a:r>
              <a:rPr lang="en-US" sz="1800" b="1" dirty="0"/>
              <a:t>+</a:t>
            </a:r>
            <a:r>
              <a:rPr lang="en-US" sz="1800" b="1" dirty="0" err="1"/>
              <a:t>fetchData</a:t>
            </a:r>
            <a:r>
              <a:rPr lang="en-US" sz="1800" dirty="0"/>
              <a:t>: fetches a result set of a sensor's periodical values </a:t>
            </a:r>
            <a:r>
              <a:rPr lang="en-US" sz="1800" dirty="0" err="1" smtClean="0"/>
              <a:t>values</a:t>
            </a:r>
            <a:endParaRPr lang="en-US" sz="1800" dirty="0"/>
          </a:p>
          <a:p>
            <a:pPr>
              <a:buNone/>
            </a:pPr>
            <a:r>
              <a:rPr lang="en-US" sz="1800" b="1" dirty="0"/>
              <a:t>+</a:t>
            </a:r>
            <a:r>
              <a:rPr lang="en-US" sz="1800" b="1" dirty="0" err="1"/>
              <a:t>fData</a:t>
            </a:r>
            <a:r>
              <a:rPr lang="en-US" sz="1800" dirty="0"/>
              <a:t>: returns a string array. Timestamps and values are alternately stored in the </a:t>
            </a:r>
            <a:r>
              <a:rPr lang="en-US" sz="1800" dirty="0" smtClean="0"/>
              <a:t>array</a:t>
            </a:r>
          </a:p>
          <a:p>
            <a:pPr>
              <a:buNone/>
            </a:pPr>
            <a:r>
              <a:rPr lang="en-US" sz="1800" b="1" dirty="0"/>
              <a:t>+</a:t>
            </a:r>
            <a:r>
              <a:rPr lang="en-US" sz="1800" b="1" dirty="0" err="1"/>
              <a:t>addStation</a:t>
            </a:r>
            <a:r>
              <a:rPr lang="en-US" sz="1800" dirty="0"/>
              <a:t>: adds a new station into database</a:t>
            </a:r>
          </a:p>
          <a:p>
            <a:pPr>
              <a:buNone/>
            </a:pPr>
            <a:r>
              <a:rPr lang="en-US" sz="1800" b="1" dirty="0"/>
              <a:t>+</a:t>
            </a:r>
            <a:r>
              <a:rPr lang="en-US" sz="1800" b="1" dirty="0" err="1"/>
              <a:t>removeStation</a:t>
            </a:r>
            <a:r>
              <a:rPr lang="en-US" sz="1800" dirty="0"/>
              <a:t>: removes a station from </a:t>
            </a:r>
            <a:r>
              <a:rPr lang="en-US" sz="1800" dirty="0" smtClean="0"/>
              <a:t>database</a:t>
            </a:r>
          </a:p>
          <a:p>
            <a:pPr>
              <a:buNone/>
            </a:pPr>
            <a:r>
              <a:rPr lang="en-US" sz="1800" b="1" dirty="0"/>
              <a:t>+</a:t>
            </a:r>
            <a:r>
              <a:rPr lang="en-US" sz="1800" b="1" dirty="0" err="1"/>
              <a:t>dummyData</a:t>
            </a:r>
            <a:r>
              <a:rPr lang="en-US" sz="1800" dirty="0"/>
              <a:t>: generates dummy data with given sampling period and lasting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685800"/>
            <a:ext cx="7772400" cy="1470025"/>
          </a:xfrm>
        </p:spPr>
        <p:txBody>
          <a:bodyPr/>
          <a:lstStyle/>
          <a:p>
            <a:r>
              <a:rPr lang="en-US" dirty="0"/>
              <a:t>          </a:t>
            </a:r>
            <a:br>
              <a:rPr lang="en-US" dirty="0"/>
            </a:br>
            <a:r>
              <a:rPr lang="en-US" dirty="0"/>
              <a:t>        AURDINO GUI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657600"/>
            <a:ext cx="6553200" cy="1828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smtClean="0"/>
              <a:t>By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U L Deepak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Gowthami</a:t>
            </a:r>
            <a:r>
              <a:rPr lang="en-US" sz="2000" dirty="0"/>
              <a:t> </a:t>
            </a:r>
            <a:r>
              <a:rPr lang="en-US" sz="2000" dirty="0" err="1"/>
              <a:t>Muddana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 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Part of the project we have worked on: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pPr>
              <a:buClr>
                <a:schemeClr val="tx2"/>
              </a:buClr>
              <a:buFont typeface="Wingdings" pitchFamily="2" charset="2"/>
              <a:buNone/>
            </a:pPr>
            <a:r>
              <a:rPr lang="en-US">
                <a:solidFill>
                  <a:schemeClr val="tx2"/>
                </a:solidFill>
              </a:rPr>
              <a:t>GUI: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US"/>
              <a:t>Register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US"/>
              <a:t>Login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US"/>
              <a:t>Add Station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US"/>
              <a:t>Remove Station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AURDINO GUI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3072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r>
              <a:rPr lang="en-US"/>
              <a:t>It consists of the following modules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endParaRPr lang="en-US"/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US"/>
              <a:t>Monitor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endParaRPr lang="en-US"/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US"/>
              <a:t>Add station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endParaRPr lang="en-US"/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US"/>
              <a:t>Remove station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Serial Port </a:t>
            </a:r>
            <a:r>
              <a:rPr lang="en-US" dirty="0" smtClean="0"/>
              <a:t>Reader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Arun</a:t>
            </a:r>
            <a:r>
              <a:rPr lang="en-US" dirty="0"/>
              <a:t> </a:t>
            </a:r>
            <a:r>
              <a:rPr lang="en-US" dirty="0" err="1"/>
              <a:t>Chacko</a:t>
            </a:r>
            <a:endParaRPr lang="en-US" dirty="0"/>
          </a:p>
          <a:p>
            <a:r>
              <a:rPr lang="en-US" dirty="0"/>
              <a:t>Hsu Wan Kao (Peter)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6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Sun's </a:t>
            </a:r>
            <a:r>
              <a:rPr lang="en-US" dirty="0" err="1"/>
              <a:t>JavaSoft</a:t>
            </a:r>
            <a:r>
              <a:rPr lang="en-US" dirty="0"/>
              <a:t> division provides support for RS-232 and parallel devices with standard </a:t>
            </a:r>
            <a:r>
              <a:rPr lang="en-US" dirty="0" smtClean="0"/>
              <a:t>extensions</a:t>
            </a:r>
          </a:p>
          <a:p>
            <a:r>
              <a:rPr lang="en-US" dirty="0" smtClean="0"/>
              <a:t>The </a:t>
            </a:r>
            <a:r>
              <a:rPr lang="en-US" dirty="0"/>
              <a:t>Java Communications (a.k.a. </a:t>
            </a:r>
            <a:r>
              <a:rPr lang="en-US" dirty="0" err="1"/>
              <a:t>javax.comm</a:t>
            </a:r>
            <a:r>
              <a:rPr lang="en-US" dirty="0"/>
              <a:t>) API is a proposed standard extension that enables authors of communications applications to write Java software that accesses communications ports in a platform-independent way.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589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Javax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752600"/>
            <a:ext cx="3309937" cy="4194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how to use </a:t>
            </a:r>
            <a:r>
              <a:rPr lang="en-US" dirty="0" err="1"/>
              <a:t>javax.comm</a:t>
            </a:r>
            <a:r>
              <a:rPr lang="en-US" dirty="0"/>
              <a:t> to communicate with a serial device based on </a:t>
            </a:r>
            <a:r>
              <a:rPr lang="en-US" dirty="0" smtClean="0"/>
              <a:t>RS-232</a:t>
            </a:r>
          </a:p>
          <a:p>
            <a:r>
              <a:rPr lang="en-US" dirty="0"/>
              <a:t>This API may be used to write terminal emulation software, fax software, smart-card reader software, and so 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43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43718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Demo</a:t>
            </a:r>
            <a:br>
              <a:rPr lang="en-US" dirty="0" smtClean="0">
                <a:solidFill>
                  <a:schemeClr val="tx2"/>
                </a:solidFill>
              </a:rPr>
            </a:b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					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</a:t>
            </a:r>
            <a:r>
              <a:rPr lang="en-US" dirty="0" err="1" smtClean="0"/>
              <a:t>Xbee</a:t>
            </a:r>
            <a:r>
              <a:rPr lang="en-US" dirty="0" smtClean="0"/>
              <a:t> Radios</a:t>
            </a:r>
            <a:endParaRPr lang="en-US" dirty="0"/>
          </a:p>
        </p:txBody>
      </p:sp>
      <p:pic>
        <p:nvPicPr>
          <p:cNvPr id="1026" name="Picture 2" descr="C:\Users\nripun\Documents\Cyber Physical System\Project Docs\FioXBeeConfigTool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805940"/>
            <a:ext cx="4431983" cy="45948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863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Wireless programming using </a:t>
            </a:r>
            <a:r>
              <a:rPr lang="en-US" dirty="0" err="1" smtClean="0"/>
              <a:t>Arduino</a:t>
            </a:r>
            <a:r>
              <a:rPr lang="en-US" dirty="0" smtClean="0"/>
              <a:t> IDE</a:t>
            </a:r>
            <a:endParaRPr lang="en-US" dirty="0"/>
          </a:p>
        </p:txBody>
      </p:sp>
      <p:pic>
        <p:nvPicPr>
          <p:cNvPr id="2050" name="Picture 2" descr="C:\Users\nripun\Documents\Cyber Physical System\Project Docs\Arduino IDE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889760"/>
            <a:ext cx="3817620" cy="4587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308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Serial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Format</a:t>
            </a:r>
          </a:p>
          <a:p>
            <a:pPr lvl="1"/>
            <a:r>
              <a:rPr lang="en-US" dirty="0" smtClean="0"/>
              <a:t>$#</a:t>
            </a:r>
            <a:r>
              <a:rPr lang="en-US" dirty="0" err="1" smtClean="0"/>
              <a:t>ID#temp#moist#batt</a:t>
            </a:r>
            <a:r>
              <a:rPr lang="en-US" dirty="0" smtClean="0"/>
              <a:t>@</a:t>
            </a:r>
          </a:p>
          <a:p>
            <a:pPr marL="393192" lvl="1" indent="0">
              <a:buNone/>
            </a:pPr>
            <a:endParaRPr lang="en-US" dirty="0"/>
          </a:p>
          <a:p>
            <a:r>
              <a:rPr lang="en-US" dirty="0" smtClean="0"/>
              <a:t>Transmission Range</a:t>
            </a:r>
          </a:p>
          <a:p>
            <a:pPr lvl="1"/>
            <a:r>
              <a:rPr lang="en-US" dirty="0" smtClean="0"/>
              <a:t>300 ft (line of sight)</a:t>
            </a:r>
          </a:p>
          <a:p>
            <a:pPr lvl="1"/>
            <a:endParaRPr lang="en-US" dirty="0"/>
          </a:p>
        </p:txBody>
      </p:sp>
      <p:pic>
        <p:nvPicPr>
          <p:cNvPr id="1026" name="Picture 2" descr="C:\Users\Sisyphus\Desktop\cps_shaunak\artifacts\arduino_snap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7594"/>
          <a:stretch/>
        </p:blipFill>
        <p:spPr bwMode="auto">
          <a:xfrm>
            <a:off x="5486400" y="1904999"/>
            <a:ext cx="27432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29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Logger UI</a:t>
            </a:r>
            <a:endParaRPr lang="en-US" dirty="0"/>
          </a:p>
        </p:txBody>
      </p:sp>
      <p:pic>
        <p:nvPicPr>
          <p:cNvPr id="1027" name="Picture 3" descr="C:\Users\Sisyphus\Desktop\cps_shaunak\artifacts\arduino_snap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2368550"/>
            <a:ext cx="2906712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0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Logger UI</a:t>
            </a:r>
            <a:endParaRPr lang="en-US" dirty="0"/>
          </a:p>
        </p:txBody>
      </p:sp>
      <p:pic>
        <p:nvPicPr>
          <p:cNvPr id="4" name="Picture 2" descr="C:\Users\Sisyphus\Desktop\cps_shaunak\artifacts\arduino_snap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82" y="1173164"/>
            <a:ext cx="7322236" cy="538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19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Project Pictures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76" y="1600200"/>
            <a:ext cx="6807048" cy="4525963"/>
          </a:xfrm>
        </p:spPr>
      </p:pic>
    </p:spTree>
    <p:extLst>
      <p:ext uri="{BB962C8B-B14F-4D97-AF65-F5344CB8AC3E}">
        <p14:creationId xmlns:p14="http://schemas.microsoft.com/office/powerpoint/2010/main" val="402101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Project Pictures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76" y="1600200"/>
            <a:ext cx="6807048" cy="4525963"/>
          </a:xfrm>
        </p:spPr>
      </p:pic>
    </p:spTree>
    <p:extLst>
      <p:ext uri="{BB962C8B-B14F-4D97-AF65-F5344CB8AC3E}">
        <p14:creationId xmlns:p14="http://schemas.microsoft.com/office/powerpoint/2010/main" val="168458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865</Words>
  <Application>Microsoft Office PowerPoint</Application>
  <PresentationFormat>On-screen Show (4:3)</PresentationFormat>
  <Paragraphs>197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Sensor Network using Arduino Fio</vt:lpstr>
      <vt:lpstr>Components</vt:lpstr>
      <vt:lpstr>Configure Xbee Radios</vt:lpstr>
      <vt:lpstr>Wireless programming using Arduino IDE</vt:lpstr>
      <vt:lpstr>Wireless Serial Communication</vt:lpstr>
      <vt:lpstr>Data Logger UI</vt:lpstr>
      <vt:lpstr>Data Logger UI</vt:lpstr>
      <vt:lpstr>Some Project Pictures</vt:lpstr>
      <vt:lpstr>Some Project Pictures</vt:lpstr>
      <vt:lpstr>Serial Client and Graph Visualization</vt:lpstr>
      <vt:lpstr>Serial Client</vt:lpstr>
      <vt:lpstr>Serial Client</vt:lpstr>
      <vt:lpstr>Serial Client</vt:lpstr>
      <vt:lpstr>Graph Visualization</vt:lpstr>
      <vt:lpstr>Graph Visualization</vt:lpstr>
      <vt:lpstr>Graph Visualization</vt:lpstr>
      <vt:lpstr>Database Team</vt:lpstr>
      <vt:lpstr>Database Tasks</vt:lpstr>
      <vt:lpstr>Database Design</vt:lpstr>
      <vt:lpstr>Database Schema</vt:lpstr>
      <vt:lpstr>Database Implementation</vt:lpstr>
      <vt:lpstr>Database Interaction Class</vt:lpstr>
      <vt:lpstr>                   AURDINO GUI</vt:lpstr>
      <vt:lpstr>Part of the project we have worked on:</vt:lpstr>
      <vt:lpstr>AURDINO GUI</vt:lpstr>
      <vt:lpstr>Serial Port Reader </vt:lpstr>
      <vt:lpstr>Java Communication</vt:lpstr>
      <vt:lpstr>Javax </vt:lpstr>
      <vt:lpstr>Demo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Team</dc:title>
  <dc:creator>ARUN</dc:creator>
  <cp:lastModifiedBy>Sisyphus</cp:lastModifiedBy>
  <cp:revision>17</cp:revision>
  <dcterms:created xsi:type="dcterms:W3CDTF">2011-05-07T20:52:30Z</dcterms:created>
  <dcterms:modified xsi:type="dcterms:W3CDTF">2011-05-10T05:50:58Z</dcterms:modified>
</cp:coreProperties>
</file>