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gif" ContentType="image/gif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1" r:id="rId3"/>
    <p:sldId id="257" r:id="rId4"/>
    <p:sldId id="258" r:id="rId5"/>
    <p:sldId id="260" r:id="rId6"/>
    <p:sldId id="263" r:id="rId7"/>
    <p:sldId id="268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4"/>
    <p:restoredTop sz="94613"/>
  </p:normalViewPr>
  <p:slideViewPr>
    <p:cSldViewPr snapToGrid="0" snapToObjects="1">
      <p:cViewPr varScale="1">
        <p:scale>
          <a:sx n="120" d="100"/>
          <a:sy n="120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1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6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7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1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41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1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1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8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2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7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6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5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3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3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959660" cy="143560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Custom trading algorithms</a:t>
            </a:r>
            <a:endParaRPr lang="en-US" sz="4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478363"/>
            <a:ext cx="6400800" cy="1630341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algn="ctr"/>
            <a:r>
              <a:rPr lang="en-US" sz="2600" b="1" dirty="0" smtClean="0">
                <a:solidFill>
                  <a:schemeClr val="tx1"/>
                </a:solidFill>
              </a:rPr>
              <a:t>Shaun Cox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Byte Academy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0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859" y="1885361"/>
            <a:ext cx="6890191" cy="15177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US" sz="6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53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Demonstration!</a:t>
            </a:r>
            <a:endParaRPr lang="en-US" sz="53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60" y="560832"/>
            <a:ext cx="9057196" cy="150706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Custom Trading algorithms</a:t>
            </a:r>
            <a:endParaRPr lang="en-US" sz="4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059" y="1901952"/>
            <a:ext cx="9485047" cy="433764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What does it do?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Allow individuals to </a:t>
            </a:r>
            <a:r>
              <a:rPr lang="en-US" b="1" dirty="0" smtClean="0">
                <a:solidFill>
                  <a:schemeClr val="tx1"/>
                </a:solidFill>
              </a:rPr>
              <a:t>back-test </a:t>
            </a:r>
            <a:r>
              <a:rPr lang="en-US" b="1" dirty="0" smtClean="0">
                <a:solidFill>
                  <a:schemeClr val="tx1"/>
                </a:solidFill>
              </a:rPr>
              <a:t>various trading and stock screening strategies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Takes user input, screens stocks, then buys &amp; sells each trading day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User can track performance of custom algorithm vs S&amp;P 500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Why create a trading algorithm?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Learn how to develop my own personal trading algorithms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Test trading theories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524" y="366436"/>
            <a:ext cx="8534400" cy="150706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FRONT-END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TECHNOLOGIES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524" y="2218944"/>
            <a:ext cx="11239564" cy="442281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ttps://js.devexpress.com/Content/Images/features/html5-css-javascript-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477" y="1968971"/>
            <a:ext cx="5231876" cy="166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kscape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74" y="3946480"/>
            <a:ext cx="1563636" cy="15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805" y="3994689"/>
            <a:ext cx="4459866" cy="1490120"/>
          </a:xfrm>
          <a:prstGeom prst="rect">
            <a:avLst/>
          </a:prstGeom>
        </p:spPr>
      </p:pic>
      <p:pic>
        <p:nvPicPr>
          <p:cNvPr id="1036" name="Picture 12" descr="ttps://camo.githubusercontent.com/02ed3f6695f288aedec24c2a329c667281efef5f/687474703a2f2f7072656369736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519" y="1980422"/>
            <a:ext cx="1781524" cy="166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524" y="366436"/>
            <a:ext cx="8534400" cy="150706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BACK-END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TECHNOLOGIES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524" y="2218944"/>
            <a:ext cx="11232323" cy="442281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Image result for fla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430" y="2218944"/>
            <a:ext cx="2314108" cy="116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tp://kelwinpr.com/static/img/language/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" y="3911774"/>
            <a:ext cx="2545238" cy="245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tp://intenttechsolutions.com/images/technology/mysql-t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811" y="1828967"/>
            <a:ext cx="2446310" cy="183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tps://s3.amazonaws.com/kinlane-productions/api-evangelist/quandl/quandl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817" y="4569870"/>
            <a:ext cx="3640621" cy="11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tp://docs.celeryproject.org/en/latest/_static/celery_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725" y="1560401"/>
            <a:ext cx="2038271" cy="20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tp://programmersdiary.com/wp-content/uploads/2016/01/pandas2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7576" b="92727" l="27355" r="75484">
                        <a14:foregroundMark x1="41290" y1="80909" x2="41290" y2="80909"/>
                        <a14:foregroundMark x1="48000" y1="81515" x2="48000" y2="81515"/>
                        <a14:foregroundMark x1="52903" y1="78788" x2="52903" y2="78788"/>
                        <a14:foregroundMark x1="58581" y1="77273" x2="58581" y2="77273"/>
                        <a14:foregroundMark x1="65419" y1="77576" x2="65419" y2="775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59" y="2985869"/>
            <a:ext cx="4594426" cy="193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60" y="560832"/>
            <a:ext cx="9057196" cy="150706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success &amp; obstacles</a:t>
            </a:r>
            <a:endParaRPr lang="en-US" sz="4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060" y="1901952"/>
            <a:ext cx="9057196" cy="433764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Successes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Created a massive database with 108 million rows of </a:t>
            </a:r>
            <a:r>
              <a:rPr lang="en-US" b="1" dirty="0" smtClean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Automatically buys and sells stocks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Able to run back-tests for 10 years (2007 </a:t>
            </a:r>
            <a:r>
              <a:rPr lang="mr-IN" b="1" dirty="0" smtClean="0">
                <a:solidFill>
                  <a:schemeClr val="tx1"/>
                </a:solidFill>
              </a:rPr>
              <a:t>–</a:t>
            </a:r>
            <a:r>
              <a:rPr lang="en-US" b="1" dirty="0" smtClean="0">
                <a:solidFill>
                  <a:schemeClr val="tx1"/>
                </a:solidFill>
              </a:rPr>
              <a:t> 2017)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Can prove or disprove trading theories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Obstacles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Developing a massive database </a:t>
            </a:r>
            <a:r>
              <a:rPr lang="mr-IN" b="1" dirty="0" smtClean="0">
                <a:solidFill>
                  <a:schemeClr val="tx1"/>
                </a:solidFill>
              </a:rPr>
              <a:t>–</a:t>
            </a:r>
            <a:r>
              <a:rPr lang="en-US" b="1" dirty="0" smtClean="0">
                <a:solidFill>
                  <a:schemeClr val="tx1"/>
                </a:solidFill>
              </a:rPr>
              <a:t> 4 weeks and many attempts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Speed of algorithm </a:t>
            </a:r>
            <a:r>
              <a:rPr lang="mr-IN" b="1" dirty="0" smtClean="0">
                <a:solidFill>
                  <a:schemeClr val="tx1"/>
                </a:solidFill>
              </a:rPr>
              <a:t>–</a:t>
            </a:r>
            <a:r>
              <a:rPr lang="en-US" b="1" dirty="0" smtClean="0">
                <a:solidFill>
                  <a:schemeClr val="tx1"/>
                </a:solidFill>
              </a:rPr>
              <a:t> 1 </a:t>
            </a:r>
            <a:r>
              <a:rPr lang="en-US" b="1" dirty="0" err="1" smtClean="0">
                <a:solidFill>
                  <a:schemeClr val="tx1"/>
                </a:solidFill>
              </a:rPr>
              <a:t>yr</a:t>
            </a:r>
            <a:r>
              <a:rPr lang="en-US" b="1" dirty="0" smtClean="0">
                <a:solidFill>
                  <a:schemeClr val="tx1"/>
                </a:solidFill>
              </a:rPr>
              <a:t> back-test takes about 15 </a:t>
            </a:r>
            <a:r>
              <a:rPr lang="en-US" b="1" dirty="0" smtClean="0">
                <a:solidFill>
                  <a:schemeClr val="tx1"/>
                </a:solidFill>
              </a:rPr>
              <a:t>minutes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Chart creation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859" y="1885361"/>
            <a:ext cx="6890191" cy="15177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US" sz="6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53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back to the demo!</a:t>
            </a:r>
            <a:endParaRPr lang="en-US" sz="53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60" y="560832"/>
            <a:ext cx="9057196" cy="150706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Future aspirations</a:t>
            </a:r>
            <a:endParaRPr lang="en-US" sz="4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060" y="1901953"/>
            <a:ext cx="9057196" cy="334877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Optimize algorithms to be much faster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Scale application for mobile use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Link application to trading </a:t>
            </a:r>
            <a:r>
              <a:rPr lang="en-US" b="1" dirty="0" smtClean="0">
                <a:solidFill>
                  <a:schemeClr val="tx1"/>
                </a:solidFill>
              </a:rPr>
              <a:t>accounts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Implement </a:t>
            </a:r>
            <a:r>
              <a:rPr lang="en-US" b="1" dirty="0" smtClean="0">
                <a:solidFill>
                  <a:schemeClr val="tx1"/>
                </a:solidFill>
              </a:rPr>
              <a:t>live-trading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Add stats: winners, losers, buys, sells, turnover time, etc.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28" y="3393650"/>
            <a:ext cx="9057196" cy="210217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Many Thanks to: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Billy, Tom, </a:t>
            </a:r>
            <a:r>
              <a:rPr lang="en-US" b="1" dirty="0" err="1" smtClean="0">
                <a:solidFill>
                  <a:schemeClr val="tx1"/>
                </a:solidFill>
              </a:rPr>
              <a:t>Kenso</a:t>
            </a:r>
            <a:r>
              <a:rPr lang="en-US" b="1" dirty="0" smtClean="0">
                <a:solidFill>
                  <a:schemeClr val="tx1"/>
                </a:solidFill>
              </a:rPr>
              <a:t>, Kai, Jenna, Emily, Wes, Sasha and the Byte Staff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753" y="995512"/>
            <a:ext cx="3801031" cy="24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245</TotalTime>
  <Words>191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Century Gothic</vt:lpstr>
      <vt:lpstr>Mangal</vt:lpstr>
      <vt:lpstr>Times New Roman</vt:lpstr>
      <vt:lpstr>Wingdings 3</vt:lpstr>
      <vt:lpstr>Arial</vt:lpstr>
      <vt:lpstr>Slice</vt:lpstr>
      <vt:lpstr>Custom trading algorithms</vt:lpstr>
      <vt:lpstr> Demonstration!</vt:lpstr>
      <vt:lpstr>Custom Trading algorithms</vt:lpstr>
      <vt:lpstr>FRONT-END TECHNOLOGIES</vt:lpstr>
      <vt:lpstr>BACK-END TECHNOLOGIES</vt:lpstr>
      <vt:lpstr>success &amp; obstacles</vt:lpstr>
      <vt:lpstr> back to the demo!</vt:lpstr>
      <vt:lpstr>Future aspirations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trading algorithms</dc:title>
  <dc:creator>S C</dc:creator>
  <cp:lastModifiedBy>S C</cp:lastModifiedBy>
  <cp:revision>32</cp:revision>
  <dcterms:created xsi:type="dcterms:W3CDTF">2017-05-05T13:35:37Z</dcterms:created>
  <dcterms:modified xsi:type="dcterms:W3CDTF">2017-05-05T22:41:15Z</dcterms:modified>
</cp:coreProperties>
</file>