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/>
    <p:restoredTop sz="94613"/>
  </p:normalViewPr>
  <p:slideViewPr>
    <p:cSldViewPr snapToGrid="0" snapToObjects="1">
      <p:cViewPr varScale="1">
        <p:scale>
          <a:sx n="136" d="100"/>
          <a:sy n="136" d="100"/>
        </p:scale>
        <p:origin x="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7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41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257B4F-986D-6641-8FE7-0B19E8F6A4D3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511ECE-428B-A742-AA58-A8FE8A0F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59660" cy="143560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78363"/>
            <a:ext cx="6400800" cy="163034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Shaun Cox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Byte Academy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Custom Trading algorithms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2"/>
            <a:ext cx="9057196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does it do?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Allow individuals to test various trading and stock screening strategies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Takes user input, screens stocks, then buys &amp; sells each trading day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User can track performance of custom algorithm vs S&amp;P 500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Why?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Learn how to develop my own personal trading algorithms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Test trading theories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FRONT-END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9564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ttps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72" y="1980422"/>
            <a:ext cx="5231876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kscap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74" y="3946480"/>
            <a:ext cx="1563636" cy="15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15" y="3983238"/>
            <a:ext cx="4459866" cy="1490120"/>
          </a:xfrm>
          <a:prstGeom prst="rect">
            <a:avLst/>
          </a:prstGeom>
        </p:spPr>
      </p:pic>
      <p:pic>
        <p:nvPicPr>
          <p:cNvPr id="1036" name="Picture 12" descr="ttps://camo.githubusercontent.com/02ed3f6695f288aedec24c2a329c667281efef5f/687474703a2f2f7072656369736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00" y="1980423"/>
            <a:ext cx="1781524" cy="166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24" y="366436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BACK-END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TECHNOLOGIES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24" y="2218944"/>
            <a:ext cx="11239564" cy="44228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mage result for fl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3" y="2168399"/>
            <a:ext cx="2314108" cy="11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kelwinpr.com/static/img/language/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48" y="3713368"/>
            <a:ext cx="2545238" cy="24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://intenttechsolutions.com/images/technology/mysql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64" y="1733739"/>
            <a:ext cx="2446310" cy="18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s://s3.amazonaws.com/kinlane-productions/api-evangelist/quandl/quand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74" y="4355184"/>
            <a:ext cx="3640621" cy="11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859" y="1885361"/>
            <a:ext cx="6890191" cy="1517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53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DEMOnstration</a:t>
            </a:r>
            <a:r>
              <a:rPr lang="en-US" sz="5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endParaRPr lang="en-US" sz="5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success &amp; obstacles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2"/>
            <a:ext cx="9057196" cy="4337643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Successes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Created a massive database with 108 million rows of data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Able to run back-tests for 10 years (2007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2017)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Can prove or disprove trading theories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Obstacles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Developing a massive database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4 weeks and many attempts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Speed of algorithm </a:t>
            </a:r>
            <a:r>
              <a:rPr lang="mr-IN" b="1" dirty="0" smtClean="0">
                <a:solidFill>
                  <a:schemeClr val="tx1"/>
                </a:solidFill>
              </a:rPr>
              <a:t>–</a:t>
            </a:r>
            <a:r>
              <a:rPr lang="en-US" b="1" dirty="0" smtClean="0">
                <a:solidFill>
                  <a:schemeClr val="tx1"/>
                </a:solidFill>
              </a:rPr>
              <a:t> 1 </a:t>
            </a:r>
            <a:r>
              <a:rPr lang="en-US" b="1" dirty="0" err="1" smtClean="0">
                <a:solidFill>
                  <a:schemeClr val="tx1"/>
                </a:solidFill>
              </a:rPr>
              <a:t>yr</a:t>
            </a:r>
            <a:r>
              <a:rPr lang="en-US" b="1" dirty="0" smtClean="0">
                <a:solidFill>
                  <a:schemeClr val="tx1"/>
                </a:solidFill>
              </a:rPr>
              <a:t> back-test takes about 15 minutes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0" y="560832"/>
            <a:ext cx="9057196" cy="15070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Future aspirations</a:t>
            </a:r>
            <a:endParaRPr 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60" y="1901953"/>
            <a:ext cx="9057196" cy="334877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Optimize algorithms to be much faster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Scale application for mobile use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Link application to trading accounts (i.e., </a:t>
            </a:r>
            <a:r>
              <a:rPr lang="en-US" b="1" dirty="0" err="1" smtClean="0">
                <a:solidFill>
                  <a:schemeClr val="tx1"/>
                </a:solidFill>
              </a:rPr>
              <a:t>Robinhood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Implement live-trading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28" y="3393650"/>
            <a:ext cx="9057196" cy="21021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Many Thanks to: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Billy, Tom, </a:t>
            </a:r>
            <a:r>
              <a:rPr lang="en-US" b="1" dirty="0" err="1" smtClean="0">
                <a:solidFill>
                  <a:schemeClr val="tx1"/>
                </a:solidFill>
              </a:rPr>
              <a:t>Kenso</a:t>
            </a:r>
            <a:r>
              <a:rPr lang="en-US" b="1" dirty="0" smtClean="0">
                <a:solidFill>
                  <a:schemeClr val="tx1"/>
                </a:solidFill>
              </a:rPr>
              <a:t>, Kai, Jenna, Emily, Wes, Sasha and the Byte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53" y="995512"/>
            <a:ext cx="3801031" cy="24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891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169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Mangal</vt:lpstr>
      <vt:lpstr>Times New Roman</vt:lpstr>
      <vt:lpstr>Wingdings 3</vt:lpstr>
      <vt:lpstr>Arial</vt:lpstr>
      <vt:lpstr>Slice</vt:lpstr>
      <vt:lpstr>Custom trading algorithms</vt:lpstr>
      <vt:lpstr>Custom Trading algorithms</vt:lpstr>
      <vt:lpstr>FRONT-END TECHNOLOGIES</vt:lpstr>
      <vt:lpstr>BACK-END TECHNOLOGIES</vt:lpstr>
      <vt:lpstr> DEMOnstration!</vt:lpstr>
      <vt:lpstr>success &amp; obstacles</vt:lpstr>
      <vt:lpstr>Future aspirations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trading algorithms</dc:title>
  <dc:creator>S C</dc:creator>
  <cp:lastModifiedBy>S C</cp:lastModifiedBy>
  <cp:revision>20</cp:revision>
  <dcterms:created xsi:type="dcterms:W3CDTF">2017-05-05T13:35:37Z</dcterms:created>
  <dcterms:modified xsi:type="dcterms:W3CDTF">2017-05-05T14:44:21Z</dcterms:modified>
</cp:coreProperties>
</file>