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D0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01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C0CD-0C98-644B-B761-F97DDC04F59E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95360-1F99-294C-8035-A5B45910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D56B-60CF-8C4B-97C0-D25BCDB18721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5269" y="1896945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1997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1460" y="4031172"/>
            <a:ext cx="562589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M</a:t>
            </a:r>
            <a:r>
              <a:rPr lang="en-US" sz="3200" b="1" baseline="30000" dirty="0">
                <a:latin typeface="Helvetica Neue"/>
                <a:cs typeface="Helvetica Neue"/>
              </a:rPr>
              <a:t>itochondrial 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A</a:t>
            </a:r>
            <a:r>
              <a:rPr lang="en-US" sz="3200" b="1" baseline="30000" dirty="0">
                <a:latin typeface="Helvetica Neue"/>
                <a:cs typeface="Helvetica Neue"/>
              </a:rPr>
              <a:t>nti-oxidant therapy to </a:t>
            </a:r>
          </a:p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R</a:t>
            </a:r>
            <a:r>
              <a:rPr lang="en-US" sz="3200" b="1" baseline="30000" dirty="0">
                <a:latin typeface="Helvetica Neue"/>
                <a:cs typeface="Helvetica Neue"/>
              </a:rPr>
              <a:t>esol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ve</a:t>
            </a:r>
            <a:r>
              <a:rPr lang="en-US" sz="3200" b="1" baseline="30000" dirty="0">
                <a:latin typeface="Helvetica Neue"/>
                <a:cs typeface="Helvetica Neue"/>
              </a:rPr>
              <a:t> Inflammation in U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l</a:t>
            </a:r>
            <a:r>
              <a:rPr lang="en-US" sz="3200" b="1" baseline="30000" dirty="0">
                <a:latin typeface="Helvetica Neue"/>
                <a:cs typeface="Helvetica Neue"/>
              </a:rPr>
              <a:t>cerative Colitis </a:t>
            </a:r>
          </a:p>
        </p:txBody>
      </p:sp>
    </p:spTree>
    <p:extLst>
      <p:ext uri="{BB962C8B-B14F-4D97-AF65-F5344CB8AC3E}">
        <p14:creationId xmlns:p14="http://schemas.microsoft.com/office/powerpoint/2010/main" val="9678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5269" y="1896945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1997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01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5269" y="1896945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40062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11878</TotalTime>
  <Words>14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Gwo-Tzer Ho</dc:creator>
  <cp:lastModifiedBy>Cher Shiong Chuah</cp:lastModifiedBy>
  <cp:revision>28</cp:revision>
  <dcterms:created xsi:type="dcterms:W3CDTF">2019-02-23T08:14:54Z</dcterms:created>
  <dcterms:modified xsi:type="dcterms:W3CDTF">2022-02-14T11:51:04Z</dcterms:modified>
</cp:coreProperties>
</file>