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3600450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" userDrawn="1">
          <p15:clr>
            <a:srgbClr val="A4A3A4"/>
          </p15:clr>
        </p15:guide>
        <p15:guide id="2" pos="11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5BB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49" autoAdjust="0"/>
    <p:restoredTop sz="94660"/>
  </p:normalViewPr>
  <p:slideViewPr>
    <p:cSldViewPr snapToGrid="0" showGuides="1">
      <p:cViewPr varScale="1">
        <p:scale>
          <a:sx n="400" d="100"/>
          <a:sy n="400" d="100"/>
        </p:scale>
        <p:origin x="2562" y="2196"/>
      </p:cViewPr>
      <p:guideLst>
        <p:guide orient="horz" pos="340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176668"/>
            <a:ext cx="2700338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566988"/>
            <a:ext cx="2700338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E1C8-151A-41B5-9C68-520A04EE1AF2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28F0-2422-43B6-BF77-F2EB9020E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0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E1C8-151A-41B5-9C68-520A04EE1AF2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28F0-2422-43B6-BF77-F2EB9020E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84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57474"/>
            <a:ext cx="776347" cy="914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57474"/>
            <a:ext cx="2284035" cy="9148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E1C8-151A-41B5-9C68-520A04EE1AF2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28F0-2422-43B6-BF77-F2EB9020E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36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E1C8-151A-41B5-9C68-520A04EE1AF2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28F0-2422-43B6-BF77-F2EB9020E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48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269125"/>
            <a:ext cx="3105388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722415"/>
            <a:ext cx="3105388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E1C8-151A-41B5-9C68-520A04EE1AF2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28F0-2422-43B6-BF77-F2EB9020E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89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287367"/>
            <a:ext cx="1530191" cy="68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287367"/>
            <a:ext cx="1530191" cy="68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E1C8-151A-41B5-9C68-520A04EE1AF2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28F0-2422-43B6-BF77-F2EB9020E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69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57474"/>
            <a:ext cx="3105388" cy="2086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264627"/>
            <a:ext cx="1523159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394318"/>
            <a:ext cx="1523159" cy="579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264627"/>
            <a:ext cx="1530660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394318"/>
            <a:ext cx="1530660" cy="579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E1C8-151A-41B5-9C68-520A04EE1AF2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28F0-2422-43B6-BF77-F2EB9020E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54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E1C8-151A-41B5-9C68-520A04EE1AF2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28F0-2422-43B6-BF77-F2EB9020E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35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E1C8-151A-41B5-9C68-520A04EE1AF2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28F0-2422-43B6-BF77-F2EB9020E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11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71967"/>
            <a:ext cx="1161239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155428"/>
            <a:ext cx="1822728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323850"/>
            <a:ext cx="1161239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E1C8-151A-41B5-9C68-520A04EE1AF2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28F0-2422-43B6-BF77-F2EB9020E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48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71967"/>
            <a:ext cx="1161239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155428"/>
            <a:ext cx="1822728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323850"/>
            <a:ext cx="1161239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E1C8-151A-41B5-9C68-520A04EE1AF2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428F0-2422-43B6-BF77-F2EB9020E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56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57474"/>
            <a:ext cx="3105388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287367"/>
            <a:ext cx="3105388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1000537"/>
            <a:ext cx="81010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0E1C8-151A-41B5-9C68-520A04EE1AF2}" type="datetimeFigureOut">
              <a:rPr lang="en-GB" smtClean="0"/>
              <a:t>26/11/2020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1000537"/>
            <a:ext cx="1215152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1000537"/>
            <a:ext cx="81010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428F0-2422-43B6-BF77-F2EB9020E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51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55BB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86DA9C1-FF70-499B-AB54-180FCAB408AC}"/>
              </a:ext>
            </a:extLst>
          </p:cNvPr>
          <p:cNvGrpSpPr/>
          <p:nvPr/>
        </p:nvGrpSpPr>
        <p:grpSpPr>
          <a:xfrm>
            <a:off x="627554" y="69648"/>
            <a:ext cx="2345342" cy="847872"/>
            <a:chOff x="374166" y="300480"/>
            <a:chExt cx="1172671" cy="42393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D97430-4F9F-41FF-926C-F638104AC83B}"/>
                </a:ext>
              </a:extLst>
            </p:cNvPr>
            <p:cNvSpPr txBox="1"/>
            <p:nvPr/>
          </p:nvSpPr>
          <p:spPr>
            <a:xfrm>
              <a:off x="374166" y="308917"/>
              <a:ext cx="959558" cy="415499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GB" sz="4800" dirty="0">
                  <a:solidFill>
                    <a:srgbClr val="3055BB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g trek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D8A806F-3936-4C1F-8134-139DF2C1668C}"/>
                </a:ext>
              </a:extLst>
            </p:cNvPr>
            <p:cNvSpPr/>
            <p:nvPr/>
          </p:nvSpPr>
          <p:spPr>
            <a:xfrm>
              <a:off x="1012031" y="300480"/>
              <a:ext cx="111040" cy="111120"/>
            </a:xfrm>
            <a:prstGeom prst="rect">
              <a:avLst/>
            </a:prstGeom>
            <a:noFill/>
            <a:ln>
              <a:solidFill>
                <a:srgbClr val="3055B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/>
            </a:p>
          </p:txBody>
        </p:sp>
        <p:sp>
          <p:nvSpPr>
            <p:cNvPr id="17" name="Google Shape;4956;p65">
              <a:extLst>
                <a:ext uri="{FF2B5EF4-FFF2-40B4-BE49-F238E27FC236}">
                  <a16:creationId xmlns:a16="http://schemas.microsoft.com/office/drawing/2014/main" id="{057B9EA0-9544-40CB-8433-2D007290CE36}"/>
                </a:ext>
              </a:extLst>
            </p:cNvPr>
            <p:cNvSpPr/>
            <p:nvPr/>
          </p:nvSpPr>
          <p:spPr>
            <a:xfrm>
              <a:off x="662331" y="490736"/>
              <a:ext cx="116556" cy="119062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3055BB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36EB5E9-8398-421D-B7B9-695C4FBF56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6837" y="460267"/>
              <a:ext cx="180000" cy="180000"/>
            </a:xfrm>
            <a:prstGeom prst="roundRect">
              <a:avLst/>
            </a:prstGeom>
            <a:solidFill>
              <a:srgbClr val="3055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/>
            </a:p>
          </p:txBody>
        </p:sp>
      </p:grpSp>
    </p:spTree>
    <p:extLst>
      <p:ext uri="{BB962C8B-B14F-4D97-AF65-F5344CB8AC3E}">
        <p14:creationId xmlns:p14="http://schemas.microsoft.com/office/powerpoint/2010/main" val="131839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55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D97430-4F9F-41FF-926C-F638104AC83B}"/>
              </a:ext>
            </a:extLst>
          </p:cNvPr>
          <p:cNvSpPr txBox="1"/>
          <p:nvPr/>
        </p:nvSpPr>
        <p:spPr>
          <a:xfrm>
            <a:off x="1137829" y="-106171"/>
            <a:ext cx="1914307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GB" sz="7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trek</a:t>
            </a:r>
          </a:p>
        </p:txBody>
      </p:sp>
      <p:sp>
        <p:nvSpPr>
          <p:cNvPr id="17" name="Google Shape;4956;p65">
            <a:extLst>
              <a:ext uri="{FF2B5EF4-FFF2-40B4-BE49-F238E27FC236}">
                <a16:creationId xmlns:a16="http://schemas.microsoft.com/office/drawing/2014/main" id="{057B9EA0-9544-40CB-8433-2D007290CE36}"/>
              </a:ext>
            </a:extLst>
          </p:cNvPr>
          <p:cNvSpPr/>
          <p:nvPr/>
        </p:nvSpPr>
        <p:spPr>
          <a:xfrm>
            <a:off x="889149" y="373092"/>
            <a:ext cx="248680" cy="333314"/>
          </a:xfrm>
          <a:custGeom>
            <a:avLst/>
            <a:gdLst/>
            <a:ahLst/>
            <a:cxnLst/>
            <a:rect l="l" t="t" r="r" b="b"/>
            <a:pathLst>
              <a:path w="1148" h="1662" extrusionOk="0">
                <a:moveTo>
                  <a:pt x="52" y="1"/>
                </a:moveTo>
                <a:cubicBezTo>
                  <a:pt x="27" y="1"/>
                  <a:pt x="0" y="24"/>
                  <a:pt x="0" y="56"/>
                </a:cubicBezTo>
                <a:lnTo>
                  <a:pt x="0" y="200"/>
                </a:lnTo>
                <a:cubicBezTo>
                  <a:pt x="0" y="243"/>
                  <a:pt x="22" y="279"/>
                  <a:pt x="51" y="308"/>
                </a:cubicBezTo>
                <a:lnTo>
                  <a:pt x="700" y="791"/>
                </a:lnTo>
                <a:cubicBezTo>
                  <a:pt x="729" y="813"/>
                  <a:pt x="729" y="849"/>
                  <a:pt x="700" y="871"/>
                </a:cubicBezTo>
                <a:lnTo>
                  <a:pt x="51" y="1354"/>
                </a:lnTo>
                <a:cubicBezTo>
                  <a:pt x="22" y="1383"/>
                  <a:pt x="0" y="1419"/>
                  <a:pt x="0" y="1462"/>
                </a:cubicBezTo>
                <a:lnTo>
                  <a:pt x="0" y="1613"/>
                </a:lnTo>
                <a:cubicBezTo>
                  <a:pt x="0" y="1639"/>
                  <a:pt x="26" y="1661"/>
                  <a:pt x="51" y="1661"/>
                </a:cubicBezTo>
                <a:cubicBezTo>
                  <a:pt x="61" y="1661"/>
                  <a:pt x="71" y="1658"/>
                  <a:pt x="80" y="1649"/>
                </a:cubicBezTo>
                <a:lnTo>
                  <a:pt x="1111" y="878"/>
                </a:lnTo>
                <a:cubicBezTo>
                  <a:pt x="1147" y="856"/>
                  <a:pt x="1147" y="806"/>
                  <a:pt x="1111" y="784"/>
                </a:cubicBezTo>
                <a:lnTo>
                  <a:pt x="80" y="12"/>
                </a:lnTo>
                <a:cubicBezTo>
                  <a:pt x="72" y="4"/>
                  <a:pt x="62" y="1"/>
                  <a:pt x="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6EB5E9-8398-421D-B7B9-695C4FBF56F2}"/>
              </a:ext>
            </a:extLst>
          </p:cNvPr>
          <p:cNvSpPr>
            <a:spLocks noChangeAspect="1"/>
          </p:cNvSpPr>
          <p:nvPr/>
        </p:nvSpPr>
        <p:spPr>
          <a:xfrm>
            <a:off x="3108878" y="400891"/>
            <a:ext cx="277716" cy="2777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A9AD4-4D8B-46BA-A88C-3A461A39D5CC}"/>
              </a:ext>
            </a:extLst>
          </p:cNvPr>
          <p:cNvSpPr txBox="1"/>
          <p:nvPr/>
        </p:nvSpPr>
        <p:spPr>
          <a:xfrm>
            <a:off x="90558" y="-82973"/>
            <a:ext cx="808235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GB" sz="7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851603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4</Words>
  <Application>Microsoft Office PowerPoint</Application>
  <PresentationFormat>Custom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Cher Shiong Chuah</dc:creator>
  <cp:lastModifiedBy>Cher Shiong Chuah</cp:lastModifiedBy>
  <cp:revision>7</cp:revision>
  <dcterms:created xsi:type="dcterms:W3CDTF">2020-11-26T12:01:05Z</dcterms:created>
  <dcterms:modified xsi:type="dcterms:W3CDTF">2020-11-26T12:33:54Z</dcterms:modified>
</cp:coreProperties>
</file>