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2" r:id="rId1"/>
  </p:sldMasterIdLst>
  <p:notesMasterIdLst>
    <p:notesMasterId r:id="rId25"/>
  </p:notesMasterIdLst>
  <p:sldIdLst>
    <p:sldId id="266" r:id="rId2"/>
    <p:sldId id="512" r:id="rId3"/>
    <p:sldId id="515" r:id="rId4"/>
    <p:sldId id="514" r:id="rId5"/>
    <p:sldId id="516" r:id="rId6"/>
    <p:sldId id="517" r:id="rId7"/>
    <p:sldId id="528" r:id="rId8"/>
    <p:sldId id="529" r:id="rId9"/>
    <p:sldId id="522" r:id="rId10"/>
    <p:sldId id="539" r:id="rId11"/>
    <p:sldId id="540" r:id="rId12"/>
    <p:sldId id="541" r:id="rId13"/>
    <p:sldId id="542" r:id="rId14"/>
    <p:sldId id="531" r:id="rId15"/>
    <p:sldId id="543" r:id="rId16"/>
    <p:sldId id="519" r:id="rId17"/>
    <p:sldId id="493" r:id="rId18"/>
    <p:sldId id="526" r:id="rId19"/>
    <p:sldId id="527" r:id="rId20"/>
    <p:sldId id="504" r:id="rId21"/>
    <p:sldId id="385" r:id="rId22"/>
    <p:sldId id="530" r:id="rId23"/>
    <p:sldId id="32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F"/>
    <a:srgbClr val="FF726D"/>
    <a:srgbClr val="FF9D45"/>
    <a:srgbClr val="E6B4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6"/>
    <p:restoredTop sz="86850" autoAdjust="0"/>
  </p:normalViewPr>
  <p:slideViewPr>
    <p:cSldViewPr snapToGrid="0" snapToObjects="1">
      <p:cViewPr varScale="1">
        <p:scale>
          <a:sx n="97" d="100"/>
          <a:sy n="97" d="100"/>
        </p:scale>
        <p:origin x="1176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392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BDB0E4-FC0D-1543-B2BB-9D4B322A1D83}" type="doc">
      <dgm:prSet loTypeId="urn:microsoft.com/office/officeart/2005/8/layout/hierarchy6" loCatId="" qsTypeId="urn:microsoft.com/office/officeart/2005/8/quickstyle/simple3" qsCatId="simple" csTypeId="urn:microsoft.com/office/officeart/2005/8/colors/colorful5" csCatId="colorful" phldr="1"/>
      <dgm:spPr/>
      <dgm:t>
        <a:bodyPr/>
        <a:lstStyle/>
        <a:p>
          <a:endParaRPr lang="en-GB"/>
        </a:p>
      </dgm:t>
    </dgm:pt>
    <dgm:pt modelId="{3A748252-FCDA-014E-A760-1DF23C5290CE}">
      <dgm:prSet phldrT="[Text]" custT="1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GB" sz="2400" b="1" dirty="0">
              <a:latin typeface="Arial" panose="020B0604020202020204" pitchFamily="34" charset="0"/>
              <a:cs typeface="Arial" panose="020B0604020202020204" pitchFamily="34" charset="0"/>
            </a:rPr>
            <a:t>CUCQ-32</a:t>
          </a:r>
        </a:p>
      </dgm:t>
    </dgm:pt>
    <dgm:pt modelId="{1A780A31-5156-3342-B6B9-384D00FA29C4}" type="parTrans" cxnId="{E440AA24-DFB1-0142-BB48-3896C9206C24}">
      <dgm:prSet/>
      <dgm:spPr/>
      <dgm:t>
        <a:bodyPr/>
        <a:lstStyle/>
        <a:p>
          <a:endParaRPr lang="en-GB"/>
        </a:p>
      </dgm:t>
    </dgm:pt>
    <dgm:pt modelId="{346E0AAE-2391-1946-8F9B-6A5317F3F794}" type="sibTrans" cxnId="{E440AA24-DFB1-0142-BB48-3896C9206C24}">
      <dgm:prSet/>
      <dgm:spPr/>
      <dgm:t>
        <a:bodyPr/>
        <a:lstStyle/>
        <a:p>
          <a:endParaRPr lang="en-GB"/>
        </a:p>
      </dgm:t>
    </dgm:pt>
    <dgm:pt modelId="{F13FC1D8-6AA7-5146-B916-0EB2176F4F7D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Bowel</a:t>
          </a:r>
        </a:p>
      </dgm:t>
    </dgm:pt>
    <dgm:pt modelId="{033EA7B4-AFBE-D743-81F8-E5C30AAF9811}" type="parTrans" cxnId="{3B895A39-D0A3-2047-BAF9-86FC4A92D099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60266EF-017F-8543-9BDE-D5158624B3CD}" type="sibTrans" cxnId="{3B895A39-D0A3-2047-BAF9-86FC4A92D099}">
      <dgm:prSet/>
      <dgm:spPr/>
      <dgm:t>
        <a:bodyPr/>
        <a:lstStyle/>
        <a:p>
          <a:endParaRPr lang="en-GB"/>
        </a:p>
      </dgm:t>
    </dgm:pt>
    <dgm:pt modelId="{5722F83A-57BD-F849-A178-A0F3617C95F2}">
      <dgm:prSet phldrT="[Text]"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General</a:t>
          </a:r>
          <a:r>
            <a:rPr lang="en-GB" sz="18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gm:t>
    </dgm:pt>
    <dgm:pt modelId="{B524BC51-5930-7C45-8572-3FFADF84171F}" type="parTrans" cxnId="{6CFB86D5-A1E0-6547-9415-1A79C09C854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BAC81DD-96B6-7545-BD89-CE07F4D0E483}" type="sibTrans" cxnId="{6CFB86D5-A1E0-6547-9415-1A79C09C8544}">
      <dgm:prSet/>
      <dgm:spPr/>
      <dgm:t>
        <a:bodyPr/>
        <a:lstStyle/>
        <a:p>
          <a:endParaRPr lang="en-GB"/>
        </a:p>
      </dgm:t>
    </dgm:pt>
    <dgm:pt modelId="{D5669120-3BEA-3E4C-88EE-678E8446A83F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Loose stool </a:t>
          </a:r>
        </a:p>
      </dgm:t>
    </dgm:pt>
    <dgm:pt modelId="{8674C0DF-9A44-174F-800B-77E172922CF1}" type="sibTrans" cxnId="{333D1868-93C8-A04E-872F-1E73CFFD3812}">
      <dgm:prSet/>
      <dgm:spPr/>
      <dgm:t>
        <a:bodyPr/>
        <a:lstStyle/>
        <a:p>
          <a:endParaRPr lang="en-GB"/>
        </a:p>
      </dgm:t>
    </dgm:pt>
    <dgm:pt modelId="{1286EE6B-0E77-DE44-9C33-B8D312FCE6C7}" type="parTrans" cxnId="{333D1868-93C8-A04E-872F-1E73CFFD3812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81538AF-69F7-AC43-A558-7C3FD8F9F5AF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Psychological</a:t>
          </a:r>
          <a:r>
            <a:rPr lang="en-GB" sz="1500" dirty="0">
              <a:latin typeface="Arial" panose="020B0604020202020204" pitchFamily="34" charset="0"/>
              <a:cs typeface="Arial" panose="020B0604020202020204" pitchFamily="34" charset="0"/>
            </a:rPr>
            <a:t>	</a:t>
          </a:r>
        </a:p>
      </dgm:t>
    </dgm:pt>
    <dgm:pt modelId="{B80DAD27-1AD2-244F-BE0E-31B51BAFC2CD}" type="parTrans" cxnId="{32421690-57C8-C24E-A9D4-18A6BACDE6B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571D822-3524-2D44-B32C-5AECC8ADC3C9}" type="sibTrans" cxnId="{32421690-57C8-C24E-A9D4-18A6BACDE6B4}">
      <dgm:prSet/>
      <dgm:spPr/>
      <dgm:t>
        <a:bodyPr/>
        <a:lstStyle/>
        <a:p>
          <a:endParaRPr lang="en-GB"/>
        </a:p>
      </dgm:t>
    </dgm:pt>
    <dgm:pt modelId="{32561FE5-7427-D946-A69D-3DFC6F9BD2DA}">
      <dgm:prSet custT="1"/>
      <dgm:spPr>
        <a:solidFill>
          <a:schemeClr val="accent5">
            <a:lumMod val="60000"/>
            <a:lumOff val="40000"/>
          </a:schemeClr>
        </a:solidFill>
      </dgm:spPr>
      <dgm:t>
        <a:bodyPr/>
        <a:lstStyle/>
        <a:p>
          <a:r>
            <a:rPr lang="en-GB" sz="2000" dirty="0">
              <a:latin typeface="Arial" panose="020B0604020202020204" pitchFamily="34" charset="0"/>
              <a:cs typeface="Arial" panose="020B0604020202020204" pitchFamily="34" charset="0"/>
            </a:rPr>
            <a:t>Social</a:t>
          </a:r>
        </a:p>
      </dgm:t>
    </dgm:pt>
    <dgm:pt modelId="{2EBA78D0-8E38-BE40-8277-06A576E06F63}" type="parTrans" cxnId="{E5B221CE-F2D0-C941-A485-B7225AABBF70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38CFEC2-EB87-8C43-9AC9-AF72A7D20110}" type="sibTrans" cxnId="{E5B221CE-F2D0-C941-A485-B7225AABBF70}">
      <dgm:prSet/>
      <dgm:spPr/>
      <dgm:t>
        <a:bodyPr/>
        <a:lstStyle/>
        <a:p>
          <a:endParaRPr lang="en-GB"/>
        </a:p>
      </dgm:t>
    </dgm:pt>
    <dgm:pt modelId="{C2D95710-0D0B-F648-808D-49E392215BF4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Blood</a:t>
          </a:r>
        </a:p>
      </dgm:t>
    </dgm:pt>
    <dgm:pt modelId="{8F88F084-6C68-D64C-903C-07F7A1FE565D}" type="parTrans" cxnId="{A4A02545-B74B-8743-817C-5EDE00CC49DD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A81D5D2-7DD5-F145-A4D4-E57FC1A438C1}" type="sibTrans" cxnId="{A4A02545-B74B-8743-817C-5EDE00CC49DD}">
      <dgm:prSet/>
      <dgm:spPr/>
      <dgm:t>
        <a:bodyPr/>
        <a:lstStyle/>
        <a:p>
          <a:endParaRPr lang="en-GB"/>
        </a:p>
      </dgm:t>
    </dgm:pt>
    <dgm:pt modelId="{C761B578-A4C8-1848-AEF4-4C364CCEC468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Frustration </a:t>
          </a:r>
        </a:p>
      </dgm:t>
    </dgm:pt>
    <dgm:pt modelId="{672E10CE-4D4F-F147-9B5D-69A0AA078E41}" type="parTrans" cxnId="{52A23B10-89F2-5D49-9248-61456471CFA6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9785265-DA35-A744-8F73-CF186077B04E}" type="sibTrans" cxnId="{52A23B10-89F2-5D49-9248-61456471CFA6}">
      <dgm:prSet/>
      <dgm:spPr/>
      <dgm:t>
        <a:bodyPr/>
        <a:lstStyle/>
        <a:p>
          <a:endParaRPr lang="en-GB"/>
        </a:p>
      </dgm:t>
    </dgm:pt>
    <dgm:pt modelId="{AFB49F8E-F44B-7B46-A5DA-446B295C7DD3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Happiness</a:t>
          </a:r>
        </a:p>
      </dgm:t>
    </dgm:pt>
    <dgm:pt modelId="{5A783EE2-DCE6-4748-B434-47B338467AB4}" type="parTrans" cxnId="{44F6E876-1C6C-F44E-A9BA-0A213C7C05B8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B63641EB-011B-834D-9F68-4579B1673C84}" type="sibTrans" cxnId="{44F6E876-1C6C-F44E-A9BA-0A213C7C05B8}">
      <dgm:prSet/>
      <dgm:spPr/>
      <dgm:t>
        <a:bodyPr/>
        <a:lstStyle/>
        <a:p>
          <a:endParaRPr lang="en-GB"/>
        </a:p>
      </dgm:t>
    </dgm:pt>
    <dgm:pt modelId="{4D8AD1AF-6DDA-0A4F-8E63-851D8AD8231F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ADLs</a:t>
          </a:r>
        </a:p>
      </dgm:t>
    </dgm:pt>
    <dgm:pt modelId="{DCE250EF-0190-B14F-8FEB-6514EB55BC4E}" type="parTrans" cxnId="{8A12668B-9F98-DA43-8A1B-739F54257F1F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1E73029-28A5-AE42-9893-95E2DB322344}" type="sibTrans" cxnId="{8A12668B-9F98-DA43-8A1B-739F54257F1F}">
      <dgm:prSet/>
      <dgm:spPr/>
      <dgm:t>
        <a:bodyPr/>
        <a:lstStyle/>
        <a:p>
          <a:endParaRPr lang="en-GB"/>
        </a:p>
      </dgm:t>
    </dgm:pt>
    <dgm:pt modelId="{802BA12D-868E-DC45-A500-912171899595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Social Events</a:t>
          </a:r>
        </a:p>
      </dgm:t>
    </dgm:pt>
    <dgm:pt modelId="{A684CE89-F92D-304B-B015-48A614B60128}" type="parTrans" cxnId="{053C0EE5-198B-D047-A1A2-54B8B1FF643B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09663EE-B893-484A-B4AA-046D8047D50C}" type="sibTrans" cxnId="{053C0EE5-198B-D047-A1A2-54B8B1FF643B}">
      <dgm:prSet/>
      <dgm:spPr/>
      <dgm:t>
        <a:bodyPr/>
        <a:lstStyle/>
        <a:p>
          <a:endParaRPr lang="en-GB"/>
        </a:p>
      </dgm:t>
    </dgm:pt>
    <dgm:pt modelId="{89061DDE-D948-EC40-BB5F-20B474C371F7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Tired</a:t>
          </a:r>
        </a:p>
      </dgm:t>
    </dgm:pt>
    <dgm:pt modelId="{4441E18B-C055-B143-B455-489CAF0B3F99}" type="parTrans" cxnId="{2B0946B5-AE89-644D-B333-A7CA89480C0E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9DE3BC0-2F6D-9E4C-8464-21CD74C23FA8}" type="sibTrans" cxnId="{2B0946B5-AE89-644D-B333-A7CA89480C0E}">
      <dgm:prSet/>
      <dgm:spPr/>
      <dgm:t>
        <a:bodyPr/>
        <a:lstStyle/>
        <a:p>
          <a:endParaRPr lang="en-GB"/>
        </a:p>
      </dgm:t>
    </dgm:pt>
    <dgm:pt modelId="{5DEBD9C1-CCFB-C74A-9892-5ED773E6C333}">
      <dgm:prSet/>
      <dgm:spPr>
        <a:solidFill>
          <a:srgbClr val="E6B4E6"/>
        </a:solidFill>
      </dgm:spPr>
      <dgm:t>
        <a:bodyPr/>
        <a:lstStyle/>
        <a:p>
          <a:r>
            <a:rPr lang="en-GB" dirty="0">
              <a:latin typeface="Arial" panose="020B0604020202020204" pitchFamily="34" charset="0"/>
              <a:cs typeface="Arial" panose="020B0604020202020204" pitchFamily="34" charset="0"/>
            </a:rPr>
            <a:t>Energy Levels</a:t>
          </a:r>
        </a:p>
      </dgm:t>
    </dgm:pt>
    <dgm:pt modelId="{7652A80C-CA88-7B4E-B1C5-78D98FCBAA61}" type="parTrans" cxnId="{7C520CDC-FBC8-6B47-94AB-7B694FD1B024}">
      <dgm:prSet/>
      <dgm:spPr/>
      <dgm:t>
        <a:bodyPr/>
        <a:lstStyle/>
        <a:p>
          <a:endParaRPr lang="en-GB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DAAFEEA-4643-3840-9F80-EE2C70B3EE2D}" type="sibTrans" cxnId="{7C520CDC-FBC8-6B47-94AB-7B694FD1B024}">
      <dgm:prSet/>
      <dgm:spPr/>
      <dgm:t>
        <a:bodyPr/>
        <a:lstStyle/>
        <a:p>
          <a:endParaRPr lang="en-GB"/>
        </a:p>
      </dgm:t>
    </dgm:pt>
    <dgm:pt modelId="{8196E97C-ACC0-3A4C-B21B-78FEE376DA87}" type="pres">
      <dgm:prSet presAssocID="{79BDB0E4-FC0D-1543-B2BB-9D4B322A1D83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66A8317-09B3-1746-ABEC-59A74DEB7EF1}" type="pres">
      <dgm:prSet presAssocID="{79BDB0E4-FC0D-1543-B2BB-9D4B322A1D83}" presName="hierFlow" presStyleCnt="0"/>
      <dgm:spPr/>
    </dgm:pt>
    <dgm:pt modelId="{443B8E68-BBF7-C240-B1FD-ECAA9451F831}" type="pres">
      <dgm:prSet presAssocID="{79BDB0E4-FC0D-1543-B2BB-9D4B322A1D83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FAB8D434-26DB-5248-A80F-51CDBD6C975F}" type="pres">
      <dgm:prSet presAssocID="{3A748252-FCDA-014E-A760-1DF23C5290CE}" presName="Name14" presStyleCnt="0"/>
      <dgm:spPr/>
    </dgm:pt>
    <dgm:pt modelId="{FA80DF3D-2F96-4F45-BA8C-AB768424C340}" type="pres">
      <dgm:prSet presAssocID="{3A748252-FCDA-014E-A760-1DF23C5290CE}" presName="level1Shape" presStyleLbl="node0" presStyleIdx="0" presStyleCnt="1" custScaleX="161776" custScaleY="133303" custLinFactNeighborY="-58022">
        <dgm:presLayoutVars>
          <dgm:chPref val="3"/>
        </dgm:presLayoutVars>
      </dgm:prSet>
      <dgm:spPr/>
    </dgm:pt>
    <dgm:pt modelId="{8900D3C6-E58D-3743-981D-64FE58E418B8}" type="pres">
      <dgm:prSet presAssocID="{3A748252-FCDA-014E-A760-1DF23C5290CE}" presName="hierChild2" presStyleCnt="0"/>
      <dgm:spPr/>
    </dgm:pt>
    <dgm:pt modelId="{9CD8150E-3427-1244-9F5D-034093996E6C}" type="pres">
      <dgm:prSet presAssocID="{033EA7B4-AFBE-D743-81F8-E5C30AAF9811}" presName="Name19" presStyleLbl="parChTrans1D2" presStyleIdx="0" presStyleCnt="4"/>
      <dgm:spPr/>
    </dgm:pt>
    <dgm:pt modelId="{758FFC52-CD2A-674A-BB84-DA35E2E73F9F}" type="pres">
      <dgm:prSet presAssocID="{F13FC1D8-6AA7-5146-B916-0EB2176F4F7D}" presName="Name21" presStyleCnt="0"/>
      <dgm:spPr/>
    </dgm:pt>
    <dgm:pt modelId="{1A41E1DB-F5E6-F94B-98FA-A496CB2CAACE}" type="pres">
      <dgm:prSet presAssocID="{F13FC1D8-6AA7-5146-B916-0EB2176F4F7D}" presName="level2Shape" presStyleLbl="node2" presStyleIdx="0" presStyleCnt="4" custLinFactNeighborX="-1166" custLinFactNeighborY="-6119"/>
      <dgm:spPr/>
    </dgm:pt>
    <dgm:pt modelId="{BD7D8CDA-EA7E-A442-A453-1472B978E47D}" type="pres">
      <dgm:prSet presAssocID="{F13FC1D8-6AA7-5146-B916-0EB2176F4F7D}" presName="hierChild3" presStyleCnt="0"/>
      <dgm:spPr/>
    </dgm:pt>
    <dgm:pt modelId="{D294002D-7225-B044-A357-CAFE6B7F03A8}" type="pres">
      <dgm:prSet presAssocID="{1286EE6B-0E77-DE44-9C33-B8D312FCE6C7}" presName="Name19" presStyleLbl="parChTrans1D3" presStyleIdx="0" presStyleCnt="8"/>
      <dgm:spPr/>
    </dgm:pt>
    <dgm:pt modelId="{3EA0DFAE-7591-A64C-B091-550753026E3F}" type="pres">
      <dgm:prSet presAssocID="{D5669120-3BEA-3E4C-88EE-678E8446A83F}" presName="Name21" presStyleCnt="0"/>
      <dgm:spPr/>
    </dgm:pt>
    <dgm:pt modelId="{72790CA8-4A82-0046-9190-63A1E0677473}" type="pres">
      <dgm:prSet presAssocID="{D5669120-3BEA-3E4C-88EE-678E8446A83F}" presName="level2Shape" presStyleLbl="node3" presStyleIdx="0" presStyleCnt="8" custLinFactNeighborX="-56" custLinFactNeighborY="10654"/>
      <dgm:spPr/>
    </dgm:pt>
    <dgm:pt modelId="{69240878-51BF-8141-85C0-A700E42C0D55}" type="pres">
      <dgm:prSet presAssocID="{D5669120-3BEA-3E4C-88EE-678E8446A83F}" presName="hierChild3" presStyleCnt="0"/>
      <dgm:spPr/>
    </dgm:pt>
    <dgm:pt modelId="{99BF2AC2-26FF-174E-AD5C-2F22BDD59C51}" type="pres">
      <dgm:prSet presAssocID="{8F88F084-6C68-D64C-903C-07F7A1FE565D}" presName="Name19" presStyleLbl="parChTrans1D3" presStyleIdx="1" presStyleCnt="8"/>
      <dgm:spPr/>
    </dgm:pt>
    <dgm:pt modelId="{4C5C14FA-1807-E449-857A-C18A28611FA2}" type="pres">
      <dgm:prSet presAssocID="{C2D95710-0D0B-F648-808D-49E392215BF4}" presName="Name21" presStyleCnt="0"/>
      <dgm:spPr/>
    </dgm:pt>
    <dgm:pt modelId="{642357E4-8CAB-6F4B-9568-2CD0F08917ED}" type="pres">
      <dgm:prSet presAssocID="{C2D95710-0D0B-F648-808D-49E392215BF4}" presName="level2Shape" presStyleLbl="node3" presStyleIdx="1" presStyleCnt="8" custLinFactNeighborY="10654"/>
      <dgm:spPr/>
    </dgm:pt>
    <dgm:pt modelId="{46C61030-8F15-C14A-8EA8-2E131FAA58BE}" type="pres">
      <dgm:prSet presAssocID="{C2D95710-0D0B-F648-808D-49E392215BF4}" presName="hierChild3" presStyleCnt="0"/>
      <dgm:spPr/>
    </dgm:pt>
    <dgm:pt modelId="{EDAA6AA0-1CED-2048-8A26-D66AADF657D1}" type="pres">
      <dgm:prSet presAssocID="{B80DAD27-1AD2-244F-BE0E-31B51BAFC2CD}" presName="Name19" presStyleLbl="parChTrans1D2" presStyleIdx="1" presStyleCnt="4"/>
      <dgm:spPr/>
    </dgm:pt>
    <dgm:pt modelId="{1C348AA5-AD86-3A4F-8076-700268429BA7}" type="pres">
      <dgm:prSet presAssocID="{A81538AF-69F7-AC43-A558-7C3FD8F9F5AF}" presName="Name21" presStyleCnt="0"/>
      <dgm:spPr/>
    </dgm:pt>
    <dgm:pt modelId="{2CFF46CF-E6FD-3749-A79D-1AC4F61DD622}" type="pres">
      <dgm:prSet presAssocID="{A81538AF-69F7-AC43-A558-7C3FD8F9F5AF}" presName="level2Shape" presStyleLbl="node2" presStyleIdx="1" presStyleCnt="4" custScaleX="147766" custLinFactNeighborY="-6119"/>
      <dgm:spPr/>
    </dgm:pt>
    <dgm:pt modelId="{CA6FE051-EEFA-2C44-83AD-E21012D8B0D4}" type="pres">
      <dgm:prSet presAssocID="{A81538AF-69F7-AC43-A558-7C3FD8F9F5AF}" presName="hierChild3" presStyleCnt="0"/>
      <dgm:spPr/>
    </dgm:pt>
    <dgm:pt modelId="{0A6D358D-A4B4-4D4C-979F-4C39618626CA}" type="pres">
      <dgm:prSet presAssocID="{672E10CE-4D4F-F147-9B5D-69A0AA078E41}" presName="Name19" presStyleLbl="parChTrans1D3" presStyleIdx="2" presStyleCnt="8"/>
      <dgm:spPr/>
    </dgm:pt>
    <dgm:pt modelId="{B02652D8-7763-C64B-A778-4A55A6C30D2A}" type="pres">
      <dgm:prSet presAssocID="{C761B578-A4C8-1848-AEF4-4C364CCEC468}" presName="Name21" presStyleCnt="0"/>
      <dgm:spPr/>
    </dgm:pt>
    <dgm:pt modelId="{83778D93-1EF7-CE4E-AF66-31BBC2CACA43}" type="pres">
      <dgm:prSet presAssocID="{C761B578-A4C8-1848-AEF4-4C364CCEC468}" presName="level2Shape" presStyleLbl="node3" presStyleIdx="2" presStyleCnt="8" custLinFactNeighborX="-4063" custLinFactNeighborY="10515"/>
      <dgm:spPr/>
    </dgm:pt>
    <dgm:pt modelId="{456F34A6-7DDC-FB41-A96E-255D36FDACEC}" type="pres">
      <dgm:prSet presAssocID="{C761B578-A4C8-1848-AEF4-4C364CCEC468}" presName="hierChild3" presStyleCnt="0"/>
      <dgm:spPr/>
    </dgm:pt>
    <dgm:pt modelId="{BBF5E608-A98C-DE40-B943-03DC9919C508}" type="pres">
      <dgm:prSet presAssocID="{5A783EE2-DCE6-4748-B434-47B338467AB4}" presName="Name19" presStyleLbl="parChTrans1D3" presStyleIdx="3" presStyleCnt="8"/>
      <dgm:spPr/>
    </dgm:pt>
    <dgm:pt modelId="{4029D2E1-269B-A84F-ACFA-B52728E6C405}" type="pres">
      <dgm:prSet presAssocID="{AFB49F8E-F44B-7B46-A5DA-446B295C7DD3}" presName="Name21" presStyleCnt="0"/>
      <dgm:spPr/>
    </dgm:pt>
    <dgm:pt modelId="{DB2EFF2B-E320-E345-95B5-9E940346D8CA}" type="pres">
      <dgm:prSet presAssocID="{AFB49F8E-F44B-7B46-A5DA-446B295C7DD3}" presName="level2Shape" presStyleLbl="node3" presStyleIdx="3" presStyleCnt="8" custLinFactNeighborX="81" custLinFactNeighborY="10549"/>
      <dgm:spPr/>
    </dgm:pt>
    <dgm:pt modelId="{EDAE74E4-1177-7343-B366-95D8FFADDB98}" type="pres">
      <dgm:prSet presAssocID="{AFB49F8E-F44B-7B46-A5DA-446B295C7DD3}" presName="hierChild3" presStyleCnt="0"/>
      <dgm:spPr/>
    </dgm:pt>
    <dgm:pt modelId="{DE46958A-EC52-1A46-BD3D-D827D6615496}" type="pres">
      <dgm:prSet presAssocID="{2EBA78D0-8E38-BE40-8277-06A576E06F63}" presName="Name19" presStyleLbl="parChTrans1D2" presStyleIdx="2" presStyleCnt="4"/>
      <dgm:spPr/>
    </dgm:pt>
    <dgm:pt modelId="{998E41FB-A0DE-B64B-A738-0723C7775751}" type="pres">
      <dgm:prSet presAssocID="{32561FE5-7427-D946-A69D-3DFC6F9BD2DA}" presName="Name21" presStyleCnt="0"/>
      <dgm:spPr/>
    </dgm:pt>
    <dgm:pt modelId="{77028348-1317-9A4B-BC70-8B0D7B9FD154}" type="pres">
      <dgm:prSet presAssocID="{32561FE5-7427-D946-A69D-3DFC6F9BD2DA}" presName="level2Shape" presStyleLbl="node2" presStyleIdx="2" presStyleCnt="4" custLinFactNeighborY="-6119"/>
      <dgm:spPr/>
    </dgm:pt>
    <dgm:pt modelId="{758E6F56-3D35-0B4F-B092-3708B65EB7D7}" type="pres">
      <dgm:prSet presAssocID="{32561FE5-7427-D946-A69D-3DFC6F9BD2DA}" presName="hierChild3" presStyleCnt="0"/>
      <dgm:spPr/>
    </dgm:pt>
    <dgm:pt modelId="{ADAE75BD-5FE1-C140-9698-EF59D6DF890D}" type="pres">
      <dgm:prSet presAssocID="{DCE250EF-0190-B14F-8FEB-6514EB55BC4E}" presName="Name19" presStyleLbl="parChTrans1D3" presStyleIdx="4" presStyleCnt="8"/>
      <dgm:spPr/>
    </dgm:pt>
    <dgm:pt modelId="{20AC5BE7-C9DE-154E-B896-279703BB4FFC}" type="pres">
      <dgm:prSet presAssocID="{4D8AD1AF-6DDA-0A4F-8E63-851D8AD8231F}" presName="Name21" presStyleCnt="0"/>
      <dgm:spPr/>
    </dgm:pt>
    <dgm:pt modelId="{9C152278-2461-5F42-A45B-B53CCAB9BDCA}" type="pres">
      <dgm:prSet presAssocID="{4D8AD1AF-6DDA-0A4F-8E63-851D8AD8231F}" presName="level2Shape" presStyleLbl="node3" presStyleIdx="4" presStyleCnt="8" custLinFactNeighborX="-2367" custLinFactNeighborY="7102"/>
      <dgm:spPr/>
    </dgm:pt>
    <dgm:pt modelId="{20678074-FFB4-3B49-9F6A-96C128BBD7BC}" type="pres">
      <dgm:prSet presAssocID="{4D8AD1AF-6DDA-0A4F-8E63-851D8AD8231F}" presName="hierChild3" presStyleCnt="0"/>
      <dgm:spPr/>
    </dgm:pt>
    <dgm:pt modelId="{F352AB58-A479-114A-9817-B1667410EBE2}" type="pres">
      <dgm:prSet presAssocID="{A684CE89-F92D-304B-B015-48A614B60128}" presName="Name19" presStyleLbl="parChTrans1D3" presStyleIdx="5" presStyleCnt="8"/>
      <dgm:spPr/>
    </dgm:pt>
    <dgm:pt modelId="{BF8389BB-9171-C943-8296-3960C17FC475}" type="pres">
      <dgm:prSet presAssocID="{802BA12D-868E-DC45-A500-912171899595}" presName="Name21" presStyleCnt="0"/>
      <dgm:spPr/>
    </dgm:pt>
    <dgm:pt modelId="{6266C2AD-5AC5-A14B-8602-5F742F25E28B}" type="pres">
      <dgm:prSet presAssocID="{802BA12D-868E-DC45-A500-912171899595}" presName="level2Shape" presStyleLbl="node3" presStyleIdx="5" presStyleCnt="8" custLinFactNeighborX="5919" custLinFactNeighborY="7103"/>
      <dgm:spPr/>
    </dgm:pt>
    <dgm:pt modelId="{ECF82CB3-7E3C-5A41-92FD-FBDDEE254701}" type="pres">
      <dgm:prSet presAssocID="{802BA12D-868E-DC45-A500-912171899595}" presName="hierChild3" presStyleCnt="0"/>
      <dgm:spPr/>
    </dgm:pt>
    <dgm:pt modelId="{BD289CE3-FC8B-4E48-A215-9545146B9913}" type="pres">
      <dgm:prSet presAssocID="{B524BC51-5930-7C45-8572-3FFADF84171F}" presName="Name19" presStyleLbl="parChTrans1D2" presStyleIdx="3" presStyleCnt="4"/>
      <dgm:spPr/>
    </dgm:pt>
    <dgm:pt modelId="{301F393D-F739-0B4A-B4D7-F64A1034446D}" type="pres">
      <dgm:prSet presAssocID="{5722F83A-57BD-F849-A178-A0F3617C95F2}" presName="Name21" presStyleCnt="0"/>
      <dgm:spPr/>
    </dgm:pt>
    <dgm:pt modelId="{800841EB-1118-E142-AD46-969643C6F782}" type="pres">
      <dgm:prSet presAssocID="{5722F83A-57BD-F849-A178-A0F3617C95F2}" presName="level2Shape" presStyleLbl="node2" presStyleIdx="3" presStyleCnt="4" custLinFactNeighborY="-6119"/>
      <dgm:spPr/>
    </dgm:pt>
    <dgm:pt modelId="{1E044C12-FA7C-224B-A8D1-D8FD6B7544EB}" type="pres">
      <dgm:prSet presAssocID="{5722F83A-57BD-F849-A178-A0F3617C95F2}" presName="hierChild3" presStyleCnt="0"/>
      <dgm:spPr/>
    </dgm:pt>
    <dgm:pt modelId="{67568C1E-7ABF-1B41-9310-3C85A512B382}" type="pres">
      <dgm:prSet presAssocID="{4441E18B-C055-B143-B455-489CAF0B3F99}" presName="Name19" presStyleLbl="parChTrans1D3" presStyleIdx="6" presStyleCnt="8"/>
      <dgm:spPr/>
    </dgm:pt>
    <dgm:pt modelId="{7D8399E2-A5DA-2741-8E9B-B2D01095F741}" type="pres">
      <dgm:prSet presAssocID="{89061DDE-D948-EC40-BB5F-20B474C371F7}" presName="Name21" presStyleCnt="0"/>
      <dgm:spPr/>
    </dgm:pt>
    <dgm:pt modelId="{3F626851-87CE-1443-93CA-71952CF41220}" type="pres">
      <dgm:prSet presAssocID="{89061DDE-D948-EC40-BB5F-20B474C371F7}" presName="level2Shape" presStyleLbl="node3" presStyleIdx="6" presStyleCnt="8" custLinFactNeighborX="0" custLinFactNeighborY="8878"/>
      <dgm:spPr/>
    </dgm:pt>
    <dgm:pt modelId="{2BC4EDE5-B4EB-1D44-B9BD-B178EFBBC269}" type="pres">
      <dgm:prSet presAssocID="{89061DDE-D948-EC40-BB5F-20B474C371F7}" presName="hierChild3" presStyleCnt="0"/>
      <dgm:spPr/>
    </dgm:pt>
    <dgm:pt modelId="{955A1BC0-F71A-5A48-897C-539598C1E764}" type="pres">
      <dgm:prSet presAssocID="{7652A80C-CA88-7B4E-B1C5-78D98FCBAA61}" presName="Name19" presStyleLbl="parChTrans1D3" presStyleIdx="7" presStyleCnt="8"/>
      <dgm:spPr/>
    </dgm:pt>
    <dgm:pt modelId="{EC6EC0D1-5C72-5C4E-9A59-F000CB5ADD13}" type="pres">
      <dgm:prSet presAssocID="{5DEBD9C1-CCFB-C74A-9892-5ED773E6C333}" presName="Name21" presStyleCnt="0"/>
      <dgm:spPr/>
    </dgm:pt>
    <dgm:pt modelId="{013E6765-4D67-6346-A08A-80F20DD12987}" type="pres">
      <dgm:prSet presAssocID="{5DEBD9C1-CCFB-C74A-9892-5ED773E6C333}" presName="level2Shape" presStyleLbl="node3" presStyleIdx="7" presStyleCnt="8" custLinFactNeighborX="56" custLinFactNeighborY="8878"/>
      <dgm:spPr/>
    </dgm:pt>
    <dgm:pt modelId="{D1E38A3B-4C81-D440-B95B-9EE8417F5BFB}" type="pres">
      <dgm:prSet presAssocID="{5DEBD9C1-CCFB-C74A-9892-5ED773E6C333}" presName="hierChild3" presStyleCnt="0"/>
      <dgm:spPr/>
    </dgm:pt>
    <dgm:pt modelId="{C49E1073-F7CC-6C44-9C56-792A7E4FBFC9}" type="pres">
      <dgm:prSet presAssocID="{79BDB0E4-FC0D-1543-B2BB-9D4B322A1D83}" presName="bgShapesFlow" presStyleCnt="0"/>
      <dgm:spPr/>
    </dgm:pt>
  </dgm:ptLst>
  <dgm:cxnLst>
    <dgm:cxn modelId="{52A23B10-89F2-5D49-9248-61456471CFA6}" srcId="{A81538AF-69F7-AC43-A558-7C3FD8F9F5AF}" destId="{C761B578-A4C8-1848-AEF4-4C364CCEC468}" srcOrd="0" destOrd="0" parTransId="{672E10CE-4D4F-F147-9B5D-69A0AA078E41}" sibTransId="{09785265-DA35-A744-8F73-CF186077B04E}"/>
    <dgm:cxn modelId="{BC3E411B-CAA5-0948-89FD-697AD2E0DC33}" type="presOf" srcId="{79BDB0E4-FC0D-1543-B2BB-9D4B322A1D83}" destId="{8196E97C-ACC0-3A4C-B21B-78FEE376DA87}" srcOrd="0" destOrd="0" presId="urn:microsoft.com/office/officeart/2005/8/layout/hierarchy6"/>
    <dgm:cxn modelId="{C6A6111E-1F4C-1A49-8249-82D3A4EB9716}" type="presOf" srcId="{32561FE5-7427-D946-A69D-3DFC6F9BD2DA}" destId="{77028348-1317-9A4B-BC70-8B0D7B9FD154}" srcOrd="0" destOrd="0" presId="urn:microsoft.com/office/officeart/2005/8/layout/hierarchy6"/>
    <dgm:cxn modelId="{E440AA24-DFB1-0142-BB48-3896C9206C24}" srcId="{79BDB0E4-FC0D-1543-B2BB-9D4B322A1D83}" destId="{3A748252-FCDA-014E-A760-1DF23C5290CE}" srcOrd="0" destOrd="0" parTransId="{1A780A31-5156-3342-B6B9-384D00FA29C4}" sibTransId="{346E0AAE-2391-1946-8F9B-6A5317F3F794}"/>
    <dgm:cxn modelId="{9EE43B28-2A43-8E40-911B-B04F9099D53B}" type="presOf" srcId="{033EA7B4-AFBE-D743-81F8-E5C30AAF9811}" destId="{9CD8150E-3427-1244-9F5D-034093996E6C}" srcOrd="0" destOrd="0" presId="urn:microsoft.com/office/officeart/2005/8/layout/hierarchy6"/>
    <dgm:cxn modelId="{E07BF82C-89A2-9142-BE09-6E029F75FE53}" type="presOf" srcId="{3A748252-FCDA-014E-A760-1DF23C5290CE}" destId="{FA80DF3D-2F96-4F45-BA8C-AB768424C340}" srcOrd="0" destOrd="0" presId="urn:microsoft.com/office/officeart/2005/8/layout/hierarchy6"/>
    <dgm:cxn modelId="{B379B131-BE58-ED45-8E4F-34158099F2DF}" type="presOf" srcId="{8F88F084-6C68-D64C-903C-07F7A1FE565D}" destId="{99BF2AC2-26FF-174E-AD5C-2F22BDD59C51}" srcOrd="0" destOrd="0" presId="urn:microsoft.com/office/officeart/2005/8/layout/hierarchy6"/>
    <dgm:cxn modelId="{3B895A39-D0A3-2047-BAF9-86FC4A92D099}" srcId="{3A748252-FCDA-014E-A760-1DF23C5290CE}" destId="{F13FC1D8-6AA7-5146-B916-0EB2176F4F7D}" srcOrd="0" destOrd="0" parTransId="{033EA7B4-AFBE-D743-81F8-E5C30AAF9811}" sibTransId="{760266EF-017F-8543-9BDE-D5158624B3CD}"/>
    <dgm:cxn modelId="{A4A02545-B74B-8743-817C-5EDE00CC49DD}" srcId="{F13FC1D8-6AA7-5146-B916-0EB2176F4F7D}" destId="{C2D95710-0D0B-F648-808D-49E392215BF4}" srcOrd="1" destOrd="0" parTransId="{8F88F084-6C68-D64C-903C-07F7A1FE565D}" sibTransId="{4A81D5D2-7DD5-F145-A4D4-E57FC1A438C1}"/>
    <dgm:cxn modelId="{333D1868-93C8-A04E-872F-1E73CFFD3812}" srcId="{F13FC1D8-6AA7-5146-B916-0EB2176F4F7D}" destId="{D5669120-3BEA-3E4C-88EE-678E8446A83F}" srcOrd="0" destOrd="0" parTransId="{1286EE6B-0E77-DE44-9C33-B8D312FCE6C7}" sibTransId="{8674C0DF-9A44-174F-800B-77E172922CF1}"/>
    <dgm:cxn modelId="{C5026768-EBE9-FF43-BC1A-0FABF7D83EFA}" type="presOf" srcId="{B524BC51-5930-7C45-8572-3FFADF84171F}" destId="{BD289CE3-FC8B-4E48-A215-9545146B9913}" srcOrd="0" destOrd="0" presId="urn:microsoft.com/office/officeart/2005/8/layout/hierarchy6"/>
    <dgm:cxn modelId="{44F6E876-1C6C-F44E-A9BA-0A213C7C05B8}" srcId="{A81538AF-69F7-AC43-A558-7C3FD8F9F5AF}" destId="{AFB49F8E-F44B-7B46-A5DA-446B295C7DD3}" srcOrd="1" destOrd="0" parTransId="{5A783EE2-DCE6-4748-B434-47B338467AB4}" sibTransId="{B63641EB-011B-834D-9F68-4579B1673C84}"/>
    <dgm:cxn modelId="{990BC288-9F77-AB4E-BF22-42E677346352}" type="presOf" srcId="{4441E18B-C055-B143-B455-489CAF0B3F99}" destId="{67568C1E-7ABF-1B41-9310-3C85A512B382}" srcOrd="0" destOrd="0" presId="urn:microsoft.com/office/officeart/2005/8/layout/hierarchy6"/>
    <dgm:cxn modelId="{8A12668B-9F98-DA43-8A1B-739F54257F1F}" srcId="{32561FE5-7427-D946-A69D-3DFC6F9BD2DA}" destId="{4D8AD1AF-6DDA-0A4F-8E63-851D8AD8231F}" srcOrd="0" destOrd="0" parTransId="{DCE250EF-0190-B14F-8FEB-6514EB55BC4E}" sibTransId="{F1E73029-28A5-AE42-9893-95E2DB322344}"/>
    <dgm:cxn modelId="{50FC068E-D71A-CD41-A6BA-E0F339BA5056}" type="presOf" srcId="{C2D95710-0D0B-F648-808D-49E392215BF4}" destId="{642357E4-8CAB-6F4B-9568-2CD0F08917ED}" srcOrd="0" destOrd="0" presId="urn:microsoft.com/office/officeart/2005/8/layout/hierarchy6"/>
    <dgm:cxn modelId="{32421690-57C8-C24E-A9D4-18A6BACDE6B4}" srcId="{3A748252-FCDA-014E-A760-1DF23C5290CE}" destId="{A81538AF-69F7-AC43-A558-7C3FD8F9F5AF}" srcOrd="1" destOrd="0" parTransId="{B80DAD27-1AD2-244F-BE0E-31B51BAFC2CD}" sibTransId="{9571D822-3524-2D44-B32C-5AECC8ADC3C9}"/>
    <dgm:cxn modelId="{0ED3199C-834C-1340-90A3-9FDCCE076694}" type="presOf" srcId="{DCE250EF-0190-B14F-8FEB-6514EB55BC4E}" destId="{ADAE75BD-5FE1-C140-9698-EF59D6DF890D}" srcOrd="0" destOrd="0" presId="urn:microsoft.com/office/officeart/2005/8/layout/hierarchy6"/>
    <dgm:cxn modelId="{47AB04B4-AD8E-C346-8451-85DF1D771D49}" type="presOf" srcId="{5722F83A-57BD-F849-A178-A0F3617C95F2}" destId="{800841EB-1118-E142-AD46-969643C6F782}" srcOrd="0" destOrd="0" presId="urn:microsoft.com/office/officeart/2005/8/layout/hierarchy6"/>
    <dgm:cxn modelId="{2B0946B5-AE89-644D-B333-A7CA89480C0E}" srcId="{5722F83A-57BD-F849-A178-A0F3617C95F2}" destId="{89061DDE-D948-EC40-BB5F-20B474C371F7}" srcOrd="0" destOrd="0" parTransId="{4441E18B-C055-B143-B455-489CAF0B3F99}" sibTransId="{89DE3BC0-2F6D-9E4C-8464-21CD74C23FA8}"/>
    <dgm:cxn modelId="{7489DCB7-68AC-5D47-AFEF-EC7C0E6FBDA4}" type="presOf" srcId="{A81538AF-69F7-AC43-A558-7C3FD8F9F5AF}" destId="{2CFF46CF-E6FD-3749-A79D-1AC4F61DD622}" srcOrd="0" destOrd="0" presId="urn:microsoft.com/office/officeart/2005/8/layout/hierarchy6"/>
    <dgm:cxn modelId="{EC2289BD-CC7B-7047-8130-3CFCFF705770}" type="presOf" srcId="{802BA12D-868E-DC45-A500-912171899595}" destId="{6266C2AD-5AC5-A14B-8602-5F742F25E28B}" srcOrd="0" destOrd="0" presId="urn:microsoft.com/office/officeart/2005/8/layout/hierarchy6"/>
    <dgm:cxn modelId="{3ECB72BE-6E78-C341-AD3D-E3C94FCD9931}" type="presOf" srcId="{4D8AD1AF-6DDA-0A4F-8E63-851D8AD8231F}" destId="{9C152278-2461-5F42-A45B-B53CCAB9BDCA}" srcOrd="0" destOrd="0" presId="urn:microsoft.com/office/officeart/2005/8/layout/hierarchy6"/>
    <dgm:cxn modelId="{0C83ADCB-A730-3047-8FB3-24BA0FBE7813}" type="presOf" srcId="{672E10CE-4D4F-F147-9B5D-69A0AA078E41}" destId="{0A6D358D-A4B4-4D4C-979F-4C39618626CA}" srcOrd="0" destOrd="0" presId="urn:microsoft.com/office/officeart/2005/8/layout/hierarchy6"/>
    <dgm:cxn modelId="{1198CCCB-3170-9744-91E8-189B81C0DE74}" type="presOf" srcId="{D5669120-3BEA-3E4C-88EE-678E8446A83F}" destId="{72790CA8-4A82-0046-9190-63A1E0677473}" srcOrd="0" destOrd="0" presId="urn:microsoft.com/office/officeart/2005/8/layout/hierarchy6"/>
    <dgm:cxn modelId="{E5B221CE-F2D0-C941-A485-B7225AABBF70}" srcId="{3A748252-FCDA-014E-A760-1DF23C5290CE}" destId="{32561FE5-7427-D946-A69D-3DFC6F9BD2DA}" srcOrd="2" destOrd="0" parTransId="{2EBA78D0-8E38-BE40-8277-06A576E06F63}" sibTransId="{038CFEC2-EB87-8C43-9AC9-AF72A7D20110}"/>
    <dgm:cxn modelId="{C5A577D2-085E-C04A-B690-60F086B418B4}" type="presOf" srcId="{89061DDE-D948-EC40-BB5F-20B474C371F7}" destId="{3F626851-87CE-1443-93CA-71952CF41220}" srcOrd="0" destOrd="0" presId="urn:microsoft.com/office/officeart/2005/8/layout/hierarchy6"/>
    <dgm:cxn modelId="{80156BD4-FC76-E14F-898C-D6530DB10A62}" type="presOf" srcId="{F13FC1D8-6AA7-5146-B916-0EB2176F4F7D}" destId="{1A41E1DB-F5E6-F94B-98FA-A496CB2CAACE}" srcOrd="0" destOrd="0" presId="urn:microsoft.com/office/officeart/2005/8/layout/hierarchy6"/>
    <dgm:cxn modelId="{6CFB86D5-A1E0-6547-9415-1A79C09C8544}" srcId="{3A748252-FCDA-014E-A760-1DF23C5290CE}" destId="{5722F83A-57BD-F849-A178-A0F3617C95F2}" srcOrd="3" destOrd="0" parTransId="{B524BC51-5930-7C45-8572-3FFADF84171F}" sibTransId="{3BAC81DD-96B6-7545-BD89-CE07F4D0E483}"/>
    <dgm:cxn modelId="{EDD121D8-FACC-304A-8883-347538453F47}" type="presOf" srcId="{5DEBD9C1-CCFB-C74A-9892-5ED773E6C333}" destId="{013E6765-4D67-6346-A08A-80F20DD12987}" srcOrd="0" destOrd="0" presId="urn:microsoft.com/office/officeart/2005/8/layout/hierarchy6"/>
    <dgm:cxn modelId="{051434D8-02CB-6D44-9C8C-82243B6A6351}" type="presOf" srcId="{2EBA78D0-8E38-BE40-8277-06A576E06F63}" destId="{DE46958A-EC52-1A46-BD3D-D827D6615496}" srcOrd="0" destOrd="0" presId="urn:microsoft.com/office/officeart/2005/8/layout/hierarchy6"/>
    <dgm:cxn modelId="{7C520CDC-FBC8-6B47-94AB-7B694FD1B024}" srcId="{5722F83A-57BD-F849-A178-A0F3617C95F2}" destId="{5DEBD9C1-CCFB-C74A-9892-5ED773E6C333}" srcOrd="1" destOrd="0" parTransId="{7652A80C-CA88-7B4E-B1C5-78D98FCBAA61}" sibTransId="{0DAAFEEA-4643-3840-9F80-EE2C70B3EE2D}"/>
    <dgm:cxn modelId="{86BAA8DD-BF27-B041-8B21-E587E38FA687}" type="presOf" srcId="{5A783EE2-DCE6-4748-B434-47B338467AB4}" destId="{BBF5E608-A98C-DE40-B943-03DC9919C508}" srcOrd="0" destOrd="0" presId="urn:microsoft.com/office/officeart/2005/8/layout/hierarchy6"/>
    <dgm:cxn modelId="{053C0EE5-198B-D047-A1A2-54B8B1FF643B}" srcId="{32561FE5-7427-D946-A69D-3DFC6F9BD2DA}" destId="{802BA12D-868E-DC45-A500-912171899595}" srcOrd="1" destOrd="0" parTransId="{A684CE89-F92D-304B-B015-48A614B60128}" sibTransId="{C09663EE-B893-484A-B4AA-046D8047D50C}"/>
    <dgm:cxn modelId="{8612F7EC-0CC9-6C45-8466-24D93B4EFF4C}" type="presOf" srcId="{C761B578-A4C8-1848-AEF4-4C364CCEC468}" destId="{83778D93-1EF7-CE4E-AF66-31BBC2CACA43}" srcOrd="0" destOrd="0" presId="urn:microsoft.com/office/officeart/2005/8/layout/hierarchy6"/>
    <dgm:cxn modelId="{173CD6ED-8039-EC4E-96E7-20648B571CC8}" type="presOf" srcId="{7652A80C-CA88-7B4E-B1C5-78D98FCBAA61}" destId="{955A1BC0-F71A-5A48-897C-539598C1E764}" srcOrd="0" destOrd="0" presId="urn:microsoft.com/office/officeart/2005/8/layout/hierarchy6"/>
    <dgm:cxn modelId="{1F86DCED-C763-7948-A5F5-B4D38C3C8B86}" type="presOf" srcId="{B80DAD27-1AD2-244F-BE0E-31B51BAFC2CD}" destId="{EDAA6AA0-1CED-2048-8A26-D66AADF657D1}" srcOrd="0" destOrd="0" presId="urn:microsoft.com/office/officeart/2005/8/layout/hierarchy6"/>
    <dgm:cxn modelId="{EC0B0DF4-6191-4B44-B4AC-4333A4344F6F}" type="presOf" srcId="{A684CE89-F92D-304B-B015-48A614B60128}" destId="{F352AB58-A479-114A-9817-B1667410EBE2}" srcOrd="0" destOrd="0" presId="urn:microsoft.com/office/officeart/2005/8/layout/hierarchy6"/>
    <dgm:cxn modelId="{383B00FF-AFE4-D146-94D6-9774100091AD}" type="presOf" srcId="{1286EE6B-0E77-DE44-9C33-B8D312FCE6C7}" destId="{D294002D-7225-B044-A357-CAFE6B7F03A8}" srcOrd="0" destOrd="0" presId="urn:microsoft.com/office/officeart/2005/8/layout/hierarchy6"/>
    <dgm:cxn modelId="{F39540FF-3A26-9F4B-8D6C-8A5F1C891F21}" type="presOf" srcId="{AFB49F8E-F44B-7B46-A5DA-446B295C7DD3}" destId="{DB2EFF2B-E320-E345-95B5-9E940346D8CA}" srcOrd="0" destOrd="0" presId="urn:microsoft.com/office/officeart/2005/8/layout/hierarchy6"/>
    <dgm:cxn modelId="{E4EEA64F-03C9-DC41-983A-89D0A9FDB362}" type="presParOf" srcId="{8196E97C-ACC0-3A4C-B21B-78FEE376DA87}" destId="{366A8317-09B3-1746-ABEC-59A74DEB7EF1}" srcOrd="0" destOrd="0" presId="urn:microsoft.com/office/officeart/2005/8/layout/hierarchy6"/>
    <dgm:cxn modelId="{F0154732-5E69-3E4B-8CD1-56C51B0B8F86}" type="presParOf" srcId="{366A8317-09B3-1746-ABEC-59A74DEB7EF1}" destId="{443B8E68-BBF7-C240-B1FD-ECAA9451F831}" srcOrd="0" destOrd="0" presId="urn:microsoft.com/office/officeart/2005/8/layout/hierarchy6"/>
    <dgm:cxn modelId="{A149A535-AD62-474E-A031-EABB215C4883}" type="presParOf" srcId="{443B8E68-BBF7-C240-B1FD-ECAA9451F831}" destId="{FAB8D434-26DB-5248-A80F-51CDBD6C975F}" srcOrd="0" destOrd="0" presId="urn:microsoft.com/office/officeart/2005/8/layout/hierarchy6"/>
    <dgm:cxn modelId="{DCA8A442-D393-5A42-A1A3-AF49097B1F6F}" type="presParOf" srcId="{FAB8D434-26DB-5248-A80F-51CDBD6C975F}" destId="{FA80DF3D-2F96-4F45-BA8C-AB768424C340}" srcOrd="0" destOrd="0" presId="urn:microsoft.com/office/officeart/2005/8/layout/hierarchy6"/>
    <dgm:cxn modelId="{1F732A4D-4680-314B-9B31-CC0D48394A79}" type="presParOf" srcId="{FAB8D434-26DB-5248-A80F-51CDBD6C975F}" destId="{8900D3C6-E58D-3743-981D-64FE58E418B8}" srcOrd="1" destOrd="0" presId="urn:microsoft.com/office/officeart/2005/8/layout/hierarchy6"/>
    <dgm:cxn modelId="{E66461BA-FC0F-394D-8BF4-42B21E09454A}" type="presParOf" srcId="{8900D3C6-E58D-3743-981D-64FE58E418B8}" destId="{9CD8150E-3427-1244-9F5D-034093996E6C}" srcOrd="0" destOrd="0" presId="urn:microsoft.com/office/officeart/2005/8/layout/hierarchy6"/>
    <dgm:cxn modelId="{4F934508-AA88-734C-B22B-87EC9BAACCCD}" type="presParOf" srcId="{8900D3C6-E58D-3743-981D-64FE58E418B8}" destId="{758FFC52-CD2A-674A-BB84-DA35E2E73F9F}" srcOrd="1" destOrd="0" presId="urn:microsoft.com/office/officeart/2005/8/layout/hierarchy6"/>
    <dgm:cxn modelId="{AD748223-2EEC-D045-80F0-5CD5AD65B04E}" type="presParOf" srcId="{758FFC52-CD2A-674A-BB84-DA35E2E73F9F}" destId="{1A41E1DB-F5E6-F94B-98FA-A496CB2CAACE}" srcOrd="0" destOrd="0" presId="urn:microsoft.com/office/officeart/2005/8/layout/hierarchy6"/>
    <dgm:cxn modelId="{F0E28AB7-20C8-A142-B006-657A7D92AF5B}" type="presParOf" srcId="{758FFC52-CD2A-674A-BB84-DA35E2E73F9F}" destId="{BD7D8CDA-EA7E-A442-A453-1472B978E47D}" srcOrd="1" destOrd="0" presId="urn:microsoft.com/office/officeart/2005/8/layout/hierarchy6"/>
    <dgm:cxn modelId="{CEE7EDFD-1C42-424F-8640-5D8A0A37FD7E}" type="presParOf" srcId="{BD7D8CDA-EA7E-A442-A453-1472B978E47D}" destId="{D294002D-7225-B044-A357-CAFE6B7F03A8}" srcOrd="0" destOrd="0" presId="urn:microsoft.com/office/officeart/2005/8/layout/hierarchy6"/>
    <dgm:cxn modelId="{0D4073D8-CE10-E949-9459-9489D5CC0FC0}" type="presParOf" srcId="{BD7D8CDA-EA7E-A442-A453-1472B978E47D}" destId="{3EA0DFAE-7591-A64C-B091-550753026E3F}" srcOrd="1" destOrd="0" presId="urn:microsoft.com/office/officeart/2005/8/layout/hierarchy6"/>
    <dgm:cxn modelId="{737121AE-10F9-414E-B799-077EA8723752}" type="presParOf" srcId="{3EA0DFAE-7591-A64C-B091-550753026E3F}" destId="{72790CA8-4A82-0046-9190-63A1E0677473}" srcOrd="0" destOrd="0" presId="urn:microsoft.com/office/officeart/2005/8/layout/hierarchy6"/>
    <dgm:cxn modelId="{1AD01230-AFE7-524F-B973-AB661DE2B27C}" type="presParOf" srcId="{3EA0DFAE-7591-A64C-B091-550753026E3F}" destId="{69240878-51BF-8141-85C0-A700E42C0D55}" srcOrd="1" destOrd="0" presId="urn:microsoft.com/office/officeart/2005/8/layout/hierarchy6"/>
    <dgm:cxn modelId="{69F2CC3E-4A7C-414C-A995-336F7A20AB62}" type="presParOf" srcId="{BD7D8CDA-EA7E-A442-A453-1472B978E47D}" destId="{99BF2AC2-26FF-174E-AD5C-2F22BDD59C51}" srcOrd="2" destOrd="0" presId="urn:microsoft.com/office/officeart/2005/8/layout/hierarchy6"/>
    <dgm:cxn modelId="{83FCA121-3ACA-0D48-85AA-146E1A894B7D}" type="presParOf" srcId="{BD7D8CDA-EA7E-A442-A453-1472B978E47D}" destId="{4C5C14FA-1807-E449-857A-C18A28611FA2}" srcOrd="3" destOrd="0" presId="urn:microsoft.com/office/officeart/2005/8/layout/hierarchy6"/>
    <dgm:cxn modelId="{155705A5-BF31-B441-AF80-8974E08FEFD6}" type="presParOf" srcId="{4C5C14FA-1807-E449-857A-C18A28611FA2}" destId="{642357E4-8CAB-6F4B-9568-2CD0F08917ED}" srcOrd="0" destOrd="0" presId="urn:microsoft.com/office/officeart/2005/8/layout/hierarchy6"/>
    <dgm:cxn modelId="{4A956EB1-9960-7244-89F3-BD009CF1B278}" type="presParOf" srcId="{4C5C14FA-1807-E449-857A-C18A28611FA2}" destId="{46C61030-8F15-C14A-8EA8-2E131FAA58BE}" srcOrd="1" destOrd="0" presId="urn:microsoft.com/office/officeart/2005/8/layout/hierarchy6"/>
    <dgm:cxn modelId="{59228F7D-36F2-624A-85BA-B2B8E9FD8C06}" type="presParOf" srcId="{8900D3C6-E58D-3743-981D-64FE58E418B8}" destId="{EDAA6AA0-1CED-2048-8A26-D66AADF657D1}" srcOrd="2" destOrd="0" presId="urn:microsoft.com/office/officeart/2005/8/layout/hierarchy6"/>
    <dgm:cxn modelId="{F8287E26-A3EF-AF43-BA07-9BD1779EFDB6}" type="presParOf" srcId="{8900D3C6-E58D-3743-981D-64FE58E418B8}" destId="{1C348AA5-AD86-3A4F-8076-700268429BA7}" srcOrd="3" destOrd="0" presId="urn:microsoft.com/office/officeart/2005/8/layout/hierarchy6"/>
    <dgm:cxn modelId="{E58313F6-72E3-0341-BD78-0E290B6A284F}" type="presParOf" srcId="{1C348AA5-AD86-3A4F-8076-700268429BA7}" destId="{2CFF46CF-E6FD-3749-A79D-1AC4F61DD622}" srcOrd="0" destOrd="0" presId="urn:microsoft.com/office/officeart/2005/8/layout/hierarchy6"/>
    <dgm:cxn modelId="{17966821-3353-174E-BD07-48FF10AC92C8}" type="presParOf" srcId="{1C348AA5-AD86-3A4F-8076-700268429BA7}" destId="{CA6FE051-EEFA-2C44-83AD-E21012D8B0D4}" srcOrd="1" destOrd="0" presId="urn:microsoft.com/office/officeart/2005/8/layout/hierarchy6"/>
    <dgm:cxn modelId="{A90B0909-6FE8-2647-A03F-BB56233B763E}" type="presParOf" srcId="{CA6FE051-EEFA-2C44-83AD-E21012D8B0D4}" destId="{0A6D358D-A4B4-4D4C-979F-4C39618626CA}" srcOrd="0" destOrd="0" presId="urn:microsoft.com/office/officeart/2005/8/layout/hierarchy6"/>
    <dgm:cxn modelId="{01E89D33-0BFC-E44C-A370-6F763BF06FC6}" type="presParOf" srcId="{CA6FE051-EEFA-2C44-83AD-E21012D8B0D4}" destId="{B02652D8-7763-C64B-A778-4A55A6C30D2A}" srcOrd="1" destOrd="0" presId="urn:microsoft.com/office/officeart/2005/8/layout/hierarchy6"/>
    <dgm:cxn modelId="{D7275E6B-4B06-0D40-B5F1-31630ECCBE35}" type="presParOf" srcId="{B02652D8-7763-C64B-A778-4A55A6C30D2A}" destId="{83778D93-1EF7-CE4E-AF66-31BBC2CACA43}" srcOrd="0" destOrd="0" presId="urn:microsoft.com/office/officeart/2005/8/layout/hierarchy6"/>
    <dgm:cxn modelId="{78FB4B2E-EC5D-814D-AE63-BFEE47B4AB38}" type="presParOf" srcId="{B02652D8-7763-C64B-A778-4A55A6C30D2A}" destId="{456F34A6-7DDC-FB41-A96E-255D36FDACEC}" srcOrd="1" destOrd="0" presId="urn:microsoft.com/office/officeart/2005/8/layout/hierarchy6"/>
    <dgm:cxn modelId="{4AA1DB1D-5C6A-5A49-828C-AA346467F067}" type="presParOf" srcId="{CA6FE051-EEFA-2C44-83AD-E21012D8B0D4}" destId="{BBF5E608-A98C-DE40-B943-03DC9919C508}" srcOrd="2" destOrd="0" presId="urn:microsoft.com/office/officeart/2005/8/layout/hierarchy6"/>
    <dgm:cxn modelId="{80C3F4A6-5608-8B42-A8E7-B3A12BA2382F}" type="presParOf" srcId="{CA6FE051-EEFA-2C44-83AD-E21012D8B0D4}" destId="{4029D2E1-269B-A84F-ACFA-B52728E6C405}" srcOrd="3" destOrd="0" presId="urn:microsoft.com/office/officeart/2005/8/layout/hierarchy6"/>
    <dgm:cxn modelId="{9C3DFC0B-EC6B-284F-A567-EBE8F6E7FE08}" type="presParOf" srcId="{4029D2E1-269B-A84F-ACFA-B52728E6C405}" destId="{DB2EFF2B-E320-E345-95B5-9E940346D8CA}" srcOrd="0" destOrd="0" presId="urn:microsoft.com/office/officeart/2005/8/layout/hierarchy6"/>
    <dgm:cxn modelId="{4FA1327C-5021-6E45-9744-9A7EF8594029}" type="presParOf" srcId="{4029D2E1-269B-A84F-ACFA-B52728E6C405}" destId="{EDAE74E4-1177-7343-B366-95D8FFADDB98}" srcOrd="1" destOrd="0" presId="urn:microsoft.com/office/officeart/2005/8/layout/hierarchy6"/>
    <dgm:cxn modelId="{F9CAD183-9CE0-7E4A-9832-291A3B47D96D}" type="presParOf" srcId="{8900D3C6-E58D-3743-981D-64FE58E418B8}" destId="{DE46958A-EC52-1A46-BD3D-D827D6615496}" srcOrd="4" destOrd="0" presId="urn:microsoft.com/office/officeart/2005/8/layout/hierarchy6"/>
    <dgm:cxn modelId="{94F63FE2-635C-0E42-BC1B-61297F80E5C8}" type="presParOf" srcId="{8900D3C6-E58D-3743-981D-64FE58E418B8}" destId="{998E41FB-A0DE-B64B-A738-0723C7775751}" srcOrd="5" destOrd="0" presId="urn:microsoft.com/office/officeart/2005/8/layout/hierarchy6"/>
    <dgm:cxn modelId="{5FCF224B-11C0-DE45-BF92-B3D9255E2742}" type="presParOf" srcId="{998E41FB-A0DE-B64B-A738-0723C7775751}" destId="{77028348-1317-9A4B-BC70-8B0D7B9FD154}" srcOrd="0" destOrd="0" presId="urn:microsoft.com/office/officeart/2005/8/layout/hierarchy6"/>
    <dgm:cxn modelId="{9D92DCD0-EBA5-0747-91FA-EFBA7B881E96}" type="presParOf" srcId="{998E41FB-A0DE-B64B-A738-0723C7775751}" destId="{758E6F56-3D35-0B4F-B092-3708B65EB7D7}" srcOrd="1" destOrd="0" presId="urn:microsoft.com/office/officeart/2005/8/layout/hierarchy6"/>
    <dgm:cxn modelId="{EFF2AEEF-8D5E-3249-8A32-F16CBBC815E1}" type="presParOf" srcId="{758E6F56-3D35-0B4F-B092-3708B65EB7D7}" destId="{ADAE75BD-5FE1-C140-9698-EF59D6DF890D}" srcOrd="0" destOrd="0" presId="urn:microsoft.com/office/officeart/2005/8/layout/hierarchy6"/>
    <dgm:cxn modelId="{2F1E2044-F2CA-7042-9D5A-913F4D3204F1}" type="presParOf" srcId="{758E6F56-3D35-0B4F-B092-3708B65EB7D7}" destId="{20AC5BE7-C9DE-154E-B896-279703BB4FFC}" srcOrd="1" destOrd="0" presId="urn:microsoft.com/office/officeart/2005/8/layout/hierarchy6"/>
    <dgm:cxn modelId="{F8929D37-4C38-5846-AEBF-7FD578012781}" type="presParOf" srcId="{20AC5BE7-C9DE-154E-B896-279703BB4FFC}" destId="{9C152278-2461-5F42-A45B-B53CCAB9BDCA}" srcOrd="0" destOrd="0" presId="urn:microsoft.com/office/officeart/2005/8/layout/hierarchy6"/>
    <dgm:cxn modelId="{FDFD9629-0E17-784D-BE91-CC8A04861C14}" type="presParOf" srcId="{20AC5BE7-C9DE-154E-B896-279703BB4FFC}" destId="{20678074-FFB4-3B49-9F6A-96C128BBD7BC}" srcOrd="1" destOrd="0" presId="urn:microsoft.com/office/officeart/2005/8/layout/hierarchy6"/>
    <dgm:cxn modelId="{D9B11925-FA36-0740-91A8-382D37CA712E}" type="presParOf" srcId="{758E6F56-3D35-0B4F-B092-3708B65EB7D7}" destId="{F352AB58-A479-114A-9817-B1667410EBE2}" srcOrd="2" destOrd="0" presId="urn:microsoft.com/office/officeart/2005/8/layout/hierarchy6"/>
    <dgm:cxn modelId="{86B4150C-3956-364F-9822-1D0739A6BCEB}" type="presParOf" srcId="{758E6F56-3D35-0B4F-B092-3708B65EB7D7}" destId="{BF8389BB-9171-C943-8296-3960C17FC475}" srcOrd="3" destOrd="0" presId="urn:microsoft.com/office/officeart/2005/8/layout/hierarchy6"/>
    <dgm:cxn modelId="{13D04B91-CD0B-B646-81CD-190EF3229AD1}" type="presParOf" srcId="{BF8389BB-9171-C943-8296-3960C17FC475}" destId="{6266C2AD-5AC5-A14B-8602-5F742F25E28B}" srcOrd="0" destOrd="0" presId="urn:microsoft.com/office/officeart/2005/8/layout/hierarchy6"/>
    <dgm:cxn modelId="{A5C857A4-0848-B34C-9E64-AD6DC1450506}" type="presParOf" srcId="{BF8389BB-9171-C943-8296-3960C17FC475}" destId="{ECF82CB3-7E3C-5A41-92FD-FBDDEE254701}" srcOrd="1" destOrd="0" presId="urn:microsoft.com/office/officeart/2005/8/layout/hierarchy6"/>
    <dgm:cxn modelId="{34B27E5D-9478-D64F-8DA7-2722A071B6C1}" type="presParOf" srcId="{8900D3C6-E58D-3743-981D-64FE58E418B8}" destId="{BD289CE3-FC8B-4E48-A215-9545146B9913}" srcOrd="6" destOrd="0" presId="urn:microsoft.com/office/officeart/2005/8/layout/hierarchy6"/>
    <dgm:cxn modelId="{1FF487D1-87C5-FE47-A682-0D39691C453D}" type="presParOf" srcId="{8900D3C6-E58D-3743-981D-64FE58E418B8}" destId="{301F393D-F739-0B4A-B4D7-F64A1034446D}" srcOrd="7" destOrd="0" presId="urn:microsoft.com/office/officeart/2005/8/layout/hierarchy6"/>
    <dgm:cxn modelId="{53A65261-8B06-1348-A8BD-612E3F8FCCB1}" type="presParOf" srcId="{301F393D-F739-0B4A-B4D7-F64A1034446D}" destId="{800841EB-1118-E142-AD46-969643C6F782}" srcOrd="0" destOrd="0" presId="urn:microsoft.com/office/officeart/2005/8/layout/hierarchy6"/>
    <dgm:cxn modelId="{74A02A2B-76F4-4544-B600-51F5AE173AE8}" type="presParOf" srcId="{301F393D-F739-0B4A-B4D7-F64A1034446D}" destId="{1E044C12-FA7C-224B-A8D1-D8FD6B7544EB}" srcOrd="1" destOrd="0" presId="urn:microsoft.com/office/officeart/2005/8/layout/hierarchy6"/>
    <dgm:cxn modelId="{51184270-1FCA-9F4F-B46D-554645693C2C}" type="presParOf" srcId="{1E044C12-FA7C-224B-A8D1-D8FD6B7544EB}" destId="{67568C1E-7ABF-1B41-9310-3C85A512B382}" srcOrd="0" destOrd="0" presId="urn:microsoft.com/office/officeart/2005/8/layout/hierarchy6"/>
    <dgm:cxn modelId="{E5655CD9-32CC-AC41-A23D-F923BA0DE40C}" type="presParOf" srcId="{1E044C12-FA7C-224B-A8D1-D8FD6B7544EB}" destId="{7D8399E2-A5DA-2741-8E9B-B2D01095F741}" srcOrd="1" destOrd="0" presId="urn:microsoft.com/office/officeart/2005/8/layout/hierarchy6"/>
    <dgm:cxn modelId="{47FD0A14-7A69-EF45-ACF3-626F871071CF}" type="presParOf" srcId="{7D8399E2-A5DA-2741-8E9B-B2D01095F741}" destId="{3F626851-87CE-1443-93CA-71952CF41220}" srcOrd="0" destOrd="0" presId="urn:microsoft.com/office/officeart/2005/8/layout/hierarchy6"/>
    <dgm:cxn modelId="{FF2E5560-6CAB-164A-8730-4EE5F01C67F4}" type="presParOf" srcId="{7D8399E2-A5DA-2741-8E9B-B2D01095F741}" destId="{2BC4EDE5-B4EB-1D44-B9BD-B178EFBBC269}" srcOrd="1" destOrd="0" presId="urn:microsoft.com/office/officeart/2005/8/layout/hierarchy6"/>
    <dgm:cxn modelId="{D9B039B3-EF55-6140-B75B-2E2E25CFD1B9}" type="presParOf" srcId="{1E044C12-FA7C-224B-A8D1-D8FD6B7544EB}" destId="{955A1BC0-F71A-5A48-897C-539598C1E764}" srcOrd="2" destOrd="0" presId="urn:microsoft.com/office/officeart/2005/8/layout/hierarchy6"/>
    <dgm:cxn modelId="{1257702B-02DC-6447-98B4-1253CA976C54}" type="presParOf" srcId="{1E044C12-FA7C-224B-A8D1-D8FD6B7544EB}" destId="{EC6EC0D1-5C72-5C4E-9A59-F000CB5ADD13}" srcOrd="3" destOrd="0" presId="urn:microsoft.com/office/officeart/2005/8/layout/hierarchy6"/>
    <dgm:cxn modelId="{0FD18155-3A12-D341-9576-EB46AB94D8E1}" type="presParOf" srcId="{EC6EC0D1-5C72-5C4E-9A59-F000CB5ADD13}" destId="{013E6765-4D67-6346-A08A-80F20DD12987}" srcOrd="0" destOrd="0" presId="urn:microsoft.com/office/officeart/2005/8/layout/hierarchy6"/>
    <dgm:cxn modelId="{5A15E370-5236-5D43-8C23-FACAF38C916B}" type="presParOf" srcId="{EC6EC0D1-5C72-5C4E-9A59-F000CB5ADD13}" destId="{D1E38A3B-4C81-D440-B95B-9EE8417F5BFB}" srcOrd="1" destOrd="0" presId="urn:microsoft.com/office/officeart/2005/8/layout/hierarchy6"/>
    <dgm:cxn modelId="{2B981DAA-2A1D-914E-B211-F2FB76FF0134}" type="presParOf" srcId="{8196E97C-ACC0-3A4C-B21B-78FEE376DA87}" destId="{C49E1073-F7CC-6C44-9C56-792A7E4FBFC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80DF3D-2F96-4F45-BA8C-AB768424C340}">
      <dsp:nvSpPr>
        <dsp:cNvPr id="0" name=""/>
        <dsp:cNvSpPr/>
      </dsp:nvSpPr>
      <dsp:spPr>
        <a:xfrm>
          <a:off x="5119684" y="1299267"/>
          <a:ext cx="1952629" cy="1072641"/>
        </a:xfrm>
        <a:prstGeom prst="roundRect">
          <a:avLst>
            <a:gd name="adj" fmla="val 10000"/>
          </a:avLst>
        </a:prstGeom>
        <a:solidFill>
          <a:schemeClr val="accent6">
            <a:lumMod val="40000"/>
            <a:lumOff val="6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b="1" kern="1200" dirty="0">
              <a:latin typeface="Arial" panose="020B0604020202020204" pitchFamily="34" charset="0"/>
              <a:cs typeface="Arial" panose="020B0604020202020204" pitchFamily="34" charset="0"/>
            </a:rPr>
            <a:t>CUCQ-32</a:t>
          </a:r>
        </a:p>
      </dsp:txBody>
      <dsp:txXfrm>
        <a:off x="5119684" y="1299267"/>
        <a:ext cx="1952629" cy="1072641"/>
      </dsp:txXfrm>
    </dsp:sp>
    <dsp:sp modelId="{9CD8150E-3427-1244-9F5D-034093996E6C}">
      <dsp:nvSpPr>
        <dsp:cNvPr id="0" name=""/>
        <dsp:cNvSpPr/>
      </dsp:nvSpPr>
      <dsp:spPr>
        <a:xfrm>
          <a:off x="1374641" y="2371908"/>
          <a:ext cx="4721357" cy="739510"/>
        </a:xfrm>
        <a:custGeom>
          <a:avLst/>
          <a:gdLst/>
          <a:ahLst/>
          <a:cxnLst/>
          <a:rect l="0" t="0" r="0" b="0"/>
          <a:pathLst>
            <a:path>
              <a:moveTo>
                <a:pt x="4721357" y="0"/>
              </a:moveTo>
              <a:lnTo>
                <a:pt x="4721357" y="369755"/>
              </a:lnTo>
              <a:lnTo>
                <a:pt x="0" y="369755"/>
              </a:lnTo>
              <a:lnTo>
                <a:pt x="0" y="7395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41E1DB-F5E6-F94B-98FA-A496CB2CAACE}">
      <dsp:nvSpPr>
        <dsp:cNvPr id="0" name=""/>
        <dsp:cNvSpPr/>
      </dsp:nvSpPr>
      <dsp:spPr>
        <a:xfrm>
          <a:off x="771143" y="3111418"/>
          <a:ext cx="1206995" cy="804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Bowel</a:t>
          </a:r>
        </a:p>
      </dsp:txBody>
      <dsp:txXfrm>
        <a:off x="771143" y="3111418"/>
        <a:ext cx="1206995" cy="804663"/>
      </dsp:txXfrm>
    </dsp:sp>
    <dsp:sp modelId="{D294002D-7225-B044-A357-CAFE6B7F03A8}">
      <dsp:nvSpPr>
        <dsp:cNvPr id="0" name=""/>
        <dsp:cNvSpPr/>
      </dsp:nvSpPr>
      <dsp:spPr>
        <a:xfrm>
          <a:off x="603497" y="3916082"/>
          <a:ext cx="771143" cy="456831"/>
        </a:xfrm>
        <a:custGeom>
          <a:avLst/>
          <a:gdLst/>
          <a:ahLst/>
          <a:cxnLst/>
          <a:rect l="0" t="0" r="0" b="0"/>
          <a:pathLst>
            <a:path>
              <a:moveTo>
                <a:pt x="771143" y="0"/>
              </a:moveTo>
              <a:lnTo>
                <a:pt x="771143" y="228415"/>
              </a:lnTo>
              <a:lnTo>
                <a:pt x="0" y="228415"/>
              </a:lnTo>
              <a:lnTo>
                <a:pt x="0" y="45683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790CA8-4A82-0046-9190-63A1E0677473}">
      <dsp:nvSpPr>
        <dsp:cNvPr id="0" name=""/>
        <dsp:cNvSpPr/>
      </dsp:nvSpPr>
      <dsp:spPr>
        <a:xfrm>
          <a:off x="0" y="4372914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Loose stool </a:t>
          </a:r>
        </a:p>
      </dsp:txBody>
      <dsp:txXfrm>
        <a:off x="0" y="4372914"/>
        <a:ext cx="1206995" cy="804663"/>
      </dsp:txXfrm>
    </dsp:sp>
    <dsp:sp modelId="{99BF2AC2-26FF-174E-AD5C-2F22BDD59C51}">
      <dsp:nvSpPr>
        <dsp:cNvPr id="0" name=""/>
        <dsp:cNvSpPr/>
      </dsp:nvSpPr>
      <dsp:spPr>
        <a:xfrm>
          <a:off x="1374641" y="3916082"/>
          <a:ext cx="798620" cy="456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8415"/>
              </a:lnTo>
              <a:lnTo>
                <a:pt x="798620" y="228415"/>
              </a:lnTo>
              <a:lnTo>
                <a:pt x="798620" y="45683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2357E4-8CAB-6F4B-9568-2CD0F08917ED}">
      <dsp:nvSpPr>
        <dsp:cNvPr id="0" name=""/>
        <dsp:cNvSpPr/>
      </dsp:nvSpPr>
      <dsp:spPr>
        <a:xfrm>
          <a:off x="1569764" y="4372914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Blood</a:t>
          </a:r>
        </a:p>
      </dsp:txBody>
      <dsp:txXfrm>
        <a:off x="1569764" y="4372914"/>
        <a:ext cx="1206995" cy="804663"/>
      </dsp:txXfrm>
    </dsp:sp>
    <dsp:sp modelId="{EDAA6AA0-1CED-2048-8A26-D66AADF657D1}">
      <dsp:nvSpPr>
        <dsp:cNvPr id="0" name=""/>
        <dsp:cNvSpPr/>
      </dsp:nvSpPr>
      <dsp:spPr>
        <a:xfrm>
          <a:off x="4526904" y="2371908"/>
          <a:ext cx="1569094" cy="739510"/>
        </a:xfrm>
        <a:custGeom>
          <a:avLst/>
          <a:gdLst/>
          <a:ahLst/>
          <a:cxnLst/>
          <a:rect l="0" t="0" r="0" b="0"/>
          <a:pathLst>
            <a:path>
              <a:moveTo>
                <a:pt x="1569094" y="0"/>
              </a:moveTo>
              <a:lnTo>
                <a:pt x="1569094" y="369755"/>
              </a:lnTo>
              <a:lnTo>
                <a:pt x="0" y="369755"/>
              </a:lnTo>
              <a:lnTo>
                <a:pt x="0" y="7395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FF46CF-E6FD-3749-A79D-1AC4F61DD622}">
      <dsp:nvSpPr>
        <dsp:cNvPr id="0" name=""/>
        <dsp:cNvSpPr/>
      </dsp:nvSpPr>
      <dsp:spPr>
        <a:xfrm>
          <a:off x="3635139" y="3111418"/>
          <a:ext cx="1783529" cy="804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Psychological</a:t>
          </a:r>
          <a:r>
            <a:rPr lang="en-GB" sz="1500" kern="1200" dirty="0">
              <a:latin typeface="Arial" panose="020B0604020202020204" pitchFamily="34" charset="0"/>
              <a:cs typeface="Arial" panose="020B0604020202020204" pitchFamily="34" charset="0"/>
            </a:rPr>
            <a:t>	</a:t>
          </a:r>
        </a:p>
      </dsp:txBody>
      <dsp:txXfrm>
        <a:off x="3635139" y="3111418"/>
        <a:ext cx="1783529" cy="804663"/>
      </dsp:txXfrm>
    </dsp:sp>
    <dsp:sp modelId="{0A6D358D-A4B4-4D4C-979F-4C39618626CA}">
      <dsp:nvSpPr>
        <dsp:cNvPr id="0" name=""/>
        <dsp:cNvSpPr/>
      </dsp:nvSpPr>
      <dsp:spPr>
        <a:xfrm>
          <a:off x="3693317" y="3916082"/>
          <a:ext cx="833587" cy="455713"/>
        </a:xfrm>
        <a:custGeom>
          <a:avLst/>
          <a:gdLst/>
          <a:ahLst/>
          <a:cxnLst/>
          <a:rect l="0" t="0" r="0" b="0"/>
          <a:pathLst>
            <a:path>
              <a:moveTo>
                <a:pt x="833587" y="0"/>
              </a:moveTo>
              <a:lnTo>
                <a:pt x="833587" y="227856"/>
              </a:lnTo>
              <a:lnTo>
                <a:pt x="0" y="227856"/>
              </a:lnTo>
              <a:lnTo>
                <a:pt x="0" y="455713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778D93-1EF7-CE4E-AF66-31BBC2CACA43}">
      <dsp:nvSpPr>
        <dsp:cNvPr id="0" name=""/>
        <dsp:cNvSpPr/>
      </dsp:nvSpPr>
      <dsp:spPr>
        <a:xfrm>
          <a:off x="3089819" y="4371796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Frustration </a:t>
          </a:r>
        </a:p>
      </dsp:txBody>
      <dsp:txXfrm>
        <a:off x="3089819" y="4371796"/>
        <a:ext cx="1206995" cy="804663"/>
      </dsp:txXfrm>
    </dsp:sp>
    <dsp:sp modelId="{BBF5E608-A98C-DE40-B943-03DC9919C508}">
      <dsp:nvSpPr>
        <dsp:cNvPr id="0" name=""/>
        <dsp:cNvSpPr/>
      </dsp:nvSpPr>
      <dsp:spPr>
        <a:xfrm>
          <a:off x="4526904" y="3916082"/>
          <a:ext cx="785525" cy="455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7993"/>
              </a:lnTo>
              <a:lnTo>
                <a:pt x="785525" y="227993"/>
              </a:lnTo>
              <a:lnTo>
                <a:pt x="785525" y="455986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2EFF2B-E320-E345-95B5-9E940346D8CA}">
      <dsp:nvSpPr>
        <dsp:cNvPr id="0" name=""/>
        <dsp:cNvSpPr/>
      </dsp:nvSpPr>
      <dsp:spPr>
        <a:xfrm>
          <a:off x="4708931" y="4372069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Happiness</a:t>
          </a:r>
        </a:p>
      </dsp:txBody>
      <dsp:txXfrm>
        <a:off x="4708931" y="4372069"/>
        <a:ext cx="1206995" cy="804663"/>
      </dsp:txXfrm>
    </dsp:sp>
    <dsp:sp modelId="{DE46958A-EC52-1A46-BD3D-D827D6615496}">
      <dsp:nvSpPr>
        <dsp:cNvPr id="0" name=""/>
        <dsp:cNvSpPr/>
      </dsp:nvSpPr>
      <dsp:spPr>
        <a:xfrm>
          <a:off x="6095999" y="2371908"/>
          <a:ext cx="1569094" cy="73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755"/>
              </a:lnTo>
              <a:lnTo>
                <a:pt x="1569094" y="369755"/>
              </a:lnTo>
              <a:lnTo>
                <a:pt x="1569094" y="7395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028348-1317-9A4B-BC70-8B0D7B9FD154}">
      <dsp:nvSpPr>
        <dsp:cNvPr id="0" name=""/>
        <dsp:cNvSpPr/>
      </dsp:nvSpPr>
      <dsp:spPr>
        <a:xfrm>
          <a:off x="7061596" y="3111418"/>
          <a:ext cx="1206995" cy="804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Social</a:t>
          </a:r>
        </a:p>
      </dsp:txBody>
      <dsp:txXfrm>
        <a:off x="7061596" y="3111418"/>
        <a:ext cx="1206995" cy="804663"/>
      </dsp:txXfrm>
    </dsp:sp>
    <dsp:sp modelId="{ADAE75BD-5FE1-C140-9698-EF59D6DF890D}">
      <dsp:nvSpPr>
        <dsp:cNvPr id="0" name=""/>
        <dsp:cNvSpPr/>
      </dsp:nvSpPr>
      <dsp:spPr>
        <a:xfrm>
          <a:off x="6851977" y="3916082"/>
          <a:ext cx="813116" cy="428250"/>
        </a:xfrm>
        <a:custGeom>
          <a:avLst/>
          <a:gdLst/>
          <a:ahLst/>
          <a:cxnLst/>
          <a:rect l="0" t="0" r="0" b="0"/>
          <a:pathLst>
            <a:path>
              <a:moveTo>
                <a:pt x="813116" y="0"/>
              </a:moveTo>
              <a:lnTo>
                <a:pt x="813116" y="214125"/>
              </a:lnTo>
              <a:lnTo>
                <a:pt x="0" y="214125"/>
              </a:lnTo>
              <a:lnTo>
                <a:pt x="0" y="42825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152278-2461-5F42-A45B-B53CCAB9BDCA}">
      <dsp:nvSpPr>
        <dsp:cNvPr id="0" name=""/>
        <dsp:cNvSpPr/>
      </dsp:nvSpPr>
      <dsp:spPr>
        <a:xfrm>
          <a:off x="6248479" y="4344332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ADLs</a:t>
          </a:r>
        </a:p>
      </dsp:txBody>
      <dsp:txXfrm>
        <a:off x="6248479" y="4344332"/>
        <a:ext cx="1206995" cy="804663"/>
      </dsp:txXfrm>
    </dsp:sp>
    <dsp:sp modelId="{F352AB58-A479-114A-9817-B1667410EBE2}">
      <dsp:nvSpPr>
        <dsp:cNvPr id="0" name=""/>
        <dsp:cNvSpPr/>
      </dsp:nvSpPr>
      <dsp:spPr>
        <a:xfrm>
          <a:off x="7665094" y="3916082"/>
          <a:ext cx="855989" cy="4282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4129"/>
              </a:lnTo>
              <a:lnTo>
                <a:pt x="855989" y="214129"/>
              </a:lnTo>
              <a:lnTo>
                <a:pt x="855989" y="428258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66C2AD-5AC5-A14B-8602-5F742F25E28B}">
      <dsp:nvSpPr>
        <dsp:cNvPr id="0" name=""/>
        <dsp:cNvSpPr/>
      </dsp:nvSpPr>
      <dsp:spPr>
        <a:xfrm>
          <a:off x="7917585" y="4344341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Social Events</a:t>
          </a:r>
        </a:p>
      </dsp:txBody>
      <dsp:txXfrm>
        <a:off x="7917585" y="4344341"/>
        <a:ext cx="1206995" cy="804663"/>
      </dsp:txXfrm>
    </dsp:sp>
    <dsp:sp modelId="{BD289CE3-FC8B-4E48-A215-9545146B9913}">
      <dsp:nvSpPr>
        <dsp:cNvPr id="0" name=""/>
        <dsp:cNvSpPr/>
      </dsp:nvSpPr>
      <dsp:spPr>
        <a:xfrm>
          <a:off x="6095999" y="2371908"/>
          <a:ext cx="4707284" cy="7395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755"/>
              </a:lnTo>
              <a:lnTo>
                <a:pt x="4707284" y="369755"/>
              </a:lnTo>
              <a:lnTo>
                <a:pt x="4707284" y="73951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0841EB-1118-E142-AD46-969643C6F782}">
      <dsp:nvSpPr>
        <dsp:cNvPr id="0" name=""/>
        <dsp:cNvSpPr/>
      </dsp:nvSpPr>
      <dsp:spPr>
        <a:xfrm>
          <a:off x="10199785" y="3111418"/>
          <a:ext cx="1206995" cy="804663"/>
        </a:xfrm>
        <a:prstGeom prst="roundRect">
          <a:avLst>
            <a:gd name="adj" fmla="val 10000"/>
          </a:avLst>
        </a:prstGeom>
        <a:solidFill>
          <a:schemeClr val="accent5">
            <a:lumMod val="60000"/>
            <a:lumOff val="40000"/>
          </a:schemeClr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latin typeface="Arial" panose="020B0604020202020204" pitchFamily="34" charset="0"/>
              <a:cs typeface="Arial" panose="020B0604020202020204" pitchFamily="34" charset="0"/>
            </a:rPr>
            <a:t>General</a:t>
          </a:r>
          <a:r>
            <a:rPr lang="en-GB" sz="1800" kern="1200" dirty="0">
              <a:latin typeface="Arial" panose="020B0604020202020204" pitchFamily="34" charset="0"/>
              <a:cs typeface="Arial" panose="020B0604020202020204" pitchFamily="34" charset="0"/>
            </a:rPr>
            <a:t> </a:t>
          </a:r>
        </a:p>
      </dsp:txBody>
      <dsp:txXfrm>
        <a:off x="10199785" y="3111418"/>
        <a:ext cx="1206995" cy="804663"/>
      </dsp:txXfrm>
    </dsp:sp>
    <dsp:sp modelId="{67568C1E-7ABF-1B41-9310-3C85A512B382}">
      <dsp:nvSpPr>
        <dsp:cNvPr id="0" name=""/>
        <dsp:cNvSpPr/>
      </dsp:nvSpPr>
      <dsp:spPr>
        <a:xfrm>
          <a:off x="10018736" y="3916082"/>
          <a:ext cx="784547" cy="442541"/>
        </a:xfrm>
        <a:custGeom>
          <a:avLst/>
          <a:gdLst/>
          <a:ahLst/>
          <a:cxnLst/>
          <a:rect l="0" t="0" r="0" b="0"/>
          <a:pathLst>
            <a:path>
              <a:moveTo>
                <a:pt x="784547" y="0"/>
              </a:moveTo>
              <a:lnTo>
                <a:pt x="784547" y="221270"/>
              </a:lnTo>
              <a:lnTo>
                <a:pt x="0" y="221270"/>
              </a:lnTo>
              <a:lnTo>
                <a:pt x="0" y="442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626851-87CE-1443-93CA-71952CF41220}">
      <dsp:nvSpPr>
        <dsp:cNvPr id="0" name=""/>
        <dsp:cNvSpPr/>
      </dsp:nvSpPr>
      <dsp:spPr>
        <a:xfrm>
          <a:off x="9415238" y="4358623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Tired</a:t>
          </a:r>
        </a:p>
      </dsp:txBody>
      <dsp:txXfrm>
        <a:off x="9415238" y="4358623"/>
        <a:ext cx="1206995" cy="804663"/>
      </dsp:txXfrm>
    </dsp:sp>
    <dsp:sp modelId="{955A1BC0-F71A-5A48-897C-539598C1E764}">
      <dsp:nvSpPr>
        <dsp:cNvPr id="0" name=""/>
        <dsp:cNvSpPr/>
      </dsp:nvSpPr>
      <dsp:spPr>
        <a:xfrm>
          <a:off x="10803283" y="3916082"/>
          <a:ext cx="785217" cy="4425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1270"/>
              </a:lnTo>
              <a:lnTo>
                <a:pt x="785217" y="221270"/>
              </a:lnTo>
              <a:lnTo>
                <a:pt x="785217" y="44254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3E6765-4D67-6346-A08A-80F20DD12987}">
      <dsp:nvSpPr>
        <dsp:cNvPr id="0" name=""/>
        <dsp:cNvSpPr/>
      </dsp:nvSpPr>
      <dsp:spPr>
        <a:xfrm>
          <a:off x="10985003" y="4358623"/>
          <a:ext cx="1206995" cy="804663"/>
        </a:xfrm>
        <a:prstGeom prst="roundRect">
          <a:avLst>
            <a:gd name="adj" fmla="val 10000"/>
          </a:avLst>
        </a:prstGeom>
        <a:solidFill>
          <a:srgbClr val="E6B4E6"/>
        </a:soli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 dirty="0">
              <a:latin typeface="Arial" panose="020B0604020202020204" pitchFamily="34" charset="0"/>
              <a:cs typeface="Arial" panose="020B0604020202020204" pitchFamily="34" charset="0"/>
            </a:rPr>
            <a:t>Energy Levels</a:t>
          </a:r>
        </a:p>
      </dsp:txBody>
      <dsp:txXfrm>
        <a:off x="10985003" y="4358623"/>
        <a:ext cx="1206995" cy="8046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BA2F3A-693B-774A-A272-493C3DFD1DBF}" type="datetimeFigureOut">
              <a:rPr lang="en-US" smtClean="0"/>
              <a:pPr/>
              <a:t>12/28/22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9C1333-B6C9-7844-B52A-B657B9A8D35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21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109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53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1138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7795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6508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946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TP1 = 97</a:t>
            </a:r>
          </a:p>
          <a:p>
            <a:r>
              <a:rPr lang="en-US" dirty="0"/>
              <a:t>TP2 = 79</a:t>
            </a:r>
          </a:p>
          <a:p>
            <a:r>
              <a:rPr lang="en-US" dirty="0"/>
              <a:t>TP3 = 61</a:t>
            </a:r>
          </a:p>
          <a:p>
            <a:r>
              <a:rPr lang="en-US" dirty="0"/>
              <a:t>TP4 = 44</a:t>
            </a:r>
          </a:p>
          <a:p>
            <a:r>
              <a:rPr lang="en-US" dirty="0"/>
              <a:t>TP5 =  35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453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7272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GIDAMPs (inc remission and unknown)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8547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305 pairs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887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383 pairs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71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8468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Mucosal healing n =21 Not mucosal healing n = 32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EXPLAIN WHAT MUCOSAL HEALING MEANS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2502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Summary We have prospectively captured PROs with clinical data</a:t>
            </a:r>
          </a:p>
          <a:p>
            <a:r>
              <a:rPr lang="en-US" dirty="0"/>
              <a:t>Correlate with HBI etc</a:t>
            </a:r>
          </a:p>
          <a:p>
            <a:r>
              <a:rPr lang="en-US" dirty="0"/>
              <a:t>Not with FCP/CRP. Maybe mucosal healing</a:t>
            </a:r>
          </a:p>
          <a:p>
            <a:endParaRPr lang="en-US" dirty="0"/>
          </a:p>
          <a:p>
            <a:r>
              <a:rPr lang="en-US" dirty="0"/>
              <a:t>What do the numbers mean? What is the point </a:t>
            </a:r>
          </a:p>
          <a:p>
            <a:endParaRPr lang="en-US" dirty="0"/>
          </a:p>
          <a:p>
            <a:r>
              <a:rPr lang="en-US" dirty="0"/>
              <a:t>Future work: more numbers, link to science: group looking at damps, proteominc, </a:t>
            </a:r>
            <a:r>
              <a:rPr lang="en-US" dirty="0" err="1"/>
              <a:t>immunometabolic</a:t>
            </a:r>
            <a:r>
              <a:rPr lang="en-US" dirty="0"/>
              <a:t> signatures, microbiome </a:t>
            </a:r>
          </a:p>
          <a:p>
            <a:endParaRPr lang="en-US" dirty="0"/>
          </a:p>
          <a:p>
            <a:r>
              <a:rPr lang="en-US" dirty="0"/>
              <a:t>Long covid work – trying to identify biological signature for long covid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4904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1582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490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Causing disconnect between clinical trials and real world practice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05439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962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40188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CUCQ32 is a 32 item QOL questionnaire that was developed by a team in Swansea in order to develop a shorter and easier to use QOL questionnaire for IBD. </a:t>
            </a:r>
          </a:p>
          <a:p>
            <a:r>
              <a:rPr lang="en-US" dirty="0"/>
              <a:t>QOL questionnaires used to gain insight into impact of disease on patient perception of health </a:t>
            </a:r>
          </a:p>
          <a:p>
            <a:r>
              <a:rPr lang="en-US" dirty="0"/>
              <a:t>Previously generic, non IBD specific tools being used. </a:t>
            </a:r>
          </a:p>
          <a:p>
            <a:r>
              <a:rPr lang="en-US" dirty="0"/>
              <a:t>Acute questions: nocturnal diarrhoea and rectal bleeding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97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85E-F505-4449-A5F3-6A69F5F754F9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3020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9383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9C1333-B6C9-7844-B52A-B657B9A8D35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380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6641F-9F58-4536-C634-7575E44977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81C653-5974-D2FB-C8F2-3E32D98AC2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4B662-6F71-BF95-7BFD-143579E12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79FEE-4B5E-696C-4C4F-B5A47AB1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4B91E-ED8D-BA36-0E90-53B2BDD4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831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B39A3-9485-3E7B-9628-637E9CCE0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FDAE83-EB30-7492-40F7-C20A6E303F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58CDF8-634F-9979-185B-06CB26CC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DC40BE-DDF5-1598-D7AC-98A25571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78CF16-1BE3-87F6-BCD6-F73A62FDE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49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679D8-2AF5-0D7A-01A1-57271F9266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F0FF6B-DD17-0536-8485-995D545F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AC7E1-375E-6D55-FD9B-94693B5BD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C6E01D-9331-EED1-75B5-91C662E0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B2389-9226-82C1-1937-57E595933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7493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2D73E-E91B-B464-C528-87A3436D4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4CFF3-A10E-DFFF-E0F5-9BF14F7457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A7788E-ED7D-7279-2C6D-4A480127F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45689-B4CE-A093-A8C8-6E0882363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E5989-2AA4-10EA-5B57-C3CF23097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450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8354-B2AC-D168-665D-D1EE95C5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653F75-0FA5-388F-771F-DDEC86E522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32DC7-C87D-5470-5DF7-A5BCA871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AAEBE-E8BA-ABBF-910E-1634EC24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A0F74-934D-5B70-BDBC-86BCACC18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0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D0272-B2C8-F50D-4474-345CEE4D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0241F-4950-873D-6C06-59E86D2F1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8E8EE3-B418-C3F9-26BB-8DBD057DF5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28850-CAB0-2A82-9C20-17F1C0A50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D48E73-FBD1-5E03-9772-DF2A97EC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A9C7F9-81A1-D530-4F54-4E981A170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1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13D15-0A7C-CCBD-8495-2CF1EE032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323D6-FEEE-C9D0-EB8F-8B9A0EDAB9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4BA99-BD5E-2E93-0A29-A47A387D7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56447E-B703-27E4-6C6C-9211953D4F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1BD94F-2754-6CC9-FE81-9D2A5E255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FB4F6A-50BF-EEF2-CCC9-7498DB70A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F6F80B-F65C-AEAA-97E4-AAAC3B875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66253-55C6-75B9-2CF2-3C578708C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19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2DD59-3CE6-6402-9083-1B80A1DA6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FA8234-18EA-EB18-A4FA-E12A5D2B7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C4BA8E-44B5-BBF6-FC66-0368C5AED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EE02AB-87B0-C236-C2C2-73DD4936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7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D4884-B067-590E-58C6-804262EA1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B0413-0259-B74C-9068-7D842216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42C57-ED3F-D954-9FDB-42151DF04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612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C1F45-4363-04D8-1B14-BC249C8E2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08EAF-4962-3860-E195-234DCA834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E2B5C8-BA28-46DB-82AE-767268D12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93E74A-27DC-0DCF-8E56-F3178680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F5684-23CB-CA29-1787-F44FE172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690CDA-AC17-E930-1184-EACA8589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588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63B8B-3796-7851-B0DA-831AD550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A5D28-455F-BEDB-6891-FCD9D9E87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85174-B9F8-2A79-70D3-27DED6D60F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D10623-C9F3-4C68-1C0E-3D8ED9592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22081-645F-D965-8D25-AFE2A283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9BC07-DE1A-212B-4B9A-E1FCB03A8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894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E89921-51D4-85A7-F5E7-51661829B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F780E-08A3-24CD-DBFA-8971644E7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90BBD-8503-A629-DDD8-13D94642D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13/05/2022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44A92-78F8-7853-3D55-B4E1572B54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0141A-DE53-D182-7C4C-7444D4B1AE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BCC3F4-0243-784B-8DC8-748D2C1D33D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4B02FE-D1CE-6A38-B33B-12B158B53D78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39053" y="6454457"/>
            <a:ext cx="12270105" cy="446405"/>
          </a:xfrm>
          <a:prstGeom prst="rect">
            <a:avLst/>
          </a:prstGeom>
        </p:spPr>
      </p:pic>
      <p:pic>
        <p:nvPicPr>
          <p:cNvPr id="1028" name="Picture 4" descr="The University of Edinburgh, United Kingdom — Google Arts &amp; Culture">
            <a:extLst>
              <a:ext uri="{FF2B5EF4-FFF2-40B4-BE49-F238E27FC236}">
                <a16:creationId xmlns:a16="http://schemas.microsoft.com/office/drawing/2014/main" id="{5175968A-2806-6ABB-53E8-15222B305C8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7064" y="43036"/>
            <a:ext cx="1017239" cy="1017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758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eg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693FB8-3AB5-3F4D-D301-17DBC8863723}"/>
              </a:ext>
            </a:extLst>
          </p:cNvPr>
          <p:cNvSpPr txBox="1"/>
          <p:nvPr/>
        </p:nvSpPr>
        <p:spPr>
          <a:xfrm>
            <a:off x="451556" y="770667"/>
            <a:ext cx="9245600" cy="5530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  <a:spcAft>
                <a:spcPts val="600"/>
              </a:spcAft>
            </a:pPr>
            <a:r>
              <a:rPr lang="en-GB" sz="3200" b="1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Holistic well-being and patient-reported outcomes (PROs) in translational IBD research</a:t>
            </a:r>
            <a:r>
              <a:rPr lang="en-GB" sz="32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Rebecca Hall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Shaun Chuah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Emily Brownson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Broc Drury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Beena Poulose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Athena Oddy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Craig Mowat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Jonathan MacDonald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John Paul Seenan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Gwo-Tzer Ho</a:t>
            </a:r>
            <a:r>
              <a:rPr lang="en-US" sz="2000" baseline="30000" dirty="0">
                <a:latin typeface="Arial" panose="020B0604020202020204" pitchFamily="34" charset="0"/>
                <a:cs typeface="Arial" panose="020B0604020202020204" pitchFamily="34" charset="0"/>
              </a:rPr>
              <a:t>1,2</a:t>
            </a:r>
          </a:p>
          <a:p>
            <a:pPr>
              <a:lnSpc>
                <a:spcPct val="114000"/>
              </a:lnSpc>
              <a:spcAft>
                <a:spcPts val="600"/>
              </a:spcAft>
            </a:pPr>
            <a:endParaRPr lang="en-US" baseline="30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Centre for Inflammation Research, University of Edinburgh</a:t>
            </a:r>
          </a:p>
          <a:p>
            <a:pPr>
              <a:spcAft>
                <a:spcPts val="600"/>
              </a:spcAft>
            </a:pP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Western General Hospital, NHS Lothian</a:t>
            </a:r>
          </a:p>
          <a:p>
            <a:pPr>
              <a:spcAft>
                <a:spcPts val="600"/>
              </a:spcAft>
            </a:pP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Queen Elizabeth University Hospital, NHS Greater Glasgow &amp; Clyde</a:t>
            </a:r>
          </a:p>
          <a:p>
            <a:pPr>
              <a:spcAft>
                <a:spcPts val="600"/>
              </a:spcAft>
            </a:pPr>
            <a:r>
              <a:rPr lang="en-US" sz="1400" baseline="30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Ninewells Hospital, NHS Tayside</a:t>
            </a:r>
          </a:p>
          <a:p>
            <a:pPr>
              <a:spcAft>
                <a:spcPts val="600"/>
              </a:spcAft>
            </a:pPr>
            <a:endParaRPr lang="en-US" b="1" i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Scottish Society of Gastroenterology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Winter Meeting 2022</a:t>
            </a:r>
          </a:p>
          <a:p>
            <a:pPr>
              <a:spcAft>
                <a:spcPts val="600"/>
              </a:spcAft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362" name="Picture 2" descr="Open information evening | Edinburgh Neuroscience">
            <a:extLst>
              <a:ext uri="{FF2B5EF4-FFF2-40B4-BE49-F238E27FC236}">
                <a16:creationId xmlns:a16="http://schemas.microsoft.com/office/drawing/2014/main" id="{27B9E12A-F734-52A2-FE9C-CFB3C6433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0140" y="0"/>
            <a:ext cx="2481860" cy="2470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06" name="AutoShape 2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154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484B6-D067-9941-A92F-B568B8CB08D6}"/>
              </a:ext>
            </a:extLst>
          </p:cNvPr>
          <p:cNvSpPr/>
          <p:nvPr/>
        </p:nvSpPr>
        <p:spPr>
          <a:xfrm>
            <a:off x="4543425" y="785813"/>
            <a:ext cx="750093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CF120-8446-8DDE-EDD3-4B28A96F6A60}"/>
              </a:ext>
            </a:extLst>
          </p:cNvPr>
          <p:cNvSpPr/>
          <p:nvPr/>
        </p:nvSpPr>
        <p:spPr>
          <a:xfrm>
            <a:off x="4371975" y="785813"/>
            <a:ext cx="767238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56C9-4D0C-6298-0332-495AAD236CE5}"/>
              </a:ext>
            </a:extLst>
          </p:cNvPr>
          <p:cNvSpPr/>
          <p:nvPr/>
        </p:nvSpPr>
        <p:spPr>
          <a:xfrm>
            <a:off x="4243388" y="785813"/>
            <a:ext cx="7800976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B1EED-1FA2-BAAD-007A-C8F0786342BB}"/>
              </a:ext>
            </a:extLst>
          </p:cNvPr>
          <p:cNvSpPr/>
          <p:nvPr/>
        </p:nvSpPr>
        <p:spPr>
          <a:xfrm>
            <a:off x="4371975" y="0"/>
            <a:ext cx="1142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1F462-BE20-94A6-6951-93B209997321}"/>
              </a:ext>
            </a:extLst>
          </p:cNvPr>
          <p:cNvSpPr txBox="1"/>
          <p:nvPr/>
        </p:nvSpPr>
        <p:spPr>
          <a:xfrm>
            <a:off x="4772788" y="208241"/>
            <a:ext cx="9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8BE1-ABE1-F179-0669-3551D21E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4" y="0"/>
            <a:ext cx="918255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25127-2871-CD68-CCEA-B889D84722CE}"/>
              </a:ext>
            </a:extLst>
          </p:cNvPr>
          <p:cNvSpPr txBox="1"/>
          <p:nvPr/>
        </p:nvSpPr>
        <p:spPr>
          <a:xfrm>
            <a:off x="2421798" y="208241"/>
            <a:ext cx="8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B983B-12C5-AFA8-8DC1-5B6FD36EE1EF}"/>
              </a:ext>
            </a:extLst>
          </p:cNvPr>
          <p:cNvSpPr txBox="1"/>
          <p:nvPr/>
        </p:nvSpPr>
        <p:spPr>
          <a:xfrm>
            <a:off x="7324607" y="208240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EC3CD-616D-BFC1-03A1-1CE731E403D8}"/>
              </a:ext>
            </a:extLst>
          </p:cNvPr>
          <p:cNvSpPr txBox="1"/>
          <p:nvPr/>
        </p:nvSpPr>
        <p:spPr>
          <a:xfrm>
            <a:off x="9477285" y="208240"/>
            <a:ext cx="10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71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1BBCC-A0A7-0D86-0D7C-CE1A24A0A27E}"/>
              </a:ext>
            </a:extLst>
          </p:cNvPr>
          <p:cNvSpPr/>
          <p:nvPr/>
        </p:nvSpPr>
        <p:spPr>
          <a:xfrm>
            <a:off x="4193451" y="0"/>
            <a:ext cx="741089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91284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484B6-D067-9941-A92F-B568B8CB08D6}"/>
              </a:ext>
            </a:extLst>
          </p:cNvPr>
          <p:cNvSpPr/>
          <p:nvPr/>
        </p:nvSpPr>
        <p:spPr>
          <a:xfrm>
            <a:off x="4543425" y="785813"/>
            <a:ext cx="750093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CF120-8446-8DDE-EDD3-4B28A96F6A60}"/>
              </a:ext>
            </a:extLst>
          </p:cNvPr>
          <p:cNvSpPr/>
          <p:nvPr/>
        </p:nvSpPr>
        <p:spPr>
          <a:xfrm>
            <a:off x="4371975" y="785813"/>
            <a:ext cx="767238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56C9-4D0C-6298-0332-495AAD236CE5}"/>
              </a:ext>
            </a:extLst>
          </p:cNvPr>
          <p:cNvSpPr/>
          <p:nvPr/>
        </p:nvSpPr>
        <p:spPr>
          <a:xfrm>
            <a:off x="4243388" y="785813"/>
            <a:ext cx="7800976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B1EED-1FA2-BAAD-007A-C8F0786342BB}"/>
              </a:ext>
            </a:extLst>
          </p:cNvPr>
          <p:cNvSpPr/>
          <p:nvPr/>
        </p:nvSpPr>
        <p:spPr>
          <a:xfrm>
            <a:off x="4371975" y="0"/>
            <a:ext cx="1142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1F462-BE20-94A6-6951-93B209997321}"/>
              </a:ext>
            </a:extLst>
          </p:cNvPr>
          <p:cNvSpPr txBox="1"/>
          <p:nvPr/>
        </p:nvSpPr>
        <p:spPr>
          <a:xfrm>
            <a:off x="4772788" y="208241"/>
            <a:ext cx="9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8BE1-ABE1-F179-0669-3551D21E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4" y="0"/>
            <a:ext cx="918255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25127-2871-CD68-CCEA-B889D84722CE}"/>
              </a:ext>
            </a:extLst>
          </p:cNvPr>
          <p:cNvSpPr txBox="1"/>
          <p:nvPr/>
        </p:nvSpPr>
        <p:spPr>
          <a:xfrm>
            <a:off x="2421798" y="208241"/>
            <a:ext cx="8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B983B-12C5-AFA8-8DC1-5B6FD36EE1EF}"/>
              </a:ext>
            </a:extLst>
          </p:cNvPr>
          <p:cNvSpPr txBox="1"/>
          <p:nvPr/>
        </p:nvSpPr>
        <p:spPr>
          <a:xfrm>
            <a:off x="7324607" y="208240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EC3CD-616D-BFC1-03A1-1CE731E403D8}"/>
              </a:ext>
            </a:extLst>
          </p:cNvPr>
          <p:cNvSpPr txBox="1"/>
          <p:nvPr/>
        </p:nvSpPr>
        <p:spPr>
          <a:xfrm>
            <a:off x="9477285" y="208240"/>
            <a:ext cx="10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71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1BBCC-A0A7-0D86-0D7C-CE1A24A0A27E}"/>
              </a:ext>
            </a:extLst>
          </p:cNvPr>
          <p:cNvSpPr/>
          <p:nvPr/>
        </p:nvSpPr>
        <p:spPr>
          <a:xfrm>
            <a:off x="6452539" y="0"/>
            <a:ext cx="533033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784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484B6-D067-9941-A92F-B568B8CB08D6}"/>
              </a:ext>
            </a:extLst>
          </p:cNvPr>
          <p:cNvSpPr/>
          <p:nvPr/>
        </p:nvSpPr>
        <p:spPr>
          <a:xfrm>
            <a:off x="4543425" y="785813"/>
            <a:ext cx="750093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CF120-8446-8DDE-EDD3-4B28A96F6A60}"/>
              </a:ext>
            </a:extLst>
          </p:cNvPr>
          <p:cNvSpPr/>
          <p:nvPr/>
        </p:nvSpPr>
        <p:spPr>
          <a:xfrm>
            <a:off x="4371975" y="785813"/>
            <a:ext cx="767238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56C9-4D0C-6298-0332-495AAD236CE5}"/>
              </a:ext>
            </a:extLst>
          </p:cNvPr>
          <p:cNvSpPr/>
          <p:nvPr/>
        </p:nvSpPr>
        <p:spPr>
          <a:xfrm>
            <a:off x="4243388" y="785813"/>
            <a:ext cx="7800976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B1EED-1FA2-BAAD-007A-C8F0786342BB}"/>
              </a:ext>
            </a:extLst>
          </p:cNvPr>
          <p:cNvSpPr/>
          <p:nvPr/>
        </p:nvSpPr>
        <p:spPr>
          <a:xfrm>
            <a:off x="4371975" y="0"/>
            <a:ext cx="1142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1F462-BE20-94A6-6951-93B209997321}"/>
              </a:ext>
            </a:extLst>
          </p:cNvPr>
          <p:cNvSpPr txBox="1"/>
          <p:nvPr/>
        </p:nvSpPr>
        <p:spPr>
          <a:xfrm>
            <a:off x="4772788" y="208241"/>
            <a:ext cx="9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8BE1-ABE1-F179-0669-3551D21E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4" y="0"/>
            <a:ext cx="918255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25127-2871-CD68-CCEA-B889D84722CE}"/>
              </a:ext>
            </a:extLst>
          </p:cNvPr>
          <p:cNvSpPr txBox="1"/>
          <p:nvPr/>
        </p:nvSpPr>
        <p:spPr>
          <a:xfrm>
            <a:off x="2421798" y="208241"/>
            <a:ext cx="8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B983B-12C5-AFA8-8DC1-5B6FD36EE1EF}"/>
              </a:ext>
            </a:extLst>
          </p:cNvPr>
          <p:cNvSpPr txBox="1"/>
          <p:nvPr/>
        </p:nvSpPr>
        <p:spPr>
          <a:xfrm>
            <a:off x="7324607" y="208240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EC3CD-616D-BFC1-03A1-1CE731E403D8}"/>
              </a:ext>
            </a:extLst>
          </p:cNvPr>
          <p:cNvSpPr txBox="1"/>
          <p:nvPr/>
        </p:nvSpPr>
        <p:spPr>
          <a:xfrm>
            <a:off x="9477285" y="208240"/>
            <a:ext cx="10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71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01BBCC-A0A7-0D86-0D7C-CE1A24A0A27E}"/>
              </a:ext>
            </a:extLst>
          </p:cNvPr>
          <p:cNvSpPr/>
          <p:nvPr/>
        </p:nvSpPr>
        <p:spPr>
          <a:xfrm>
            <a:off x="8478127" y="0"/>
            <a:ext cx="330474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1973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484B6-D067-9941-A92F-B568B8CB08D6}"/>
              </a:ext>
            </a:extLst>
          </p:cNvPr>
          <p:cNvSpPr/>
          <p:nvPr/>
        </p:nvSpPr>
        <p:spPr>
          <a:xfrm>
            <a:off x="4543425" y="785813"/>
            <a:ext cx="750093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CF120-8446-8DDE-EDD3-4B28A96F6A60}"/>
              </a:ext>
            </a:extLst>
          </p:cNvPr>
          <p:cNvSpPr/>
          <p:nvPr/>
        </p:nvSpPr>
        <p:spPr>
          <a:xfrm>
            <a:off x="4371975" y="785813"/>
            <a:ext cx="767238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56C9-4D0C-6298-0332-495AAD236CE5}"/>
              </a:ext>
            </a:extLst>
          </p:cNvPr>
          <p:cNvSpPr/>
          <p:nvPr/>
        </p:nvSpPr>
        <p:spPr>
          <a:xfrm>
            <a:off x="4243388" y="785813"/>
            <a:ext cx="7800976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DB1EED-1FA2-BAAD-007A-C8F0786342BB}"/>
              </a:ext>
            </a:extLst>
          </p:cNvPr>
          <p:cNvSpPr/>
          <p:nvPr/>
        </p:nvSpPr>
        <p:spPr>
          <a:xfrm>
            <a:off x="4371975" y="0"/>
            <a:ext cx="1142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1F462-BE20-94A6-6951-93B209997321}"/>
              </a:ext>
            </a:extLst>
          </p:cNvPr>
          <p:cNvSpPr txBox="1"/>
          <p:nvPr/>
        </p:nvSpPr>
        <p:spPr>
          <a:xfrm>
            <a:off x="4772788" y="208241"/>
            <a:ext cx="966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97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8BE1-ABE1-F179-0669-3551D21E5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724" y="0"/>
            <a:ext cx="9182551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425127-2871-CD68-CCEA-B889D84722CE}"/>
              </a:ext>
            </a:extLst>
          </p:cNvPr>
          <p:cNvSpPr txBox="1"/>
          <p:nvPr/>
        </p:nvSpPr>
        <p:spPr>
          <a:xfrm>
            <a:off x="2421798" y="208241"/>
            <a:ext cx="8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33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F8B983B-12C5-AFA8-8DC1-5B6FD36EE1EF}"/>
              </a:ext>
            </a:extLst>
          </p:cNvPr>
          <p:cNvSpPr txBox="1"/>
          <p:nvPr/>
        </p:nvSpPr>
        <p:spPr>
          <a:xfrm>
            <a:off x="7324607" y="208240"/>
            <a:ext cx="8887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108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2EEC3CD-616D-BFC1-03A1-1CE731E403D8}"/>
              </a:ext>
            </a:extLst>
          </p:cNvPr>
          <p:cNvSpPr txBox="1"/>
          <p:nvPr/>
        </p:nvSpPr>
        <p:spPr>
          <a:xfrm>
            <a:off x="9477285" y="208240"/>
            <a:ext cx="1051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 = 71</a:t>
            </a:r>
          </a:p>
        </p:txBody>
      </p:sp>
    </p:spTree>
    <p:extLst>
      <p:ext uri="{BB962C8B-B14F-4D97-AF65-F5344CB8AC3E}">
        <p14:creationId xmlns:p14="http://schemas.microsoft.com/office/powerpoint/2010/main" val="876181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39BE1D-284A-04B3-B26D-A73709B872AB}"/>
              </a:ext>
            </a:extLst>
          </p:cNvPr>
          <p:cNvSpPr txBox="1">
            <a:spLocks/>
          </p:cNvSpPr>
          <p:nvPr/>
        </p:nvSpPr>
        <p:spPr>
          <a:xfrm>
            <a:off x="-34924" y="1"/>
            <a:ext cx="12226924" cy="9369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3600" dirty="0"/>
              <a:t>CUCQ-32 decrease during treatment of IBD: MUSIC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A54EE1-A043-4CD6-B530-98ADD80EF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" y="828675"/>
            <a:ext cx="11849101" cy="60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15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D8EE0A-4D1F-C34E-4148-B77621389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976" y="155222"/>
            <a:ext cx="11916048" cy="670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863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216240-6ACA-B3E8-7BBE-128AFE880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4924" y="1"/>
            <a:ext cx="12226924" cy="103635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chemeClr val="tx1"/>
                </a:solidFill>
              </a:rPr>
              <a:t>MUSIC: CUCQ-32 correlates to HBI (CD) and SCCAI (UC)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9DFCF-8EE8-69FA-F0DA-9813022B2B69}"/>
              </a:ext>
            </a:extLst>
          </p:cNvPr>
          <p:cNvSpPr txBox="1"/>
          <p:nvPr/>
        </p:nvSpPr>
        <p:spPr>
          <a:xfrm>
            <a:off x="3674146" y="5233133"/>
            <a:ext cx="18560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0.71</a:t>
            </a:r>
          </a:p>
          <a:p>
            <a:r>
              <a:rPr lang="en-US" dirty="0"/>
              <a:t>p = &lt;0.0001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8B2079-BBDD-00D6-0F2E-49D2978237A8}"/>
              </a:ext>
            </a:extLst>
          </p:cNvPr>
          <p:cNvSpPr txBox="1"/>
          <p:nvPr/>
        </p:nvSpPr>
        <p:spPr>
          <a:xfrm>
            <a:off x="10417204" y="5175319"/>
            <a:ext cx="2074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0.69</a:t>
            </a:r>
          </a:p>
          <a:p>
            <a:r>
              <a:rPr lang="en-US" dirty="0"/>
              <a:t>p = &lt;0.0001</a:t>
            </a:r>
          </a:p>
        </p:txBody>
      </p:sp>
      <p:pic>
        <p:nvPicPr>
          <p:cNvPr id="27" name="Content Placeholder 26">
            <a:extLst>
              <a:ext uri="{FF2B5EF4-FFF2-40B4-BE49-F238E27FC236}">
                <a16:creationId xmlns:a16="http://schemas.microsoft.com/office/drawing/2014/main" id="{CAFF5CFF-5C41-AF9B-8DE1-3C377CC89A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0" y="1499983"/>
            <a:ext cx="5576711" cy="5358017"/>
          </a:xfrm>
          <a:prstGeom prst="rect">
            <a:avLst/>
          </a:prstGeom>
        </p:spPr>
      </p:pic>
      <p:pic>
        <p:nvPicPr>
          <p:cNvPr id="30" name="Content Placeholder 29">
            <a:extLst>
              <a:ext uri="{FF2B5EF4-FFF2-40B4-BE49-F238E27FC236}">
                <a16:creationId xmlns:a16="http://schemas.microsoft.com/office/drawing/2014/main" id="{562B8D81-1754-EF02-581F-DDA8A64C44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5752" y="1359515"/>
            <a:ext cx="5713199" cy="5498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947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03C4-2E5F-1588-0616-A40C09E4A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0239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GIDAMPs: CUCQ-32 correlates to HBI (CD) &amp; SCCAI (UC)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F2BF4-E7FB-1908-B8AA-21BEC622FCA9}"/>
              </a:ext>
            </a:extLst>
          </p:cNvPr>
          <p:cNvSpPr txBox="1"/>
          <p:nvPr/>
        </p:nvSpPr>
        <p:spPr>
          <a:xfrm>
            <a:off x="10148423" y="5209270"/>
            <a:ext cx="153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0.72</a:t>
            </a:r>
          </a:p>
          <a:p>
            <a:r>
              <a:rPr lang="en-US" dirty="0"/>
              <a:t>p = &lt;0.0001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2DCC46-5908-DBD0-232D-868C4F863577}"/>
              </a:ext>
            </a:extLst>
          </p:cNvPr>
          <p:cNvSpPr txBox="1"/>
          <p:nvPr/>
        </p:nvSpPr>
        <p:spPr>
          <a:xfrm>
            <a:off x="3814721" y="5209271"/>
            <a:ext cx="16975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 = 0.47</a:t>
            </a:r>
          </a:p>
          <a:p>
            <a:r>
              <a:rPr lang="en-US" dirty="0"/>
              <a:t>p = 0.0015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5D1944-E8C0-E0FA-4636-2517B97CB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5758250" cy="5532437"/>
          </a:xfrm>
          <a:prstGeom prst="rect">
            <a:avLst/>
          </a:prstGeom>
        </p:spPr>
      </p:pic>
      <p:pic>
        <p:nvPicPr>
          <p:cNvPr id="38" name="Content Placeholder 37">
            <a:extLst>
              <a:ext uri="{FF2B5EF4-FFF2-40B4-BE49-F238E27FC236}">
                <a16:creationId xmlns:a16="http://schemas.microsoft.com/office/drawing/2014/main" id="{DCDAF395-801E-8192-CF7D-5B16ACFDDC6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5957040" y="1160031"/>
            <a:ext cx="5930539" cy="569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3851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41100-07A5-1F4B-4A22-1FD5E312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D22BD7-B461-FE4F-EE38-0BC88042FE1C}"/>
              </a:ext>
            </a:extLst>
          </p:cNvPr>
          <p:cNvSpPr txBox="1"/>
          <p:nvPr/>
        </p:nvSpPr>
        <p:spPr>
          <a:xfrm>
            <a:off x="0" y="62616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Statistical difference in high vs low calprotectin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E0B6AC-6C88-F61E-73AD-9CD151CA8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199" y="771563"/>
            <a:ext cx="6713602" cy="6120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61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3DDE-1AAC-CE5D-45F6-1A9609BF2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22" y="1"/>
            <a:ext cx="12147778" cy="759192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Statistical difference in high vs low CRP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D073FBE-796E-DDD2-32D4-1F066C9DE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4804" y="759193"/>
            <a:ext cx="6642391" cy="61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610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B962CF-61A3-4EF9-94F6-7C59B0329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9491D-70DE-2A7B-1F16-79C62D12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105458" cy="1220719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Well-being in IBD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BA9B-EC90-ED68-4E06-391323314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12" y="1481620"/>
            <a:ext cx="7307661" cy="4526206"/>
          </a:xfrm>
        </p:spPr>
        <p:txBody>
          <a:bodyPr>
            <a:normAutofit/>
          </a:bodyPr>
          <a:lstStyle/>
          <a:p>
            <a:r>
              <a:rPr lang="en-US" sz="2400" dirty="0"/>
              <a:t>Increasing awareness of ‘hidden burden’ of IBD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Wider impact of IBD on general well-being and quality of life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Development of new treatments to include patient focused endpoints</a:t>
            </a:r>
          </a:p>
        </p:txBody>
      </p:sp>
      <p:pic>
        <p:nvPicPr>
          <p:cNvPr id="8" name="Picture 2" descr="Crohn's &amp; Colitis UK - Who relates? The impact of invisible illnesses is  often hidden behind closed doors or a smile and an &quot;I'm fine&quot;. It can be  easy for others to">
            <a:extLst>
              <a:ext uri="{FF2B5EF4-FFF2-40B4-BE49-F238E27FC236}">
                <a16:creationId xmlns:a16="http://schemas.microsoft.com/office/drawing/2014/main" id="{58BBAA87-84E2-4751-923E-F0DE1D1DF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105458" y="22294"/>
            <a:ext cx="3473988" cy="3314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45E150-1850-0759-2808-FE62B459D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0216" y="3540151"/>
            <a:ext cx="3844472" cy="311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469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3438-1566-5BE7-D768-F0DCC65CD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0682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MUSIC: No statistical difference in mucosal healing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CD55316-A675-049A-4C04-6A3118CA3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997" y="806824"/>
            <a:ext cx="6604005" cy="641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68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CB5319C-3A45-0C43-9C97-805662B7E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04711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Conclusions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A4142-5E2C-1CDA-6131-FD3439DDB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9492"/>
            <a:ext cx="10515600" cy="4743948"/>
          </a:xfrm>
        </p:spPr>
        <p:txBody>
          <a:bodyPr>
            <a:normAutofit/>
          </a:bodyPr>
          <a:lstStyle/>
          <a:p>
            <a:pPr lvl="1"/>
            <a:r>
              <a:rPr lang="en-US" sz="2600" dirty="0"/>
              <a:t>We have prospectively captured PROs in association with clinical metadata in the translational setting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CUCQ32 correlates well with clinical disease activity scores, as in original validation study</a:t>
            </a:r>
          </a:p>
          <a:p>
            <a:pPr lvl="1"/>
            <a:endParaRPr lang="en-US" sz="2600" dirty="0"/>
          </a:p>
          <a:p>
            <a:pPr lvl="1"/>
            <a:r>
              <a:rPr lang="en-US" sz="2600" dirty="0"/>
              <a:t>CUCQ32 scores are higher in active disease (CRP/calprotectin) but not associated with mucosal healing</a:t>
            </a:r>
            <a:endParaRPr lang="en-US" sz="2000" dirty="0"/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201145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E5482-930C-D54A-A73F-B047A9BCA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061156"/>
          </a:xfrm>
        </p:spPr>
        <p:txBody>
          <a:bodyPr/>
          <a:lstStyle/>
          <a:p>
            <a:pPr algn="ctr"/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E109-A544-4112-A27E-6A58E7897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038612"/>
          </a:xfrm>
        </p:spPr>
        <p:txBody>
          <a:bodyPr>
            <a:normAutofit lnSpcReduction="10000"/>
          </a:bodyPr>
          <a:lstStyle/>
          <a:p>
            <a:pPr marL="457200" lvl="1" indent="0">
              <a:buNone/>
            </a:pPr>
            <a:endParaRPr lang="en-US" sz="2600" dirty="0"/>
          </a:p>
          <a:p>
            <a:pPr lvl="1"/>
            <a:r>
              <a:rPr lang="en-US" sz="2600" dirty="0"/>
              <a:t>Molecular/biological signals vs PROMs: </a:t>
            </a:r>
          </a:p>
          <a:p>
            <a:pPr lvl="2"/>
            <a:r>
              <a:rPr lang="en-US" sz="2200" dirty="0"/>
              <a:t>Continuing recruitment</a:t>
            </a:r>
          </a:p>
          <a:p>
            <a:pPr lvl="2"/>
            <a:r>
              <a:rPr lang="en-US" sz="2200" dirty="0"/>
              <a:t>Mitochondrial DAMPS </a:t>
            </a:r>
          </a:p>
          <a:p>
            <a:pPr lvl="2"/>
            <a:r>
              <a:rPr lang="en-US" sz="2200" dirty="0"/>
              <a:t>Immunometabolic signatures</a:t>
            </a:r>
          </a:p>
          <a:p>
            <a:pPr lvl="2"/>
            <a:r>
              <a:rPr lang="en-US" sz="2200" dirty="0"/>
              <a:t>Proteomic/microbiome</a:t>
            </a:r>
          </a:p>
          <a:p>
            <a:pPr lvl="1"/>
            <a:endParaRPr lang="en-US" sz="2000" dirty="0"/>
          </a:p>
          <a:p>
            <a:pPr lvl="1"/>
            <a:r>
              <a:rPr lang="en-US" sz="2600" dirty="0"/>
              <a:t>Suspected biological groups:</a:t>
            </a:r>
          </a:p>
          <a:p>
            <a:pPr lvl="2"/>
            <a:r>
              <a:rPr lang="en-US" dirty="0"/>
              <a:t>Active disease &amp; high PROs</a:t>
            </a:r>
          </a:p>
          <a:p>
            <a:pPr lvl="2"/>
            <a:r>
              <a:rPr lang="en-US" dirty="0"/>
              <a:t>Active disease &amp; low PROs</a:t>
            </a:r>
          </a:p>
          <a:p>
            <a:pPr lvl="2"/>
            <a:r>
              <a:rPr lang="en-US" dirty="0"/>
              <a:t>Remission &amp; high PROs</a:t>
            </a:r>
          </a:p>
          <a:p>
            <a:pPr lvl="2"/>
            <a:r>
              <a:rPr lang="en-US" dirty="0"/>
              <a:t>Remission &amp; low PROs</a:t>
            </a:r>
          </a:p>
          <a:p>
            <a:pPr lvl="2"/>
            <a:endParaRPr lang="en-US" sz="1600" dirty="0"/>
          </a:p>
          <a:p>
            <a:pPr lvl="1"/>
            <a:r>
              <a:rPr lang="en-US" sz="2600" dirty="0"/>
              <a:t>Use of PROs increasing, in future may be able to focus research on specific sub-groups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17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8A8E2C-4494-044E-AAF9-C341487BF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58" y="39727"/>
            <a:ext cx="12181442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Acknowledgements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68D163B-5502-4F1C-8A14-4478E7855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455788"/>
            <a:ext cx="3444966" cy="670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26E16BB-2E9A-4080-9AF4-896E0D84F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9537" y="1481771"/>
            <a:ext cx="1133475" cy="871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3B6050E-8168-426C-A8F6-0840283AE276}"/>
              </a:ext>
            </a:extLst>
          </p:cNvPr>
          <p:cNvSpPr txBox="1"/>
          <p:nvPr/>
        </p:nvSpPr>
        <p:spPr>
          <a:xfrm>
            <a:off x="5983309" y="1481771"/>
            <a:ext cx="19255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Beena Poulose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Athena Oddy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5C3A6D-1D4E-4FAA-ABD4-0580A53342ED}"/>
              </a:ext>
            </a:extLst>
          </p:cNvPr>
          <p:cNvSpPr txBox="1"/>
          <p:nvPr/>
        </p:nvSpPr>
        <p:spPr>
          <a:xfrm>
            <a:off x="838200" y="2206364"/>
            <a:ext cx="235032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Gwo-Tzer Ho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Broc Drury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Lena Fischer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Robert Whelan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Duncan Rutherford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Alex Cavanagh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Phoebe Lau </a:t>
            </a: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85C26C79-E303-4F42-A9FC-ABD314CCF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598" y="4411711"/>
            <a:ext cx="3025581" cy="1509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286063A-3F87-4002-6290-72C11F8F3A33}"/>
              </a:ext>
            </a:extLst>
          </p:cNvPr>
          <p:cNvSpPr txBox="1"/>
          <p:nvPr/>
        </p:nvSpPr>
        <p:spPr>
          <a:xfrm>
            <a:off x="361244" y="6062319"/>
            <a:ext cx="115488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200" dirty="0">
                <a:latin typeface="Arial" panose="020B0604020202020204" pitchFamily="34" charset="0"/>
                <a:cs typeface="Arial" panose="020B0604020202020204" pitchFamily="34" charset="0"/>
              </a:rPr>
              <a:t>Thank you to all our patients, volunteers and fellow clinicians</a:t>
            </a:r>
          </a:p>
        </p:txBody>
      </p:sp>
      <p:pic>
        <p:nvPicPr>
          <p:cNvPr id="7170" name="Picture 2" descr="NHS Greater Glasgow and Clyde (@NHSGGC) / Twitter">
            <a:extLst>
              <a:ext uri="{FF2B5EF4-FFF2-40B4-BE49-F238E27FC236}">
                <a16:creationId xmlns:a16="http://schemas.microsoft.com/office/drawing/2014/main" id="{13E3B049-F968-8AED-2B1C-CFD55C6A4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6351" y="3622114"/>
            <a:ext cx="1325563" cy="1450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NHS Tayside | Facebook">
            <a:extLst>
              <a:ext uri="{FF2B5EF4-FFF2-40B4-BE49-F238E27FC236}">
                <a16:creationId xmlns:a16="http://schemas.microsoft.com/office/drawing/2014/main" id="{73314373-2BC0-1622-1F1B-E03EF6C3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7503" y="2299889"/>
            <a:ext cx="1197708" cy="1197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064F0B9-0C05-7FC8-4F44-A0EF29F8692B}"/>
              </a:ext>
            </a:extLst>
          </p:cNvPr>
          <p:cNvSpPr txBox="1"/>
          <p:nvPr/>
        </p:nvSpPr>
        <p:spPr>
          <a:xfrm>
            <a:off x="5965417" y="3622114"/>
            <a:ext cx="260840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John Paul Seenan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Jonathan MacDonald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Emily Brownson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Shona Perry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Faye McMeeken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9E9094-1DC6-4D54-FD91-90FDD6956692}"/>
              </a:ext>
            </a:extLst>
          </p:cNvPr>
          <p:cNvSpPr txBox="1"/>
          <p:nvPr/>
        </p:nvSpPr>
        <p:spPr>
          <a:xfrm>
            <a:off x="9700869" y="2277234"/>
            <a:ext cx="25058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Craig Mowat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Abigail Grieve</a:t>
            </a: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Leanne Cosgrove</a:t>
            </a:r>
          </a:p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Samera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Mohammed</a:t>
            </a:r>
          </a:p>
        </p:txBody>
      </p:sp>
    </p:spTree>
    <p:extLst>
      <p:ext uri="{BB962C8B-B14F-4D97-AF65-F5344CB8AC3E}">
        <p14:creationId xmlns:p14="http://schemas.microsoft.com/office/powerpoint/2010/main" val="7872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22AAF-96D2-A2DD-57B9-987C200C7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2192000" cy="1200945"/>
          </a:xfrm>
        </p:spPr>
        <p:txBody>
          <a:bodyPr/>
          <a:lstStyle/>
          <a:p>
            <a:pPr algn="ctr"/>
            <a:r>
              <a:rPr lang="en-US" dirty="0"/>
              <a:t>What are Patient Reported Outcomes (PROs)?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EF94F-E631-5F16-69E2-2CC5AD75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158"/>
            <a:ext cx="10515600" cy="4351338"/>
          </a:xfrm>
        </p:spPr>
        <p:txBody>
          <a:bodyPr/>
          <a:lstStyle/>
          <a:p>
            <a:r>
              <a:rPr lang="en-US" sz="2400" dirty="0"/>
              <a:t>PROs provide insight into patient perspective of health and efficacy of treatments </a:t>
            </a:r>
          </a:p>
          <a:p>
            <a:endParaRPr lang="en-US" sz="2400" dirty="0"/>
          </a:p>
          <a:p>
            <a:r>
              <a:rPr lang="en-US" sz="2400" dirty="0"/>
              <a:t>Concern that commonly used clinical endpoints do not accurately represent patient experience</a:t>
            </a:r>
          </a:p>
          <a:p>
            <a:endParaRPr lang="en-US" sz="2400" dirty="0"/>
          </a:p>
          <a:p>
            <a:r>
              <a:rPr lang="en-US" sz="2400" dirty="0"/>
              <a:t>FDA and EMA recommend PROs used as measures of treatment efficacy in clinical trials. Consequently, there is an increasing interest in PROs </a:t>
            </a:r>
          </a:p>
        </p:txBody>
      </p:sp>
    </p:spTree>
    <p:extLst>
      <p:ext uri="{BB962C8B-B14F-4D97-AF65-F5344CB8AC3E}">
        <p14:creationId xmlns:p14="http://schemas.microsoft.com/office/powerpoint/2010/main" val="35388020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9CB27-519E-E1C3-2A3C-55B4EEF3F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85333"/>
          </a:xfrm>
        </p:spPr>
        <p:txBody>
          <a:bodyPr/>
          <a:lstStyle/>
          <a:p>
            <a:pPr algn="ctr"/>
            <a:r>
              <a:rPr lang="en-US" dirty="0"/>
              <a:t>Conventional clinical end-points and general well-being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9AD4D-8D88-C318-02D1-EE4FA466A5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155"/>
            <a:ext cx="10515600" cy="4351338"/>
          </a:xfrm>
        </p:spPr>
        <p:txBody>
          <a:bodyPr/>
          <a:lstStyle/>
          <a:p>
            <a:r>
              <a:rPr lang="en-US" sz="2400" dirty="0"/>
              <a:t>Variety of clinical disease activity scores are used as clinical endpoints in trials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Focus on specific IBD symptoms with one exception: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962CD23-5D9B-F2BA-1FB1-0749D865F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5488" y="3631179"/>
            <a:ext cx="7772400" cy="2623491"/>
          </a:xfrm>
          <a:prstGeom prst="rect">
            <a:avLst/>
          </a:prstGeom>
          <a:ln w="254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379271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EA13-575A-E69B-73E6-2CAB3F4B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192001" cy="1626518"/>
          </a:xfrm>
        </p:spPr>
        <p:txBody>
          <a:bodyPr>
            <a:noAutofit/>
          </a:bodyPr>
          <a:lstStyle/>
          <a:p>
            <a:pPr algn="ctr"/>
            <a:br>
              <a:rPr lang="en-US" dirty="0"/>
            </a:br>
            <a:r>
              <a:rPr lang="en-US" dirty="0"/>
              <a:t>Is there a role for PROs in translational research studies?</a:t>
            </a:r>
            <a:br>
              <a:rPr lang="en-US" dirty="0"/>
            </a:b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7E30B0-ACC3-DE9D-3394-9C31CBB8C0E2}"/>
              </a:ext>
            </a:extLst>
          </p:cNvPr>
          <p:cNvSpPr txBox="1"/>
          <p:nvPr/>
        </p:nvSpPr>
        <p:spPr>
          <a:xfrm>
            <a:off x="838200" y="1815162"/>
            <a:ext cx="10515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 IBD biomarkers studies (MUSIC and GIDAMPs)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CUCQ-32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Assess relationship between CUCQ-32 and conventional activity scores, biomarkers and mucosal healing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186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9F78C08-E804-FEDE-E5E9-D382CE1A07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77878127"/>
              </p:ext>
            </p:extLst>
          </p:nvPr>
        </p:nvGraphicFramePr>
        <p:xfrm>
          <a:off x="1" y="0"/>
          <a:ext cx="12191999" cy="6857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DDA647-5A7C-678C-6108-53DA78291E0D}"/>
              </a:ext>
            </a:extLst>
          </p:cNvPr>
          <p:cNvSpPr txBox="1"/>
          <p:nvPr/>
        </p:nvSpPr>
        <p:spPr>
          <a:xfrm>
            <a:off x="203023" y="101600"/>
            <a:ext cx="434340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32 questions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Covers preceding 2 weeks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Range: 0-272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‘normal’ score</a:t>
            </a:r>
          </a:p>
        </p:txBody>
      </p:sp>
    </p:spTree>
    <p:extLst>
      <p:ext uri="{BB962C8B-B14F-4D97-AF65-F5344CB8AC3E}">
        <p14:creationId xmlns:p14="http://schemas.microsoft.com/office/powerpoint/2010/main" val="165194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Arrow 6"/>
          <p:cNvSpPr/>
          <p:nvPr/>
        </p:nvSpPr>
        <p:spPr>
          <a:xfrm>
            <a:off x="186490" y="682005"/>
            <a:ext cx="11785471" cy="971979"/>
          </a:xfrm>
          <a:prstGeom prst="rightArrow">
            <a:avLst>
              <a:gd name="adj1" fmla="val 50000"/>
              <a:gd name="adj2" fmla="val 89464"/>
            </a:avLst>
          </a:prstGeom>
          <a:solidFill>
            <a:srgbClr val="FFA100">
              <a:alpha val="43000"/>
            </a:srgbClr>
          </a:solidFill>
          <a:ln w="9525" cmpd="sng">
            <a:solidFill>
              <a:srgbClr val="000000"/>
            </a:solidFill>
          </a:ln>
          <a:effectLst>
            <a:glow rad="101600">
              <a:schemeClr val="accent4">
                <a:satMod val="175000"/>
                <a:alpha val="40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FFFF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Patient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6490" y="2639347"/>
            <a:ext cx="2135637" cy="707886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All known biomarkers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6490" y="3466290"/>
            <a:ext cx="2156625" cy="1015663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Paired gut biopsies/blood/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stools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9118" y="4614246"/>
            <a:ext cx="2156627" cy="707886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Genetics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Transcriptomics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6490" y="1819394"/>
            <a:ext cx="2126207" cy="707886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Clinical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Outcomes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3424461" y="663414"/>
            <a:ext cx="0" cy="4393957"/>
          </a:xfrm>
          <a:prstGeom prst="line">
            <a:avLst/>
          </a:prstGeom>
          <a:ln w="762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008249" y="654569"/>
            <a:ext cx="0" cy="4393957"/>
          </a:xfrm>
          <a:prstGeom prst="line">
            <a:avLst/>
          </a:prstGeom>
          <a:ln w="762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580761" y="654569"/>
            <a:ext cx="0" cy="4393957"/>
          </a:xfrm>
          <a:prstGeom prst="line">
            <a:avLst/>
          </a:prstGeom>
          <a:ln w="762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012149" y="654570"/>
            <a:ext cx="0" cy="4393957"/>
          </a:xfrm>
          <a:prstGeom prst="line">
            <a:avLst/>
          </a:prstGeom>
          <a:ln w="762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9483857" y="654569"/>
            <a:ext cx="0" cy="4393957"/>
          </a:xfrm>
          <a:prstGeom prst="line">
            <a:avLst/>
          </a:prstGeom>
          <a:ln w="76200" cmpd="sng">
            <a:solidFill>
              <a:schemeClr val="accent5">
                <a:lumMod val="60000"/>
                <a:lumOff val="40000"/>
              </a:schemeClr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620290" y="2745381"/>
            <a:ext cx="5414533" cy="707886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PROSPECTIVE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Time-points over 12 months</a:t>
            </a: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8823" y="5270942"/>
            <a:ext cx="2631252" cy="128703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2519978" y="4018684"/>
            <a:ext cx="8415308" cy="502766"/>
          </a:xfrm>
          <a:prstGeom prst="rect">
            <a:avLst/>
          </a:prstGeom>
          <a:solidFill>
            <a:schemeClr val="bg1"/>
          </a:solidFill>
          <a:ln w="57150"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667" b="1" i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MUCOSAL HEALING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557687" y="5372433"/>
            <a:ext cx="7076625" cy="830997"/>
          </a:xfrm>
          <a:prstGeom prst="rect">
            <a:avLst/>
          </a:prstGeom>
          <a:noFill/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Patient Reported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99117" y="5449568"/>
            <a:ext cx="2156627" cy="707886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Microbiome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(Gut and Stools)</a:t>
            </a:r>
          </a:p>
        </p:txBody>
      </p:sp>
    </p:spTree>
    <p:extLst>
      <p:ext uri="{BB962C8B-B14F-4D97-AF65-F5344CB8AC3E}">
        <p14:creationId xmlns:p14="http://schemas.microsoft.com/office/powerpoint/2010/main" val="247245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2"/>
          <p:cNvSpPr>
            <a:spLocks noChangeShapeType="1"/>
          </p:cNvSpPr>
          <p:nvPr/>
        </p:nvSpPr>
        <p:spPr bwMode="auto">
          <a:xfrm flipH="1">
            <a:off x="1538941" y="733011"/>
            <a:ext cx="1" cy="510988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600" dirty="0">
              <a:solidFill>
                <a:prstClr val="black"/>
              </a:solidFill>
              <a:latin typeface="Arial" panose="020B0604020202020204" pitchFamily="34" charset="0"/>
              <a:ea typeface="Arial Black" charset="0"/>
              <a:cs typeface="Arial" panose="020B0604020202020204" pitchFamily="34" charset="0"/>
            </a:endParaRPr>
          </a:p>
        </p:txBody>
      </p:sp>
      <p:sp>
        <p:nvSpPr>
          <p:cNvPr id="3" name="Line 3"/>
          <p:cNvSpPr>
            <a:spLocks noChangeShapeType="1"/>
          </p:cNvSpPr>
          <p:nvPr/>
        </p:nvSpPr>
        <p:spPr bwMode="auto">
          <a:xfrm>
            <a:off x="1533841" y="5830795"/>
            <a:ext cx="9866276" cy="12098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400" dirty="0">
              <a:solidFill>
                <a:prstClr val="black"/>
              </a:solidFill>
              <a:latin typeface="Arial" panose="020B0604020202020204" pitchFamily="34" charset="0"/>
              <a:ea typeface="Arial Black" charset="0"/>
              <a:cs typeface="Arial" panose="020B0604020202020204" pitchFamily="34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 rot="16200000">
            <a:off x="-307875" y="3100845"/>
            <a:ext cx="27304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Char char="•"/>
              <a:defRPr sz="3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Char char="–"/>
              <a:defRPr sz="28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Char char="•"/>
              <a:defRPr sz="24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Char char="–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lang="en-GB" altLang="en-US" sz="2400" b="1" dirty="0">
                <a:solidFill>
                  <a:prstClr val="black"/>
                </a:solidFill>
                <a:latin typeface="Arial" panose="020B0604020202020204" pitchFamily="34" charset="0"/>
                <a:ea typeface="Arial Black" charset="0"/>
                <a:cs typeface="Arial" panose="020B0604020202020204" pitchFamily="34" charset="0"/>
              </a:rPr>
              <a:t>No of patients</a:t>
            </a:r>
          </a:p>
        </p:txBody>
      </p:sp>
      <p:sp>
        <p:nvSpPr>
          <p:cNvPr id="31" name="Freeform 30"/>
          <p:cNvSpPr/>
          <p:nvPr/>
        </p:nvSpPr>
        <p:spPr>
          <a:xfrm>
            <a:off x="1553723" y="1607206"/>
            <a:ext cx="9846394" cy="3448942"/>
          </a:xfrm>
          <a:custGeom>
            <a:avLst/>
            <a:gdLst>
              <a:gd name="connsiteX0" fmla="*/ 0 w 6229995"/>
              <a:gd name="connsiteY0" fmla="*/ 2329649 h 2329649"/>
              <a:gd name="connsiteX1" fmla="*/ 694944 w 6229995"/>
              <a:gd name="connsiteY1" fmla="*/ 977 h 2329649"/>
              <a:gd name="connsiteX2" fmla="*/ 1755648 w 6229995"/>
              <a:gd name="connsiteY2" fmla="*/ 2037041 h 2329649"/>
              <a:gd name="connsiteX3" fmla="*/ 2316480 w 6229995"/>
              <a:gd name="connsiteY3" fmla="*/ 1768817 h 2329649"/>
              <a:gd name="connsiteX4" fmla="*/ 2877312 w 6229995"/>
              <a:gd name="connsiteY4" fmla="*/ 1854161 h 2329649"/>
              <a:gd name="connsiteX5" fmla="*/ 3316224 w 6229995"/>
              <a:gd name="connsiteY5" fmla="*/ 2049233 h 2329649"/>
              <a:gd name="connsiteX6" fmla="*/ 3718560 w 6229995"/>
              <a:gd name="connsiteY6" fmla="*/ 1646897 h 2329649"/>
              <a:gd name="connsiteX7" fmla="*/ 4535424 w 6229995"/>
              <a:gd name="connsiteY7" fmla="*/ 2085809 h 2329649"/>
              <a:gd name="connsiteX8" fmla="*/ 4949952 w 6229995"/>
              <a:gd name="connsiteY8" fmla="*/ 1781009 h 2329649"/>
              <a:gd name="connsiteX9" fmla="*/ 5340096 w 6229995"/>
              <a:gd name="connsiteY9" fmla="*/ 1976081 h 2329649"/>
              <a:gd name="connsiteX10" fmla="*/ 6120384 w 6229995"/>
              <a:gd name="connsiteY10" fmla="*/ 366737 h 2329649"/>
              <a:gd name="connsiteX11" fmla="*/ 6205728 w 6229995"/>
              <a:gd name="connsiteY11" fmla="*/ 159473 h 2329649"/>
              <a:gd name="connsiteX0" fmla="*/ 0 w 6229995"/>
              <a:gd name="connsiteY0" fmla="*/ 2329649 h 2329649"/>
              <a:gd name="connsiteX1" fmla="*/ 694944 w 6229995"/>
              <a:gd name="connsiteY1" fmla="*/ 977 h 2329649"/>
              <a:gd name="connsiteX2" fmla="*/ 1755648 w 6229995"/>
              <a:gd name="connsiteY2" fmla="*/ 2037041 h 2329649"/>
              <a:gd name="connsiteX3" fmla="*/ 2316480 w 6229995"/>
              <a:gd name="connsiteY3" fmla="*/ 1768817 h 2329649"/>
              <a:gd name="connsiteX4" fmla="*/ 2816352 w 6229995"/>
              <a:gd name="connsiteY4" fmla="*/ 2098001 h 2329649"/>
              <a:gd name="connsiteX5" fmla="*/ 3316224 w 6229995"/>
              <a:gd name="connsiteY5" fmla="*/ 2049233 h 2329649"/>
              <a:gd name="connsiteX6" fmla="*/ 3718560 w 6229995"/>
              <a:gd name="connsiteY6" fmla="*/ 1646897 h 2329649"/>
              <a:gd name="connsiteX7" fmla="*/ 4535424 w 6229995"/>
              <a:gd name="connsiteY7" fmla="*/ 2085809 h 2329649"/>
              <a:gd name="connsiteX8" fmla="*/ 4949952 w 6229995"/>
              <a:gd name="connsiteY8" fmla="*/ 1781009 h 2329649"/>
              <a:gd name="connsiteX9" fmla="*/ 5340096 w 6229995"/>
              <a:gd name="connsiteY9" fmla="*/ 1976081 h 2329649"/>
              <a:gd name="connsiteX10" fmla="*/ 6120384 w 6229995"/>
              <a:gd name="connsiteY10" fmla="*/ 366737 h 2329649"/>
              <a:gd name="connsiteX11" fmla="*/ 6205728 w 6229995"/>
              <a:gd name="connsiteY11" fmla="*/ 159473 h 2329649"/>
              <a:gd name="connsiteX0" fmla="*/ 0 w 6229995"/>
              <a:gd name="connsiteY0" fmla="*/ 2329649 h 2329649"/>
              <a:gd name="connsiteX1" fmla="*/ 694944 w 6229995"/>
              <a:gd name="connsiteY1" fmla="*/ 977 h 2329649"/>
              <a:gd name="connsiteX2" fmla="*/ 1755648 w 6229995"/>
              <a:gd name="connsiteY2" fmla="*/ 2037041 h 2329649"/>
              <a:gd name="connsiteX3" fmla="*/ 2316480 w 6229995"/>
              <a:gd name="connsiteY3" fmla="*/ 1768817 h 2329649"/>
              <a:gd name="connsiteX4" fmla="*/ 2816352 w 6229995"/>
              <a:gd name="connsiteY4" fmla="*/ 2098001 h 2329649"/>
              <a:gd name="connsiteX5" fmla="*/ 3316224 w 6229995"/>
              <a:gd name="connsiteY5" fmla="*/ 2049233 h 2329649"/>
              <a:gd name="connsiteX6" fmla="*/ 3718560 w 6229995"/>
              <a:gd name="connsiteY6" fmla="*/ 1744433 h 2329649"/>
              <a:gd name="connsiteX7" fmla="*/ 4535424 w 6229995"/>
              <a:gd name="connsiteY7" fmla="*/ 2085809 h 2329649"/>
              <a:gd name="connsiteX8" fmla="*/ 4949952 w 6229995"/>
              <a:gd name="connsiteY8" fmla="*/ 1781009 h 2329649"/>
              <a:gd name="connsiteX9" fmla="*/ 5340096 w 6229995"/>
              <a:gd name="connsiteY9" fmla="*/ 1976081 h 2329649"/>
              <a:gd name="connsiteX10" fmla="*/ 6120384 w 6229995"/>
              <a:gd name="connsiteY10" fmla="*/ 366737 h 2329649"/>
              <a:gd name="connsiteX11" fmla="*/ 6205728 w 6229995"/>
              <a:gd name="connsiteY11" fmla="*/ 159473 h 2329649"/>
              <a:gd name="connsiteX0" fmla="*/ 0 w 6229995"/>
              <a:gd name="connsiteY0" fmla="*/ 2329649 h 2329649"/>
              <a:gd name="connsiteX1" fmla="*/ 694944 w 6229995"/>
              <a:gd name="connsiteY1" fmla="*/ 977 h 2329649"/>
              <a:gd name="connsiteX2" fmla="*/ 1755648 w 6229995"/>
              <a:gd name="connsiteY2" fmla="*/ 2037041 h 2329649"/>
              <a:gd name="connsiteX3" fmla="*/ 2316480 w 6229995"/>
              <a:gd name="connsiteY3" fmla="*/ 1768817 h 2329649"/>
              <a:gd name="connsiteX4" fmla="*/ 2816352 w 6229995"/>
              <a:gd name="connsiteY4" fmla="*/ 2098001 h 2329649"/>
              <a:gd name="connsiteX5" fmla="*/ 3316224 w 6229995"/>
              <a:gd name="connsiteY5" fmla="*/ 2049233 h 2329649"/>
              <a:gd name="connsiteX6" fmla="*/ 3718560 w 6229995"/>
              <a:gd name="connsiteY6" fmla="*/ 1744433 h 2329649"/>
              <a:gd name="connsiteX7" fmla="*/ 4376928 w 6229995"/>
              <a:gd name="connsiteY7" fmla="*/ 2158961 h 2329649"/>
              <a:gd name="connsiteX8" fmla="*/ 4949952 w 6229995"/>
              <a:gd name="connsiteY8" fmla="*/ 1781009 h 2329649"/>
              <a:gd name="connsiteX9" fmla="*/ 5340096 w 6229995"/>
              <a:gd name="connsiteY9" fmla="*/ 1976081 h 2329649"/>
              <a:gd name="connsiteX10" fmla="*/ 6120384 w 6229995"/>
              <a:gd name="connsiteY10" fmla="*/ 366737 h 2329649"/>
              <a:gd name="connsiteX11" fmla="*/ 6205728 w 6229995"/>
              <a:gd name="connsiteY11" fmla="*/ 159473 h 2329649"/>
              <a:gd name="connsiteX0" fmla="*/ 0 w 6229995"/>
              <a:gd name="connsiteY0" fmla="*/ 2329649 h 2329649"/>
              <a:gd name="connsiteX1" fmla="*/ 694944 w 6229995"/>
              <a:gd name="connsiteY1" fmla="*/ 977 h 2329649"/>
              <a:gd name="connsiteX2" fmla="*/ 1755648 w 6229995"/>
              <a:gd name="connsiteY2" fmla="*/ 2037041 h 2329649"/>
              <a:gd name="connsiteX3" fmla="*/ 2316480 w 6229995"/>
              <a:gd name="connsiteY3" fmla="*/ 1768817 h 2329649"/>
              <a:gd name="connsiteX4" fmla="*/ 2816352 w 6229995"/>
              <a:gd name="connsiteY4" fmla="*/ 2098001 h 2329649"/>
              <a:gd name="connsiteX5" fmla="*/ 3316224 w 6229995"/>
              <a:gd name="connsiteY5" fmla="*/ 2049233 h 2329649"/>
              <a:gd name="connsiteX6" fmla="*/ 3718560 w 6229995"/>
              <a:gd name="connsiteY6" fmla="*/ 1744433 h 2329649"/>
              <a:gd name="connsiteX7" fmla="*/ 4376928 w 6229995"/>
              <a:gd name="connsiteY7" fmla="*/ 2158961 h 2329649"/>
              <a:gd name="connsiteX8" fmla="*/ 4864608 w 6229995"/>
              <a:gd name="connsiteY8" fmla="*/ 1854161 h 2329649"/>
              <a:gd name="connsiteX9" fmla="*/ 5340096 w 6229995"/>
              <a:gd name="connsiteY9" fmla="*/ 1976081 h 2329649"/>
              <a:gd name="connsiteX10" fmla="*/ 6120384 w 6229995"/>
              <a:gd name="connsiteY10" fmla="*/ 366737 h 2329649"/>
              <a:gd name="connsiteX11" fmla="*/ 6205728 w 6229995"/>
              <a:gd name="connsiteY11" fmla="*/ 159473 h 2329649"/>
              <a:gd name="connsiteX0" fmla="*/ 0 w 6229995"/>
              <a:gd name="connsiteY0" fmla="*/ 2329649 h 2329649"/>
              <a:gd name="connsiteX1" fmla="*/ 694944 w 6229995"/>
              <a:gd name="connsiteY1" fmla="*/ 977 h 2329649"/>
              <a:gd name="connsiteX2" fmla="*/ 1755648 w 6229995"/>
              <a:gd name="connsiteY2" fmla="*/ 2037041 h 2329649"/>
              <a:gd name="connsiteX3" fmla="*/ 2316480 w 6229995"/>
              <a:gd name="connsiteY3" fmla="*/ 1768817 h 2329649"/>
              <a:gd name="connsiteX4" fmla="*/ 2816352 w 6229995"/>
              <a:gd name="connsiteY4" fmla="*/ 2098001 h 2329649"/>
              <a:gd name="connsiteX5" fmla="*/ 3316224 w 6229995"/>
              <a:gd name="connsiteY5" fmla="*/ 2049233 h 2329649"/>
              <a:gd name="connsiteX6" fmla="*/ 3718560 w 6229995"/>
              <a:gd name="connsiteY6" fmla="*/ 1744433 h 2329649"/>
              <a:gd name="connsiteX7" fmla="*/ 4376928 w 6229995"/>
              <a:gd name="connsiteY7" fmla="*/ 2158961 h 2329649"/>
              <a:gd name="connsiteX8" fmla="*/ 4864608 w 6229995"/>
              <a:gd name="connsiteY8" fmla="*/ 1854161 h 2329649"/>
              <a:gd name="connsiteX9" fmla="*/ 5340096 w 6229995"/>
              <a:gd name="connsiteY9" fmla="*/ 1976081 h 2329649"/>
              <a:gd name="connsiteX10" fmla="*/ 6120384 w 6229995"/>
              <a:gd name="connsiteY10" fmla="*/ 366737 h 2329649"/>
              <a:gd name="connsiteX11" fmla="*/ 6205728 w 6229995"/>
              <a:gd name="connsiteY11" fmla="*/ 159473 h 2329649"/>
              <a:gd name="connsiteX0" fmla="*/ 0 w 6229995"/>
              <a:gd name="connsiteY0" fmla="*/ 2695269 h 2695269"/>
              <a:gd name="connsiteX1" fmla="*/ 707136 w 6229995"/>
              <a:gd name="connsiteY1" fmla="*/ 837 h 2695269"/>
              <a:gd name="connsiteX2" fmla="*/ 1755648 w 6229995"/>
              <a:gd name="connsiteY2" fmla="*/ 2402661 h 2695269"/>
              <a:gd name="connsiteX3" fmla="*/ 2316480 w 6229995"/>
              <a:gd name="connsiteY3" fmla="*/ 2134437 h 2695269"/>
              <a:gd name="connsiteX4" fmla="*/ 2816352 w 6229995"/>
              <a:gd name="connsiteY4" fmla="*/ 2463621 h 2695269"/>
              <a:gd name="connsiteX5" fmla="*/ 3316224 w 6229995"/>
              <a:gd name="connsiteY5" fmla="*/ 2414853 h 2695269"/>
              <a:gd name="connsiteX6" fmla="*/ 3718560 w 6229995"/>
              <a:gd name="connsiteY6" fmla="*/ 2110053 h 2695269"/>
              <a:gd name="connsiteX7" fmla="*/ 4376928 w 6229995"/>
              <a:gd name="connsiteY7" fmla="*/ 2524581 h 2695269"/>
              <a:gd name="connsiteX8" fmla="*/ 4864608 w 6229995"/>
              <a:gd name="connsiteY8" fmla="*/ 2219781 h 2695269"/>
              <a:gd name="connsiteX9" fmla="*/ 5340096 w 6229995"/>
              <a:gd name="connsiteY9" fmla="*/ 2341701 h 2695269"/>
              <a:gd name="connsiteX10" fmla="*/ 6120384 w 6229995"/>
              <a:gd name="connsiteY10" fmla="*/ 732357 h 2695269"/>
              <a:gd name="connsiteX11" fmla="*/ 6205728 w 6229995"/>
              <a:gd name="connsiteY11" fmla="*/ 525093 h 2695269"/>
              <a:gd name="connsiteX0" fmla="*/ 0 w 6229995"/>
              <a:gd name="connsiteY0" fmla="*/ 2695257 h 2695257"/>
              <a:gd name="connsiteX1" fmla="*/ 707136 w 6229995"/>
              <a:gd name="connsiteY1" fmla="*/ 825 h 2695257"/>
              <a:gd name="connsiteX2" fmla="*/ 1755648 w 6229995"/>
              <a:gd name="connsiteY2" fmla="*/ 2402649 h 2695257"/>
              <a:gd name="connsiteX3" fmla="*/ 2327148 w 6229995"/>
              <a:gd name="connsiteY3" fmla="*/ 1921935 h 2695257"/>
              <a:gd name="connsiteX4" fmla="*/ 2816352 w 6229995"/>
              <a:gd name="connsiteY4" fmla="*/ 2463609 h 2695257"/>
              <a:gd name="connsiteX5" fmla="*/ 3316224 w 6229995"/>
              <a:gd name="connsiteY5" fmla="*/ 2414841 h 2695257"/>
              <a:gd name="connsiteX6" fmla="*/ 3718560 w 6229995"/>
              <a:gd name="connsiteY6" fmla="*/ 2110041 h 2695257"/>
              <a:gd name="connsiteX7" fmla="*/ 4376928 w 6229995"/>
              <a:gd name="connsiteY7" fmla="*/ 2524569 h 2695257"/>
              <a:gd name="connsiteX8" fmla="*/ 4864608 w 6229995"/>
              <a:gd name="connsiteY8" fmla="*/ 2219769 h 2695257"/>
              <a:gd name="connsiteX9" fmla="*/ 5340096 w 6229995"/>
              <a:gd name="connsiteY9" fmla="*/ 2341689 h 2695257"/>
              <a:gd name="connsiteX10" fmla="*/ 6120384 w 6229995"/>
              <a:gd name="connsiteY10" fmla="*/ 732345 h 2695257"/>
              <a:gd name="connsiteX11" fmla="*/ 6205728 w 6229995"/>
              <a:gd name="connsiteY11" fmla="*/ 525081 h 2695257"/>
              <a:gd name="connsiteX0" fmla="*/ 0 w 6229995"/>
              <a:gd name="connsiteY0" fmla="*/ 2695257 h 2695257"/>
              <a:gd name="connsiteX1" fmla="*/ 707136 w 6229995"/>
              <a:gd name="connsiteY1" fmla="*/ 825 h 2695257"/>
              <a:gd name="connsiteX2" fmla="*/ 1755648 w 6229995"/>
              <a:gd name="connsiteY2" fmla="*/ 2402649 h 2695257"/>
              <a:gd name="connsiteX3" fmla="*/ 2327148 w 6229995"/>
              <a:gd name="connsiteY3" fmla="*/ 1921935 h 2695257"/>
              <a:gd name="connsiteX4" fmla="*/ 2816352 w 6229995"/>
              <a:gd name="connsiteY4" fmla="*/ 2463609 h 2695257"/>
              <a:gd name="connsiteX5" fmla="*/ 3316224 w 6229995"/>
              <a:gd name="connsiteY5" fmla="*/ 2414841 h 2695257"/>
              <a:gd name="connsiteX6" fmla="*/ 3761231 w 6229995"/>
              <a:gd name="connsiteY6" fmla="*/ 1875184 h 2695257"/>
              <a:gd name="connsiteX7" fmla="*/ 4376928 w 6229995"/>
              <a:gd name="connsiteY7" fmla="*/ 2524569 h 2695257"/>
              <a:gd name="connsiteX8" fmla="*/ 4864608 w 6229995"/>
              <a:gd name="connsiteY8" fmla="*/ 2219769 h 2695257"/>
              <a:gd name="connsiteX9" fmla="*/ 5340096 w 6229995"/>
              <a:gd name="connsiteY9" fmla="*/ 2341689 h 2695257"/>
              <a:gd name="connsiteX10" fmla="*/ 6120384 w 6229995"/>
              <a:gd name="connsiteY10" fmla="*/ 732345 h 2695257"/>
              <a:gd name="connsiteX11" fmla="*/ 6205728 w 6229995"/>
              <a:gd name="connsiteY11" fmla="*/ 525081 h 2695257"/>
              <a:gd name="connsiteX0" fmla="*/ 0 w 6229995"/>
              <a:gd name="connsiteY0" fmla="*/ 2695257 h 2695257"/>
              <a:gd name="connsiteX1" fmla="*/ 707136 w 6229995"/>
              <a:gd name="connsiteY1" fmla="*/ 825 h 2695257"/>
              <a:gd name="connsiteX2" fmla="*/ 1755648 w 6229995"/>
              <a:gd name="connsiteY2" fmla="*/ 2402649 h 2695257"/>
              <a:gd name="connsiteX3" fmla="*/ 2327148 w 6229995"/>
              <a:gd name="connsiteY3" fmla="*/ 1921935 h 2695257"/>
              <a:gd name="connsiteX4" fmla="*/ 2816352 w 6229995"/>
              <a:gd name="connsiteY4" fmla="*/ 2463609 h 2695257"/>
              <a:gd name="connsiteX5" fmla="*/ 3316224 w 6229995"/>
              <a:gd name="connsiteY5" fmla="*/ 2414841 h 2695257"/>
              <a:gd name="connsiteX6" fmla="*/ 3761231 w 6229995"/>
              <a:gd name="connsiteY6" fmla="*/ 1875184 h 2695257"/>
              <a:gd name="connsiteX7" fmla="*/ 4376928 w 6229995"/>
              <a:gd name="connsiteY7" fmla="*/ 2524569 h 2695257"/>
              <a:gd name="connsiteX8" fmla="*/ 4907280 w 6229995"/>
              <a:gd name="connsiteY8" fmla="*/ 1895443 h 2695257"/>
              <a:gd name="connsiteX9" fmla="*/ 5340096 w 6229995"/>
              <a:gd name="connsiteY9" fmla="*/ 2341689 h 2695257"/>
              <a:gd name="connsiteX10" fmla="*/ 6120384 w 6229995"/>
              <a:gd name="connsiteY10" fmla="*/ 732345 h 2695257"/>
              <a:gd name="connsiteX11" fmla="*/ 6205728 w 6229995"/>
              <a:gd name="connsiteY11" fmla="*/ 525081 h 2695257"/>
              <a:gd name="connsiteX0" fmla="*/ 0 w 6229995"/>
              <a:gd name="connsiteY0" fmla="*/ 2695304 h 2695304"/>
              <a:gd name="connsiteX1" fmla="*/ 707136 w 6229995"/>
              <a:gd name="connsiteY1" fmla="*/ 872 h 2695304"/>
              <a:gd name="connsiteX2" fmla="*/ 1755648 w 6229995"/>
              <a:gd name="connsiteY2" fmla="*/ 2402696 h 2695304"/>
              <a:gd name="connsiteX3" fmla="*/ 2497833 w 6229995"/>
              <a:gd name="connsiteY3" fmla="*/ 2648922 h 2695304"/>
              <a:gd name="connsiteX4" fmla="*/ 2816352 w 6229995"/>
              <a:gd name="connsiteY4" fmla="*/ 2463656 h 2695304"/>
              <a:gd name="connsiteX5" fmla="*/ 3316224 w 6229995"/>
              <a:gd name="connsiteY5" fmla="*/ 2414888 h 2695304"/>
              <a:gd name="connsiteX6" fmla="*/ 3761231 w 6229995"/>
              <a:gd name="connsiteY6" fmla="*/ 1875231 h 2695304"/>
              <a:gd name="connsiteX7" fmla="*/ 4376928 w 6229995"/>
              <a:gd name="connsiteY7" fmla="*/ 2524616 h 2695304"/>
              <a:gd name="connsiteX8" fmla="*/ 4907280 w 6229995"/>
              <a:gd name="connsiteY8" fmla="*/ 1895490 h 2695304"/>
              <a:gd name="connsiteX9" fmla="*/ 5340096 w 6229995"/>
              <a:gd name="connsiteY9" fmla="*/ 2341736 h 2695304"/>
              <a:gd name="connsiteX10" fmla="*/ 6120384 w 6229995"/>
              <a:gd name="connsiteY10" fmla="*/ 732392 h 2695304"/>
              <a:gd name="connsiteX11" fmla="*/ 6205728 w 6229995"/>
              <a:gd name="connsiteY11" fmla="*/ 525128 h 2695304"/>
              <a:gd name="connsiteX0" fmla="*/ 0 w 6370720"/>
              <a:gd name="connsiteY0" fmla="*/ 2695304 h 2695304"/>
              <a:gd name="connsiteX1" fmla="*/ 707136 w 6370720"/>
              <a:gd name="connsiteY1" fmla="*/ 872 h 2695304"/>
              <a:gd name="connsiteX2" fmla="*/ 1755648 w 6370720"/>
              <a:gd name="connsiteY2" fmla="*/ 2402696 h 2695304"/>
              <a:gd name="connsiteX3" fmla="*/ 2497833 w 6370720"/>
              <a:gd name="connsiteY3" fmla="*/ 2648922 h 2695304"/>
              <a:gd name="connsiteX4" fmla="*/ 2816352 w 6370720"/>
              <a:gd name="connsiteY4" fmla="*/ 2463656 h 2695304"/>
              <a:gd name="connsiteX5" fmla="*/ 3316224 w 6370720"/>
              <a:gd name="connsiteY5" fmla="*/ 2414888 h 2695304"/>
              <a:gd name="connsiteX6" fmla="*/ 3761231 w 6370720"/>
              <a:gd name="connsiteY6" fmla="*/ 1875231 h 2695304"/>
              <a:gd name="connsiteX7" fmla="*/ 4376928 w 6370720"/>
              <a:gd name="connsiteY7" fmla="*/ 2524616 h 2695304"/>
              <a:gd name="connsiteX8" fmla="*/ 4907280 w 6370720"/>
              <a:gd name="connsiteY8" fmla="*/ 1895490 h 2695304"/>
              <a:gd name="connsiteX9" fmla="*/ 5340096 w 6370720"/>
              <a:gd name="connsiteY9" fmla="*/ 2341736 h 2695304"/>
              <a:gd name="connsiteX10" fmla="*/ 6120384 w 6370720"/>
              <a:gd name="connsiteY10" fmla="*/ 732392 h 2695304"/>
              <a:gd name="connsiteX11" fmla="*/ 6365745 w 6370720"/>
              <a:gd name="connsiteY11" fmla="*/ 2571743 h 2695304"/>
              <a:gd name="connsiteX0" fmla="*/ 0 w 6370721"/>
              <a:gd name="connsiteY0" fmla="*/ 2695304 h 2695304"/>
              <a:gd name="connsiteX1" fmla="*/ 707136 w 6370721"/>
              <a:gd name="connsiteY1" fmla="*/ 872 h 2695304"/>
              <a:gd name="connsiteX2" fmla="*/ 1755648 w 6370721"/>
              <a:gd name="connsiteY2" fmla="*/ 2402696 h 2695304"/>
              <a:gd name="connsiteX3" fmla="*/ 2497833 w 6370721"/>
              <a:gd name="connsiteY3" fmla="*/ 2648922 h 2695304"/>
              <a:gd name="connsiteX4" fmla="*/ 2816352 w 6370721"/>
              <a:gd name="connsiteY4" fmla="*/ 2463656 h 2695304"/>
              <a:gd name="connsiteX5" fmla="*/ 3316224 w 6370721"/>
              <a:gd name="connsiteY5" fmla="*/ 2414888 h 2695304"/>
              <a:gd name="connsiteX6" fmla="*/ 3761231 w 6370721"/>
              <a:gd name="connsiteY6" fmla="*/ 1875231 h 2695304"/>
              <a:gd name="connsiteX7" fmla="*/ 4376928 w 6370721"/>
              <a:gd name="connsiteY7" fmla="*/ 2524616 h 2695304"/>
              <a:gd name="connsiteX8" fmla="*/ 4907280 w 6370721"/>
              <a:gd name="connsiteY8" fmla="*/ 1895490 h 2695304"/>
              <a:gd name="connsiteX9" fmla="*/ 5340096 w 6370721"/>
              <a:gd name="connsiteY9" fmla="*/ 2341736 h 2695304"/>
              <a:gd name="connsiteX10" fmla="*/ 6120385 w 6370721"/>
              <a:gd name="connsiteY10" fmla="*/ 732392 h 2695304"/>
              <a:gd name="connsiteX11" fmla="*/ 6365745 w 6370721"/>
              <a:gd name="connsiteY11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2816352 w 6365745"/>
              <a:gd name="connsiteY4" fmla="*/ 2463656 h 2695304"/>
              <a:gd name="connsiteX5" fmla="*/ 3316224 w 6365745"/>
              <a:gd name="connsiteY5" fmla="*/ 2414888 h 2695304"/>
              <a:gd name="connsiteX6" fmla="*/ 3761231 w 6365745"/>
              <a:gd name="connsiteY6" fmla="*/ 1875231 h 2695304"/>
              <a:gd name="connsiteX7" fmla="*/ 4376928 w 6365745"/>
              <a:gd name="connsiteY7" fmla="*/ 2524616 h 2695304"/>
              <a:gd name="connsiteX8" fmla="*/ 4907280 w 6365745"/>
              <a:gd name="connsiteY8" fmla="*/ 1895490 h 2695304"/>
              <a:gd name="connsiteX9" fmla="*/ 5340096 w 6365745"/>
              <a:gd name="connsiteY9" fmla="*/ 2341736 h 2695304"/>
              <a:gd name="connsiteX10" fmla="*/ 6365745 w 6365745"/>
              <a:gd name="connsiteY10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2816352 w 6365745"/>
              <a:gd name="connsiteY4" fmla="*/ 2463656 h 2695304"/>
              <a:gd name="connsiteX5" fmla="*/ 3316224 w 6365745"/>
              <a:gd name="connsiteY5" fmla="*/ 2414888 h 2695304"/>
              <a:gd name="connsiteX6" fmla="*/ 3761231 w 6365745"/>
              <a:gd name="connsiteY6" fmla="*/ 1875231 h 2695304"/>
              <a:gd name="connsiteX7" fmla="*/ 4376928 w 6365745"/>
              <a:gd name="connsiteY7" fmla="*/ 2524616 h 2695304"/>
              <a:gd name="connsiteX8" fmla="*/ 5340096 w 6365745"/>
              <a:gd name="connsiteY8" fmla="*/ 2341736 h 2695304"/>
              <a:gd name="connsiteX9" fmla="*/ 6365745 w 6365745"/>
              <a:gd name="connsiteY9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2816352 w 6365745"/>
              <a:gd name="connsiteY4" fmla="*/ 2463656 h 2695304"/>
              <a:gd name="connsiteX5" fmla="*/ 3316224 w 6365745"/>
              <a:gd name="connsiteY5" fmla="*/ 2414888 h 2695304"/>
              <a:gd name="connsiteX6" fmla="*/ 3761231 w 6365745"/>
              <a:gd name="connsiteY6" fmla="*/ 1875231 h 2695304"/>
              <a:gd name="connsiteX7" fmla="*/ 4376928 w 6365745"/>
              <a:gd name="connsiteY7" fmla="*/ 2524616 h 2695304"/>
              <a:gd name="connsiteX8" fmla="*/ 6365745 w 6365745"/>
              <a:gd name="connsiteY8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2816352 w 6365745"/>
              <a:gd name="connsiteY4" fmla="*/ 2463656 h 2695304"/>
              <a:gd name="connsiteX5" fmla="*/ 3316224 w 6365745"/>
              <a:gd name="connsiteY5" fmla="*/ 2414888 h 2695304"/>
              <a:gd name="connsiteX6" fmla="*/ 4376928 w 6365745"/>
              <a:gd name="connsiteY6" fmla="*/ 2524616 h 2695304"/>
              <a:gd name="connsiteX7" fmla="*/ 6365745 w 6365745"/>
              <a:gd name="connsiteY7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2816352 w 6365745"/>
              <a:gd name="connsiteY4" fmla="*/ 2463656 h 2695304"/>
              <a:gd name="connsiteX5" fmla="*/ 4376928 w 6365745"/>
              <a:gd name="connsiteY5" fmla="*/ 2524616 h 2695304"/>
              <a:gd name="connsiteX6" fmla="*/ 6365745 w 6365745"/>
              <a:gd name="connsiteY6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4376928 w 6365745"/>
              <a:gd name="connsiteY4" fmla="*/ 2524616 h 2695304"/>
              <a:gd name="connsiteX5" fmla="*/ 6365745 w 6365745"/>
              <a:gd name="connsiteY5" fmla="*/ 2571743 h 2695304"/>
              <a:gd name="connsiteX0" fmla="*/ 0 w 6365745"/>
              <a:gd name="connsiteY0" fmla="*/ 2695304 h 2695304"/>
              <a:gd name="connsiteX1" fmla="*/ 707136 w 6365745"/>
              <a:gd name="connsiteY1" fmla="*/ 872 h 2695304"/>
              <a:gd name="connsiteX2" fmla="*/ 1755648 w 6365745"/>
              <a:gd name="connsiteY2" fmla="*/ 2402696 h 2695304"/>
              <a:gd name="connsiteX3" fmla="*/ 2497833 w 6365745"/>
              <a:gd name="connsiteY3" fmla="*/ 2648922 h 2695304"/>
              <a:gd name="connsiteX4" fmla="*/ 4408932 w 6365745"/>
              <a:gd name="connsiteY4" fmla="*/ 2591718 h 2695304"/>
              <a:gd name="connsiteX5" fmla="*/ 6365745 w 6365745"/>
              <a:gd name="connsiteY5" fmla="*/ 2571743 h 2695304"/>
              <a:gd name="connsiteX0" fmla="*/ 0 w 6387081"/>
              <a:gd name="connsiteY0" fmla="*/ 2695304 h 2695304"/>
              <a:gd name="connsiteX1" fmla="*/ 707136 w 6387081"/>
              <a:gd name="connsiteY1" fmla="*/ 872 h 2695304"/>
              <a:gd name="connsiteX2" fmla="*/ 1755648 w 6387081"/>
              <a:gd name="connsiteY2" fmla="*/ 2402696 h 2695304"/>
              <a:gd name="connsiteX3" fmla="*/ 2497833 w 6387081"/>
              <a:gd name="connsiteY3" fmla="*/ 2648922 h 2695304"/>
              <a:gd name="connsiteX4" fmla="*/ 4408932 w 6387081"/>
              <a:gd name="connsiteY4" fmla="*/ 2591718 h 2695304"/>
              <a:gd name="connsiteX5" fmla="*/ 6387081 w 6387081"/>
              <a:gd name="connsiteY5" fmla="*/ 2605294 h 2695304"/>
              <a:gd name="connsiteX0" fmla="*/ 0 w 6387081"/>
              <a:gd name="connsiteY0" fmla="*/ 2695304 h 2695304"/>
              <a:gd name="connsiteX1" fmla="*/ 707136 w 6387081"/>
              <a:gd name="connsiteY1" fmla="*/ 872 h 2695304"/>
              <a:gd name="connsiteX2" fmla="*/ 1755648 w 6387081"/>
              <a:gd name="connsiteY2" fmla="*/ 2402696 h 2695304"/>
              <a:gd name="connsiteX3" fmla="*/ 2497833 w 6387081"/>
              <a:gd name="connsiteY3" fmla="*/ 2648922 h 2695304"/>
              <a:gd name="connsiteX4" fmla="*/ 4408932 w 6387081"/>
              <a:gd name="connsiteY4" fmla="*/ 2625269 h 2695304"/>
              <a:gd name="connsiteX5" fmla="*/ 6387081 w 6387081"/>
              <a:gd name="connsiteY5" fmla="*/ 2605294 h 2695304"/>
              <a:gd name="connsiteX0" fmla="*/ 0 w 6387081"/>
              <a:gd name="connsiteY0" fmla="*/ 2695304 h 2695304"/>
              <a:gd name="connsiteX1" fmla="*/ 707136 w 6387081"/>
              <a:gd name="connsiteY1" fmla="*/ 872 h 2695304"/>
              <a:gd name="connsiteX2" fmla="*/ 1755648 w 6387081"/>
              <a:gd name="connsiteY2" fmla="*/ 2402696 h 2695304"/>
              <a:gd name="connsiteX3" fmla="*/ 2497833 w 6387081"/>
              <a:gd name="connsiteY3" fmla="*/ 2648922 h 2695304"/>
              <a:gd name="connsiteX4" fmla="*/ 4408932 w 6387081"/>
              <a:gd name="connsiteY4" fmla="*/ 2625269 h 2695304"/>
              <a:gd name="connsiteX5" fmla="*/ 6387081 w 6387081"/>
              <a:gd name="connsiteY5" fmla="*/ 2515825 h 2695304"/>
              <a:gd name="connsiteX0" fmla="*/ 0 w 6387081"/>
              <a:gd name="connsiteY0" fmla="*/ 2695304 h 2695304"/>
              <a:gd name="connsiteX1" fmla="*/ 707136 w 6387081"/>
              <a:gd name="connsiteY1" fmla="*/ 872 h 2695304"/>
              <a:gd name="connsiteX2" fmla="*/ 1755648 w 6387081"/>
              <a:gd name="connsiteY2" fmla="*/ 2402696 h 2695304"/>
              <a:gd name="connsiteX3" fmla="*/ 2497833 w 6387081"/>
              <a:gd name="connsiteY3" fmla="*/ 2648922 h 2695304"/>
              <a:gd name="connsiteX4" fmla="*/ 4398264 w 6387081"/>
              <a:gd name="connsiteY4" fmla="*/ 2513432 h 2695304"/>
              <a:gd name="connsiteX5" fmla="*/ 6387081 w 6387081"/>
              <a:gd name="connsiteY5" fmla="*/ 2515825 h 2695304"/>
              <a:gd name="connsiteX0" fmla="*/ 0 w 6387081"/>
              <a:gd name="connsiteY0" fmla="*/ 2695295 h 2695295"/>
              <a:gd name="connsiteX1" fmla="*/ 707136 w 6387081"/>
              <a:gd name="connsiteY1" fmla="*/ 863 h 2695295"/>
              <a:gd name="connsiteX2" fmla="*/ 1755648 w 6387081"/>
              <a:gd name="connsiteY2" fmla="*/ 2402687 h 2695295"/>
              <a:gd name="connsiteX3" fmla="*/ 2508501 w 6387081"/>
              <a:gd name="connsiteY3" fmla="*/ 2503525 h 2695295"/>
              <a:gd name="connsiteX4" fmla="*/ 4398264 w 6387081"/>
              <a:gd name="connsiteY4" fmla="*/ 2513423 h 2695295"/>
              <a:gd name="connsiteX5" fmla="*/ 6387081 w 6387081"/>
              <a:gd name="connsiteY5" fmla="*/ 2515816 h 2695295"/>
              <a:gd name="connsiteX0" fmla="*/ 0 w 6387081"/>
              <a:gd name="connsiteY0" fmla="*/ 2749866 h 2749866"/>
              <a:gd name="connsiteX1" fmla="*/ 707136 w 6387081"/>
              <a:gd name="connsiteY1" fmla="*/ 55434 h 2749866"/>
              <a:gd name="connsiteX2" fmla="*/ 2681700 w 6387081"/>
              <a:gd name="connsiteY2" fmla="*/ 1056600 h 2749866"/>
              <a:gd name="connsiteX3" fmla="*/ 2508501 w 6387081"/>
              <a:gd name="connsiteY3" fmla="*/ 2558096 h 2749866"/>
              <a:gd name="connsiteX4" fmla="*/ 4398264 w 6387081"/>
              <a:gd name="connsiteY4" fmla="*/ 2567994 h 2749866"/>
              <a:gd name="connsiteX5" fmla="*/ 6387081 w 6387081"/>
              <a:gd name="connsiteY5" fmla="*/ 2570387 h 2749866"/>
              <a:gd name="connsiteX0" fmla="*/ 0 w 6387081"/>
              <a:gd name="connsiteY0" fmla="*/ 2723328 h 2723328"/>
              <a:gd name="connsiteX1" fmla="*/ 1289227 w 6387081"/>
              <a:gd name="connsiteY1" fmla="*/ 56632 h 2723328"/>
              <a:gd name="connsiteX2" fmla="*/ 2681700 w 6387081"/>
              <a:gd name="connsiteY2" fmla="*/ 1030062 h 2723328"/>
              <a:gd name="connsiteX3" fmla="*/ 2508501 w 6387081"/>
              <a:gd name="connsiteY3" fmla="*/ 2531558 h 2723328"/>
              <a:gd name="connsiteX4" fmla="*/ 4398264 w 6387081"/>
              <a:gd name="connsiteY4" fmla="*/ 2541456 h 2723328"/>
              <a:gd name="connsiteX5" fmla="*/ 6387081 w 6387081"/>
              <a:gd name="connsiteY5" fmla="*/ 2543849 h 2723328"/>
              <a:gd name="connsiteX0" fmla="*/ 0 w 6387081"/>
              <a:gd name="connsiteY0" fmla="*/ 2715166 h 2715166"/>
              <a:gd name="connsiteX1" fmla="*/ 1289227 w 6387081"/>
              <a:gd name="connsiteY1" fmla="*/ 48470 h 2715166"/>
              <a:gd name="connsiteX2" fmla="*/ 2681700 w 6387081"/>
              <a:gd name="connsiteY2" fmla="*/ 1021900 h 2715166"/>
              <a:gd name="connsiteX3" fmla="*/ 4519359 w 6387081"/>
              <a:gd name="connsiteY3" fmla="*/ 1386228 h 2715166"/>
              <a:gd name="connsiteX4" fmla="*/ 4398264 w 6387081"/>
              <a:gd name="connsiteY4" fmla="*/ 2533294 h 2715166"/>
              <a:gd name="connsiteX5" fmla="*/ 6387081 w 6387081"/>
              <a:gd name="connsiteY5" fmla="*/ 2535687 h 2715166"/>
              <a:gd name="connsiteX0" fmla="*/ 0 w 6387081"/>
              <a:gd name="connsiteY0" fmla="*/ 2715166 h 2715166"/>
              <a:gd name="connsiteX1" fmla="*/ 1289227 w 6387081"/>
              <a:gd name="connsiteY1" fmla="*/ 48470 h 2715166"/>
              <a:gd name="connsiteX2" fmla="*/ 2681700 w 6387081"/>
              <a:gd name="connsiteY2" fmla="*/ 1021900 h 2715166"/>
              <a:gd name="connsiteX3" fmla="*/ 4519359 w 6387081"/>
              <a:gd name="connsiteY3" fmla="*/ 1386228 h 2715166"/>
              <a:gd name="connsiteX4" fmla="*/ 5681509 w 6387081"/>
              <a:gd name="connsiteY4" fmla="*/ 1049429 h 2715166"/>
              <a:gd name="connsiteX5" fmla="*/ 6387081 w 6387081"/>
              <a:gd name="connsiteY5" fmla="*/ 2535687 h 2715166"/>
              <a:gd name="connsiteX0" fmla="*/ 0 w 6387081"/>
              <a:gd name="connsiteY0" fmla="*/ 2928679 h 2928679"/>
              <a:gd name="connsiteX1" fmla="*/ 1289227 w 6387081"/>
              <a:gd name="connsiteY1" fmla="*/ 261983 h 2928679"/>
              <a:gd name="connsiteX2" fmla="*/ 4414741 w 6387081"/>
              <a:gd name="connsiteY2" fmla="*/ 250792 h 2928679"/>
              <a:gd name="connsiteX3" fmla="*/ 4519359 w 6387081"/>
              <a:gd name="connsiteY3" fmla="*/ 1599741 h 2928679"/>
              <a:gd name="connsiteX4" fmla="*/ 5681509 w 6387081"/>
              <a:gd name="connsiteY4" fmla="*/ 1262942 h 2928679"/>
              <a:gd name="connsiteX5" fmla="*/ 6387081 w 6387081"/>
              <a:gd name="connsiteY5" fmla="*/ 2749200 h 2928679"/>
              <a:gd name="connsiteX0" fmla="*/ 0 w 6387081"/>
              <a:gd name="connsiteY0" fmla="*/ 2757975 h 2757975"/>
              <a:gd name="connsiteX1" fmla="*/ 1963923 w 6387081"/>
              <a:gd name="connsiteY1" fmla="*/ 437976 h 2757975"/>
              <a:gd name="connsiteX2" fmla="*/ 4414741 w 6387081"/>
              <a:gd name="connsiteY2" fmla="*/ 80088 h 2757975"/>
              <a:gd name="connsiteX3" fmla="*/ 4519359 w 6387081"/>
              <a:gd name="connsiteY3" fmla="*/ 1429037 h 2757975"/>
              <a:gd name="connsiteX4" fmla="*/ 5681509 w 6387081"/>
              <a:gd name="connsiteY4" fmla="*/ 1092238 h 2757975"/>
              <a:gd name="connsiteX5" fmla="*/ 6387081 w 6387081"/>
              <a:gd name="connsiteY5" fmla="*/ 2578496 h 2757975"/>
              <a:gd name="connsiteX0" fmla="*/ 0 w 6387081"/>
              <a:gd name="connsiteY0" fmla="*/ 2694864 h 2694864"/>
              <a:gd name="connsiteX1" fmla="*/ 1963923 w 6387081"/>
              <a:gd name="connsiteY1" fmla="*/ 374865 h 2694864"/>
              <a:gd name="connsiteX2" fmla="*/ 4414741 w 6387081"/>
              <a:gd name="connsiteY2" fmla="*/ 16977 h 2694864"/>
              <a:gd name="connsiteX3" fmla="*/ 5233743 w 6387081"/>
              <a:gd name="connsiteY3" fmla="*/ 159419 h 2694864"/>
              <a:gd name="connsiteX4" fmla="*/ 5681509 w 6387081"/>
              <a:gd name="connsiteY4" fmla="*/ 1029127 h 2694864"/>
              <a:gd name="connsiteX5" fmla="*/ 6387081 w 6387081"/>
              <a:gd name="connsiteY5" fmla="*/ 2515385 h 2694864"/>
              <a:gd name="connsiteX0" fmla="*/ 0 w 6387081"/>
              <a:gd name="connsiteY0" fmla="*/ 2682716 h 2682716"/>
              <a:gd name="connsiteX1" fmla="*/ 1963923 w 6387081"/>
              <a:gd name="connsiteY1" fmla="*/ 362717 h 2682716"/>
              <a:gd name="connsiteX2" fmla="*/ 4414741 w 6387081"/>
              <a:gd name="connsiteY2" fmla="*/ 4829 h 2682716"/>
              <a:gd name="connsiteX3" fmla="*/ 5233743 w 6387081"/>
              <a:gd name="connsiteY3" fmla="*/ 147271 h 2682716"/>
              <a:gd name="connsiteX4" fmla="*/ 6091618 w 6387081"/>
              <a:gd name="connsiteY4" fmla="*/ 18490 h 2682716"/>
              <a:gd name="connsiteX5" fmla="*/ 6387081 w 6387081"/>
              <a:gd name="connsiteY5" fmla="*/ 2503237 h 2682716"/>
              <a:gd name="connsiteX0" fmla="*/ 0 w 6091618"/>
              <a:gd name="connsiteY0" fmla="*/ 2682716 h 2682716"/>
              <a:gd name="connsiteX1" fmla="*/ 1963923 w 6091618"/>
              <a:gd name="connsiteY1" fmla="*/ 362717 h 2682716"/>
              <a:gd name="connsiteX2" fmla="*/ 4414741 w 6091618"/>
              <a:gd name="connsiteY2" fmla="*/ 4829 h 2682716"/>
              <a:gd name="connsiteX3" fmla="*/ 5233743 w 6091618"/>
              <a:gd name="connsiteY3" fmla="*/ 147271 h 2682716"/>
              <a:gd name="connsiteX4" fmla="*/ 6091618 w 6091618"/>
              <a:gd name="connsiteY4" fmla="*/ 18490 h 2682716"/>
              <a:gd name="connsiteX0" fmla="*/ 0 w 6091618"/>
              <a:gd name="connsiteY0" fmla="*/ 2700781 h 2700781"/>
              <a:gd name="connsiteX1" fmla="*/ 1963923 w 6091618"/>
              <a:gd name="connsiteY1" fmla="*/ 380782 h 2700781"/>
              <a:gd name="connsiteX2" fmla="*/ 4414741 w 6091618"/>
              <a:gd name="connsiteY2" fmla="*/ 22894 h 2700781"/>
              <a:gd name="connsiteX3" fmla="*/ 6091618 w 6091618"/>
              <a:gd name="connsiteY3" fmla="*/ 36555 h 2700781"/>
              <a:gd name="connsiteX0" fmla="*/ 0 w 6118077"/>
              <a:gd name="connsiteY0" fmla="*/ 2717082 h 2717082"/>
              <a:gd name="connsiteX1" fmla="*/ 1963923 w 6118077"/>
              <a:gd name="connsiteY1" fmla="*/ 397083 h 2717082"/>
              <a:gd name="connsiteX2" fmla="*/ 4414741 w 6118077"/>
              <a:gd name="connsiteY2" fmla="*/ 39195 h 2717082"/>
              <a:gd name="connsiteX3" fmla="*/ 6118077 w 6118077"/>
              <a:gd name="connsiteY3" fmla="*/ 11252 h 2717082"/>
              <a:gd name="connsiteX0" fmla="*/ 0 w 6118077"/>
              <a:gd name="connsiteY0" fmla="*/ 2717082 h 2717082"/>
              <a:gd name="connsiteX1" fmla="*/ 614754 w 6118077"/>
              <a:gd name="connsiteY1" fmla="*/ 1433938 h 2717082"/>
              <a:gd name="connsiteX2" fmla="*/ 1963923 w 6118077"/>
              <a:gd name="connsiteY2" fmla="*/ 397083 h 2717082"/>
              <a:gd name="connsiteX3" fmla="*/ 4414741 w 6118077"/>
              <a:gd name="connsiteY3" fmla="*/ 39195 h 2717082"/>
              <a:gd name="connsiteX4" fmla="*/ 6118077 w 6118077"/>
              <a:gd name="connsiteY4" fmla="*/ 11252 h 2717082"/>
              <a:gd name="connsiteX0" fmla="*/ 0 w 6118077"/>
              <a:gd name="connsiteY0" fmla="*/ 2717082 h 2717082"/>
              <a:gd name="connsiteX1" fmla="*/ 1079823 w 6118077"/>
              <a:gd name="connsiteY1" fmla="*/ 2357159 h 2717082"/>
              <a:gd name="connsiteX2" fmla="*/ 1963923 w 6118077"/>
              <a:gd name="connsiteY2" fmla="*/ 397083 h 2717082"/>
              <a:gd name="connsiteX3" fmla="*/ 4414741 w 6118077"/>
              <a:gd name="connsiteY3" fmla="*/ 39195 h 2717082"/>
              <a:gd name="connsiteX4" fmla="*/ 6118077 w 6118077"/>
              <a:gd name="connsiteY4" fmla="*/ 11252 h 2717082"/>
              <a:gd name="connsiteX0" fmla="*/ 0 w 6118077"/>
              <a:gd name="connsiteY0" fmla="*/ 2733429 h 2733429"/>
              <a:gd name="connsiteX1" fmla="*/ 1079823 w 6118077"/>
              <a:gd name="connsiteY1" fmla="*/ 2373506 h 2733429"/>
              <a:gd name="connsiteX2" fmla="*/ 2141188 w 6118077"/>
              <a:gd name="connsiteY2" fmla="*/ 650553 h 2733429"/>
              <a:gd name="connsiteX3" fmla="*/ 4414741 w 6118077"/>
              <a:gd name="connsiteY3" fmla="*/ 55542 h 2733429"/>
              <a:gd name="connsiteX4" fmla="*/ 6118077 w 6118077"/>
              <a:gd name="connsiteY4" fmla="*/ 27599 h 2733429"/>
              <a:gd name="connsiteX0" fmla="*/ 0 w 6118077"/>
              <a:gd name="connsiteY0" fmla="*/ 2736996 h 2736996"/>
              <a:gd name="connsiteX1" fmla="*/ 1079823 w 6118077"/>
              <a:gd name="connsiteY1" fmla="*/ 2377073 h 2736996"/>
              <a:gd name="connsiteX2" fmla="*/ 2160884 w 6118077"/>
              <a:gd name="connsiteY2" fmla="*/ 704041 h 2736996"/>
              <a:gd name="connsiteX3" fmla="*/ 4414741 w 6118077"/>
              <a:gd name="connsiteY3" fmla="*/ 59109 h 2736996"/>
              <a:gd name="connsiteX4" fmla="*/ 6118077 w 6118077"/>
              <a:gd name="connsiteY4" fmla="*/ 31166 h 2736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18077" h="2736996">
                <a:moveTo>
                  <a:pt x="0" y="2736996"/>
                </a:moveTo>
                <a:cubicBezTo>
                  <a:pt x="102459" y="2523139"/>
                  <a:pt x="752503" y="2763739"/>
                  <a:pt x="1079823" y="2377073"/>
                </a:cubicBezTo>
                <a:cubicBezTo>
                  <a:pt x="1407143" y="1990407"/>
                  <a:pt x="1605064" y="1090368"/>
                  <a:pt x="2160884" y="704041"/>
                </a:cubicBezTo>
                <a:cubicBezTo>
                  <a:pt x="2716704" y="317714"/>
                  <a:pt x="3755209" y="171255"/>
                  <a:pt x="4414741" y="59109"/>
                </a:cubicBezTo>
                <a:cubicBezTo>
                  <a:pt x="5074273" y="-53037"/>
                  <a:pt x="5768728" y="28320"/>
                  <a:pt x="6118077" y="31166"/>
                </a:cubicBezTo>
              </a:path>
            </a:pathLst>
          </a:custGeom>
          <a:noFill/>
          <a:ln w="57150">
            <a:solidFill>
              <a:srgbClr val="FF726D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388839" y="6345882"/>
            <a:ext cx="21895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IBD Activity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811256" y="5955374"/>
            <a:ext cx="1481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Remission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5979569" y="5955374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616904" y="5945621"/>
            <a:ext cx="9685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Highly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Active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7675086" y="2872453"/>
            <a:ext cx="2893640" cy="830997"/>
          </a:xfrm>
          <a:prstGeom prst="rect">
            <a:avLst/>
          </a:prstGeom>
          <a:noFill/>
          <a:ln w="57150" cmpd="sng"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Patient Reported</a:t>
            </a:r>
          </a:p>
          <a:p>
            <a:pPr algn="ctr"/>
            <a:r>
              <a:rPr lang="en-US" sz="24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Outcomes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8045391" y="4674442"/>
            <a:ext cx="2135637" cy="707886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All known biomarkers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045391" y="3842132"/>
            <a:ext cx="2126207" cy="707886"/>
          </a:xfrm>
          <a:prstGeom prst="rect">
            <a:avLst/>
          </a:prstGeom>
          <a:noFill/>
          <a:ln w="57150" cmpd="sng">
            <a:solidFill>
              <a:srgbClr val="FF726D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Clinical</a:t>
            </a:r>
          </a:p>
          <a:p>
            <a:pPr algn="ctr"/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ＭＳ Ｐゴシック"/>
                <a:cs typeface="Arial" panose="020B0604020202020204" pitchFamily="34" charset="0"/>
              </a:rPr>
              <a:t>Outcomes</a:t>
            </a:r>
          </a:p>
        </p:txBody>
      </p:sp>
      <p:pic>
        <p:nvPicPr>
          <p:cNvPr id="73" name="Picture 7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0189" y="169810"/>
            <a:ext cx="2463962" cy="1111216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 flipV="1">
            <a:off x="6483594" y="630195"/>
            <a:ext cx="0" cy="5212698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800490" y="713235"/>
            <a:ext cx="2423497" cy="2242084"/>
          </a:xfrm>
          <a:prstGeom prst="roundRect">
            <a:avLst/>
          </a:prstGeom>
          <a:noFill/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Cohort 2: </a:t>
            </a:r>
          </a:p>
          <a:p>
            <a:pPr algn="ctr"/>
            <a:r>
              <a:rPr lang="en-GB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GI-DAMPs study</a:t>
            </a:r>
          </a:p>
          <a:p>
            <a:pPr algn="ctr"/>
            <a:endParaRPr lang="en-GB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Cross-sectional study</a:t>
            </a:r>
          </a:p>
          <a:p>
            <a:pPr algn="ctr"/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N=1000 IBD</a:t>
            </a:r>
          </a:p>
          <a:p>
            <a:pPr algn="ctr"/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GB" sz="14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N=200 Healthy Controls</a:t>
            </a:r>
          </a:p>
          <a:p>
            <a:pPr algn="ctr"/>
            <a:endParaRPr lang="en-GB" sz="14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33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3B484B6-D067-9941-A92F-B568B8CB08D6}"/>
              </a:ext>
            </a:extLst>
          </p:cNvPr>
          <p:cNvSpPr/>
          <p:nvPr/>
        </p:nvSpPr>
        <p:spPr>
          <a:xfrm>
            <a:off x="4543425" y="785813"/>
            <a:ext cx="750093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6CF120-8446-8DDE-EDD3-4B28A96F6A60}"/>
              </a:ext>
            </a:extLst>
          </p:cNvPr>
          <p:cNvSpPr/>
          <p:nvPr/>
        </p:nvSpPr>
        <p:spPr>
          <a:xfrm>
            <a:off x="4371975" y="785813"/>
            <a:ext cx="7672389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C856C9-4D0C-6298-0332-495AAD236CE5}"/>
              </a:ext>
            </a:extLst>
          </p:cNvPr>
          <p:cNvSpPr/>
          <p:nvPr/>
        </p:nvSpPr>
        <p:spPr>
          <a:xfrm>
            <a:off x="4243388" y="785813"/>
            <a:ext cx="7800976" cy="60721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13F76A-76B1-3BF4-57B0-06B54CE3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450" y="0"/>
            <a:ext cx="92871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ADB1EED-1FA2-BAAD-007A-C8F0786342BB}"/>
              </a:ext>
            </a:extLst>
          </p:cNvPr>
          <p:cNvSpPr/>
          <p:nvPr/>
        </p:nvSpPr>
        <p:spPr>
          <a:xfrm>
            <a:off x="621507" y="0"/>
            <a:ext cx="114228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19EB6E-7062-E9BD-DF8B-D939DC722543}"/>
              </a:ext>
            </a:extLst>
          </p:cNvPr>
          <p:cNvSpPr txBox="1"/>
          <p:nvPr/>
        </p:nvSpPr>
        <p:spPr>
          <a:xfrm>
            <a:off x="1816767" y="2620787"/>
            <a:ext cx="87165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a ‘normal’ CUCQ-32 score?</a:t>
            </a:r>
          </a:p>
        </p:txBody>
      </p:sp>
    </p:spTree>
    <p:extLst>
      <p:ext uri="{BB962C8B-B14F-4D97-AF65-F5344CB8AC3E}">
        <p14:creationId xmlns:p14="http://schemas.microsoft.com/office/powerpoint/2010/main" val="1044669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25966</TotalTime>
  <Words>830</Words>
  <Application>Microsoft Macintosh PowerPoint</Application>
  <PresentationFormat>Widescreen</PresentationFormat>
  <Paragraphs>212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PowerPoint Presentation</vt:lpstr>
      <vt:lpstr>Well-being in IBD</vt:lpstr>
      <vt:lpstr>What are Patient Reported Outcomes (PROs)?</vt:lpstr>
      <vt:lpstr>Conventional clinical end-points and general well-being</vt:lpstr>
      <vt:lpstr> Is there a role for PROs in translational research studies?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MUSIC: CUCQ-32 correlates to HBI (CD) and SCCAI (UC)</vt:lpstr>
      <vt:lpstr>GIDAMPs: CUCQ-32 correlates to HBI (CD) &amp; SCCAI (UC)</vt:lpstr>
      <vt:lpstr> </vt:lpstr>
      <vt:lpstr>Statistical difference in high vs low CRP</vt:lpstr>
      <vt:lpstr>MUSIC: No statistical difference in mucosal healing</vt:lpstr>
      <vt:lpstr>Conclusions</vt:lpstr>
      <vt:lpstr>Future Work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Hall, Rebecca</dc:creator>
  <cp:lastModifiedBy>Shaun Chuah</cp:lastModifiedBy>
  <cp:revision>106</cp:revision>
  <dcterms:created xsi:type="dcterms:W3CDTF">2022-04-26T11:17:09Z</dcterms:created>
  <dcterms:modified xsi:type="dcterms:W3CDTF">2022-12-28T10:27:36Z</dcterms:modified>
</cp:coreProperties>
</file>