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5" autoAdjust="0"/>
    <p:restoredTop sz="94660"/>
  </p:normalViewPr>
  <p:slideViewPr>
    <p:cSldViewPr snapToGrid="0" showGuides="1">
      <p:cViewPr varScale="1">
        <p:scale>
          <a:sx n="400" d="100"/>
          <a:sy n="400" d="100"/>
        </p:scale>
        <p:origin x="5952" y="2274"/>
      </p:cViewPr>
      <p:guideLst>
        <p:guide orient="horz" pos="340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76668"/>
            <a:ext cx="917575" cy="375826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566988"/>
            <a:ext cx="809625" cy="260629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0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57474"/>
            <a:ext cx="232767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57474"/>
            <a:ext cx="684808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2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57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69126"/>
            <a:ext cx="931069" cy="449042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722415"/>
            <a:ext cx="931069" cy="236141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/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94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6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57474"/>
            <a:ext cx="931069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64627"/>
            <a:ext cx="456679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94318"/>
            <a:ext cx="456679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64627"/>
            <a:ext cx="458928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94318"/>
            <a:ext cx="458928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19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2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55428"/>
            <a:ext cx="546497" cy="767145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9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57474"/>
            <a:ext cx="9310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87367"/>
            <a:ext cx="9310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923C-5872-47D5-ABFB-E047FC90D643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7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88DD2C-12AB-4E55-829A-7757224FE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440"/>
            <a:ext cx="1922415" cy="4646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07ACC6-4668-4131-97FE-34E80EA78179}"/>
              </a:ext>
            </a:extLst>
          </p:cNvPr>
          <p:cNvSpPr/>
          <p:nvPr/>
        </p:nvSpPr>
        <p:spPr>
          <a:xfrm>
            <a:off x="69056" y="631031"/>
            <a:ext cx="1831182" cy="21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26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 Shiong Chuah</dc:creator>
  <cp:lastModifiedBy>Cher Shiong Chuah</cp:lastModifiedBy>
  <cp:revision>5</cp:revision>
  <dcterms:created xsi:type="dcterms:W3CDTF">2020-08-21T20:18:15Z</dcterms:created>
  <dcterms:modified xsi:type="dcterms:W3CDTF">2020-08-21T20:22:56Z</dcterms:modified>
</cp:coreProperties>
</file>