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 autoAdjust="0"/>
    <p:restoredTop sz="94660"/>
  </p:normalViewPr>
  <p:slideViewPr>
    <p:cSldViewPr snapToGrid="0" showGuides="1">
      <p:cViewPr varScale="1">
        <p:scale>
          <a:sx n="219" d="100"/>
          <a:sy n="219" d="100"/>
        </p:scale>
        <p:origin x="288" y="176"/>
      </p:cViewPr>
      <p:guideLst>
        <p:guide orient="horz" pos="113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6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4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D41501-ED93-8242-8643-B4066A4F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4" y="1125800"/>
            <a:ext cx="6936943" cy="13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CHUAH Shaun</cp:lastModifiedBy>
  <cp:revision>3</cp:revision>
  <dcterms:created xsi:type="dcterms:W3CDTF">2020-08-21T20:18:15Z</dcterms:created>
  <dcterms:modified xsi:type="dcterms:W3CDTF">2020-08-22T13:40:30Z</dcterms:modified>
</cp:coreProperties>
</file>