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60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5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3762" y="2274"/>
      </p:cViewPr>
      <p:guideLst>
        <p:guide orient="horz" pos="340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176668"/>
            <a:ext cx="162044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566988"/>
            <a:ext cx="162044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7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79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57474"/>
            <a:ext cx="46587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57474"/>
            <a:ext cx="1370623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5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269125"/>
            <a:ext cx="186350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722415"/>
            <a:ext cx="186350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287367"/>
            <a:ext cx="918250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287367"/>
            <a:ext cx="918250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32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57474"/>
            <a:ext cx="1863507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264627"/>
            <a:ext cx="91403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394318"/>
            <a:ext cx="914030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264627"/>
            <a:ext cx="918531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394318"/>
            <a:ext cx="918531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7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4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155428"/>
            <a:ext cx="109379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5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155428"/>
            <a:ext cx="109379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57474"/>
            <a:ext cx="186350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287367"/>
            <a:ext cx="186350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923C-5872-47D5-ABFB-E047FC90D643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000537"/>
            <a:ext cx="72919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08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lmsley Logo - Vivli">
            <a:extLst>
              <a:ext uri="{FF2B5EF4-FFF2-40B4-BE49-F238E27FC236}">
                <a16:creationId xmlns:a16="http://schemas.microsoft.com/office/drawing/2014/main" id="{BCF65A63-751C-43CA-85C8-CF9B3B73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-157876"/>
            <a:ext cx="2160588" cy="13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 Shiong Chuah</dc:creator>
  <cp:lastModifiedBy>Cher Shiong Chuah</cp:lastModifiedBy>
  <cp:revision>7</cp:revision>
  <dcterms:created xsi:type="dcterms:W3CDTF">2020-08-21T20:18:15Z</dcterms:created>
  <dcterms:modified xsi:type="dcterms:W3CDTF">2020-08-27T15:15:41Z</dcterms:modified>
</cp:coreProperties>
</file>