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795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 showGuides="1">
      <p:cViewPr varScale="1">
        <p:scale>
          <a:sx n="400" d="100"/>
          <a:sy n="400" d="100"/>
        </p:scale>
        <p:origin x="4040" y="1288"/>
      </p:cViewPr>
      <p:guideLst>
        <p:guide orient="horz" pos="340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176668"/>
            <a:ext cx="917575" cy="375826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8" y="566988"/>
            <a:ext cx="809625" cy="260629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0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517" y="57474"/>
            <a:ext cx="232767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16" y="57474"/>
            <a:ext cx="684808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2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57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3" y="269126"/>
            <a:ext cx="931069" cy="449042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3" y="722415"/>
            <a:ext cx="931069" cy="236141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/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94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15" y="287367"/>
            <a:ext cx="458788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97" y="287367"/>
            <a:ext cx="458788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6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57474"/>
            <a:ext cx="931069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56" y="264627"/>
            <a:ext cx="456679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6" y="394318"/>
            <a:ext cx="456679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497" y="264627"/>
            <a:ext cx="458928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497" y="394318"/>
            <a:ext cx="458928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2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19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8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28" y="155428"/>
            <a:ext cx="546497" cy="767145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2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928" y="155428"/>
            <a:ext cx="546497" cy="767145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9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16" y="57474"/>
            <a:ext cx="93106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6" y="287367"/>
            <a:ext cx="93106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15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8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397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7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CBD8EC-A7D5-4F99-B9DB-60F208522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4" y="159544"/>
            <a:ext cx="760412" cy="7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6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 Shiong Chuah</dc:creator>
  <cp:lastModifiedBy>CHUAH Shaun</cp:lastModifiedBy>
  <cp:revision>3</cp:revision>
  <dcterms:created xsi:type="dcterms:W3CDTF">2020-08-21T20:18:15Z</dcterms:created>
  <dcterms:modified xsi:type="dcterms:W3CDTF">2020-08-22T13:47:18Z</dcterms:modified>
</cp:coreProperties>
</file>