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4040" y="1288"/>
      </p:cViewPr>
      <p:guideLst>
        <p:guide orient="horz" pos="340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7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4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9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8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69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923C-5872-47D5-ABFB-E047FC90D643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DD9BC-CFEB-454F-9726-15D1977C92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05F8EE2-5339-4D7F-8A5C-E17E0C0F1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33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6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 Shiong Chuah</dc:creator>
  <cp:lastModifiedBy>CHUAH Shaun</cp:lastModifiedBy>
  <cp:revision>5</cp:revision>
  <dcterms:created xsi:type="dcterms:W3CDTF">2020-08-21T20:18:15Z</dcterms:created>
  <dcterms:modified xsi:type="dcterms:W3CDTF">2020-08-22T13:49:02Z</dcterms:modified>
</cp:coreProperties>
</file>