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IMDb Sentiment Analysis using DistilBERT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Fine-Tuned on Hugging Face AutoTrain</a:t>
            </a:r>
          </a:p>
          <a:p>
            <a:r>
              <a:t>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Classify movie reviews as Positive or Negative</a:t>
            </a:r>
          </a:p>
          <a:p>
            <a:r>
              <a:t>Platform: Hugging Face AutoTrain</a:t>
            </a:r>
          </a:p>
          <a:p>
            <a:r>
              <a:t>Model: distilbert-base-uncased</a:t>
            </a:r>
          </a:p>
          <a:p>
            <a:r>
              <a:t>Dataset: IMDb movie reviews</a:t>
            </a:r>
          </a:p>
          <a:p>
            <a:r>
              <a:t>Accuracy Achieved: ~93%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IMDb dataset with 50,000 labeled reviews</a:t>
            </a:r>
          </a:p>
          <a:p>
            <a:r>
              <a:t>• Balanced sentiment distribution (25K pos / 25K neg)</a:t>
            </a:r>
          </a:p>
          <a:p>
            <a:r>
              <a:t>• AutoTrain split: 80% train / 20% validation</a:t>
            </a:r>
          </a:p>
          <a:p>
            <a:r>
              <a:t>• Column mapping: text → review, label → sentiment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Model &amp; Fine-Tuning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distilbert-base-uncased (lightweight BERT)</a:t>
            </a:r>
          </a:p>
          <a:p>
            <a:r>
              <a:t>Epochs: 3 | Batch Size: 8 | LR: 5e-5</a:t>
            </a:r>
          </a:p>
          <a:p>
            <a:r>
              <a:t>Loss: CrossEntropy | Optimizer: AdamW</a:t>
            </a:r>
          </a:p>
          <a:p>
            <a:r>
              <a:t>AutoTrain handled tokenization, logging, and evaluation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Evaluation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~93%</a:t>
            </a:r>
          </a:p>
          <a:p>
            <a:r>
              <a:t>• F1 Score: ~92%</a:t>
            </a:r>
          </a:p>
          <a:p>
            <a:r>
              <a:t>• Baseline accuracy (non-fine-tuned): ~84%</a:t>
            </a:r>
          </a:p>
          <a:p>
            <a:r>
              <a:t>• Major improvement with minimal tuning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Inference Pipeline (Code)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 tokenizer and model using Hugging Face</a:t>
            </a:r>
          </a:p>
          <a:p>
            <a:r>
              <a:t>• Tokenize and predict using softmax</a:t>
            </a:r>
          </a:p>
          <a:p>
            <a:r>
              <a:t>• Return 'Positive' or 'Negative' sentiment</a:t>
            </a:r>
          </a:p>
          <a:p>
            <a:r>
              <a:t>• Can be deployed as API or integrated in apps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Error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Misclassified sarcastic and neutral reviews</a:t>
            </a:r>
          </a:p>
          <a:p>
            <a:r>
              <a:t>• Confusion from mixed sentiments in long reviews</a:t>
            </a:r>
          </a:p>
          <a:p>
            <a:r>
              <a:t>• Suggest: Improve handling of ambiguous and long texts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Advanced hyperparameter search</a:t>
            </a:r>
          </a:p>
          <a:p>
            <a:r>
              <a:t>• Expand to emotion classification</a:t>
            </a:r>
          </a:p>
          <a:p>
            <a:r>
              <a:t>• Introduce data augmentation for robustness</a:t>
            </a:r>
          </a:p>
          <a:p>
            <a:r>
              <a:t>• Add explainability using LIME/SHAP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Model available on Hugging Face Hub.</a:t>
            </a:r>
          </a:p>
          <a:p>
            <a:r>
              <a:t>Inference code and report included in the project repository.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