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9" d="100"/>
          <a:sy n="89" d="100"/>
        </p:scale>
        <p:origin x="3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74D65F5-C48A-46D6-A94C-0B0320336C05}"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271704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4D65F5-C48A-46D6-A94C-0B0320336C05}"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268658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4D65F5-C48A-46D6-A94C-0B0320336C05}"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207767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74D65F5-C48A-46D6-A94C-0B0320336C05}"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263780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4D65F5-C48A-46D6-A94C-0B0320336C05}" type="datetimeFigureOut">
              <a:rPr lang="en-IN" smtClean="0"/>
              <a:t>14-05-2021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25656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74D65F5-C48A-46D6-A94C-0B0320336C05}"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272653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74D65F5-C48A-46D6-A94C-0B0320336C05}" type="datetimeFigureOut">
              <a:rPr lang="en-IN" smtClean="0"/>
              <a:t>14-05-2021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66365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4D65F5-C48A-46D6-A94C-0B0320336C05}" type="datetimeFigureOut">
              <a:rPr lang="en-IN" smtClean="0"/>
              <a:t>14-05-2021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419742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D65F5-C48A-46D6-A94C-0B0320336C05}" type="datetimeFigureOut">
              <a:rPr lang="en-IN" smtClean="0"/>
              <a:t>14-05-2021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390012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D65F5-C48A-46D6-A94C-0B0320336C05}"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168747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D65F5-C48A-46D6-A94C-0B0320336C05}" type="datetimeFigureOut">
              <a:rPr lang="en-IN" smtClean="0"/>
              <a:t>14-05-2021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0A1C0-F96D-4BDF-BA3C-95006F1DC7F5}" type="slidenum">
              <a:rPr lang="en-IN" smtClean="0"/>
              <a:t>‹#›</a:t>
            </a:fld>
            <a:endParaRPr lang="en-IN"/>
          </a:p>
        </p:txBody>
      </p:sp>
    </p:spTree>
    <p:extLst>
      <p:ext uri="{BB962C8B-B14F-4D97-AF65-F5344CB8AC3E}">
        <p14:creationId xmlns:p14="http://schemas.microsoft.com/office/powerpoint/2010/main" val="18520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D65F5-C48A-46D6-A94C-0B0320336C05}" type="datetimeFigureOut">
              <a:rPr lang="en-IN" smtClean="0"/>
              <a:t>14-05-2021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A0A1C0-F96D-4BDF-BA3C-95006F1DC7F5}" type="slidenum">
              <a:rPr lang="en-IN" smtClean="0"/>
              <a:t>‹#›</a:t>
            </a:fld>
            <a:endParaRPr lang="en-IN"/>
          </a:p>
        </p:txBody>
      </p:sp>
    </p:spTree>
    <p:extLst>
      <p:ext uri="{BB962C8B-B14F-4D97-AF65-F5344CB8AC3E}">
        <p14:creationId xmlns:p14="http://schemas.microsoft.com/office/powerpoint/2010/main" val="144580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ourceforge.net/projects/opencvlibrary/files/stats/timeline?dates=2001-09-20+to+2019-01-3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v.org/opencv/cuda/" TargetMode="External"/><Relationship Id="rId2" Type="http://schemas.openxmlformats.org/officeDocument/2006/relationships/hyperlink" Target="https://opencv.org/opencv/android/" TargetMode="External"/><Relationship Id="rId1" Type="http://schemas.openxmlformats.org/officeDocument/2006/relationships/slideLayout" Target="../slideLayouts/slideLayout2.xml"/><Relationship Id="rId4" Type="http://schemas.openxmlformats.org/officeDocument/2006/relationships/hyperlink" Target="https://opencv.org/opencv/openc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Face Mask Detection </a:t>
            </a:r>
            <a:endParaRPr lang="en-IN" dirty="0"/>
          </a:p>
        </p:txBody>
      </p:sp>
      <p:sp>
        <p:nvSpPr>
          <p:cNvPr id="3" name="Subtitle 2"/>
          <p:cNvSpPr>
            <a:spLocks noGrp="1"/>
          </p:cNvSpPr>
          <p:nvPr>
            <p:ph type="subTitle" idx="1"/>
          </p:nvPr>
        </p:nvSpPr>
        <p:spPr/>
        <p:txBody>
          <a:bodyPr>
            <a:normAutofit fontScale="77500" lnSpcReduction="20000"/>
          </a:bodyPr>
          <a:lstStyle/>
          <a:p>
            <a:r>
              <a:rPr lang="en-IN" dirty="0" smtClean="0"/>
              <a:t>Name = </a:t>
            </a:r>
            <a:r>
              <a:rPr lang="en-IN" dirty="0" err="1" smtClean="0"/>
              <a:t>Shubham</a:t>
            </a:r>
            <a:r>
              <a:rPr lang="en-IN" dirty="0" smtClean="0"/>
              <a:t> Rana</a:t>
            </a:r>
            <a:endParaRPr lang="en-IN" dirty="0" smtClean="0"/>
          </a:p>
          <a:p>
            <a:r>
              <a:rPr lang="en-IN" dirty="0" smtClean="0"/>
              <a:t>Semester </a:t>
            </a:r>
            <a:r>
              <a:rPr lang="en-IN" dirty="0" smtClean="0"/>
              <a:t>= 6 </a:t>
            </a:r>
            <a:endParaRPr lang="en-IN" dirty="0" smtClean="0"/>
          </a:p>
          <a:p>
            <a:r>
              <a:rPr lang="en-IN" dirty="0" smtClean="0"/>
              <a:t>Section -A</a:t>
            </a:r>
            <a:endParaRPr lang="en-IN" dirty="0" smtClean="0"/>
          </a:p>
          <a:p>
            <a:r>
              <a:rPr lang="en-IN" dirty="0" err="1" smtClean="0"/>
              <a:t>Unversity</a:t>
            </a:r>
            <a:r>
              <a:rPr lang="en-IN" dirty="0" smtClean="0"/>
              <a:t> </a:t>
            </a:r>
            <a:r>
              <a:rPr lang="en-IN" dirty="0" err="1"/>
              <a:t>R</a:t>
            </a:r>
            <a:r>
              <a:rPr lang="en-IN" dirty="0" err="1" smtClean="0"/>
              <a:t>no</a:t>
            </a:r>
            <a:r>
              <a:rPr lang="en-IN" dirty="0" smtClean="0"/>
              <a:t> </a:t>
            </a:r>
            <a:r>
              <a:rPr lang="en-IN" dirty="0" smtClean="0"/>
              <a:t>= 1018466</a:t>
            </a:r>
          </a:p>
          <a:p>
            <a:r>
              <a:rPr lang="en-IN" dirty="0" smtClean="0"/>
              <a:t>Class </a:t>
            </a:r>
            <a:r>
              <a:rPr lang="en-IN" dirty="0" err="1" smtClean="0"/>
              <a:t>Rno</a:t>
            </a:r>
            <a:r>
              <a:rPr lang="en-IN" dirty="0" smtClean="0"/>
              <a:t> = </a:t>
            </a:r>
            <a:r>
              <a:rPr lang="en-IN" dirty="0" smtClean="0"/>
              <a:t>65</a:t>
            </a:r>
            <a:endParaRPr lang="en-IN" dirty="0"/>
          </a:p>
        </p:txBody>
      </p:sp>
    </p:spTree>
    <p:extLst>
      <p:ext uri="{BB962C8B-B14F-4D97-AF65-F5344CB8AC3E}">
        <p14:creationId xmlns:p14="http://schemas.microsoft.com/office/powerpoint/2010/main" val="251216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Training Data (With and </a:t>
            </a:r>
            <a:r>
              <a:rPr lang="en-IN" dirty="0" err="1" smtClean="0"/>
              <a:t>WithoutMask</a:t>
            </a:r>
            <a:r>
              <a:rPr lang="en-IN"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data = []</a:t>
            </a:r>
          </a:p>
          <a:p>
            <a:r>
              <a:rPr lang="en-IN" dirty="0" smtClean="0"/>
              <a:t>while True:</a:t>
            </a:r>
          </a:p>
          <a:p>
            <a:r>
              <a:rPr lang="en-IN" dirty="0" smtClean="0"/>
              <a:t>    flag, </a:t>
            </a:r>
            <a:r>
              <a:rPr lang="en-IN" dirty="0" err="1" smtClean="0"/>
              <a:t>img</a:t>
            </a:r>
            <a:r>
              <a:rPr lang="en-IN" dirty="0" smtClean="0"/>
              <a:t> = </a:t>
            </a:r>
            <a:r>
              <a:rPr lang="en-IN" dirty="0" err="1" smtClean="0"/>
              <a:t>vc.read</a:t>
            </a:r>
            <a:r>
              <a:rPr lang="en-IN" dirty="0" smtClean="0"/>
              <a:t>()</a:t>
            </a:r>
          </a:p>
          <a:p>
            <a:r>
              <a:rPr lang="en-IN" dirty="0" smtClean="0"/>
              <a:t>    if (flag ):</a:t>
            </a:r>
          </a:p>
          <a:p>
            <a:r>
              <a:rPr lang="en-IN" dirty="0" smtClean="0"/>
              <a:t>        faces = </a:t>
            </a:r>
            <a:r>
              <a:rPr lang="en-IN" dirty="0" err="1" smtClean="0"/>
              <a:t>frontFaceData.detectMultiScale</a:t>
            </a:r>
            <a:r>
              <a:rPr lang="en-IN" dirty="0" smtClean="0"/>
              <a:t>(</a:t>
            </a:r>
            <a:r>
              <a:rPr lang="en-IN" dirty="0" err="1" smtClean="0"/>
              <a:t>img</a:t>
            </a:r>
            <a:r>
              <a:rPr lang="en-IN" dirty="0" smtClean="0"/>
              <a:t>)</a:t>
            </a:r>
          </a:p>
          <a:p>
            <a:r>
              <a:rPr lang="en-IN" dirty="0" smtClean="0"/>
              <a:t>        faces = </a:t>
            </a:r>
            <a:r>
              <a:rPr lang="en-IN" dirty="0" err="1" smtClean="0"/>
              <a:t>frontFaceData.detectMultiScale</a:t>
            </a:r>
            <a:r>
              <a:rPr lang="en-IN" dirty="0" smtClean="0"/>
              <a:t>(</a:t>
            </a:r>
            <a:r>
              <a:rPr lang="en-IN" dirty="0" err="1" smtClean="0"/>
              <a:t>img</a:t>
            </a:r>
            <a:r>
              <a:rPr lang="en-IN" dirty="0" smtClean="0"/>
              <a:t>)</a:t>
            </a:r>
          </a:p>
          <a:p>
            <a:r>
              <a:rPr lang="en-IN" dirty="0" smtClean="0"/>
              <a:t>        for </a:t>
            </a:r>
            <a:r>
              <a:rPr lang="en-IN" dirty="0" err="1" smtClean="0"/>
              <a:t>x,y,w,h</a:t>
            </a:r>
            <a:r>
              <a:rPr lang="en-IN" dirty="0" smtClean="0"/>
              <a:t> in faces:</a:t>
            </a:r>
          </a:p>
          <a:p>
            <a:r>
              <a:rPr lang="en-IN" dirty="0" smtClean="0"/>
              <a:t>            cv2.rectangle(</a:t>
            </a:r>
            <a:r>
              <a:rPr lang="en-IN" dirty="0" err="1" smtClean="0"/>
              <a:t>img</a:t>
            </a:r>
            <a:r>
              <a:rPr lang="en-IN" dirty="0" smtClean="0"/>
              <a:t>, (</a:t>
            </a:r>
            <a:r>
              <a:rPr lang="en-IN" dirty="0" err="1" smtClean="0"/>
              <a:t>x,y</a:t>
            </a:r>
            <a:r>
              <a:rPr lang="en-IN" dirty="0" smtClean="0"/>
              <a:t>), (x + w, y + h), (255,0,255 ), 4)</a:t>
            </a:r>
          </a:p>
          <a:p>
            <a:r>
              <a:rPr lang="en-IN" dirty="0" smtClean="0"/>
              <a:t>            face = </a:t>
            </a:r>
            <a:r>
              <a:rPr lang="en-IN" dirty="0" err="1" smtClean="0"/>
              <a:t>img</a:t>
            </a:r>
            <a:r>
              <a:rPr lang="en-IN" dirty="0" smtClean="0"/>
              <a:t>[</a:t>
            </a:r>
            <a:r>
              <a:rPr lang="en-IN" dirty="0" err="1" smtClean="0"/>
              <a:t>y:y+h</a:t>
            </a:r>
            <a:r>
              <a:rPr lang="en-IN" dirty="0" smtClean="0"/>
              <a:t>, x: x + w, :]</a:t>
            </a:r>
          </a:p>
          <a:p>
            <a:r>
              <a:rPr lang="en-IN" dirty="0" smtClean="0"/>
              <a:t>            face = cv2.resize(face, (50,50))</a:t>
            </a:r>
          </a:p>
        </p:txBody>
      </p:sp>
    </p:spTree>
    <p:extLst>
      <p:ext uri="{BB962C8B-B14F-4D97-AF65-F5344CB8AC3E}">
        <p14:creationId xmlns:p14="http://schemas.microsoft.com/office/powerpoint/2010/main" val="296606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 print (</a:t>
            </a:r>
            <a:r>
              <a:rPr lang="en-IN" dirty="0" err="1" smtClean="0"/>
              <a:t>len</a:t>
            </a:r>
            <a:r>
              <a:rPr lang="en-IN" dirty="0" smtClean="0"/>
              <a:t>(data))</a:t>
            </a:r>
          </a:p>
          <a:p>
            <a:r>
              <a:rPr lang="en-IN" dirty="0" smtClean="0"/>
              <a:t>            if (</a:t>
            </a:r>
            <a:r>
              <a:rPr lang="en-IN" dirty="0" err="1" smtClean="0"/>
              <a:t>len</a:t>
            </a:r>
            <a:r>
              <a:rPr lang="en-IN" dirty="0" smtClean="0"/>
              <a:t>(data) &lt; 400):</a:t>
            </a:r>
          </a:p>
          <a:p>
            <a:r>
              <a:rPr lang="en-IN" dirty="0" smtClean="0"/>
              <a:t>                </a:t>
            </a:r>
            <a:r>
              <a:rPr lang="en-IN" dirty="0" err="1" smtClean="0"/>
              <a:t>data.append</a:t>
            </a:r>
            <a:r>
              <a:rPr lang="en-IN" dirty="0" smtClean="0"/>
              <a:t>(face)</a:t>
            </a:r>
          </a:p>
          <a:p>
            <a:r>
              <a:rPr lang="en-IN" dirty="0" smtClean="0"/>
              <a:t>        cv2.imshow('result',</a:t>
            </a:r>
            <a:r>
              <a:rPr lang="en-IN" dirty="0" err="1" smtClean="0"/>
              <a:t>img</a:t>
            </a:r>
            <a:r>
              <a:rPr lang="en-IN" dirty="0" smtClean="0"/>
              <a:t>)</a:t>
            </a:r>
          </a:p>
          <a:p>
            <a:r>
              <a:rPr lang="en-IN" dirty="0" smtClean="0"/>
              <a:t>        if cv2.waitKey(2) == 27 or </a:t>
            </a:r>
            <a:r>
              <a:rPr lang="en-IN" dirty="0" err="1" smtClean="0"/>
              <a:t>len</a:t>
            </a:r>
            <a:r>
              <a:rPr lang="en-IN" dirty="0" smtClean="0"/>
              <a:t>(data) &gt;= 200:</a:t>
            </a:r>
          </a:p>
          <a:p>
            <a:r>
              <a:rPr lang="en-IN" dirty="0" smtClean="0"/>
              <a:t>            break</a:t>
            </a:r>
          </a:p>
          <a:p>
            <a:r>
              <a:rPr lang="en-IN" dirty="0" err="1" smtClean="0"/>
              <a:t>vc.release</a:t>
            </a:r>
            <a:r>
              <a:rPr lang="en-IN" dirty="0" smtClean="0"/>
              <a:t>()</a:t>
            </a:r>
          </a:p>
          <a:p>
            <a:r>
              <a:rPr lang="en-IN" dirty="0" smtClean="0"/>
              <a:t>cv2.destroyAllWindows()</a:t>
            </a:r>
            <a:endParaRPr lang="en-IN" dirty="0"/>
          </a:p>
        </p:txBody>
      </p:sp>
    </p:spTree>
    <p:extLst>
      <p:ext uri="{BB962C8B-B14F-4D97-AF65-F5344CB8AC3E}">
        <p14:creationId xmlns:p14="http://schemas.microsoft.com/office/powerpoint/2010/main" val="7387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 Training Data </a:t>
            </a:r>
            <a:endParaRPr lang="en-IN" dirty="0"/>
          </a:p>
        </p:txBody>
      </p:sp>
      <p:sp>
        <p:nvSpPr>
          <p:cNvPr id="3" name="Content Placeholder 2"/>
          <p:cNvSpPr>
            <a:spLocks noGrp="1"/>
          </p:cNvSpPr>
          <p:nvPr>
            <p:ph idx="1"/>
          </p:nvPr>
        </p:nvSpPr>
        <p:spPr/>
        <p:txBody>
          <a:bodyPr/>
          <a:lstStyle/>
          <a:p>
            <a:r>
              <a:rPr lang="en-US" dirty="0" err="1" smtClean="0"/>
              <a:t>withMask</a:t>
            </a:r>
            <a:r>
              <a:rPr lang="en-US" dirty="0" smtClean="0"/>
              <a:t> = </a:t>
            </a:r>
            <a:r>
              <a:rPr lang="en-US" dirty="0" err="1" smtClean="0"/>
              <a:t>np.load</a:t>
            </a:r>
            <a:r>
              <a:rPr lang="en-US" dirty="0" smtClean="0"/>
              <a:t>('</a:t>
            </a:r>
            <a:r>
              <a:rPr lang="en-US" dirty="0" err="1" smtClean="0"/>
              <a:t>withMask.npy</a:t>
            </a:r>
            <a:r>
              <a:rPr lang="en-US" dirty="0" smtClean="0"/>
              <a:t>')</a:t>
            </a:r>
          </a:p>
          <a:p>
            <a:r>
              <a:rPr lang="en-US" dirty="0" err="1" smtClean="0"/>
              <a:t>withoutMask</a:t>
            </a:r>
            <a:r>
              <a:rPr lang="en-US" dirty="0" smtClean="0"/>
              <a:t> = </a:t>
            </a:r>
            <a:r>
              <a:rPr lang="en-US" dirty="0" err="1" smtClean="0"/>
              <a:t>np.load</a:t>
            </a:r>
            <a:r>
              <a:rPr lang="en-US" dirty="0" smtClean="0"/>
              <a:t>('</a:t>
            </a:r>
            <a:r>
              <a:rPr lang="en-US" dirty="0" err="1" smtClean="0"/>
              <a:t>withoutMask.npy</a:t>
            </a:r>
            <a:r>
              <a:rPr lang="en-US" dirty="0" smtClean="0"/>
              <a:t>')</a:t>
            </a:r>
            <a:endParaRPr lang="en-IN" dirty="0"/>
          </a:p>
        </p:txBody>
      </p:sp>
    </p:spTree>
    <p:extLst>
      <p:ext uri="{BB962C8B-B14F-4D97-AF65-F5344CB8AC3E}">
        <p14:creationId xmlns:p14="http://schemas.microsoft.com/office/powerpoint/2010/main" val="346915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Sklearn</a:t>
            </a:r>
            <a:endParaRPr lang="en-IN" dirty="0"/>
          </a:p>
        </p:txBody>
      </p:sp>
      <p:sp>
        <p:nvSpPr>
          <p:cNvPr id="3" name="Content Placeholder 2"/>
          <p:cNvSpPr>
            <a:spLocks noGrp="1"/>
          </p:cNvSpPr>
          <p:nvPr>
            <p:ph idx="1"/>
          </p:nvPr>
        </p:nvSpPr>
        <p:spPr/>
        <p:txBody>
          <a:bodyPr/>
          <a:lstStyle/>
          <a:p>
            <a:r>
              <a:rPr lang="en-US" dirty="0" err="1"/>
              <a:t>Scikit</a:t>
            </a:r>
            <a:r>
              <a:rPr lang="en-US" dirty="0"/>
              <a:t>-learn (</a:t>
            </a:r>
            <a:r>
              <a:rPr lang="en-US" dirty="0" err="1"/>
              <a:t>Sklearn</a:t>
            </a:r>
            <a:r>
              <a:rPr lang="en-US" dirty="0"/>
              <a:t>)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a:t>
            </a:r>
            <a:r>
              <a:rPr lang="en-US" dirty="0" err="1"/>
              <a:t>NumPy</a:t>
            </a:r>
            <a:r>
              <a:rPr lang="en-US" dirty="0"/>
              <a:t>, </a:t>
            </a:r>
            <a:r>
              <a:rPr lang="en-US" dirty="0" err="1"/>
              <a:t>SciPy</a:t>
            </a:r>
            <a:r>
              <a:rPr lang="en-US" dirty="0"/>
              <a:t> and </a:t>
            </a:r>
            <a:r>
              <a:rPr lang="en-US" dirty="0" err="1"/>
              <a:t>Matplotlib</a:t>
            </a:r>
            <a:r>
              <a:rPr lang="en-US" dirty="0"/>
              <a:t>.</a:t>
            </a:r>
            <a:endParaRPr lang="en-IN" dirty="0"/>
          </a:p>
        </p:txBody>
      </p:sp>
    </p:spTree>
    <p:extLst>
      <p:ext uri="{BB962C8B-B14F-4D97-AF65-F5344CB8AC3E}">
        <p14:creationId xmlns:p14="http://schemas.microsoft.com/office/powerpoint/2010/main" val="93520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SVM</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Support vector machines (SVMs) are a set of supervised learning methods used for classification, regression and outliers detection.</a:t>
            </a:r>
          </a:p>
          <a:p>
            <a:endParaRPr lang="en-US" dirty="0" smtClean="0"/>
          </a:p>
          <a:p>
            <a:r>
              <a:rPr lang="en-US" dirty="0" smtClean="0"/>
              <a:t>The advantages of support vector machines are:</a:t>
            </a:r>
          </a:p>
          <a:p>
            <a:endParaRPr lang="en-US" dirty="0" smtClean="0"/>
          </a:p>
          <a:p>
            <a:r>
              <a:rPr lang="en-US" dirty="0" smtClean="0"/>
              <a:t>Effective in high dimensional spaces.</a:t>
            </a:r>
          </a:p>
          <a:p>
            <a:endParaRPr lang="en-US" dirty="0" smtClean="0"/>
          </a:p>
          <a:p>
            <a:r>
              <a:rPr lang="en-US" dirty="0" smtClean="0"/>
              <a:t>Still effective in cases where number of dimensions is greater than the number of samples.</a:t>
            </a:r>
          </a:p>
          <a:p>
            <a:endParaRPr lang="en-US" dirty="0" smtClean="0"/>
          </a:p>
          <a:p>
            <a:r>
              <a:rPr lang="en-US" dirty="0" smtClean="0"/>
              <a:t>Uses a subset of training points in the decision function (called support vectors), so it is also memory efficient.</a:t>
            </a:r>
          </a:p>
          <a:p>
            <a:endParaRPr lang="en-US" dirty="0" smtClean="0"/>
          </a:p>
          <a:p>
            <a:r>
              <a:rPr lang="en-US" dirty="0" smtClean="0"/>
              <a:t>Versatile: different Kernel functions can be specified for the decision function. Common kernels are provided, but it is also possible to specify custom kernels.</a:t>
            </a:r>
            <a:endParaRPr lang="en-IN" dirty="0"/>
          </a:p>
        </p:txBody>
      </p:sp>
    </p:spTree>
    <p:extLst>
      <p:ext uri="{BB962C8B-B14F-4D97-AF65-F5344CB8AC3E}">
        <p14:creationId xmlns:p14="http://schemas.microsoft.com/office/powerpoint/2010/main" val="32256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Code for Live face mask detection using webcam</a:t>
            </a:r>
            <a:endParaRPr lang="en-IN" dirty="0"/>
          </a:p>
        </p:txBody>
      </p:sp>
      <p:sp>
        <p:nvSpPr>
          <p:cNvPr id="3" name="Content Placeholder 2"/>
          <p:cNvSpPr>
            <a:spLocks noGrp="1"/>
          </p:cNvSpPr>
          <p:nvPr>
            <p:ph idx="1"/>
          </p:nvPr>
        </p:nvSpPr>
        <p:spPr/>
        <p:txBody>
          <a:bodyPr>
            <a:normAutofit fontScale="85000" lnSpcReduction="20000"/>
          </a:bodyPr>
          <a:lstStyle/>
          <a:p>
            <a:r>
              <a:rPr lang="en-IN" dirty="0" err="1" smtClean="0"/>
              <a:t>frontFaceData</a:t>
            </a:r>
            <a:r>
              <a:rPr lang="en-IN" dirty="0" smtClean="0"/>
              <a:t> = cv2.CascadeClassifier('data.xml')</a:t>
            </a:r>
          </a:p>
          <a:p>
            <a:r>
              <a:rPr lang="en-IN" dirty="0" err="1" smtClean="0"/>
              <a:t>vc</a:t>
            </a:r>
            <a:r>
              <a:rPr lang="en-IN" dirty="0" smtClean="0"/>
              <a:t> = cv2.VideoCapture(0)</a:t>
            </a:r>
          </a:p>
          <a:p>
            <a:r>
              <a:rPr lang="en-IN" dirty="0" smtClean="0"/>
              <a:t>data = []</a:t>
            </a:r>
          </a:p>
          <a:p>
            <a:r>
              <a:rPr lang="en-IN" dirty="0" smtClean="0"/>
              <a:t>font = cv2.FONT_HERSHEY_COMPLEX</a:t>
            </a:r>
          </a:p>
          <a:p>
            <a:r>
              <a:rPr lang="en-IN" dirty="0" smtClean="0"/>
              <a:t>while True:</a:t>
            </a:r>
          </a:p>
          <a:p>
            <a:r>
              <a:rPr lang="en-IN" dirty="0" smtClean="0"/>
              <a:t>    flag, </a:t>
            </a:r>
            <a:r>
              <a:rPr lang="en-IN" dirty="0" err="1" smtClean="0"/>
              <a:t>img</a:t>
            </a:r>
            <a:r>
              <a:rPr lang="en-IN" dirty="0" smtClean="0"/>
              <a:t> = </a:t>
            </a:r>
            <a:r>
              <a:rPr lang="en-IN" dirty="0" err="1" smtClean="0"/>
              <a:t>vc.read</a:t>
            </a:r>
            <a:r>
              <a:rPr lang="en-IN" dirty="0" smtClean="0"/>
              <a:t>()</a:t>
            </a:r>
          </a:p>
          <a:p>
            <a:r>
              <a:rPr lang="en-IN" dirty="0" smtClean="0"/>
              <a:t>    if (flag ):</a:t>
            </a:r>
          </a:p>
          <a:p>
            <a:r>
              <a:rPr lang="en-IN" dirty="0" smtClean="0"/>
              <a:t>        faces = </a:t>
            </a:r>
            <a:r>
              <a:rPr lang="en-IN" dirty="0" err="1" smtClean="0"/>
              <a:t>frontFaceData.detectMultiScale</a:t>
            </a:r>
            <a:r>
              <a:rPr lang="en-IN" dirty="0" smtClean="0"/>
              <a:t>(</a:t>
            </a:r>
            <a:r>
              <a:rPr lang="en-IN" dirty="0" err="1" smtClean="0"/>
              <a:t>img</a:t>
            </a:r>
            <a:r>
              <a:rPr lang="en-IN" dirty="0" smtClean="0"/>
              <a:t>)</a:t>
            </a:r>
          </a:p>
          <a:p>
            <a:r>
              <a:rPr lang="en-IN" dirty="0" smtClean="0"/>
              <a:t>        faces = </a:t>
            </a:r>
            <a:r>
              <a:rPr lang="en-IN" dirty="0" err="1" smtClean="0"/>
              <a:t>frontFaceData.detectMultiScale</a:t>
            </a:r>
            <a:r>
              <a:rPr lang="en-IN" dirty="0" smtClean="0"/>
              <a:t>(</a:t>
            </a:r>
            <a:r>
              <a:rPr lang="en-IN" dirty="0" err="1" smtClean="0"/>
              <a:t>img</a:t>
            </a:r>
            <a:r>
              <a:rPr lang="en-IN" dirty="0" smtClean="0"/>
              <a:t>)</a:t>
            </a:r>
          </a:p>
          <a:p>
            <a:r>
              <a:rPr lang="en-IN" dirty="0" smtClean="0"/>
              <a:t>        for </a:t>
            </a:r>
            <a:r>
              <a:rPr lang="en-IN" dirty="0" err="1" smtClean="0"/>
              <a:t>x,y,w,h</a:t>
            </a:r>
            <a:r>
              <a:rPr lang="en-IN" dirty="0" smtClean="0"/>
              <a:t> in faces:</a:t>
            </a:r>
          </a:p>
          <a:p>
            <a:r>
              <a:rPr lang="en-IN" dirty="0" smtClean="0"/>
              <a:t>            cv2.rectangle(</a:t>
            </a:r>
            <a:r>
              <a:rPr lang="en-IN" dirty="0" err="1" smtClean="0"/>
              <a:t>img</a:t>
            </a:r>
            <a:r>
              <a:rPr lang="en-IN" dirty="0" smtClean="0"/>
              <a:t>, (</a:t>
            </a:r>
            <a:r>
              <a:rPr lang="en-IN" dirty="0" err="1" smtClean="0"/>
              <a:t>x,y</a:t>
            </a:r>
            <a:r>
              <a:rPr lang="en-IN" dirty="0" smtClean="0"/>
              <a:t>), (x + w, y + h), (255,0,255 ), 4)</a:t>
            </a:r>
          </a:p>
        </p:txBody>
      </p:sp>
    </p:spTree>
    <p:extLst>
      <p:ext uri="{BB962C8B-B14F-4D97-AF65-F5344CB8AC3E}">
        <p14:creationId xmlns:p14="http://schemas.microsoft.com/office/powerpoint/2010/main" val="342108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dirty="0" smtClean="0"/>
              <a:t> face = </a:t>
            </a:r>
            <a:r>
              <a:rPr lang="en-IN" dirty="0" err="1" smtClean="0"/>
              <a:t>img</a:t>
            </a:r>
            <a:r>
              <a:rPr lang="en-IN" dirty="0" smtClean="0"/>
              <a:t>[</a:t>
            </a:r>
            <a:r>
              <a:rPr lang="en-IN" dirty="0" err="1" smtClean="0"/>
              <a:t>y:y+h</a:t>
            </a:r>
            <a:r>
              <a:rPr lang="en-IN" dirty="0" smtClean="0"/>
              <a:t>, x: x + w, :]</a:t>
            </a:r>
          </a:p>
          <a:p>
            <a:r>
              <a:rPr lang="en-IN" dirty="0" smtClean="0"/>
              <a:t>            face = cv2.resize(face, (50,50))</a:t>
            </a:r>
          </a:p>
          <a:p>
            <a:r>
              <a:rPr lang="en-IN" dirty="0" smtClean="0"/>
              <a:t>            face = </a:t>
            </a:r>
            <a:r>
              <a:rPr lang="en-IN" dirty="0" err="1" smtClean="0"/>
              <a:t>face.reshape</a:t>
            </a:r>
            <a:r>
              <a:rPr lang="en-IN" dirty="0" smtClean="0"/>
              <a:t>(1,-1)</a:t>
            </a:r>
          </a:p>
          <a:p>
            <a:r>
              <a:rPr lang="en-IN" dirty="0" smtClean="0"/>
              <a:t>            face = </a:t>
            </a:r>
            <a:r>
              <a:rPr lang="en-IN" dirty="0" err="1" smtClean="0"/>
              <a:t>pca.transform</a:t>
            </a:r>
            <a:r>
              <a:rPr lang="en-IN" dirty="0" smtClean="0"/>
              <a:t>(face)</a:t>
            </a:r>
          </a:p>
          <a:p>
            <a:r>
              <a:rPr lang="en-IN" dirty="0" smtClean="0"/>
              <a:t>            </a:t>
            </a:r>
            <a:r>
              <a:rPr lang="en-IN" dirty="0" err="1" smtClean="0"/>
              <a:t>pred</a:t>
            </a:r>
            <a:r>
              <a:rPr lang="en-IN" dirty="0" smtClean="0"/>
              <a:t> = </a:t>
            </a:r>
            <a:r>
              <a:rPr lang="en-IN" dirty="0" err="1" smtClean="0"/>
              <a:t>svm.predict</a:t>
            </a:r>
            <a:r>
              <a:rPr lang="en-IN" dirty="0" smtClean="0"/>
              <a:t>(face)[0]</a:t>
            </a:r>
          </a:p>
          <a:p>
            <a:r>
              <a:rPr lang="en-IN" dirty="0" smtClean="0"/>
              <a:t>            n = names[</a:t>
            </a:r>
            <a:r>
              <a:rPr lang="en-IN" dirty="0" err="1" smtClean="0"/>
              <a:t>int</a:t>
            </a:r>
            <a:r>
              <a:rPr lang="en-IN" dirty="0" smtClean="0"/>
              <a:t>(</a:t>
            </a:r>
            <a:r>
              <a:rPr lang="en-IN" dirty="0" err="1" smtClean="0"/>
              <a:t>pred</a:t>
            </a:r>
            <a:r>
              <a:rPr lang="en-IN" dirty="0" smtClean="0"/>
              <a:t>)]</a:t>
            </a:r>
          </a:p>
          <a:p>
            <a:r>
              <a:rPr lang="en-IN" dirty="0" smtClean="0"/>
              <a:t>            cv2.putText(</a:t>
            </a:r>
            <a:r>
              <a:rPr lang="en-IN" dirty="0" err="1" smtClean="0"/>
              <a:t>img</a:t>
            </a:r>
            <a:r>
              <a:rPr lang="en-IN" dirty="0" smtClean="0"/>
              <a:t>, n, (</a:t>
            </a:r>
            <a:r>
              <a:rPr lang="en-IN" dirty="0" err="1" smtClean="0"/>
              <a:t>x,y</a:t>
            </a:r>
            <a:r>
              <a:rPr lang="en-IN" dirty="0" smtClean="0"/>
              <a:t>),font ,1, (244,250,250),2) </a:t>
            </a:r>
          </a:p>
          <a:p>
            <a:r>
              <a:rPr lang="en-IN" dirty="0" smtClean="0"/>
              <a:t>            print(n)</a:t>
            </a:r>
          </a:p>
          <a:p>
            <a:r>
              <a:rPr lang="en-IN" dirty="0" smtClean="0"/>
              <a:t>        cv2.imshow('result',</a:t>
            </a:r>
            <a:r>
              <a:rPr lang="en-IN" dirty="0" err="1" smtClean="0"/>
              <a:t>img</a:t>
            </a:r>
            <a:r>
              <a:rPr lang="en-IN" dirty="0" smtClean="0"/>
              <a:t>)</a:t>
            </a:r>
          </a:p>
          <a:p>
            <a:r>
              <a:rPr lang="en-IN" dirty="0" smtClean="0"/>
              <a:t>        if cv2.waitKey(2) == 27 :</a:t>
            </a:r>
          </a:p>
          <a:p>
            <a:r>
              <a:rPr lang="en-IN" dirty="0" smtClean="0"/>
              <a:t>            break</a:t>
            </a:r>
          </a:p>
          <a:p>
            <a:r>
              <a:rPr lang="en-IN" dirty="0" err="1" smtClean="0"/>
              <a:t>vc.release</a:t>
            </a:r>
            <a:r>
              <a:rPr lang="en-IN" dirty="0" smtClean="0"/>
              <a:t>()</a:t>
            </a:r>
          </a:p>
          <a:p>
            <a:r>
              <a:rPr lang="en-IN" dirty="0" smtClean="0"/>
              <a:t>cv2.destroyAllWindows()</a:t>
            </a:r>
            <a:endParaRPr lang="en-IN" dirty="0"/>
          </a:p>
        </p:txBody>
      </p:sp>
    </p:spTree>
    <p:extLst>
      <p:ext uri="{BB962C8B-B14F-4D97-AF65-F5344CB8AC3E}">
        <p14:creationId xmlns:p14="http://schemas.microsoft.com/office/powerpoint/2010/main" val="146342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OpenCV</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3600" dirty="0" err="1"/>
              <a:t>OpenCV</a:t>
            </a:r>
            <a:r>
              <a:rPr lang="en-US" sz="3600" dirty="0"/>
              <a:t> (Open Source Computer Vision Library) is an open source computer vision and machine learning software library. </a:t>
            </a:r>
            <a:r>
              <a:rPr lang="en-US" sz="3600" dirty="0" err="1"/>
              <a:t>OpenCV</a:t>
            </a:r>
            <a:r>
              <a:rPr lang="en-US" sz="3600" dirty="0"/>
              <a:t> was built to provide a common infrastructure for computer vision applications and to accelerate the use of machine perception in the commercial products. Being a BSD-licensed product, </a:t>
            </a:r>
            <a:r>
              <a:rPr lang="en-US" sz="3600" dirty="0" err="1"/>
              <a:t>OpenCV</a:t>
            </a:r>
            <a:r>
              <a:rPr lang="en-US" sz="3600" dirty="0"/>
              <a:t> makes it easy for businesses to utilize and modify the code.</a:t>
            </a:r>
            <a:endParaRPr lang="en-IN" sz="3600" dirty="0"/>
          </a:p>
        </p:txBody>
      </p:sp>
    </p:spTree>
    <p:extLst>
      <p:ext uri="{BB962C8B-B14F-4D97-AF65-F5344CB8AC3E}">
        <p14:creationId xmlns:p14="http://schemas.microsoft.com/office/powerpoint/2010/main" val="355833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lstStyle/>
          <a:p>
            <a:r>
              <a:rPr lang="en-US" dirty="0"/>
              <a:t>The library has more than 2500 optimized algorithms, which includes a comprehensive set of both classic and state-of-the-art computer vision and machine learning algorithms. These algorithms can be used to detect and recognize faces, identify objects, classify human actions in videos, track camera movements, track moving objects, extract 3D models of objects, produce 3D point clouds from stereo cameras, stitch images together to produce a high resolution image of an entire scene, find similar images from an image database, remove red eyes from images taken using flash, follow eye movements, recognize scenery and establish markers to overlay it with augmented reality, etc. </a:t>
            </a:r>
            <a:r>
              <a:rPr lang="en-US" dirty="0" err="1"/>
              <a:t>OpenCV</a:t>
            </a:r>
            <a:r>
              <a:rPr lang="en-US" dirty="0"/>
              <a:t> has more than 47 thousand people of user community and estimated number of downloads exceeding </a:t>
            </a:r>
            <a:r>
              <a:rPr lang="en-US" dirty="0">
                <a:hlinkClick r:id="rId2"/>
              </a:rPr>
              <a:t>18 million</a:t>
            </a:r>
            <a:r>
              <a:rPr lang="en-US" dirty="0"/>
              <a:t>. The library is used extensively in companies, research groups and by governmental bodies.</a:t>
            </a:r>
            <a:endParaRPr lang="en-IN" dirty="0"/>
          </a:p>
        </p:txBody>
      </p:sp>
    </p:spTree>
    <p:extLst>
      <p:ext uri="{BB962C8B-B14F-4D97-AF65-F5344CB8AC3E}">
        <p14:creationId xmlns:p14="http://schemas.microsoft.com/office/powerpoint/2010/main" val="136140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has C++, Python, Java and MATLAB interfaces and supports Windows, Linux, </a:t>
            </a:r>
            <a:r>
              <a:rPr lang="en-US" dirty="0">
                <a:hlinkClick r:id="rId2"/>
              </a:rPr>
              <a:t>Android</a:t>
            </a:r>
            <a:r>
              <a:rPr lang="en-US" dirty="0"/>
              <a:t> and Mac OS. </a:t>
            </a:r>
            <a:r>
              <a:rPr lang="en-US" dirty="0" err="1"/>
              <a:t>OpenCV</a:t>
            </a:r>
            <a:r>
              <a:rPr lang="en-US" dirty="0"/>
              <a:t> leans mostly towards real-time vision applications and takes advantage of MMX and SSE instructions when available. A full-featured </a:t>
            </a:r>
            <a:r>
              <a:rPr lang="en-US" dirty="0" err="1">
                <a:hlinkClick r:id="rId3"/>
              </a:rPr>
              <a:t>CUDA</a:t>
            </a:r>
            <a:r>
              <a:rPr lang="en-US" dirty="0" err="1"/>
              <a:t>and</a:t>
            </a:r>
            <a:r>
              <a:rPr lang="en-US" dirty="0"/>
              <a:t> </a:t>
            </a:r>
            <a:r>
              <a:rPr lang="en-US" dirty="0" err="1">
                <a:hlinkClick r:id="rId4"/>
              </a:rPr>
              <a:t>OpenCL</a:t>
            </a:r>
            <a:r>
              <a:rPr lang="en-US" dirty="0"/>
              <a:t> interfaces are being actively developed right now. There are over 500 algorithms and about 10 times as many functions that compose or support those algorithms. </a:t>
            </a:r>
            <a:r>
              <a:rPr lang="en-US" dirty="0" err="1"/>
              <a:t>OpenCV</a:t>
            </a:r>
            <a:r>
              <a:rPr lang="en-US" dirty="0"/>
              <a:t> is written natively in C++ and has a </a:t>
            </a:r>
            <a:r>
              <a:rPr lang="en-US" dirty="0" err="1"/>
              <a:t>templated</a:t>
            </a:r>
            <a:r>
              <a:rPr lang="en-US" dirty="0"/>
              <a:t> interface that works seamlessly with STL containers.</a:t>
            </a:r>
            <a:endParaRPr lang="en-IN" dirty="0"/>
          </a:p>
        </p:txBody>
      </p:sp>
    </p:spTree>
    <p:extLst>
      <p:ext uri="{BB962C8B-B14F-4D97-AF65-F5344CB8AC3E}">
        <p14:creationId xmlns:p14="http://schemas.microsoft.com/office/powerpoint/2010/main" val="52878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Matplotlib</a:t>
            </a:r>
            <a:endParaRPr lang="en-IN" dirty="0"/>
          </a:p>
        </p:txBody>
      </p:sp>
      <p:sp>
        <p:nvSpPr>
          <p:cNvPr id="3" name="Content Placeholder 2"/>
          <p:cNvSpPr>
            <a:spLocks noGrp="1"/>
          </p:cNvSpPr>
          <p:nvPr>
            <p:ph idx="1"/>
          </p:nvPr>
        </p:nvSpPr>
        <p:spPr/>
        <p:txBody>
          <a:bodyPr>
            <a:normAutofit lnSpcReduction="10000"/>
          </a:bodyPr>
          <a:lstStyle/>
          <a:p>
            <a:r>
              <a:rPr lang="en-US" dirty="0" err="1"/>
              <a:t>matplotlib</a:t>
            </a:r>
            <a:r>
              <a:rPr lang="en-US" dirty="0"/>
              <a:t> is a Python library that allows Python to be used like </a:t>
            </a:r>
            <a:r>
              <a:rPr lang="en-US" dirty="0" err="1"/>
              <a:t>Matlab</a:t>
            </a:r>
            <a:r>
              <a:rPr lang="en-US" dirty="0"/>
              <a:t>, visualizing data on the fly. It is able to create plots, histograms, power spectra, bar charts, </a:t>
            </a:r>
            <a:r>
              <a:rPr lang="en-US" dirty="0" err="1"/>
              <a:t>errorcharts</a:t>
            </a:r>
            <a:r>
              <a:rPr lang="en-US" dirty="0"/>
              <a:t>, scatterplots, etc. It can be used </a:t>
            </a:r>
            <a:r>
              <a:rPr lang="en-US" dirty="0" smtClean="0"/>
              <a:t>from </a:t>
            </a:r>
            <a:r>
              <a:rPr lang="en-US" dirty="0"/>
              <a:t>normal Python and also from </a:t>
            </a:r>
            <a:r>
              <a:rPr lang="en-US" dirty="0" err="1"/>
              <a:t>iPython</a:t>
            </a:r>
            <a:r>
              <a:rPr lang="en-US" dirty="0" smtClean="0"/>
              <a:t>.</a:t>
            </a:r>
          </a:p>
          <a:p>
            <a:r>
              <a:rPr lang="en-US" dirty="0"/>
              <a:t>Examples:</a:t>
            </a:r>
          </a:p>
          <a:p>
            <a:r>
              <a:rPr lang="en-US" dirty="0"/>
              <a:t>Plot a data series that represents the square function:</a:t>
            </a:r>
          </a:p>
          <a:p>
            <a:pPr marL="0" indent="0">
              <a:buNone/>
            </a:pPr>
            <a:r>
              <a:rPr lang="en-US" dirty="0" smtClean="0"/>
              <a:t>	from </a:t>
            </a:r>
            <a:r>
              <a:rPr lang="en-US" dirty="0" err="1" smtClean="0"/>
              <a:t>matplotlib</a:t>
            </a:r>
            <a:r>
              <a:rPr lang="en-US" dirty="0" smtClean="0"/>
              <a:t> import </a:t>
            </a:r>
            <a:r>
              <a:rPr lang="en-US" dirty="0" err="1" smtClean="0"/>
              <a:t>pyplot</a:t>
            </a:r>
            <a:r>
              <a:rPr lang="en-US" dirty="0" smtClean="0"/>
              <a:t> as </a:t>
            </a:r>
            <a:r>
              <a:rPr lang="en-US" dirty="0" err="1" smtClean="0"/>
              <a:t>plt</a:t>
            </a:r>
            <a:endParaRPr lang="en-US" dirty="0" smtClean="0"/>
          </a:p>
          <a:p>
            <a:pPr marL="0" indent="0">
              <a:buNone/>
            </a:pPr>
            <a:r>
              <a:rPr lang="en-US" dirty="0" smtClean="0"/>
              <a:t>	data = [x * x for x in range(20)]</a:t>
            </a:r>
          </a:p>
          <a:p>
            <a:pPr marL="0" indent="0">
              <a:buNone/>
            </a:pPr>
            <a:r>
              <a:rPr lang="en-US" dirty="0" smtClean="0"/>
              <a:t>	</a:t>
            </a:r>
            <a:r>
              <a:rPr lang="en-US" dirty="0" err="1" smtClean="0"/>
              <a:t>plt.plot</a:t>
            </a:r>
            <a:r>
              <a:rPr lang="en-US" dirty="0" smtClean="0"/>
              <a:t>(data)</a:t>
            </a:r>
          </a:p>
          <a:p>
            <a:pPr marL="0" indent="0">
              <a:buNone/>
            </a:pPr>
            <a:r>
              <a:rPr lang="en-US" dirty="0" smtClean="0"/>
              <a:t>	</a:t>
            </a:r>
            <a:r>
              <a:rPr lang="en-US" dirty="0" err="1" smtClean="0"/>
              <a:t>plt.show</a:t>
            </a:r>
            <a:r>
              <a:rPr lang="en-US" dirty="0" smtClean="0"/>
              <a:t>()</a:t>
            </a:r>
            <a:endParaRPr lang="en-IN" dirty="0"/>
          </a:p>
        </p:txBody>
      </p:sp>
    </p:spTree>
    <p:extLst>
      <p:ext uri="{BB962C8B-B14F-4D97-AF65-F5344CB8AC3E}">
        <p14:creationId xmlns:p14="http://schemas.microsoft.com/office/powerpoint/2010/main" val="162852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0/07/Synchrotron_Functions.svg/1024px-Synchrotron_Functions.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8660"/>
            <a:ext cx="5665598" cy="37789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thumb/9/98/Matplotlib_scatter_v.svg/800px-Matplotlib_scatter_v.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065" y="0"/>
            <a:ext cx="4770120" cy="35775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thumb/1/13/Matplotlib_histogram_v.svg/800px-Matplotlib_histogram_v.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840" y="3927570"/>
            <a:ext cx="3451860" cy="258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39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Face and eye detection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a:t>Object Detection using </a:t>
            </a:r>
            <a:r>
              <a:rPr lang="en-US" dirty="0" err="1"/>
              <a:t>Haar</a:t>
            </a:r>
            <a:r>
              <a:rPr lang="en-US" dirty="0"/>
              <a:t> feature-based cascade classifiers is an effective object detection method proposed by Paul Viola and Michael Jones in their paper, "Rapid Object Detection using a Boosted Cascade of Simple Features" in 2001. It is a machine learning based approach where a cascade function is trained from a lot of positive and negative images. It is then used to detect objects in other images</a:t>
            </a:r>
            <a:r>
              <a:rPr lang="en-US" dirty="0" smtClean="0"/>
              <a:t>.</a:t>
            </a:r>
          </a:p>
          <a:p>
            <a:r>
              <a:rPr lang="en-US" dirty="0"/>
              <a:t>Here we will work with face detection. Initially, the algorithm needs a lot of positive images (images of faces) and negative images (images without faces) to train the classifier. Then we need to extract features from it. For this, </a:t>
            </a:r>
            <a:r>
              <a:rPr lang="en-US" dirty="0" err="1"/>
              <a:t>Haar</a:t>
            </a:r>
            <a:r>
              <a:rPr lang="en-US" dirty="0"/>
              <a:t> features shown in the below image are used. They are just like our convolutional kernel. Each feature is a single value obtained by subtracting sum of pixels under the white rectangle from sum of pixels under the black rectangle.</a:t>
            </a:r>
            <a:endParaRPr lang="en-IN" dirty="0"/>
          </a:p>
        </p:txBody>
      </p:sp>
    </p:spTree>
    <p:extLst>
      <p:ext uri="{BB962C8B-B14F-4D97-AF65-F5344CB8AC3E}">
        <p14:creationId xmlns:p14="http://schemas.microsoft.com/office/powerpoint/2010/main" val="273946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aar_feature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5023" y="2001044"/>
            <a:ext cx="4459111" cy="377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haa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2038" y="2091516"/>
            <a:ext cx="5687924" cy="34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512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932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Face Mask Detection </vt:lpstr>
      <vt:lpstr>OpenCV </vt:lpstr>
      <vt:lpstr>PowerPoint Presentation</vt:lpstr>
      <vt:lpstr>PowerPoint Presentation</vt:lpstr>
      <vt:lpstr>Matplotlib</vt:lpstr>
      <vt:lpstr>PowerPoint Presentation</vt:lpstr>
      <vt:lpstr>Face and eye detection</vt:lpstr>
      <vt:lpstr>PowerPoint Presentation</vt:lpstr>
      <vt:lpstr>PowerPoint Presentation</vt:lpstr>
      <vt:lpstr>Training Data (With and WithoutMask)</vt:lpstr>
      <vt:lpstr>PowerPoint Presentation</vt:lpstr>
      <vt:lpstr>Load Training Data </vt:lpstr>
      <vt:lpstr>Sklearn</vt:lpstr>
      <vt:lpstr>SVM</vt:lpstr>
      <vt:lpstr>Code for Live face mask detection using webcam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Windows User</cp:lastModifiedBy>
  <cp:revision>6</cp:revision>
  <dcterms:created xsi:type="dcterms:W3CDTF">2021-05-14T07:08:11Z</dcterms:created>
  <dcterms:modified xsi:type="dcterms:W3CDTF">2021-05-14T16:27:14Z</dcterms:modified>
</cp:coreProperties>
</file>