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Dosis"/>
      <p:regular r:id="rId9"/>
      <p:bold r:id="rId10"/>
    </p:embeddedFont>
    <p:embeddedFont>
      <p:font typeface="Staatliches"/>
      <p:regular r:id="rId11"/>
    </p:embeddedFont>
    <p:embeddedFont>
      <p:font typeface="Fira Sans Extra Condensed Medium"/>
      <p:regular r:id="rId12"/>
      <p:bold r:id="rId13"/>
      <p:italic r:id="rId14"/>
      <p:boldItalic r:id="rId15"/>
    </p:embeddedFont>
    <p:embeddedFont>
      <p:font typeface="Abel"/>
      <p:regular r:id="rId16"/>
    </p:embeddedFont>
    <p:embeddedFont>
      <p:font typeface="Squada One"/>
      <p:regular r:id="rId17"/>
    </p:embeddedFont>
    <p:embeddedFont>
      <p:font typeface="Josefin Sans"/>
      <p:regular r:id="rId18"/>
      <p:bold r:id="rId19"/>
      <p:italic r:id="rId20"/>
      <p:boldItalic r:id="rId21"/>
    </p:embeddedFont>
    <p:embeddedFont>
      <p:font typeface="Dosis ExtraLight"/>
      <p:regular r:id="rId22"/>
      <p:bold r:id="rId23"/>
    </p:embeddedFont>
    <p:embeddedFont>
      <p:font typeface="Fira Sans Condensed Extra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italic.fntdata"/><Relationship Id="rId22" Type="http://schemas.openxmlformats.org/officeDocument/2006/relationships/font" Target="fonts/DosisExtraLight-regular.fntdata"/><Relationship Id="rId21" Type="http://schemas.openxmlformats.org/officeDocument/2006/relationships/font" Target="fonts/JosefinSans-boldItalic.fntdata"/><Relationship Id="rId24" Type="http://schemas.openxmlformats.org/officeDocument/2006/relationships/font" Target="fonts/FiraSansCondensedExtraLight-regular.fntdata"/><Relationship Id="rId23" Type="http://schemas.openxmlformats.org/officeDocument/2006/relationships/font" Target="fonts/Dosis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osis-regular.fntdata"/><Relationship Id="rId26" Type="http://schemas.openxmlformats.org/officeDocument/2006/relationships/font" Target="fonts/FiraSansCondensedExtraLight-italic.fntdata"/><Relationship Id="rId25" Type="http://schemas.openxmlformats.org/officeDocument/2006/relationships/font" Target="fonts/FiraSansCondensedExtraLight-bold.fntdata"/><Relationship Id="rId27" Type="http://schemas.openxmlformats.org/officeDocument/2006/relationships/font" Target="fonts/FiraSansCondensed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Staatliches-regular.fntdata"/><Relationship Id="rId10" Type="http://schemas.openxmlformats.org/officeDocument/2006/relationships/font" Target="fonts/Dosis-bold.fntdata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SquadaOne-regular.fntdata"/><Relationship Id="rId16" Type="http://schemas.openxmlformats.org/officeDocument/2006/relationships/font" Target="fonts/Abel-regular.fntdata"/><Relationship Id="rId19" Type="http://schemas.openxmlformats.org/officeDocument/2006/relationships/font" Target="fonts/JosefinSans-bold.fntdata"/><Relationship Id="rId18" Type="http://schemas.openxmlformats.org/officeDocument/2006/relationships/font" Target="fonts/Josefi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c7807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c7807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854c95c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854c95c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BAMF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Multi-node Multi-server Home Lab Media Station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080625" y="97750"/>
            <a:ext cx="674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BAMF: Multi-node Multi-server Home Lab Media Station</a:t>
            </a:r>
            <a:endParaRPr b="1"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082907" y="2320039"/>
            <a:ext cx="1432500" cy="40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Home Lab Server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5" y="747008"/>
            <a:ext cx="1947925" cy="10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5" y="1959160"/>
            <a:ext cx="1947925" cy="100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6048725" y="1121195"/>
            <a:ext cx="1432500" cy="40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Media 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048725" y="1680778"/>
            <a:ext cx="1432500" cy="40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File 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048725" y="3396130"/>
            <a:ext cx="1432500" cy="40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Hosting 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048725" y="3910993"/>
            <a:ext cx="1432500" cy="40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Email 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048725" y="4478540"/>
            <a:ext cx="1432500" cy="40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Streaming 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79975" y="4180929"/>
            <a:ext cx="1691700" cy="819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HDD/SSD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(Files &amp; Media, Dev)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137" y="1425664"/>
            <a:ext cx="1339200" cy="916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622325" y="3171312"/>
            <a:ext cx="1691700" cy="819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HDD/SSD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(Storage, Data, Streams)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84937" y="526541"/>
            <a:ext cx="16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Home Node Pi</a:t>
            </a:r>
            <a:endParaRPr sz="1200"/>
          </a:p>
        </p:txBody>
      </p:sp>
      <p:sp>
        <p:nvSpPr>
          <p:cNvPr id="129" name="Google Shape;129;p20"/>
          <p:cNvSpPr txBox="1"/>
          <p:nvPr/>
        </p:nvSpPr>
        <p:spPr>
          <a:xfrm>
            <a:off x="784925" y="1747082"/>
            <a:ext cx="16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Node Pi</a:t>
            </a:r>
            <a:endParaRPr sz="1200"/>
          </a:p>
        </p:txBody>
      </p:sp>
      <p:cxnSp>
        <p:nvCxnSpPr>
          <p:cNvPr id="130" name="Google Shape;130;p20"/>
          <p:cNvCxnSpPr>
            <a:stCxn id="127" idx="1"/>
            <a:endCxn id="119" idx="1"/>
          </p:cNvCxnSpPr>
          <p:nvPr/>
        </p:nvCxnSpPr>
        <p:spPr>
          <a:xfrm flipH="1" rot="10800000">
            <a:off x="622325" y="2459112"/>
            <a:ext cx="600" cy="11220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20"/>
          <p:cNvCxnSpPr>
            <a:stCxn id="125" idx="1"/>
            <a:endCxn id="118" idx="1"/>
          </p:cNvCxnSpPr>
          <p:nvPr/>
        </p:nvCxnSpPr>
        <p:spPr>
          <a:xfrm flipH="1" rot="10800000">
            <a:off x="579975" y="1246929"/>
            <a:ext cx="42300" cy="3343800"/>
          </a:xfrm>
          <a:prstGeom prst="bentConnector3">
            <a:avLst>
              <a:gd fmla="val -56294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>
            <a:stCxn id="119" idx="3"/>
            <a:endCxn id="126" idx="1"/>
          </p:cNvCxnSpPr>
          <p:nvPr/>
        </p:nvCxnSpPr>
        <p:spPr>
          <a:xfrm flipH="1" rot="10800000">
            <a:off x="2570250" y="1884101"/>
            <a:ext cx="762900" cy="5751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4608100" y="1325537"/>
            <a:ext cx="1376400" cy="558600"/>
          </a:xfrm>
          <a:prstGeom prst="bentConnector3">
            <a:avLst>
              <a:gd fmla="val 4448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21" idx="1"/>
            <a:endCxn id="126" idx="3"/>
          </p:cNvCxnSpPr>
          <p:nvPr/>
        </p:nvCxnSpPr>
        <p:spPr>
          <a:xfrm rot="10800000">
            <a:off x="4672325" y="1884028"/>
            <a:ext cx="13764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17" idx="1"/>
            <a:endCxn id="126" idx="3"/>
          </p:cNvCxnSpPr>
          <p:nvPr/>
        </p:nvCxnSpPr>
        <p:spPr>
          <a:xfrm rot="10800000">
            <a:off x="4672307" y="1883989"/>
            <a:ext cx="1410600" cy="6405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stCxn id="118" idx="3"/>
            <a:endCxn id="126" idx="1"/>
          </p:cNvCxnSpPr>
          <p:nvPr/>
        </p:nvCxnSpPr>
        <p:spPr>
          <a:xfrm>
            <a:off x="2570250" y="1247049"/>
            <a:ext cx="762900" cy="636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2375" y="3884320"/>
            <a:ext cx="610500" cy="46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4950" y="1625862"/>
            <a:ext cx="682200" cy="516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>
            <a:stCxn id="120" idx="3"/>
            <a:endCxn id="138" idx="1"/>
          </p:cNvCxnSpPr>
          <p:nvPr/>
        </p:nvCxnSpPr>
        <p:spPr>
          <a:xfrm>
            <a:off x="7481225" y="1325645"/>
            <a:ext cx="703800" cy="558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21" idx="3"/>
            <a:endCxn id="138" idx="1"/>
          </p:cNvCxnSpPr>
          <p:nvPr/>
        </p:nvCxnSpPr>
        <p:spPr>
          <a:xfrm flipH="1" rot="10800000">
            <a:off x="7481225" y="1884028"/>
            <a:ext cx="703800" cy="12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17" idx="3"/>
            <a:endCxn id="138" idx="1"/>
          </p:cNvCxnSpPr>
          <p:nvPr/>
        </p:nvCxnSpPr>
        <p:spPr>
          <a:xfrm flipH="1" rot="10800000">
            <a:off x="7515407" y="1883989"/>
            <a:ext cx="669600" cy="6405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3256950" y="930095"/>
            <a:ext cx="1491600" cy="1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 flipH="1">
            <a:off x="3257000" y="1175979"/>
            <a:ext cx="14499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flipH="1" rot="10800000">
            <a:off x="7570775" y="3989233"/>
            <a:ext cx="524700" cy="1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>
            <a:off x="7570799" y="4235117"/>
            <a:ext cx="5100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>
            <a:stCxn id="126" idx="2"/>
            <a:endCxn id="122" idx="1"/>
          </p:cNvCxnSpPr>
          <p:nvPr/>
        </p:nvCxnSpPr>
        <p:spPr>
          <a:xfrm flipH="1" rot="-5400000">
            <a:off x="4396638" y="1948368"/>
            <a:ext cx="1258200" cy="2046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26" idx="2"/>
            <a:endCxn id="123" idx="1"/>
          </p:cNvCxnSpPr>
          <p:nvPr/>
        </p:nvCxnSpPr>
        <p:spPr>
          <a:xfrm flipH="1" rot="-5400000">
            <a:off x="4139088" y="2205918"/>
            <a:ext cx="1773300" cy="2046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26" idx="2"/>
            <a:endCxn id="124" idx="1"/>
          </p:cNvCxnSpPr>
          <p:nvPr/>
        </p:nvCxnSpPr>
        <p:spPr>
          <a:xfrm flipH="1" rot="-5400000">
            <a:off x="3855438" y="2489568"/>
            <a:ext cx="2340600" cy="2046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Server Tech software &amp; programming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745650" y="1085600"/>
            <a:ext cx="76704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Set up OS DietPi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Kubernetes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SSH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VS Code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Python 3 Anaconda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Install NAS file server (SAMBA)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NextCloud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Install Plex, Kodi, Emby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(NVM)Node version Manager, NodeJS and Python, Angular, React, Flask, Ionic, Flutter…all your favorite flavors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PM2 &amp; Forever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Install Droopy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Docker compose system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Nginx proxy manager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Git and Github/bitbucket...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Cloudflare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Reverse DNS NO-IP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NameCheap domains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Adding a SMTP /POP Email Server Postfix &amp; RoundCube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