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2E39-19E1-4814-92C1-C9F2E000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F64E-E66C-494D-B4E9-49CB2F33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95E1-B1AE-41EE-BA4A-C44D0B9B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AA35-6109-44A0-98C8-AF0F257F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6F48-F566-47E5-8C5A-51D5A124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17AF-D224-4FC7-8112-7431588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2232B-51C3-442A-9013-ABF2F3F6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B6CD-59F6-4EF2-BF4E-830DDBC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28A2-46AB-4FBC-8440-AA9BA37D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1917-9A2B-41E7-9DEF-A54695F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05CE2-5D5B-4F1A-A699-5D4296CA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2DE6-FE0E-4C6D-A7C6-A54E5510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5175-D894-4195-B847-6D1E2001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154D-A1BC-428B-9E68-DE8E8C0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804F-86FA-43AD-81EE-D5DABC3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C64B-AD3A-4DD4-993F-CA868E48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8C65-C651-457A-9813-2B7E6BFD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0A7C-92B7-43FA-B9C9-F781ED8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38AF-8AD2-4599-960A-CBA43B8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2692-16AF-4B50-8EBA-7B9BC7C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1095-7FA8-4347-9DE0-443B332D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F177-23CF-4BE7-9D46-20EEFD08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C0ED-AEA1-4CC2-A214-0995E93C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5A79-3301-4F30-9FFA-B826732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F4DE-1C97-4CE5-9B7C-472B5131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D740-AC7C-48A0-B8BD-60E6BEA2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932A-6259-4658-AA12-57DCE3BF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E1BDC-8A4C-4F1F-881C-3BE411F9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3C2D-5047-46BE-B03F-9875116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5B54-8159-412E-8CC2-BCD014C5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3E33-227A-4031-B848-73086820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65CE-77F9-4A86-B4C9-0EA74562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3A45-1CBE-4431-9151-C614B19B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A160-D2FD-493B-9AC4-5CD995D6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111E5-3566-49CE-AA88-FBD21E92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32B60-0B03-4658-8959-424882A11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C0603-2B6C-4B2D-9467-FF053E39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CF6DE-C920-408B-8D98-3FDCBA4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5CAB-C9C3-40C1-8BE1-ADB3B388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A18-2E42-4499-A0DF-2A5D5F13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D8477-BC4D-4007-8820-EEAC2F80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89549-1DC1-4638-85CD-71620EC1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8C66-AE51-4157-BA3F-FFB0790D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3D153-D7C7-4888-9BFA-3555F966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A0A0-0B88-4684-909B-1A20F3CA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536E-ECDD-4624-9372-CDE6A02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7B9B-4ECD-4F34-8571-E260B02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17D0-423C-48B9-BD5E-9C2CC7E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FBE6-4DCA-4E04-B2BF-C5EEE9C7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4A32F-3A40-400F-8D1C-098F5B34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6C82-0687-41B5-B5DD-FC611EC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D751-7B68-47A5-A10E-F99D0352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88AE-1061-4B37-92D6-4425FC0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81D38-D862-4A7D-BBD5-87E734BAA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3B35-8BD2-4C0D-8B89-10E3FD27F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F769-B758-476C-A1C3-BC580AA6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5CF2-4478-46CA-AC86-6C4801C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8B2C-1CB5-422A-9A13-6CF529A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70338-6B9B-4980-A6A4-46C9CF96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3469-2C43-4887-B74A-E9780A4A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A079-E82E-4FB5-8A90-DF6A678CF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358E-CAF7-49D8-92FF-D3CBE8963AC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3DE2-66D1-46A0-A723-A2B9DA31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4D8E-8F37-458E-B7AB-5F20496E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10DF-9EE3-4DC8-B2B1-56CADA94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E3AD-5A7E-45F5-BC4F-15026EA88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3E6B7-DAC3-4F4F-B4F9-E0C1AF67C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B91-7959-4A4E-92D8-0238F798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Slide </a:t>
            </a:r>
          </a:p>
        </p:txBody>
      </p:sp>
    </p:spTree>
    <p:extLst>
      <p:ext uri="{BB962C8B-B14F-4D97-AF65-F5344CB8AC3E}">
        <p14:creationId xmlns:p14="http://schemas.microsoft.com/office/powerpoint/2010/main" val="314730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BCC-5175-4487-8CC5-6713A074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Problem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083F-CABA-49FF-921A-4C6E880B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8A9E-9D95-4A07-8BFC-7872F46A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Slide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ECD0C-7862-4549-8E1B-A6D05F282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650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3665-A28E-485F-8EDA-2008981A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ECEC-CA19-4910-9EC5-77E1E86B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9C30C-7886-4060-839B-3DC193A905A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9568D-1052-4AFF-8907-B0D99BB0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Screentshot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4CFE-5ACE-49AF-9E1E-19B9F541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Slide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A02FB-EA9F-4957-A63C-8463E43D2D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0D478-FD98-407E-8FC4-2619173E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3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9BC1-B0A7-4D5D-8785-611320A1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6878-0158-4B3F-9A17-3B1A860362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43E6C-EA94-4C54-BB3A-0ADE324E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84169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2476-4909-4F8E-B202-9CBEC0E6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Slide </a:t>
            </a:r>
          </a:p>
        </p:txBody>
      </p:sp>
    </p:spTree>
    <p:extLst>
      <p:ext uri="{BB962C8B-B14F-4D97-AF65-F5344CB8AC3E}">
        <p14:creationId xmlns:p14="http://schemas.microsoft.com/office/powerpoint/2010/main" val="404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0D1C-5851-45E0-8347-A99CE8E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Slide </a:t>
            </a:r>
          </a:p>
        </p:txBody>
      </p:sp>
    </p:spTree>
    <p:extLst>
      <p:ext uri="{BB962C8B-B14F-4D97-AF65-F5344CB8AC3E}">
        <p14:creationId xmlns:p14="http://schemas.microsoft.com/office/powerpoint/2010/main" val="222557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0CA4-D215-4559-B030-9063AE9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Slide </a:t>
            </a:r>
          </a:p>
        </p:txBody>
      </p:sp>
    </p:spTree>
    <p:extLst>
      <p:ext uri="{BB962C8B-B14F-4D97-AF65-F5344CB8AC3E}">
        <p14:creationId xmlns:p14="http://schemas.microsoft.com/office/powerpoint/2010/main" val="135916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</vt:lpstr>
      <vt:lpstr>Introduce Problem Slide</vt:lpstr>
      <vt:lpstr>Q1. Slide </vt:lpstr>
      <vt:lpstr>Q2 Slide</vt:lpstr>
      <vt:lpstr>Q3 Slide </vt:lpstr>
      <vt:lpstr>Q4</vt:lpstr>
      <vt:lpstr>Trend Slide </vt:lpstr>
      <vt:lpstr>Trend Slide </vt:lpstr>
      <vt:lpstr>Trend Slide </vt:lpstr>
      <vt:lpstr>Conclusion 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Tasker, Ben</dc:creator>
  <cp:lastModifiedBy>Tasker, Ben</cp:lastModifiedBy>
  <cp:revision>1</cp:revision>
  <dcterms:created xsi:type="dcterms:W3CDTF">2020-04-09T13:18:13Z</dcterms:created>
  <dcterms:modified xsi:type="dcterms:W3CDTF">2020-04-09T13:24:05Z</dcterms:modified>
</cp:coreProperties>
</file>