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72" r:id="rId6"/>
    <p:sldId id="258" r:id="rId7"/>
    <p:sldId id="273" r:id="rId8"/>
    <p:sldId id="259" r:id="rId9"/>
    <p:sldId id="260" r:id="rId10"/>
    <p:sldId id="261" r:id="rId11"/>
    <p:sldId id="262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d827a1d1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add827a1d1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d827a1d1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dd827a1d1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dd827a1d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add827a1d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d827a1d1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add827a1d1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d827a1d1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add827a1d1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38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d827a1d1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add827a1d1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17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d827a1d1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add827a1d1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61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dd827a1d1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add827a1d1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dd827a1d1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add827a1d1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22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d827a1d1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add827a1d1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d827a1d1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add827a1d1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Airport Restaurant </a:t>
            </a:r>
            <a:r>
              <a:rPr lang="en-US" dirty="0"/>
              <a:t>SQL</a:t>
            </a:r>
            <a:r>
              <a:rPr lang="en" dirty="0"/>
              <a:t> Report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Shaun Pritchard - Module 3 - QMB4000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588" y="413324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3411225"/>
            <a:ext cx="91158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</a:rPr>
              <a:t>Full Code atached in asignment jupyter notebook</a:t>
            </a:r>
            <a:endParaRPr sz="10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" sz="1100" dirty="0"/>
              <a:t>Q2</a:t>
            </a:r>
            <a:r>
              <a:rPr lang="en" sz="500" dirty="0"/>
              <a:t>  </a:t>
            </a:r>
            <a:r>
              <a:rPr lang="en-US" sz="1050" dirty="0">
                <a:solidFill>
                  <a:srgbClr val="FFFFFF"/>
                </a:solidFill>
              </a:rPr>
              <a:t>Which </a:t>
            </a:r>
            <a:r>
              <a:rPr lang="en-AU" sz="1050" dirty="0">
                <a:solidFill>
                  <a:srgbClr val="FFFFFF"/>
                </a:solidFill>
              </a:rPr>
              <a:t>airports hade more violations per month</a:t>
            </a:r>
            <a:endParaRPr sz="500"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Screenshot</a:t>
            </a:r>
            <a:endParaRPr sz="11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88375" y="3268350"/>
            <a:ext cx="2949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 dirty="0"/>
              <a:t>Description: </a:t>
            </a:r>
            <a:r>
              <a:rPr lang="en-US" sz="1100" dirty="0"/>
              <a:t>This data shows us the airports that had the most violations per each year and month of the dataset</a:t>
            </a:r>
            <a:endParaRPr sz="1100" dirty="0"/>
          </a:p>
        </p:txBody>
      </p:sp>
      <p:sp>
        <p:nvSpPr>
          <p:cNvPr id="122" name="Google Shape;122;p20"/>
          <p:cNvSpPr>
            <a:spLocks noGrp="1"/>
          </p:cNvSpPr>
          <p:nvPr>
            <p:ph type="pic" idx="2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07C49-228E-439F-8E6C-33E16C2E5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5" y="1962431"/>
            <a:ext cx="3489588" cy="609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7890F-0094-4C71-9B71-4ED4DD325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448" y="1866746"/>
            <a:ext cx="439990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100" dirty="0"/>
              <a:t>Q5: Restaurants with </a:t>
            </a:r>
            <a:r>
              <a:rPr lang="en-US" sz="1100" dirty="0"/>
              <a:t>the most average grade</a:t>
            </a:r>
            <a:endParaRPr sz="500"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Screenshot</a:t>
            </a:r>
            <a:endParaRPr sz="11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01250" y="4035775"/>
            <a:ext cx="29493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 dirty="0"/>
              <a:t>Description: </a:t>
            </a:r>
            <a:r>
              <a:rPr lang="en-US" sz="1100" dirty="0"/>
              <a:t>This </a:t>
            </a:r>
            <a:r>
              <a:rPr lang="en-AU" sz="1100" dirty="0"/>
              <a:t>restaurants have had the most grades meaning they have had the most inspections that ether passed of failed.</a:t>
            </a:r>
            <a:endParaRPr sz="1100" dirty="0"/>
          </a:p>
        </p:txBody>
      </p:sp>
      <p:sp>
        <p:nvSpPr>
          <p:cNvPr id="133" name="Google Shape;133;p21"/>
          <p:cNvSpPr>
            <a:spLocks noGrp="1"/>
          </p:cNvSpPr>
          <p:nvPr>
            <p:ph type="pic" idx="2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FB7D3-B2D5-4BBC-B5AB-F9DFFBE0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696" y="3086959"/>
            <a:ext cx="4429125" cy="129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47089-3EB0-4E4A-8F45-FCC1FC05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04" y="1908838"/>
            <a:ext cx="3400637" cy="724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26796-89E7-4B49-91E7-E4A70EA7F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68" y="1271730"/>
            <a:ext cx="3991172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1700" y="105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000" b="1" dirty="0"/>
              <a:t>Conclusion Slide </a:t>
            </a:r>
            <a:endParaRPr sz="2000" b="1" dirty="0"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311700" y="1623299"/>
            <a:ext cx="8523000" cy="325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 Data shows us: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 data shows us that there is 57974 airports.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 minimum number of violations occurred is from WED airport.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 maximum number of violations is from ABI and NULL values.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Chinese food has the most violations </a:t>
            </a:r>
            <a:r>
              <a:rPr lang="en-US" dirty="0" err="1">
                <a:solidFill>
                  <a:srgbClr val="FFFFFF"/>
                </a:solidFill>
              </a:rPr>
              <a:t>i'm</a:t>
            </a:r>
            <a:r>
              <a:rPr lang="en-US" dirty="0">
                <a:solidFill>
                  <a:srgbClr val="FFFFFF"/>
                </a:solidFill>
              </a:rPr>
              <a:t> the most violations not having restaurants vermin proof or in suitable eating conditions.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We can see that at ABE and ABI the restaurants in Kettering more violations are Zuma's New York and ZZ's Pizza &amp; Grill.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We can see that most violations occurred in 2016.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And we can see that Richmond County Country Club as on average the best grade in 2017 with an "A" While China Wok has the worst grade "Z".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 b="1"/>
              <a:t>Key Points</a:t>
            </a:r>
            <a:endParaRPr sz="2500"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688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dirty="0"/>
              <a:t>We will be looking at Airport restaurant dataset to find correlations and trends based  </a:t>
            </a:r>
            <a:r>
              <a:rPr lang="en-US" dirty="0"/>
              <a:t>requested by the CEO to answer these questions:</a:t>
            </a:r>
          </a:p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hlinkClick r:id="rId3" action="ppaction://hlinksldjump"/>
              </a:rPr>
              <a:t>Minimum number of violations per year for each airport </a:t>
            </a:r>
            <a:endParaRPr lang="en-US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hlinkClick r:id="rId4" action="ppaction://hlinksldjump"/>
              </a:rPr>
              <a:t>Maximum number of violations per airport </a:t>
            </a:r>
            <a:endParaRPr lang="en-US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hlinkClick r:id="rId5" action="ppaction://hlinksldjump"/>
              </a:rPr>
              <a:t>What violations each cuisine has incurred. </a:t>
            </a:r>
            <a:endParaRPr lang="en-US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hlinkClick r:id="rId6" action="ppaction://hlinksldjump"/>
              </a:rPr>
              <a:t>Which </a:t>
            </a:r>
            <a:r>
              <a:rPr lang="en-AU" dirty="0">
                <a:solidFill>
                  <a:srgbClr val="FFFFFF"/>
                </a:solidFill>
                <a:hlinkClick r:id="rId6" action="ppaction://hlinksldjump"/>
              </a:rPr>
              <a:t>restaurants per airport hade more violations </a:t>
            </a:r>
            <a:endParaRPr lang="en-AU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hlinkClick r:id="rId7" action="ppaction://hlinksldjump"/>
              </a:rPr>
              <a:t>Which </a:t>
            </a:r>
            <a:r>
              <a:rPr lang="en-AU" dirty="0">
                <a:solidFill>
                  <a:srgbClr val="FFFFFF"/>
                </a:solidFill>
                <a:hlinkClick r:id="rId7" action="ppaction://hlinksldjump"/>
              </a:rPr>
              <a:t>airports hade more violations per month</a:t>
            </a:r>
            <a:endParaRPr lang="en-AU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AU" dirty="0">
                <a:solidFill>
                  <a:srgbClr val="FFFFFF"/>
                </a:solidFill>
                <a:hlinkClick r:id="rId8" action="ppaction://hlinksldjump"/>
              </a:rPr>
              <a:t>Which Business has the best average grade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06600" y="518447"/>
            <a:ext cx="924825" cy="5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500" b="1" dirty="0"/>
              <a:t>Technology Stack</a:t>
            </a:r>
            <a:endParaRPr sz="2500"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688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AU" dirty="0">
                <a:solidFill>
                  <a:srgbClr val="FFFFFF"/>
                </a:solidFill>
              </a:rPr>
              <a:t>In this project I used serval technologies to load the data into a local MySQL database server. Managed with MySQL Workbench. Implemented visualizations with Python directly from the database using MySQL connect, and ten pushed to the cloud Azure blob Sql storage.</a:t>
            </a: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87" y="456570"/>
            <a:ext cx="924825" cy="5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F2C2B2-C9FA-495E-ABEF-F56258D25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168" y="2571750"/>
            <a:ext cx="3831612" cy="28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500" b="1" dirty="0"/>
              <a:t>MySQL Workbench</a:t>
            </a:r>
            <a:endParaRPr sz="2500"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688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AU" dirty="0">
                <a:solidFill>
                  <a:srgbClr val="FFFFFF"/>
                </a:solidFill>
              </a:rPr>
              <a:t>Imported csv data created a schema and table for all the data.</a:t>
            </a: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87" y="456570"/>
            <a:ext cx="924825" cy="5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AE1AE7-7969-41D8-B35F-A66D141A3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28" y="1797571"/>
            <a:ext cx="6084541" cy="31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9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500" b="1" dirty="0"/>
              <a:t>Python workflow</a:t>
            </a:r>
            <a:endParaRPr sz="2500"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688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AU" dirty="0">
                <a:solidFill>
                  <a:srgbClr val="FFFFFF"/>
                </a:solidFill>
              </a:rPr>
              <a:t>Connected to MySQL database server to run inferences on data.</a:t>
            </a: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87" y="456570"/>
            <a:ext cx="924825" cy="5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E88D0F-644F-44B3-BDE7-C8865640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49" y="1727547"/>
            <a:ext cx="5865541" cy="32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8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570016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" sz="1100" dirty="0"/>
              <a:t>Q1. </a:t>
            </a:r>
            <a:r>
              <a:rPr lang="en-US" sz="1000" dirty="0">
                <a:solidFill>
                  <a:srgbClr val="FFFFFF"/>
                </a:solidFill>
              </a:rPr>
              <a:t>Minimum number of violations per year for each airport </a:t>
            </a:r>
            <a:endParaRPr sz="1100" dirty="0"/>
          </a:p>
        </p:txBody>
      </p:sp>
      <p:sp>
        <p:nvSpPr>
          <p:cNvPr id="83" name="Google Shape;83;p17"/>
          <p:cNvSpPr>
            <a:spLocks noGrp="1"/>
          </p:cNvSpPr>
          <p:nvPr>
            <p:ph type="pic" idx="2"/>
          </p:nvPr>
        </p:nvSpPr>
        <p:spPr>
          <a:xfrm>
            <a:off x="3885009" y="627379"/>
            <a:ext cx="4629150" cy="3655219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Data Results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27300" y="3464275"/>
            <a:ext cx="29493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100" dirty="0"/>
              <a:t>Based on </a:t>
            </a:r>
            <a:r>
              <a:rPr lang="en-US" sz="1100" dirty="0"/>
              <a:t>the data report the WED airport has 9 violations. My visual could only handle 15 results </a:t>
            </a:r>
            <a:r>
              <a:rPr lang="en-AU" sz="1100" dirty="0"/>
              <a:t>the number of violations for WED was too low in 2017</a:t>
            </a:r>
            <a:endParaRPr sz="1100"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44500" y="2173100"/>
            <a:ext cx="10512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Code: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9BCF3-BA5D-4927-A422-19B28B1B8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030" y="1462553"/>
            <a:ext cx="14097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41BEA4-50CA-4C03-AAE4-F90AF90ABC13}"/>
              </a:ext>
            </a:extLst>
          </p:cNvPr>
          <p:cNvSpPr txBox="1"/>
          <p:nvPr/>
        </p:nvSpPr>
        <p:spPr>
          <a:xfrm>
            <a:off x="4028860" y="1122164"/>
            <a:ext cx="143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Number of violation records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2B47D-ED5A-41F6-89E9-8D5B5F1DA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85" y="2622986"/>
            <a:ext cx="3392177" cy="71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E8039A-28DF-4ED0-BE0A-20AE9D0E1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963" y="3464275"/>
            <a:ext cx="4333875" cy="72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905117-6265-415B-B715-57A1E3104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4630" y="1122164"/>
            <a:ext cx="3009529" cy="17243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570016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" sz="1100" dirty="0"/>
              <a:t>Q1. </a:t>
            </a:r>
            <a:r>
              <a:rPr lang="en-US" sz="1000" dirty="0">
                <a:solidFill>
                  <a:srgbClr val="FFFFFF"/>
                </a:solidFill>
              </a:rPr>
              <a:t>Maximum number of violations per year for each airport </a:t>
            </a:r>
            <a:endParaRPr sz="1100" dirty="0"/>
          </a:p>
        </p:txBody>
      </p:sp>
      <p:sp>
        <p:nvSpPr>
          <p:cNvPr id="83" name="Google Shape;83;p17"/>
          <p:cNvSpPr>
            <a:spLocks noGrp="1"/>
          </p:cNvSpPr>
          <p:nvPr>
            <p:ph type="pic" idx="2"/>
          </p:nvPr>
        </p:nvSpPr>
        <p:spPr>
          <a:xfrm>
            <a:off x="3885009" y="627379"/>
            <a:ext cx="4629150" cy="3655219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Data Results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27300" y="3464275"/>
            <a:ext cx="29493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100" dirty="0"/>
              <a:t>Based on </a:t>
            </a:r>
            <a:r>
              <a:rPr lang="en-US" sz="1100" dirty="0"/>
              <a:t>the data report the ABI airport has 5187 violations of actual airports for 2017. The NULL values = 9309 features for this calculation.</a:t>
            </a:r>
            <a:endParaRPr sz="1100"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44500" y="2173100"/>
            <a:ext cx="10512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Code: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578C8-B09C-4733-9E6C-7D1896975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25" y="1193994"/>
            <a:ext cx="4127389" cy="1958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F8932-F5BA-4B03-8C50-BE2777492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370" y="3341988"/>
            <a:ext cx="4106743" cy="866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1E3129-A899-4C21-9D5C-E62B8683D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00" y="2571750"/>
            <a:ext cx="3331879" cy="7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3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" sz="1100" dirty="0"/>
              <a:t>Q2</a:t>
            </a:r>
            <a:r>
              <a:rPr lang="en" sz="500" dirty="0"/>
              <a:t>  </a:t>
            </a:r>
            <a:r>
              <a:rPr lang="en-US" sz="1050" dirty="0">
                <a:solidFill>
                  <a:srgbClr val="FFFFFF"/>
                </a:solidFill>
              </a:rPr>
              <a:t>What violations each cuisine has incurred. </a:t>
            </a:r>
            <a:endParaRPr sz="5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Screenshot</a:t>
            </a:r>
            <a:endParaRPr sz="11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>
            <a:spLocks noGrp="1"/>
          </p:cNvSpPr>
          <p:nvPr>
            <p:ph type="pic" idx="2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04273" y="3086125"/>
            <a:ext cx="2949300" cy="185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100" dirty="0"/>
              <a:t>Description: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 dirty="0"/>
              <a:t>These are the </a:t>
            </a:r>
            <a:r>
              <a:rPr lang="en-US" sz="1100" dirty="0"/>
              <a:t>violations that each cuisine occurred. I also included a count on how many times they each occurred per cuisine. </a:t>
            </a:r>
            <a:r>
              <a:rPr lang="en-US" sz="1100" b="1" dirty="0"/>
              <a:t>NULL = 1164, Chinese and American Food had the most violations.</a:t>
            </a: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5F1B5-AB5E-4746-9264-CB7718FF1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5" y="1934912"/>
            <a:ext cx="3205994" cy="721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B6C83-9A9C-48C8-A344-A968127A0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311" y="3644117"/>
            <a:ext cx="4291895" cy="734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5EA1F-3385-4556-8980-C4884E68F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570" y="1380847"/>
            <a:ext cx="4431376" cy="18296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65116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" sz="1100" dirty="0"/>
              <a:t>Q3 </a:t>
            </a:r>
            <a:r>
              <a:rPr lang="en" sz="500" dirty="0"/>
              <a:t> </a:t>
            </a:r>
            <a:r>
              <a:rPr lang="en-US" sz="1050" dirty="0">
                <a:solidFill>
                  <a:srgbClr val="FFFFFF"/>
                </a:solidFill>
              </a:rPr>
              <a:t>Which </a:t>
            </a:r>
            <a:r>
              <a:rPr lang="en-AU" sz="1050" dirty="0">
                <a:solidFill>
                  <a:srgbClr val="FFFFFF"/>
                </a:solidFill>
              </a:rPr>
              <a:t>restaurants per airport hade more violations </a:t>
            </a:r>
            <a:endParaRPr sz="5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Screenshot</a:t>
            </a:r>
            <a:endParaRPr sz="11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74894" y="3350435"/>
            <a:ext cx="29493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100" dirty="0"/>
              <a:t>Description: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 dirty="0"/>
              <a:t>Th</a:t>
            </a:r>
            <a:r>
              <a:rPr lang="en-US" sz="1100" dirty="0"/>
              <a:t>is data shows us which </a:t>
            </a:r>
            <a:r>
              <a:rPr lang="en-AU" sz="1100" dirty="0"/>
              <a:t>restaurant at which airport had the most violations and the number of violations that restaurant has had.</a:t>
            </a:r>
            <a:endParaRPr sz="1100" dirty="0"/>
          </a:p>
        </p:txBody>
      </p:sp>
      <p:sp>
        <p:nvSpPr>
          <p:cNvPr id="111" name="Google Shape;111;p19"/>
          <p:cNvSpPr>
            <a:spLocks noGrp="1"/>
          </p:cNvSpPr>
          <p:nvPr>
            <p:ph type="pic" idx="2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BDD5D-B3C0-4907-AB4B-4F26DCC2B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68" y="2009775"/>
            <a:ext cx="3597085" cy="974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77FC7-93BF-49EE-98ED-0DF2B6A01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759" y="3157081"/>
            <a:ext cx="4622125" cy="1345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5CAFC-3C4D-448D-BCE6-A9A21AF2E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759" y="1416856"/>
            <a:ext cx="4629000" cy="1740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536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Dark</vt:lpstr>
      <vt:lpstr>Airport Restaurant SQL Report</vt:lpstr>
      <vt:lpstr>Key Points</vt:lpstr>
      <vt:lpstr>Technology Stack</vt:lpstr>
      <vt:lpstr>MySQL Workbench</vt:lpstr>
      <vt:lpstr>Python workflow</vt:lpstr>
      <vt:lpstr>Q1. Minimum number of violations per year for each airport </vt:lpstr>
      <vt:lpstr>Q1. Maximum number of violations per year for each airport </vt:lpstr>
      <vt:lpstr>Q2  What violations each cuisine has incurred. </vt:lpstr>
      <vt:lpstr>Q3  Which restaurants per airport hade more violations </vt:lpstr>
      <vt:lpstr>Q2  Which airports hade more violations per month</vt:lpstr>
      <vt:lpstr>Q5: Restaurants with the most average grade</vt:lpstr>
      <vt:lpstr>Conclusion Slide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Restaurant SQL Report</dc:title>
  <cp:lastModifiedBy>Pritchard, Shaun</cp:lastModifiedBy>
  <cp:revision>11</cp:revision>
  <dcterms:modified xsi:type="dcterms:W3CDTF">2020-12-09T00:37:45Z</dcterms:modified>
</cp:coreProperties>
</file>