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1" r:id="rId11"/>
    <p:sldId id="267" r:id="rId12"/>
    <p:sldId id="268" r:id="rId13"/>
    <p:sldId id="269" r:id="rId14"/>
    <p:sldId id="271" r:id="rId15"/>
    <p:sldId id="272" r:id="rId16"/>
    <p:sldId id="274" r:id="rId17"/>
    <p:sldId id="276" r:id="rId18"/>
    <p:sldId id="278" r:id="rId19"/>
    <p:sldId id="280" r:id="rId20"/>
    <p:sldId id="281" r:id="rId21"/>
    <p:sldId id="282" r:id="rId22"/>
    <p:sldId id="286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6" r:id="rId37"/>
    <p:sldId id="298" r:id="rId38"/>
    <p:sldId id="299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Tina Harclerode</a:t>
            </a:r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Python Libraries for Data Scientists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are installed on the SCC</a:t>
            </a:r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2541</Words>
  <Application>Microsoft Office PowerPoint</Application>
  <PresentationFormat>Widescreen</PresentationFormat>
  <Paragraphs>424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Start Jupyter nootebook</vt:lpstr>
      <vt:lpstr>Loading Python Libraries</vt:lpstr>
      <vt:lpstr>Reading data using pandas</vt:lpstr>
      <vt:lpstr>Exploring data frames</vt:lpstr>
      <vt:lpstr>Data Frame data types</vt:lpstr>
      <vt:lpstr>Data Frame data types</vt:lpstr>
      <vt:lpstr>Data Frames attributes</vt:lpstr>
      <vt:lpstr>Data Frames methods</vt:lpstr>
      <vt:lpstr>Selecting a column in a Data Frame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Harclerode, Tina M (School of Business)</cp:lastModifiedBy>
  <cp:revision>100</cp:revision>
  <dcterms:created xsi:type="dcterms:W3CDTF">2017-08-29T17:00:17Z</dcterms:created>
  <dcterms:modified xsi:type="dcterms:W3CDTF">2021-04-20T23:40:29Z</dcterms:modified>
</cp:coreProperties>
</file>