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d827a1d1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dd827a1d1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d827a1d1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dd827a1d1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d827a1d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dd827a1d1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827a1d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dd827a1d1_0_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d827a1d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dd827a1d1_0_4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d827a1d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add827a1d1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d827a1d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add827a1d1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dd827a1d1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dd827a1d1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d827a1d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dd827a1d1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d827a1d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dd827a1d1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d827a1d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dd827a1d1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d827a1d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dd827a1d1_0_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d827a1d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dd827a1d1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R</a:t>
            </a:r>
            <a:r>
              <a:rPr lang="en"/>
              <a:t>estaurant</a:t>
            </a:r>
            <a:r>
              <a:rPr lang="en"/>
              <a:t> Violation Report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Shaun Pritchard - Module 3 - QMB4000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588" y="413324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4125" y="3457225"/>
            <a:ext cx="9115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Full Code to Google Colab Jupyter notebook file: </a:t>
            </a:r>
            <a:r>
              <a:rPr lang="en" sz="1000">
                <a:solidFill>
                  <a:srgbClr val="B7B7B7"/>
                </a:solidFill>
              </a:rPr>
              <a:t>https://colab.research.google.com/drive/1D8QHgytwpImNNJi5XKqN3z_WuNd4m--B?usp=sharing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90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Trend Slide Top 10 </a:t>
            </a:r>
            <a:r>
              <a:rPr lang="en" sz="1100"/>
              <a:t>restaurants</a:t>
            </a:r>
            <a:r>
              <a:rPr lang="en" sz="1100"/>
              <a:t> with most violations </a:t>
            </a:r>
            <a:endParaRPr sz="11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50" y="1559275"/>
            <a:ext cx="8117100" cy="33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105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Conclusion Slide </a:t>
            </a:r>
            <a:endParaRPr sz="11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3300"/>
            <a:ext cx="8839202" cy="31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05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Conclusion Slide </a:t>
            </a:r>
            <a:endParaRPr sz="11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5" y="1690525"/>
            <a:ext cx="8465400" cy="3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105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Conclusion Slide </a:t>
            </a:r>
            <a:endParaRPr sz="11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331600" y="1827400"/>
            <a:ext cx="85230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Inferences: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Over 51000 violations based on business in the data set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 most popular violation is not having correct surfaces for food to be </a:t>
            </a:r>
            <a:r>
              <a:rPr lang="en">
                <a:solidFill>
                  <a:srgbClr val="FFFFFF"/>
                </a:solidFill>
              </a:rPr>
              <a:t>prepared</a:t>
            </a:r>
            <a:r>
              <a:rPr lang="en">
                <a:solidFill>
                  <a:srgbClr val="FFFFFF"/>
                </a:solidFill>
              </a:rPr>
              <a:t> on.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Latin food </a:t>
            </a:r>
            <a:r>
              <a:rPr lang="en">
                <a:solidFill>
                  <a:srgbClr val="FFFFFF"/>
                </a:solidFill>
              </a:rPr>
              <a:t>received</a:t>
            </a:r>
            <a:r>
              <a:rPr lang="en">
                <a:solidFill>
                  <a:srgbClr val="FFFFFF"/>
                </a:solidFill>
              </a:rPr>
              <a:t> the most violations.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There are a total number of 51,000 restaurants at 41186 airports.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Dunkin Donuts being one of the most frequent restaurants at the airports.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Restaurants that </a:t>
            </a:r>
            <a:r>
              <a:rPr lang="en">
                <a:solidFill>
                  <a:srgbClr val="FFFFFF"/>
                </a:solidFill>
              </a:rPr>
              <a:t>received</a:t>
            </a:r>
            <a:r>
              <a:rPr lang="en">
                <a:solidFill>
                  <a:srgbClr val="FFFFFF"/>
                </a:solidFill>
              </a:rPr>
              <a:t> the most inspections were Dunkin Donuts, Subway, and McDonald's.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Most frequent violation date occurred in 2017 (08-12-2017) restaurants with. ( This can mean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105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Conclusion Slide </a:t>
            </a:r>
            <a:endParaRPr sz="11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331600" y="1827400"/>
            <a:ext cx="8523000" cy="2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Data shows us: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There are 2078 violation between 2013 and 2017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</a:rPr>
              <a:t>restaurants</a:t>
            </a:r>
            <a:r>
              <a:rPr lang="en">
                <a:solidFill>
                  <a:srgbClr val="FFFFFF"/>
                </a:solidFill>
              </a:rPr>
              <a:t> need to get proper surfaces to prepare food.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latin food seem to get the most </a:t>
            </a:r>
            <a:r>
              <a:rPr lang="en">
                <a:solidFill>
                  <a:srgbClr val="FFFFFF"/>
                </a:solidFill>
              </a:rPr>
              <a:t>recurring</a:t>
            </a:r>
            <a:r>
              <a:rPr lang="en">
                <a:solidFill>
                  <a:srgbClr val="FFFFFF"/>
                </a:solidFill>
              </a:rPr>
              <a:t> violations.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There are a total number of 51,000 restaurants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Bigger named business like dunkin </a:t>
            </a:r>
            <a:r>
              <a:rPr lang="en">
                <a:solidFill>
                  <a:srgbClr val="FFFFFF"/>
                </a:solidFill>
              </a:rPr>
              <a:t>donuts</a:t>
            </a:r>
            <a:r>
              <a:rPr lang="en">
                <a:solidFill>
                  <a:srgbClr val="FFFFFF"/>
                </a:solidFill>
              </a:rPr>
              <a:t> get more violations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V</a:t>
            </a:r>
            <a:r>
              <a:rPr lang="en">
                <a:solidFill>
                  <a:srgbClr val="FFFFFF"/>
                </a:solidFill>
              </a:rPr>
              <a:t>iolations happen more during summer time)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2500"/>
              <a:t>Key Points</a:t>
            </a:r>
            <a:endParaRPr b="1" sz="2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688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will be looking at Airport </a:t>
            </a:r>
            <a:r>
              <a:rPr lang="en"/>
              <a:t>restaurant</a:t>
            </a:r>
            <a:r>
              <a:rPr lang="en"/>
              <a:t> dataset to find correlations and trends based on the code violations for all district </a:t>
            </a:r>
            <a:r>
              <a:rPr lang="en"/>
              <a:t>restaurants inside the given airports. The categories of trends we will be looking for are as follows: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Total Number Of Violations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Most Popular Violation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Cuisine With Largest Number Of Violations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Total Number Of Restaurants In Each Airport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Restaurants With Highest Grade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Dates That Highest Violations Occurred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Restaurant With Most Recurring Violations.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600" y="518447"/>
            <a:ext cx="924825" cy="5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70016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Q1. Total Number of Violations</a:t>
            </a:r>
            <a:endParaRPr sz="1100"/>
          </a:p>
        </p:txBody>
      </p:sp>
      <p:sp>
        <p:nvSpPr>
          <p:cNvPr id="83" name="Google Shape;83;p17"/>
          <p:cNvSpPr/>
          <p:nvPr>
            <p:ph idx="2" type="pic"/>
          </p:nvPr>
        </p:nvSpPr>
        <p:spPr>
          <a:xfrm>
            <a:off x="3885009" y="627379"/>
            <a:ext cx="4629150" cy="3655219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27300" y="3464275"/>
            <a:ext cx="29493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Based on the </a:t>
            </a:r>
            <a:r>
              <a:rPr lang="en" sz="1100"/>
              <a:t>description</a:t>
            </a:r>
            <a:r>
              <a:rPr lang="en" sz="1100"/>
              <a:t> of the data there is a count of 2078 total violations.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This data also shows us the top </a:t>
            </a:r>
            <a:r>
              <a:rPr lang="en" sz="1100"/>
              <a:t>violation</a:t>
            </a:r>
            <a:r>
              <a:rPr lang="en" sz="1100"/>
              <a:t> are accrued from the </a:t>
            </a:r>
            <a:r>
              <a:rPr lang="en" sz="1100"/>
              <a:t>company</a:t>
            </a:r>
            <a:r>
              <a:rPr lang="en" sz="1100"/>
              <a:t> DBA</a:t>
            </a:r>
            <a:endParaRPr sz="11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50" y="2571750"/>
            <a:ext cx="2699525" cy="3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44500" y="2173100"/>
            <a:ext cx="1051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Code: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475" y="3210588"/>
            <a:ext cx="29241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138" y="1335275"/>
            <a:ext cx="32385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Q2</a:t>
            </a:r>
            <a:r>
              <a:rPr lang="en" sz="500"/>
              <a:t>  </a:t>
            </a:r>
            <a:r>
              <a:rPr lang="en" sz="1200">
                <a:solidFill>
                  <a:srgbClr val="FFFFFF"/>
                </a:solidFill>
              </a:rPr>
              <a:t>Most Popular Violation</a:t>
            </a:r>
            <a:endParaRPr sz="5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</a:t>
            </a:r>
            <a:r>
              <a:rPr lang="en" sz="1100"/>
              <a:t>Screenshot</a:t>
            </a:r>
            <a:endParaRPr sz="1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5" y="1862675"/>
            <a:ext cx="3657599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73025" y="3720400"/>
            <a:ext cx="2949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Description: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These are the worst violations per frequency  in relation to airport businesses who failed inspections.</a:t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325" y="1036650"/>
            <a:ext cx="2232025" cy="175735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6300" y="1314800"/>
            <a:ext cx="2112100" cy="13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035775" y="3040950"/>
            <a:ext cx="43347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3 worst violations: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b="1" lang="en">
                <a:solidFill>
                  <a:srgbClr val="FFFFFF"/>
                </a:solidFill>
              </a:rPr>
              <a:t>Non-food contact surfaces being used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Facility not vermin proof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Cold food items stored above freezing temps 41 deg.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65116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Q3 </a:t>
            </a:r>
            <a:r>
              <a:rPr lang="en" sz="500"/>
              <a:t> </a:t>
            </a:r>
            <a:r>
              <a:rPr lang="en" sz="1200">
                <a:solidFill>
                  <a:srgbClr val="FFFFFF"/>
                </a:solidFill>
              </a:rPr>
              <a:t>Cuisine With Largest Number of Violations</a:t>
            </a:r>
            <a:endParaRPr sz="5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</a:t>
            </a:r>
            <a:r>
              <a:rPr lang="en" sz="1100"/>
              <a:t>Screenshot</a:t>
            </a:r>
            <a:endParaRPr sz="11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08650" y="4228400"/>
            <a:ext cx="29493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Description: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These are the </a:t>
            </a:r>
            <a:r>
              <a:rPr lang="en" sz="1100"/>
              <a:t>cuisines</a:t>
            </a:r>
            <a:r>
              <a:rPr lang="en" sz="1100"/>
              <a:t> which </a:t>
            </a:r>
            <a:r>
              <a:rPr lang="en" sz="1100"/>
              <a:t>received</a:t>
            </a:r>
            <a:r>
              <a:rPr lang="en" sz="1100"/>
              <a:t> most violations.</a:t>
            </a:r>
            <a:endParaRPr sz="1100"/>
          </a:p>
        </p:txBody>
      </p:sp>
      <p:sp>
        <p:nvSpPr>
          <p:cNvPr id="111" name="Google Shape;111;p19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913" y="1425220"/>
            <a:ext cx="4421925" cy="215355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670" y="1770926"/>
            <a:ext cx="20435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Q2</a:t>
            </a:r>
            <a:r>
              <a:rPr lang="en" sz="500"/>
              <a:t>  </a:t>
            </a:r>
            <a:r>
              <a:rPr lang="en" sz="1200">
                <a:solidFill>
                  <a:srgbClr val="FFFFFF"/>
                </a:solidFill>
              </a:rPr>
              <a:t>Total Number of restaurants at Each airport</a:t>
            </a:r>
            <a:endParaRPr sz="5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</a:t>
            </a:r>
            <a:r>
              <a:rPr lang="en" sz="1100"/>
              <a:t>Screenshot</a:t>
            </a:r>
            <a:endParaRPr sz="11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88375" y="3268350"/>
            <a:ext cx="2949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Description: This data </a:t>
            </a:r>
            <a:r>
              <a:rPr lang="en" sz="1100"/>
              <a:t>reflects</a:t>
            </a:r>
            <a:r>
              <a:rPr lang="en" sz="1100"/>
              <a:t> the number of </a:t>
            </a:r>
            <a:r>
              <a:rPr lang="en" sz="1100"/>
              <a:t>restaurants</a:t>
            </a:r>
            <a:r>
              <a:rPr lang="en" sz="1100"/>
              <a:t> at each airport</a:t>
            </a:r>
            <a:r>
              <a:rPr b="1" lang="en" sz="1100"/>
              <a:t> 51097 </a:t>
            </a:r>
            <a:r>
              <a:rPr b="1" lang="en" sz="1100"/>
              <a:t>restaurants</a:t>
            </a:r>
            <a:r>
              <a:rPr lang="en" sz="1100"/>
              <a:t> </a:t>
            </a:r>
            <a:endParaRPr sz="1100"/>
          </a:p>
        </p:txBody>
      </p:sp>
      <p:sp>
        <p:nvSpPr>
          <p:cNvPr id="122" name="Google Shape;122;p20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00" y="2444675"/>
            <a:ext cx="3256925" cy="5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150" y="1949100"/>
            <a:ext cx="32385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Q5: R</a:t>
            </a:r>
            <a:r>
              <a:rPr lang="en" sz="1100"/>
              <a:t>estaurants</a:t>
            </a:r>
            <a:r>
              <a:rPr lang="en" sz="1100"/>
              <a:t> with Highest Grade </a:t>
            </a:r>
            <a:endParaRPr sz="500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</a:t>
            </a:r>
            <a:r>
              <a:rPr lang="en" sz="1100"/>
              <a:t>Screenshot</a:t>
            </a:r>
            <a:endParaRPr sz="11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01250" y="4035775"/>
            <a:ext cx="2949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Description: This shows the top </a:t>
            </a:r>
            <a:r>
              <a:rPr lang="en" sz="1100"/>
              <a:t>restaurants</a:t>
            </a:r>
            <a:r>
              <a:rPr lang="en" sz="1100"/>
              <a:t> with the </a:t>
            </a:r>
            <a:r>
              <a:rPr lang="en" sz="1100"/>
              <a:t>highest</a:t>
            </a:r>
            <a:r>
              <a:rPr lang="en" sz="1100"/>
              <a:t> grade and who passed more inspections.</a:t>
            </a:r>
            <a:endParaRPr sz="1100"/>
          </a:p>
        </p:txBody>
      </p:sp>
      <p:sp>
        <p:nvSpPr>
          <p:cNvPr id="133" name="Google Shape;133;p21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450" y="1432275"/>
            <a:ext cx="4126625" cy="293742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775" y="1862625"/>
            <a:ext cx="1524561" cy="2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Q2</a:t>
            </a:r>
            <a:r>
              <a:rPr lang="en" sz="500"/>
              <a:t>  </a:t>
            </a:r>
            <a:r>
              <a:rPr lang="en" sz="1200">
                <a:solidFill>
                  <a:srgbClr val="FFFFFF"/>
                </a:solidFill>
              </a:rPr>
              <a:t>Dates Highest Rate of violations occurred</a:t>
            </a:r>
            <a:endParaRPr sz="5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</a:t>
            </a:r>
            <a:r>
              <a:rPr lang="en" sz="1100"/>
              <a:t>Screenshot</a:t>
            </a:r>
            <a:endParaRPr sz="11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51850" y="4503075"/>
            <a:ext cx="2949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 These are the most frequent dates when violations </a:t>
            </a:r>
            <a:r>
              <a:rPr lang="en" sz="1100"/>
              <a:t>occurred</a:t>
            </a:r>
            <a:endParaRPr sz="1100"/>
          </a:p>
        </p:txBody>
      </p:sp>
      <p:sp>
        <p:nvSpPr>
          <p:cNvPr id="144" name="Google Shape;144;p22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100" y="1665100"/>
            <a:ext cx="4169850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72650"/>
            <a:ext cx="3550370" cy="23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100"/>
              <a:t>Q2</a:t>
            </a:r>
            <a:r>
              <a:rPr lang="en" sz="500"/>
              <a:t>  </a:t>
            </a:r>
            <a:r>
              <a:rPr lang="en" sz="1200">
                <a:solidFill>
                  <a:srgbClr val="FFFFFF"/>
                </a:solidFill>
              </a:rPr>
              <a:t>Restaurants with most Inspections</a:t>
            </a:r>
            <a:endParaRPr sz="5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29850" y="1543050"/>
            <a:ext cx="2949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Code Screenshot</a:t>
            </a:r>
            <a:endParaRPr sz="11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42897"/>
            <a:ext cx="924825" cy="5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51850" y="4503075"/>
            <a:ext cx="2949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" sz="1100"/>
              <a:t>Description These are the most frequent violations occurred at the top </a:t>
            </a:r>
            <a:r>
              <a:rPr lang="en" sz="1100"/>
              <a:t>restaurants</a:t>
            </a:r>
            <a:r>
              <a:rPr lang="en" sz="1100"/>
              <a:t> </a:t>
            </a:r>
            <a:endParaRPr sz="1100"/>
          </a:p>
        </p:txBody>
      </p:sp>
      <p:sp>
        <p:nvSpPr>
          <p:cNvPr id="155" name="Google Shape;155;p23"/>
          <p:cNvSpPr/>
          <p:nvPr>
            <p:ph idx="2" type="pic"/>
          </p:nvPr>
        </p:nvSpPr>
        <p:spPr>
          <a:xfrm>
            <a:off x="3856759" y="847879"/>
            <a:ext cx="4629000" cy="36552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Results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775" y="1446375"/>
            <a:ext cx="3065125" cy="3012575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50" y="1972650"/>
            <a:ext cx="2232094" cy="23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