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Dosis"/>
      <p:regular r:id="rId40"/>
      <p:bold r:id="rId41"/>
    </p:embeddedFont>
    <p:embeddedFont>
      <p:font typeface="Staatliches"/>
      <p:regular r:id="rId42"/>
    </p:embeddedFont>
    <p:embeddedFont>
      <p:font typeface="Fira Sans Extra Condensed Medium"/>
      <p:regular r:id="rId43"/>
      <p:bold r:id="rId44"/>
      <p:italic r:id="rId45"/>
      <p:boldItalic r:id="rId46"/>
    </p:embeddedFont>
    <p:embeddedFont>
      <p:font typeface="Abel"/>
      <p:regular r:id="rId47"/>
    </p:embeddedFont>
    <p:embeddedFont>
      <p:font typeface="Squada One"/>
      <p:regular r:id="rId48"/>
    </p:embeddedFont>
    <p:embeddedFont>
      <p:font typeface="Josefin Sans"/>
      <p:regular r:id="rId49"/>
      <p:bold r:id="rId50"/>
      <p:italic r:id="rId51"/>
      <p:boldItalic r:id="rId52"/>
    </p:embeddedFont>
    <p:embeddedFont>
      <p:font typeface="Dosis ExtraLight"/>
      <p:regular r:id="rId53"/>
      <p:bold r:id="rId54"/>
    </p:embeddedFont>
    <p:embeddedFont>
      <p:font typeface="Fira Sans Condensed Extra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336" orient="horz"/>
        <p:guide pos="2904" orient="horz"/>
        <p:guide pos="2880"/>
        <p:guide pos="701"/>
        <p:guide pos="261" orient="horz"/>
        <p:guide pos="885"/>
        <p:guide pos="53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osis-regular.fntdata"/><Relationship Id="rId42" Type="http://schemas.openxmlformats.org/officeDocument/2006/relationships/font" Target="fonts/Staatliches-regular.fntdata"/><Relationship Id="rId41" Type="http://schemas.openxmlformats.org/officeDocument/2006/relationships/font" Target="fonts/Dosis-bold.fntdata"/><Relationship Id="rId44" Type="http://schemas.openxmlformats.org/officeDocument/2006/relationships/font" Target="fonts/FiraSansExtraCondensedMedium-bold.fntdata"/><Relationship Id="rId43" Type="http://schemas.openxmlformats.org/officeDocument/2006/relationships/font" Target="fonts/FiraSansExtraCondensedMedium-regular.fntdata"/><Relationship Id="rId46" Type="http://schemas.openxmlformats.org/officeDocument/2006/relationships/font" Target="fonts/FiraSansExtraCondensedMedium-boldItalic.fntdata"/><Relationship Id="rId45" Type="http://schemas.openxmlformats.org/officeDocument/2006/relationships/font" Target="fonts/FiraSansExtraCondensed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quadaOne-regular.fntdata"/><Relationship Id="rId47" Type="http://schemas.openxmlformats.org/officeDocument/2006/relationships/font" Target="fonts/Abel-regular.fntdata"/><Relationship Id="rId49" Type="http://schemas.openxmlformats.org/officeDocument/2006/relationships/font" Target="fonts/Josefi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osefinSans-italic.fntdata"/><Relationship Id="rId50" Type="http://schemas.openxmlformats.org/officeDocument/2006/relationships/font" Target="fonts/JosefinSans-bold.fntdata"/><Relationship Id="rId53" Type="http://schemas.openxmlformats.org/officeDocument/2006/relationships/font" Target="fonts/DosisExtraLight-regular.fntdata"/><Relationship Id="rId52" Type="http://schemas.openxmlformats.org/officeDocument/2006/relationships/font" Target="fonts/JosefinSans-boldItalic.fntdata"/><Relationship Id="rId11" Type="http://schemas.openxmlformats.org/officeDocument/2006/relationships/slide" Target="slides/slide6.xml"/><Relationship Id="rId55" Type="http://schemas.openxmlformats.org/officeDocument/2006/relationships/font" Target="fonts/FiraSansCondensedExtraLight-regular.fntdata"/><Relationship Id="rId10" Type="http://schemas.openxmlformats.org/officeDocument/2006/relationships/slide" Target="slides/slide5.xml"/><Relationship Id="rId54" Type="http://schemas.openxmlformats.org/officeDocument/2006/relationships/font" Target="fonts/DosisExtraLight-bold.fntdata"/><Relationship Id="rId13" Type="http://schemas.openxmlformats.org/officeDocument/2006/relationships/slide" Target="slides/slide8.xml"/><Relationship Id="rId57" Type="http://schemas.openxmlformats.org/officeDocument/2006/relationships/font" Target="fonts/FiraSansCondensedExtraLight-italic.fntdata"/><Relationship Id="rId12" Type="http://schemas.openxmlformats.org/officeDocument/2006/relationships/slide" Target="slides/slide7.xml"/><Relationship Id="rId56" Type="http://schemas.openxmlformats.org/officeDocument/2006/relationships/font" Target="fonts/FiraSansCondensedExtraLight-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FiraSansCondensedExtra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bb261cf5a5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bb261cf5a5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individual store breakdown what did she landed salesperson store the total product sold cost of goods, it's profit, ROI, and best selling and worst selling products including the net loss per week. But not lost his face. The out of stock the lost from not having the product on hand and in inventory at the stores location.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bb261cf5a5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bb261cf5a5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average margin is the average amount of margin profit for all the products combined(mean variance) the show is over in 8 weeks time and a weekly. The number of sales of individual items. The shows the combined total of out of stock items when a week was Marked zero for NO product and there was no inventory for that item. I then calculate the total loss based off of the average margin and the number of out of stock items summing those up some subtracting the COGS (cost of goods sold). Here we could see the gain or loss.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bb261cf5a5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bb261cf5a5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worst performing items across all stores!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Pencils have had 0 sales in 8-weeks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Cleaning solvents have only sold 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571f33f51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571f33f51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bb261cf5a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bb261cf5a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business questions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b261cf5a5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b261cf5a5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osis"/>
                <a:ea typeface="Dosis"/>
                <a:cs typeface="Dosis"/>
                <a:sym typeface="Dosis"/>
              </a:rPr>
              <a:t>The data finding showed that  the out of stock frequency for best selling products were as followed.</a:t>
            </a:r>
            <a:endParaRPr b="1">
              <a:solidFill>
                <a:schemeClr val="dk1"/>
              </a:solidFill>
              <a:latin typeface="Dosis"/>
              <a:ea typeface="Dosis"/>
              <a:cs typeface="Dosis"/>
              <a:sym typeface="Dosis"/>
            </a:endParaRPr>
          </a:p>
          <a:p>
            <a:pPr indent="0" lvl="0" marL="0" rtl="0" algn="l">
              <a:spcBef>
                <a:spcPts val="0"/>
              </a:spcBef>
              <a:spcAft>
                <a:spcPts val="0"/>
              </a:spcAft>
              <a:buNone/>
            </a:pPr>
            <a:r>
              <a:rPr b="1" lang="en">
                <a:solidFill>
                  <a:schemeClr val="dk1"/>
                </a:solidFill>
                <a:latin typeface="Dosis"/>
                <a:ea typeface="Dosis"/>
                <a:cs typeface="Dosis"/>
                <a:sym typeface="Dosis"/>
              </a:rPr>
              <a:t>This means across all stores these products </a:t>
            </a:r>
            <a:r>
              <a:rPr b="1" lang="en">
                <a:solidFill>
                  <a:schemeClr val="dk1"/>
                </a:solidFill>
                <a:latin typeface="Dosis"/>
                <a:ea typeface="Dosis"/>
                <a:cs typeface="Dosis"/>
                <a:sym typeface="Dosis"/>
              </a:rPr>
              <a:t>were</a:t>
            </a:r>
            <a:r>
              <a:rPr b="1" lang="en">
                <a:solidFill>
                  <a:schemeClr val="dk1"/>
                </a:solidFill>
                <a:latin typeface="Dosis"/>
                <a:ea typeface="Dosis"/>
                <a:cs typeface="Dosis"/>
                <a:sym typeface="Dosis"/>
              </a:rPr>
              <a:t> out </a:t>
            </a:r>
            <a:r>
              <a:rPr b="1" lang="en">
                <a:solidFill>
                  <a:schemeClr val="dk1"/>
                </a:solidFill>
                <a:latin typeface="Dosis"/>
                <a:ea typeface="Dosis"/>
                <a:cs typeface="Dosis"/>
                <a:sym typeface="Dosis"/>
              </a:rPr>
              <a:t>of</a:t>
            </a:r>
            <a:r>
              <a:rPr b="1" lang="en">
                <a:solidFill>
                  <a:schemeClr val="dk1"/>
                </a:solidFill>
                <a:latin typeface="Dosis"/>
                <a:ea typeface="Dosis"/>
                <a:cs typeface="Dosis"/>
                <a:sym typeface="Dosis"/>
              </a:rPr>
              <a:t> stock the most when needed by consumers. Which means loss of </a:t>
            </a:r>
            <a:r>
              <a:rPr b="1" lang="en">
                <a:solidFill>
                  <a:schemeClr val="dk1"/>
                </a:solidFill>
                <a:latin typeface="Dosis"/>
                <a:ea typeface="Dosis"/>
                <a:cs typeface="Dosis"/>
                <a:sym typeface="Dosis"/>
              </a:rPr>
              <a:t>revenue</a:t>
            </a:r>
            <a:r>
              <a:rPr b="1" lang="en">
                <a:solidFill>
                  <a:schemeClr val="dk1"/>
                </a:solidFill>
                <a:latin typeface="Dosis"/>
                <a:ea typeface="Dosis"/>
                <a:cs typeface="Dosis"/>
                <a:sym typeface="Dosis"/>
              </a:rPr>
              <a:t> and profit for not </a:t>
            </a:r>
            <a:r>
              <a:rPr b="1" lang="en">
                <a:solidFill>
                  <a:schemeClr val="dk1"/>
                </a:solidFill>
                <a:latin typeface="Dosis"/>
                <a:ea typeface="Dosis"/>
                <a:cs typeface="Dosis"/>
                <a:sym typeface="Dosis"/>
              </a:rPr>
              <a:t>having</a:t>
            </a:r>
            <a:r>
              <a:rPr b="1" lang="en">
                <a:solidFill>
                  <a:schemeClr val="dk1"/>
                </a:solidFill>
                <a:latin typeface="Dosis"/>
                <a:ea typeface="Dosis"/>
                <a:cs typeface="Dosis"/>
                <a:sym typeface="Dosis"/>
              </a:rPr>
              <a:t> these items on hand</a:t>
            </a:r>
            <a:endParaRPr b="1">
              <a:solidFill>
                <a:schemeClr val="dk1"/>
              </a:solidFill>
              <a:latin typeface="Dosis"/>
              <a:ea typeface="Dosis"/>
              <a:cs typeface="Dosis"/>
              <a:sym typeface="Dosi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bb261cf5a5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bb261cf5a5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more we can look at all of 26 products to see the out of stock product frequency. It shows us all items which have been out of stock within a 8 week quarter period.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bb261cf5a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bb261cf5a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Found stores where going weeks without products properly in stock</a:t>
            </a:r>
            <a:endParaRPr b="1">
              <a:solidFill>
                <a:schemeClr val="dk1"/>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Found reorders not </a:t>
            </a:r>
            <a:r>
              <a:rPr b="1" lang="en">
                <a:solidFill>
                  <a:schemeClr val="dk1"/>
                </a:solidFill>
                <a:latin typeface="Dosis"/>
                <a:ea typeface="Dosis"/>
                <a:cs typeface="Dosis"/>
                <a:sym typeface="Dosis"/>
              </a:rPr>
              <a:t>arriving</a:t>
            </a:r>
            <a:r>
              <a:rPr b="1" lang="en">
                <a:solidFill>
                  <a:schemeClr val="dk1"/>
                </a:solidFill>
                <a:latin typeface="Dosis"/>
                <a:ea typeface="Dosis"/>
                <a:cs typeface="Dosis"/>
                <a:sym typeface="Dosis"/>
              </a:rPr>
              <a:t> on time order not filled to meet demand</a:t>
            </a:r>
            <a:endParaRPr b="1">
              <a:solidFill>
                <a:schemeClr val="dk1"/>
              </a:solidFill>
              <a:latin typeface="Dosis"/>
              <a:ea typeface="Dosis"/>
              <a:cs typeface="Dosis"/>
              <a:sym typeface="Dosi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bb261cf5a5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bb261cf5a5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show that stores where going weeks without in demand products while holding products that never sell.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bb261cf5a5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bb261cf5a5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shows the average based on calculations of products needed in each store </a:t>
            </a:r>
            <a:r>
              <a:rPr b="1" lang="en"/>
              <a:t> per day</a:t>
            </a:r>
            <a:r>
              <a:rPr lang="en"/>
              <a:t> to sufficiently keep up with customer demand on average.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522eb791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522eb791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bb261cf5a5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bb261cf5a5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OOS items and </a:t>
            </a:r>
            <a:r>
              <a:rPr lang="en"/>
              <a:t>frequency</a:t>
            </a:r>
            <a:r>
              <a:rPr lang="en"/>
              <a:t> of refills on orders. THE Best stores had best performance and less stockouts while other stores had worst performance sue to stockouts.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bb261cf5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bb261cf5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found that on average it takes the warehouse 2-4 weeks to supply a store with the products they need and are selling out of.</a:t>
            </a:r>
            <a:endParaRPr b="1">
              <a:solidFill>
                <a:schemeClr val="dk1"/>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also when the warehouse sends products they are only filling orders of up to 5 products.</a:t>
            </a:r>
            <a:endParaRPr b="1">
              <a:solidFill>
                <a:schemeClr val="dk1"/>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this means the loss of potential sales for top selling products is </a:t>
            </a:r>
            <a:r>
              <a:rPr b="1" lang="en">
                <a:solidFill>
                  <a:srgbClr val="FFD966"/>
                </a:solidFill>
                <a:latin typeface="Dosis"/>
                <a:ea typeface="Dosis"/>
                <a:cs typeface="Dosis"/>
                <a:sym typeface="Dosis"/>
              </a:rPr>
              <a:t>-show chart</a:t>
            </a:r>
            <a:endParaRPr b="1">
              <a:solidFill>
                <a:srgbClr val="FFD966"/>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this leads to the determination that for top selling products have a reorder point th stock and inventory management system that is costing super shoppers money is:</a:t>
            </a:r>
            <a:endParaRPr b="1">
              <a:solidFill>
                <a:schemeClr val="dk1"/>
              </a:solidFill>
              <a:latin typeface="Dosis"/>
              <a:ea typeface="Dosis"/>
              <a:cs typeface="Dosis"/>
              <a:sym typeface="Dosis"/>
            </a:endParaRPr>
          </a:p>
          <a:p>
            <a:pPr indent="-298450" lvl="1" marL="9144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to high</a:t>
            </a:r>
            <a:endParaRPr b="1">
              <a:solidFill>
                <a:schemeClr val="dk1"/>
              </a:solidFill>
              <a:latin typeface="Dosis"/>
              <a:ea typeface="Dosis"/>
              <a:cs typeface="Dosis"/>
              <a:sym typeface="Dosis"/>
            </a:endParaRPr>
          </a:p>
          <a:p>
            <a:pPr indent="-298450" lvl="1" marL="9144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inivorty amounts that are to low</a:t>
            </a:r>
            <a:endParaRPr b="1">
              <a:solidFill>
                <a:schemeClr val="dk1"/>
              </a:solidFill>
              <a:latin typeface="Dosis"/>
              <a:ea typeface="Dosis"/>
              <a:cs typeface="Dosis"/>
              <a:sym typeface="Dosis"/>
            </a:endParaRPr>
          </a:p>
          <a:p>
            <a:pPr indent="-298450" lvl="1" marL="914400" rtl="0" algn="l">
              <a:spcBef>
                <a:spcPts val="0"/>
              </a:spcBef>
              <a:spcAft>
                <a:spcPts val="0"/>
              </a:spcAft>
              <a:buClr>
                <a:schemeClr val="dk1"/>
              </a:buClr>
              <a:buSzPts val="1100"/>
              <a:buFont typeface="Dosis"/>
              <a:buChar char="○"/>
            </a:pPr>
            <a:r>
              <a:rPr b="1" lang="en">
                <a:solidFill>
                  <a:schemeClr val="dk1"/>
                </a:solidFill>
                <a:latin typeface="Dosis"/>
                <a:ea typeface="Dosis"/>
                <a:cs typeface="Dosis"/>
                <a:sym typeface="Dosis"/>
              </a:rPr>
              <a:t>and ineffective</a:t>
            </a:r>
            <a:endParaRPr b="1">
              <a:solidFill>
                <a:schemeClr val="dk1"/>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t/>
            </a:r>
            <a:endParaRPr b="1">
              <a:solidFill>
                <a:schemeClr val="dk1"/>
              </a:solidFill>
              <a:latin typeface="Dosis"/>
              <a:ea typeface="Dosis"/>
              <a:cs typeface="Dosis"/>
              <a:sym typeface="Dosi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bb261cf5a5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bb261cf5a5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b="1" lang="en">
                <a:solidFill>
                  <a:schemeClr val="dk1"/>
                </a:solidFill>
              </a:rPr>
              <a:t>STR -Conclusion:</a:t>
            </a:r>
            <a:r>
              <a:rPr lang="en">
                <a:solidFill>
                  <a:schemeClr val="dk1"/>
                </a:solidFill>
              </a:rPr>
              <a:t> the data supports the hypothesis that Increasing inventory and lowering reorder point to stock items faster could meet the demand and increase overall profit in all stores.</a:t>
            </a:r>
            <a:endParaRPr>
              <a:solidFill>
                <a:schemeClr val="dk1"/>
              </a:solidFill>
            </a:endParaRPr>
          </a:p>
          <a:p>
            <a:pPr indent="0" lvl="0" marL="0" rtl="0" algn="l">
              <a:lnSpc>
                <a:spcPct val="200000"/>
              </a:lnSpc>
              <a:spcBef>
                <a:spcPts val="1200"/>
              </a:spcBef>
              <a:spcAft>
                <a:spcPts val="0"/>
              </a:spcAft>
              <a:buNone/>
            </a:pPr>
            <a:r>
              <a:t/>
            </a:r>
            <a:endParaRPr>
              <a:solidFill>
                <a:schemeClr val="dk1"/>
              </a:solidFill>
            </a:endParaRPr>
          </a:p>
          <a:p>
            <a:pPr indent="0" lvl="0" marL="0" rtl="0" algn="l">
              <a:lnSpc>
                <a:spcPct val="200000"/>
              </a:lnSpc>
              <a:spcBef>
                <a:spcPts val="1200"/>
              </a:spcBef>
              <a:spcAft>
                <a:spcPts val="0"/>
              </a:spcAft>
              <a:buNone/>
            </a:pPr>
            <a:r>
              <a:rPr b="1" lang="en">
                <a:solidFill>
                  <a:schemeClr val="dk1"/>
                </a:solidFill>
              </a:rPr>
              <a:t>Sell-through rate</a:t>
            </a:r>
            <a:r>
              <a:rPr lang="en">
                <a:solidFill>
                  <a:schemeClr val="dk1"/>
                </a:solidFill>
              </a:rPr>
              <a:t> is a calculation that is used to measure the amount of product received from Super Shoppers manufacturer against the amount of product sold to your customers in a specified period of time. To calculate it, using the total sales and divide that number by the stock on hand. Multiply this number by 100 to convert it to a percentage. This is an estimate not an exact figure based on the estimated values sold by each store with 95% confidence. This shows us how our demand for sales is not being met due to lack of inventory. </a:t>
            </a:r>
            <a:endParaRPr>
              <a:solidFill>
                <a:schemeClr val="dk1"/>
              </a:solidFill>
            </a:endParaRPr>
          </a:p>
          <a:p>
            <a:pPr indent="0" lvl="0" marL="0" rtl="0" algn="l">
              <a:lnSpc>
                <a:spcPct val="200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bb261cf5a5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bb261cf5a5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434343"/>
              </a:buClr>
              <a:buSzPts val="1100"/>
              <a:buFont typeface="Dosis"/>
              <a:buChar char="●"/>
            </a:pPr>
            <a:r>
              <a:rPr b="1" lang="en">
                <a:solidFill>
                  <a:srgbClr val="434343"/>
                </a:solidFill>
                <a:latin typeface="Dosis"/>
                <a:ea typeface="Dosis"/>
                <a:cs typeface="Dosis"/>
                <a:sym typeface="Dosis"/>
              </a:rPr>
              <a:t>Found that the accounting process was causing delays in in stock causing stock outs such as there authorization </a:t>
            </a:r>
            <a:r>
              <a:rPr b="1" lang="en">
                <a:solidFill>
                  <a:srgbClr val="434343"/>
                </a:solidFill>
                <a:latin typeface="Dosis"/>
                <a:ea typeface="Dosis"/>
                <a:cs typeface="Dosis"/>
                <a:sym typeface="Dosis"/>
              </a:rPr>
              <a:t>process</a:t>
            </a:r>
            <a:endParaRPr b="1">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b="1" lang="en">
                <a:solidFill>
                  <a:srgbClr val="434343"/>
                </a:solidFill>
                <a:latin typeface="Dosis"/>
                <a:ea typeface="Dosis"/>
                <a:cs typeface="Dosis"/>
                <a:sym typeface="Dosis"/>
              </a:rPr>
              <a:t>No sign of formal systems and lean metrics such as EOQ, SQ </a:t>
            </a:r>
            <a:r>
              <a:rPr b="1" lang="en" sz="1200">
                <a:solidFill>
                  <a:srgbClr val="434343"/>
                </a:solidFill>
                <a:latin typeface="Dosis"/>
                <a:ea typeface="Dosis"/>
                <a:cs typeface="Dosis"/>
                <a:sym typeface="Dosis"/>
              </a:rPr>
              <a:t>Continuous Review, Fixed Order Quantity (S Q) System. As demand arises, items are withdrawn from inventory. Simultaneously, the inventory position is updated. </a:t>
            </a:r>
            <a:endParaRPr b="1">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b="1" lang="en">
                <a:solidFill>
                  <a:srgbClr val="434343"/>
                </a:solidFill>
                <a:latin typeface="Dosis"/>
                <a:ea typeface="Dosis"/>
                <a:cs typeface="Dosis"/>
                <a:sym typeface="Dosis"/>
              </a:rPr>
              <a:t>the analysis shows that a leading cause of this is due to  several factors including the accounting department such as:</a:t>
            </a:r>
            <a:endParaRPr b="1">
              <a:solidFill>
                <a:srgbClr val="434343"/>
              </a:solidFill>
              <a:latin typeface="Dosis"/>
              <a:ea typeface="Dosis"/>
              <a:cs typeface="Dosis"/>
              <a:sym typeface="Dosis"/>
            </a:endParaRPr>
          </a:p>
          <a:p>
            <a:pPr indent="-298450" lvl="1" marL="914400" rtl="0" algn="l">
              <a:spcBef>
                <a:spcPts val="0"/>
              </a:spcBef>
              <a:spcAft>
                <a:spcPts val="0"/>
              </a:spcAft>
              <a:buClr>
                <a:srgbClr val="434343"/>
              </a:buClr>
              <a:buSzPts val="1100"/>
              <a:buFont typeface="Dosis"/>
              <a:buChar char="○"/>
            </a:pPr>
            <a:r>
              <a:rPr b="1" lang="en">
                <a:solidFill>
                  <a:srgbClr val="434343"/>
                </a:solidFill>
                <a:latin typeface="Dosis"/>
                <a:ea typeface="Dosis"/>
                <a:cs typeface="Dosis"/>
                <a:sym typeface="Dosis"/>
              </a:rPr>
              <a:t>all stores use  their own servers and price updates from accounting are done by awaiting on accounting department to send them a spreadsheet</a:t>
            </a:r>
            <a:endParaRPr b="1">
              <a:solidFill>
                <a:srgbClr val="434343"/>
              </a:solidFill>
              <a:latin typeface="Dosis"/>
              <a:ea typeface="Dosis"/>
              <a:cs typeface="Dosis"/>
              <a:sym typeface="Dosis"/>
            </a:endParaRPr>
          </a:p>
          <a:p>
            <a:pPr indent="-298450" lvl="2" marL="1371600" rtl="0" algn="l">
              <a:spcBef>
                <a:spcPts val="0"/>
              </a:spcBef>
              <a:spcAft>
                <a:spcPts val="0"/>
              </a:spcAft>
              <a:buClr>
                <a:srgbClr val="434343"/>
              </a:buClr>
              <a:buSzPts val="1100"/>
              <a:buFont typeface="Dosis"/>
              <a:buChar char="■"/>
            </a:pPr>
            <a:r>
              <a:rPr b="1" lang="en">
                <a:solidFill>
                  <a:srgbClr val="434343"/>
                </a:solidFill>
                <a:latin typeface="Dosis"/>
                <a:ea typeface="Dosis"/>
                <a:cs typeface="Dosis"/>
                <a:sym typeface="Dosis"/>
              </a:rPr>
              <a:t>this cost time and is very ineffective whereas a centralized server system for pos and eqq would ensure that product would be replenished on time avoiding stock outs</a:t>
            </a:r>
            <a:endParaRPr b="1">
              <a:solidFill>
                <a:srgbClr val="434343"/>
              </a:solidFill>
              <a:latin typeface="Dosis"/>
              <a:ea typeface="Dosis"/>
              <a:cs typeface="Dosis"/>
              <a:sym typeface="Dosis"/>
            </a:endParaRPr>
          </a:p>
          <a:p>
            <a:pPr indent="-298450" lvl="1" marL="914400" rtl="0" algn="l">
              <a:spcBef>
                <a:spcPts val="0"/>
              </a:spcBef>
              <a:spcAft>
                <a:spcPts val="0"/>
              </a:spcAft>
              <a:buClr>
                <a:srgbClr val="434343"/>
              </a:buClr>
              <a:buSzPts val="1100"/>
              <a:buFont typeface="Dosis"/>
              <a:buChar char="○"/>
            </a:pPr>
            <a:r>
              <a:rPr b="1" lang="en">
                <a:solidFill>
                  <a:srgbClr val="434343"/>
                </a:solidFill>
                <a:latin typeface="Dosis"/>
                <a:ea typeface="Dosis"/>
                <a:cs typeface="Dosis"/>
                <a:sym typeface="Dosis"/>
              </a:rPr>
              <a:t>Another main factor is the accounting process to vet all accounts and brushes this adds an extra week on average before stores are able to replenish their inventory. which is why some of these stores go on average 3-4 weeks without their best selling products.</a:t>
            </a:r>
            <a:endParaRPr b="1">
              <a:solidFill>
                <a:srgbClr val="434343"/>
              </a:solidFill>
              <a:latin typeface="Dosis"/>
              <a:ea typeface="Dosis"/>
              <a:cs typeface="Dosis"/>
              <a:sym typeface="Dosis"/>
            </a:endParaRPr>
          </a:p>
          <a:p>
            <a:pPr indent="0" lvl="0" marL="457200" rtl="0" algn="l">
              <a:spcBef>
                <a:spcPts val="0"/>
              </a:spcBef>
              <a:spcAft>
                <a:spcPts val="0"/>
              </a:spcAft>
              <a:buNone/>
            </a:pPr>
            <a:r>
              <a:t/>
            </a:r>
            <a:endParaRPr b="1">
              <a:solidFill>
                <a:srgbClr val="434343"/>
              </a:solidFill>
              <a:latin typeface="Dosis"/>
              <a:ea typeface="Dosis"/>
              <a:cs typeface="Dosis"/>
              <a:sym typeface="Dosi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571f33f51b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571f33f51b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bb261cf5a5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bb261cf5a5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Out of stock at stores average is too high to meet customer demand.</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stores 1, 2 ,7, and ,10 out of stock on average 3-4 weeks for 35% to 57%  of all products</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Out Of Stock (OOS) average 4 weeks without specific products for all store locations</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Warehouse is only sending a fixed amount of 5 products once the refill order submitted and then it take 2-4 weeks to fill order which is to small</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To may  many points of failure with manual distributed server system in which wich store is responsible for updating its own inventory and price changes that are determined by a spreadsheet from accounting which is not scheduled and randomly applied</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Accounting process and systems require manual entry of data through spreadsheets and outdated systems to check revenue values  accountability is where typos and eros in calculations( human error has to many points of failure in the current process</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Warehouse reorder points are to high for best selling products</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Warehouse inventory amounts for best selling products are to low</a:t>
            </a:r>
            <a:endParaRPr>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rPr lang="en">
                <a:solidFill>
                  <a:srgbClr val="434343"/>
                </a:solidFill>
                <a:latin typeface="Dosis"/>
                <a:ea typeface="Dosis"/>
                <a:cs typeface="Dosis"/>
                <a:sym typeface="Dosis"/>
              </a:rPr>
              <a:t>Warehouse reorder points for worst selling products are to low</a:t>
            </a:r>
            <a:endParaRPr>
              <a:solidFill>
                <a:srgbClr val="434343"/>
              </a:solidFill>
              <a:latin typeface="Dosis"/>
              <a:ea typeface="Dosis"/>
              <a:cs typeface="Dosis"/>
              <a:sym typeface="Dosis"/>
            </a:endParaRPr>
          </a:p>
          <a:p>
            <a:pPr indent="-304800" lvl="0" marL="457200" rtl="0" algn="l">
              <a:spcBef>
                <a:spcPts val="0"/>
              </a:spcBef>
              <a:spcAft>
                <a:spcPts val="0"/>
              </a:spcAft>
              <a:buClr>
                <a:srgbClr val="434343"/>
              </a:buClr>
              <a:buSzPts val="1200"/>
              <a:buFont typeface="Dosis"/>
              <a:buChar char="●"/>
            </a:pPr>
            <a:r>
              <a:rPr lang="en" sz="1200">
                <a:solidFill>
                  <a:srgbClr val="434343"/>
                </a:solidFill>
                <a:latin typeface="Dosis"/>
                <a:ea typeface="Dosis"/>
                <a:cs typeface="Dosis"/>
                <a:sym typeface="Dosis"/>
              </a:rPr>
              <a:t>Implement vendor outsourcing to lower inventory cost, warehouse expenses,  relief from inventory management while optimizing fill rates across all products.</a:t>
            </a:r>
            <a:endParaRPr sz="1200">
              <a:solidFill>
                <a:srgbClr val="434343"/>
              </a:solidFill>
              <a:latin typeface="Dosis"/>
              <a:ea typeface="Dosis"/>
              <a:cs typeface="Dosis"/>
              <a:sym typeface="Dosis"/>
            </a:endParaRPr>
          </a:p>
          <a:p>
            <a:pPr indent="-298450" lvl="0" marL="457200" rtl="0" algn="l">
              <a:spcBef>
                <a:spcPts val="0"/>
              </a:spcBef>
              <a:spcAft>
                <a:spcPts val="0"/>
              </a:spcAft>
              <a:buClr>
                <a:srgbClr val="434343"/>
              </a:buClr>
              <a:buSzPts val="1100"/>
              <a:buFont typeface="Dosis"/>
              <a:buChar char="●"/>
            </a:pPr>
            <a:r>
              <a:t/>
            </a:r>
            <a:endParaRPr>
              <a:solidFill>
                <a:srgbClr val="434343"/>
              </a:solidFill>
              <a:latin typeface="Dosis"/>
              <a:ea typeface="Dosis"/>
              <a:cs typeface="Dosis"/>
              <a:sym typeface="Dosis"/>
            </a:endParaRPr>
          </a:p>
          <a:p>
            <a:pPr indent="0" lvl="0" marL="0" rtl="0" algn="l">
              <a:lnSpc>
                <a:spcPct val="200000"/>
              </a:lnSpc>
              <a:spcBef>
                <a:spcPts val="1200"/>
              </a:spcBef>
              <a:spcAft>
                <a:spcPts val="0"/>
              </a:spcAft>
              <a:buNone/>
            </a:pPr>
            <a:r>
              <a:rPr lang="en">
                <a:solidFill>
                  <a:srgbClr val="434343"/>
                </a:solidFill>
                <a:latin typeface="Dosis"/>
                <a:ea typeface="Dosis"/>
                <a:cs typeface="Dosis"/>
                <a:sym typeface="Dosis"/>
              </a:rPr>
              <a:t>Warehouse inventory amounts for worst selling products are to high (to much stock)</a:t>
            </a:r>
            <a:r>
              <a:rPr lang="en" sz="1200">
                <a:solidFill>
                  <a:srgbClr val="434343"/>
                </a:solidFill>
                <a:latin typeface="Times New Roman"/>
                <a:ea typeface="Times New Roman"/>
                <a:cs typeface="Times New Roman"/>
                <a:sym typeface="Times New Roman"/>
              </a:rPr>
              <a:t> </a:t>
            </a:r>
            <a:endParaRPr sz="12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34343"/>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bb261cf5a5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bb261cf5a5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Dosis"/>
              <a:buChar char="●"/>
            </a:pPr>
            <a:r>
              <a:rPr lang="en">
                <a:solidFill>
                  <a:schemeClr val="dk1"/>
                </a:solidFill>
                <a:latin typeface="Dosis"/>
                <a:ea typeface="Dosis"/>
                <a:cs typeface="Dosis"/>
                <a:sym typeface="Dosis"/>
              </a:rPr>
              <a:t>These issues are costing the company on average</a:t>
            </a:r>
            <a:endParaRPr>
              <a:solidFill>
                <a:schemeClr val="dk1"/>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rPr lang="en">
                <a:solidFill>
                  <a:schemeClr val="dk1"/>
                </a:solidFill>
                <a:latin typeface="Dosis"/>
                <a:ea typeface="Dosis"/>
                <a:cs typeface="Dosis"/>
                <a:sym typeface="Dosis"/>
              </a:rPr>
              <a:t>Show loss of profit margin</a:t>
            </a:r>
            <a:endParaRPr>
              <a:solidFill>
                <a:schemeClr val="dk1"/>
              </a:solidFill>
              <a:latin typeface="Dosis"/>
              <a:ea typeface="Dosis"/>
              <a:cs typeface="Dosis"/>
              <a:sym typeface="Dosis"/>
            </a:endParaRPr>
          </a:p>
          <a:p>
            <a:pPr indent="-298450" lvl="0" marL="457200" rtl="0" algn="l">
              <a:spcBef>
                <a:spcPts val="0"/>
              </a:spcBef>
              <a:spcAft>
                <a:spcPts val="0"/>
              </a:spcAft>
              <a:buClr>
                <a:schemeClr val="dk1"/>
              </a:buClr>
              <a:buSzPts val="1100"/>
              <a:buFont typeface="Dosis"/>
              <a:buChar char="●"/>
            </a:pPr>
            <a:r>
              <a:rPr lang="en">
                <a:solidFill>
                  <a:schemeClr val="dk1"/>
                </a:solidFill>
                <a:latin typeface="Dosis"/>
                <a:ea typeface="Dosis"/>
                <a:cs typeface="Dosis"/>
                <a:sym typeface="Dosis"/>
              </a:rPr>
              <a:t>Show overall loss of profit margin (x 365)</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571f33f51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571f33f51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bb261cf5a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bb261cf5a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broken down Solutions into the three categories based on each SuperShoppers Department.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bb261cf5a5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bb261cf5a5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Dosis"/>
                <a:ea typeface="Dosis"/>
                <a:cs typeface="Dosis"/>
                <a:sym typeface="Dosis"/>
              </a:rPr>
              <a:t>We are going to start with Accounting solutions since many of the main issues and finding stem from this department.</a:t>
            </a:r>
            <a:endParaRPr b="1">
              <a:latin typeface="Dosis"/>
              <a:ea typeface="Dosis"/>
              <a:cs typeface="Dosis"/>
              <a:sym typeface="Dosis"/>
            </a:endParaRPr>
          </a:p>
          <a:p>
            <a:pPr indent="0" lvl="0" marL="0" rtl="0" algn="l">
              <a:lnSpc>
                <a:spcPct val="115000"/>
              </a:lnSpc>
              <a:spcBef>
                <a:spcPts val="0"/>
              </a:spcBef>
              <a:spcAft>
                <a:spcPts val="0"/>
              </a:spcAft>
              <a:buNone/>
            </a:pPr>
            <a:r>
              <a:t/>
            </a:r>
            <a:endParaRPr b="1">
              <a:latin typeface="Dosis"/>
              <a:ea typeface="Dosis"/>
              <a:cs typeface="Dosis"/>
              <a:sym typeface="Dosis"/>
            </a:endParaRPr>
          </a:p>
          <a:p>
            <a:pPr indent="0" lvl="0" marL="0" rtl="0" algn="l">
              <a:lnSpc>
                <a:spcPct val="115000"/>
              </a:lnSpc>
              <a:spcBef>
                <a:spcPts val="0"/>
              </a:spcBef>
              <a:spcAft>
                <a:spcPts val="0"/>
              </a:spcAft>
              <a:buNone/>
            </a:pPr>
            <a:r>
              <a:t/>
            </a:r>
            <a:endParaRPr b="1">
              <a:latin typeface="Dosis"/>
              <a:ea typeface="Dosis"/>
              <a:cs typeface="Dosis"/>
              <a:sym typeface="Dosis"/>
            </a:endParaRPr>
          </a:p>
          <a:p>
            <a:pPr indent="-304800" lvl="0" marL="457200" rtl="0" algn="l">
              <a:lnSpc>
                <a:spcPct val="115000"/>
              </a:lnSpc>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ABC Analytics Minimum and Maximum Levels with Reorder Features such as auto Ordering and Order Cycles, top and Bottom Seller Identification, cloud Inventory Management.</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Avoid human error through individual spreadsheets, counting on employees to do manual data entry</a:t>
            </a:r>
            <a:endParaRPr b="1" sz="1200">
              <a:solidFill>
                <a:srgbClr val="333333"/>
              </a:solidFill>
              <a:latin typeface="Dosis"/>
              <a:ea typeface="Dosis"/>
              <a:cs typeface="Dosis"/>
              <a:sym typeface="Dosis"/>
            </a:endParaRPr>
          </a:p>
          <a:p>
            <a:pPr indent="-304800" lvl="2" marL="1371600" rtl="0" algn="l">
              <a:lnSpc>
                <a:spcPct val="115000"/>
              </a:lnSpc>
              <a:spcBef>
                <a:spcPts val="0"/>
              </a:spcBef>
              <a:spcAft>
                <a:spcPts val="0"/>
              </a:spcAft>
              <a:buClr>
                <a:srgbClr val="333333"/>
              </a:buClr>
              <a:buSzPts val="1200"/>
              <a:buFont typeface="Dosis"/>
              <a:buAutoNum type="romanLcPeriod"/>
            </a:pPr>
            <a:r>
              <a:t/>
            </a:r>
            <a:endParaRPr b="1" sz="1200">
              <a:solidFill>
                <a:srgbClr val="333333"/>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 sz="1200">
                <a:solidFill>
                  <a:schemeClr val="dk1"/>
                </a:solidFill>
                <a:latin typeface="Dosis"/>
                <a:ea typeface="Dosis"/>
                <a:cs typeface="Dosis"/>
                <a:sym typeface="Dosis"/>
              </a:rPr>
              <a:t>Implement Continuous Review, Fixed Order Quantity (S, Q)  control System implements inventory position of an item is monitored continuously and is known at all times. Inventory position of an defined as the number of items held currently in stock plus the number of items on order (Mittal, 2020). As demand arises, items are withdrawn from inventory. Simultaneously, the inventory position is updated. </a:t>
            </a:r>
            <a:endParaRPr b="1" sz="1200">
              <a:solidFill>
                <a:schemeClr val="dk1"/>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Adopt Continuous Review, Fixed Order Quantity (S Q) System. As demand arises, items are withdrawn from inventory. Simultaneously, the inventory position is updated. </a:t>
            </a:r>
            <a:endParaRPr b="1" sz="1200">
              <a:solidFill>
                <a:srgbClr val="333333"/>
              </a:solidFill>
              <a:latin typeface="Dosis"/>
              <a:ea typeface="Dosis"/>
              <a:cs typeface="Dosis"/>
              <a:sym typeface="Dosis"/>
            </a:endParaRPr>
          </a:p>
          <a:p>
            <a:pPr indent="-304800" lvl="0" marL="457200" rtl="0" algn="l">
              <a:lnSpc>
                <a:spcPct val="115000"/>
              </a:lnSpc>
              <a:spcBef>
                <a:spcPts val="0"/>
              </a:spcBef>
              <a:spcAft>
                <a:spcPts val="0"/>
              </a:spcAft>
              <a:buClr>
                <a:srgbClr val="FF0000"/>
              </a:buClr>
              <a:buSzPts val="1200"/>
              <a:buFont typeface="Dosis"/>
              <a:buAutoNum type="arabicPeriod"/>
            </a:pPr>
            <a:r>
              <a:rPr b="1" lang="en" sz="1200">
                <a:solidFill>
                  <a:srgbClr val="FF0000"/>
                </a:solidFill>
                <a:latin typeface="Dosis"/>
                <a:ea typeface="Dosis"/>
                <a:cs typeface="Dosis"/>
                <a:sym typeface="Dosis"/>
              </a:rPr>
              <a:t>Use a centralized server network in house and with Digital Cloud Based POS and tracking solution  all inventory updates are made immediately upon an order, delivery, sale, or return.  This also updates accounting invoices and key metrics. (an example would be like Netsuite or quickbooks)</a:t>
            </a:r>
            <a:endParaRPr b="1" sz="1200">
              <a:solidFill>
                <a:srgbClr val="333333"/>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 sz="1200">
                <a:solidFill>
                  <a:schemeClr val="dk1"/>
                </a:solidFill>
                <a:latin typeface="Dosis"/>
                <a:ea typeface="Dosis"/>
                <a:cs typeface="Dosis"/>
                <a:sym typeface="Dosis"/>
              </a:rPr>
              <a:t>Create efficient Stock Order Cycles  using technology as opposed to the current accounting process which manually has to check revenue amounts to fulfill and approve orders and remove outdated systems such as sending price and margin changes to stores individually through a spreadsheet. Adopt a system that doesn't standardize the margin (20%) across all products the same while taking into account the products performance and sells rate per store per location and per product.</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chemeClr val="dk1"/>
              </a:buClr>
              <a:buSzPts val="1200"/>
              <a:buFont typeface="Dosis"/>
              <a:buAutoNum type="alphaLcPeriod"/>
            </a:pPr>
            <a:r>
              <a:t/>
            </a:r>
            <a:endParaRPr b="1"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 sz="1200">
                <a:solidFill>
                  <a:schemeClr val="dk1"/>
                </a:solidFill>
                <a:latin typeface="Dosis"/>
                <a:ea typeface="Dosis"/>
                <a:cs typeface="Dosis"/>
                <a:sym typeface="Dosis"/>
              </a:rPr>
              <a:t>Implement vendor outsourcing to lower inventory cost, warehouse expenses,  relief from inventory management while optimizing fill rates across all products.</a:t>
            </a:r>
            <a:endParaRPr b="1" sz="1200">
              <a:solidFill>
                <a:schemeClr val="dk1"/>
              </a:solidFill>
              <a:latin typeface="Dosis"/>
              <a:ea typeface="Dosis"/>
              <a:cs typeface="Dosis"/>
              <a:sym typeface="Dosis"/>
            </a:endParaRPr>
          </a:p>
          <a:p>
            <a:pPr indent="-298450" lvl="1" marL="914400" marR="152400" rtl="0" algn="l">
              <a:lnSpc>
                <a:spcPct val="115000"/>
              </a:lnSpc>
              <a:spcBef>
                <a:spcPts val="0"/>
              </a:spcBef>
              <a:spcAft>
                <a:spcPts val="0"/>
              </a:spcAft>
              <a:buClr>
                <a:srgbClr val="333333"/>
              </a:buClr>
              <a:buSzPts val="1100"/>
              <a:buFont typeface="Dosis"/>
              <a:buAutoNum type="alphaLcPeriod"/>
            </a:pPr>
            <a:r>
              <a:rPr b="1" lang="en">
                <a:solidFill>
                  <a:srgbClr val="333333"/>
                </a:solidFill>
                <a:highlight>
                  <a:srgbClr val="FFFFFF"/>
                </a:highlight>
                <a:latin typeface="Dosis"/>
                <a:ea typeface="Dosis"/>
                <a:cs typeface="Dosis"/>
                <a:sym typeface="Dosis"/>
              </a:rPr>
              <a:t>Lower Inventory Cost.</a:t>
            </a:r>
            <a:endParaRPr b="1">
              <a:solidFill>
                <a:srgbClr val="333333"/>
              </a:solidFill>
              <a:highlight>
                <a:srgbClr val="FFFFFF"/>
              </a:highlight>
              <a:latin typeface="Dosis"/>
              <a:ea typeface="Dosis"/>
              <a:cs typeface="Dosis"/>
              <a:sym typeface="Dosis"/>
            </a:endParaRPr>
          </a:p>
          <a:p>
            <a:pPr indent="-298450" lvl="1" marL="914400" marR="139700" rtl="0" algn="l">
              <a:lnSpc>
                <a:spcPct val="115000"/>
              </a:lnSpc>
              <a:spcBef>
                <a:spcPts val="0"/>
              </a:spcBef>
              <a:spcAft>
                <a:spcPts val="0"/>
              </a:spcAft>
              <a:buClr>
                <a:srgbClr val="333333"/>
              </a:buClr>
              <a:buSzPts val="1100"/>
              <a:buFont typeface="Dosis"/>
              <a:buAutoNum type="alphaLcPeriod"/>
            </a:pPr>
            <a:r>
              <a:rPr b="1" lang="en">
                <a:solidFill>
                  <a:srgbClr val="333333"/>
                </a:solidFill>
                <a:latin typeface="Dosis"/>
                <a:ea typeface="Dosis"/>
                <a:cs typeface="Dosis"/>
                <a:sym typeface="Dosis"/>
              </a:rPr>
              <a:t>Less Warehousing operation expenses.</a:t>
            </a:r>
            <a:endParaRPr b="1">
              <a:solidFill>
                <a:srgbClr val="333333"/>
              </a:solidFill>
              <a:latin typeface="Dosis"/>
              <a:ea typeface="Dosis"/>
              <a:cs typeface="Dosis"/>
              <a:sym typeface="Dosis"/>
            </a:endParaRPr>
          </a:p>
          <a:p>
            <a:pPr indent="-298450" lvl="1" marL="914400" marR="139700" rtl="0" algn="l">
              <a:lnSpc>
                <a:spcPct val="115000"/>
              </a:lnSpc>
              <a:spcBef>
                <a:spcPts val="0"/>
              </a:spcBef>
              <a:spcAft>
                <a:spcPts val="0"/>
              </a:spcAft>
              <a:buClr>
                <a:srgbClr val="333333"/>
              </a:buClr>
              <a:buSzPts val="1100"/>
              <a:buFont typeface="Dosis"/>
              <a:buAutoNum type="alphaLcPeriod"/>
            </a:pPr>
            <a:r>
              <a:rPr b="1" lang="en">
                <a:solidFill>
                  <a:srgbClr val="333333"/>
                </a:solidFill>
                <a:latin typeface="Dosis"/>
                <a:ea typeface="Dosis"/>
                <a:cs typeface="Dosis"/>
                <a:sym typeface="Dosis"/>
              </a:rPr>
              <a:t>Managed inventory is the most important task.</a:t>
            </a:r>
            <a:endParaRPr b="1">
              <a:solidFill>
                <a:srgbClr val="333333"/>
              </a:solidFill>
              <a:latin typeface="Dosis"/>
              <a:ea typeface="Dosis"/>
              <a:cs typeface="Dosis"/>
              <a:sym typeface="Dosis"/>
            </a:endParaRPr>
          </a:p>
          <a:p>
            <a:pPr indent="-298450" lvl="1" marL="914400" marR="139700" rtl="0" algn="l">
              <a:lnSpc>
                <a:spcPct val="115000"/>
              </a:lnSpc>
              <a:spcBef>
                <a:spcPts val="0"/>
              </a:spcBef>
              <a:spcAft>
                <a:spcPts val="0"/>
              </a:spcAft>
              <a:buClr>
                <a:srgbClr val="333333"/>
              </a:buClr>
              <a:buSzPts val="1100"/>
              <a:buFont typeface="Dosis"/>
              <a:buAutoNum type="alphaLcPeriod"/>
            </a:pPr>
            <a:r>
              <a:rPr b="1" lang="en">
                <a:solidFill>
                  <a:srgbClr val="333333"/>
                </a:solidFill>
                <a:latin typeface="Dosis"/>
                <a:ea typeface="Dosis"/>
                <a:cs typeface="Dosis"/>
                <a:sym typeface="Dosis"/>
              </a:rPr>
              <a:t>Optimize the fill rate at lower cost.</a:t>
            </a:r>
            <a:endParaRPr b="1" sz="1200">
              <a:solidFill>
                <a:srgbClr val="333333"/>
              </a:solidFill>
              <a:latin typeface="Dosis"/>
              <a:ea typeface="Dosis"/>
              <a:cs typeface="Dosis"/>
              <a:sym typeface="Dosis"/>
            </a:endParaRPr>
          </a:p>
          <a:p>
            <a:pPr indent="-304800" lvl="0" marL="457200" rtl="0" algn="l">
              <a:lnSpc>
                <a:spcPct val="115000"/>
              </a:lnSpc>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Implement tracking and data location of key metrics and indicators such as:</a:t>
            </a:r>
            <a:endParaRPr b="1" sz="1200">
              <a:solidFill>
                <a:srgbClr val="333333"/>
              </a:solidFill>
              <a:latin typeface="Dosis"/>
              <a:ea typeface="Dosis"/>
              <a:cs typeface="Dosis"/>
              <a:sym typeface="Dosis"/>
            </a:endParaRPr>
          </a:p>
          <a:p>
            <a:pPr indent="-304800" lvl="1" marL="914400" marR="152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Instantaneous Supply Model (ISM)</a:t>
            </a:r>
            <a:endParaRPr b="1" sz="1200">
              <a:solidFill>
                <a:srgbClr val="333333"/>
              </a:solidFill>
              <a:latin typeface="Dosis"/>
              <a:ea typeface="Dosis"/>
              <a:cs typeface="Dosis"/>
              <a:sym typeface="Dosis"/>
            </a:endParaRPr>
          </a:p>
          <a:p>
            <a:pPr indent="-304800" lvl="1" marL="914400" marR="152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Dynamic Inventory Control</a:t>
            </a:r>
            <a:endParaRPr b="1" sz="1200">
              <a:solidFill>
                <a:srgbClr val="333333"/>
              </a:solidFill>
              <a:latin typeface="Dosis"/>
              <a:ea typeface="Dosis"/>
              <a:cs typeface="Dosis"/>
              <a:sym typeface="Dosis"/>
            </a:endParaRPr>
          </a:p>
          <a:p>
            <a:pPr indent="-304800" lvl="1" marL="914400" marR="152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Stochastic Inventory Models</a:t>
            </a:r>
            <a:endParaRPr b="1" sz="1200">
              <a:solidFill>
                <a:srgbClr val="333333"/>
              </a:solidFill>
              <a:latin typeface="Dosis"/>
              <a:ea typeface="Dosis"/>
              <a:cs typeface="Dosis"/>
              <a:sym typeface="Dosis"/>
            </a:endParaRPr>
          </a:p>
          <a:p>
            <a:pPr indent="-304800" lvl="1" marL="914400" marR="152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Multi- Inventory Models</a:t>
            </a:r>
            <a:endParaRPr b="1" sz="1200">
              <a:solidFill>
                <a:srgbClr val="333333"/>
              </a:solidFill>
              <a:latin typeface="Dosis"/>
              <a:ea typeface="Dosis"/>
              <a:cs typeface="Dosis"/>
              <a:sym typeface="Dosis"/>
            </a:endParaRPr>
          </a:p>
          <a:p>
            <a:pPr indent="-304800" lvl="1" marL="914400" marR="152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Selective Inventory Models</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ROI</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Customer conversion rates</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CI metrics</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Inventory turnover rates</a:t>
            </a:r>
            <a:endParaRPr b="1" sz="1200">
              <a:solidFill>
                <a:srgbClr val="333333"/>
              </a:solidFill>
              <a:latin typeface="Dosis"/>
              <a:ea typeface="Dosis"/>
              <a:cs typeface="Dosis"/>
              <a:sym typeface="Dosis"/>
            </a:endParaRPr>
          </a:p>
          <a:p>
            <a:pPr indent="-304800" lvl="1" marL="914400" rtl="0" algn="l">
              <a:lnSpc>
                <a:spcPct val="115000"/>
              </a:lnSpc>
              <a:spcBef>
                <a:spcPts val="0"/>
              </a:spcBef>
              <a:spcAft>
                <a:spcPts val="0"/>
              </a:spcAft>
              <a:buClr>
                <a:srgbClr val="333333"/>
              </a:buClr>
              <a:buSzPts val="1200"/>
              <a:buFont typeface="Dosis"/>
              <a:buChar char="○"/>
            </a:pPr>
            <a:r>
              <a:rPr b="1" lang="en" sz="1200">
                <a:solidFill>
                  <a:srgbClr val="333333"/>
                </a:solidFill>
                <a:latin typeface="Dosis"/>
                <a:ea typeface="Dosis"/>
                <a:cs typeface="Dosis"/>
                <a:sym typeface="Dosis"/>
              </a:rPr>
              <a:t>Sales velocity</a:t>
            </a:r>
            <a:endParaRPr b="1" sz="1200">
              <a:solidFill>
                <a:srgbClr val="333333"/>
              </a:solidFill>
              <a:latin typeface="Dosis"/>
              <a:ea typeface="Dosis"/>
              <a:cs typeface="Dosis"/>
              <a:sym typeface="Dosis"/>
            </a:endParaRPr>
          </a:p>
          <a:p>
            <a:pPr indent="0" lvl="0" marL="457200" rtl="0" algn="l">
              <a:lnSpc>
                <a:spcPct val="115000"/>
              </a:lnSpc>
              <a:spcBef>
                <a:spcPts val="0"/>
              </a:spcBef>
              <a:spcAft>
                <a:spcPts val="0"/>
              </a:spcAft>
              <a:buNone/>
            </a:pPr>
            <a:r>
              <a:t/>
            </a:r>
            <a:endParaRPr b="1" sz="1200">
              <a:solidFill>
                <a:srgbClr val="333333"/>
              </a:solidFill>
              <a:latin typeface="Dosis"/>
              <a:ea typeface="Dosis"/>
              <a:cs typeface="Dosis"/>
              <a:sym typeface="Dosi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61854c95c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1854c95c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a:t>
            </a:r>
            <a:r>
              <a:rPr lang="en"/>
              <a:t>initial</a:t>
            </a:r>
            <a:r>
              <a:rPr lang="en"/>
              <a:t> analysis and subject intro to guide the presentation:</a:t>
            </a:r>
            <a:endParaRPr/>
          </a:p>
          <a:p>
            <a:pPr indent="0" lvl="0" marL="0" rtl="0" algn="l">
              <a:spcBef>
                <a:spcPts val="0"/>
              </a:spcBef>
              <a:spcAft>
                <a:spcPts val="0"/>
              </a:spcAft>
              <a:buNone/>
            </a:pPr>
            <a:r>
              <a:t/>
            </a:r>
            <a:endParaRPr/>
          </a:p>
          <a:p>
            <a:pPr indent="0" lvl="0" marL="0" rtl="0" algn="l">
              <a:lnSpc>
                <a:spcPct val="2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Supper shoppers has 3 main departments we will be using two analyze and Report analytical visualizations based on the need and operations of each department.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bb261cf5a5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bb261cf5a5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Clr>
                <a:srgbClr val="333333"/>
              </a:buClr>
              <a:buSzPts val="1100"/>
              <a:buFont typeface="Dosis"/>
              <a:buAutoNum type="arabicPeriod"/>
            </a:pPr>
            <a:r>
              <a:rPr b="1" lang="en" sz="1200">
                <a:solidFill>
                  <a:srgbClr val="333333"/>
                </a:solidFill>
                <a:latin typeface="Dosis"/>
                <a:ea typeface="Dosis"/>
                <a:cs typeface="Dosis"/>
                <a:sym typeface="Dosis"/>
              </a:rPr>
              <a:t>Verify all receivables with packing slips and Purchase Orders through digital cloud-based technology as a payment basis for the accounts payable office.</a:t>
            </a:r>
            <a:endParaRPr b="1" sz="1200">
              <a:solidFill>
                <a:srgbClr val="333333"/>
              </a:solidFill>
              <a:latin typeface="Dosis"/>
              <a:ea typeface="Dosis"/>
              <a:cs typeface="Dosis"/>
              <a:sym typeface="Dosis"/>
            </a:endParaRPr>
          </a:p>
          <a:p>
            <a:pPr indent="0" lvl="0" marL="457200" rtl="0" algn="l">
              <a:spcBef>
                <a:spcPts val="0"/>
              </a:spcBef>
              <a:spcAft>
                <a:spcPts val="0"/>
              </a:spcAft>
              <a:buNone/>
            </a:pPr>
            <a:r>
              <a:t/>
            </a:r>
            <a:endParaRPr b="1" sz="1200">
              <a:solidFill>
                <a:srgbClr val="333333"/>
              </a:solidFill>
              <a:latin typeface="Dosis"/>
              <a:ea typeface="Dosis"/>
              <a:cs typeface="Dosis"/>
              <a:sym typeface="Dosis"/>
            </a:endParaRPr>
          </a:p>
          <a:p>
            <a:pPr indent="-298450" lvl="0" marL="457200" marR="139700" rtl="0" algn="l">
              <a:spcBef>
                <a:spcPts val="0"/>
              </a:spcBef>
              <a:spcAft>
                <a:spcPts val="0"/>
              </a:spcAft>
              <a:buClr>
                <a:srgbClr val="333333"/>
              </a:buClr>
              <a:buSzPts val="1100"/>
              <a:buFont typeface="Dosis"/>
              <a:buAutoNum type="arabicPeriod"/>
            </a:pPr>
            <a:r>
              <a:rPr b="1" lang="en" sz="1200">
                <a:solidFill>
                  <a:srgbClr val="333333"/>
                </a:solidFill>
                <a:latin typeface="Dosis"/>
                <a:ea typeface="Dosis"/>
                <a:cs typeface="Dosis"/>
                <a:sym typeface="Dosis"/>
              </a:rPr>
              <a:t>Strategically Implementing multiple warehouses from east to west or north to south allowing supper Shoppers company the ability to pull orders in a distributed manner separately adjusting the supply chain of products to all its demand.</a:t>
            </a:r>
            <a:endParaRPr b="1" sz="1200">
              <a:solidFill>
                <a:srgbClr val="333333"/>
              </a:solidFill>
              <a:latin typeface="Dosis"/>
              <a:ea typeface="Dosis"/>
              <a:cs typeface="Dosis"/>
              <a:sym typeface="Dosis"/>
            </a:endParaRPr>
          </a:p>
          <a:p>
            <a:pPr indent="0" lvl="0" marL="457200" marR="139700" rtl="0" algn="l">
              <a:spcBef>
                <a:spcPts val="1200"/>
              </a:spcBef>
              <a:spcAft>
                <a:spcPts val="0"/>
              </a:spcAft>
              <a:buNone/>
            </a:pPr>
            <a:r>
              <a:t/>
            </a:r>
            <a:endParaRPr b="1" sz="1200">
              <a:solidFill>
                <a:srgbClr val="333333"/>
              </a:solidFill>
              <a:latin typeface="Dosis"/>
              <a:ea typeface="Dosis"/>
              <a:cs typeface="Dosis"/>
              <a:sym typeface="Dosis"/>
            </a:endParaRPr>
          </a:p>
          <a:p>
            <a:pPr indent="-298450" lvl="0" marL="457200" marR="152400" rtl="0" algn="l">
              <a:spcBef>
                <a:spcPts val="1200"/>
              </a:spcBef>
              <a:spcAft>
                <a:spcPts val="0"/>
              </a:spcAft>
              <a:buClr>
                <a:schemeClr val="dk1"/>
              </a:buClr>
              <a:buSzPts val="1100"/>
              <a:buFont typeface="Dosis"/>
              <a:buAutoNum type="arabicPeriod"/>
            </a:pPr>
            <a:r>
              <a:rPr b="1" lang="en" sz="1200">
                <a:solidFill>
                  <a:srgbClr val="333333"/>
                </a:solidFill>
                <a:latin typeface="Dosis"/>
                <a:ea typeface="Dosis"/>
                <a:cs typeface="Dosis"/>
                <a:sym typeface="Dosis"/>
              </a:rPr>
              <a:t>lean process to </a:t>
            </a:r>
            <a:r>
              <a:rPr b="1" lang="en" sz="1200">
                <a:solidFill>
                  <a:srgbClr val="333333"/>
                </a:solidFill>
                <a:latin typeface="Dosis"/>
                <a:ea typeface="Dosis"/>
                <a:cs typeface="Dosis"/>
                <a:sym typeface="Dosis"/>
              </a:rPr>
              <a:t>implement</a:t>
            </a:r>
            <a:r>
              <a:rPr b="1" lang="en" sz="1200">
                <a:solidFill>
                  <a:srgbClr val="333333"/>
                </a:solidFill>
                <a:latin typeface="Dosis"/>
                <a:ea typeface="Dosis"/>
                <a:cs typeface="Dosis"/>
                <a:sym typeface="Dosis"/>
              </a:rPr>
              <a:t> , schedules, establishing </a:t>
            </a:r>
            <a:r>
              <a:rPr b="1" lang="en" sz="1200">
                <a:solidFill>
                  <a:srgbClr val="333333"/>
                </a:solidFill>
                <a:latin typeface="Dosis"/>
                <a:ea typeface="Dosis"/>
                <a:cs typeface="Dosis"/>
                <a:sym typeface="Dosis"/>
              </a:rPr>
              <a:t>warehouse</a:t>
            </a:r>
            <a:r>
              <a:rPr b="1" lang="en" sz="1200">
                <a:solidFill>
                  <a:srgbClr val="333333"/>
                </a:solidFill>
                <a:latin typeface="Dosis"/>
                <a:ea typeface="Dosis"/>
                <a:cs typeface="Dosis"/>
                <a:sym typeface="Dosis"/>
              </a:rPr>
              <a:t> KPIs Categorize Inventory, use  ABC Analysis hierarchy, Implement Reorder Point Formulas, Just-in-time system, or Kanban system </a:t>
            </a:r>
            <a:r>
              <a:rPr b="1" i="1" lang="en" sz="1200">
                <a:solidFill>
                  <a:srgbClr val="333333"/>
                </a:solidFill>
                <a:latin typeface="Dosis"/>
                <a:ea typeface="Dosis"/>
                <a:cs typeface="Dosis"/>
                <a:sym typeface="Dosis"/>
              </a:rPr>
              <a:t>(DEAR Systems, 2017), (Systems, 2017).</a:t>
            </a:r>
            <a:endParaRPr b="1" i="1" sz="1200">
              <a:solidFill>
                <a:srgbClr val="333333"/>
              </a:solidFill>
              <a:latin typeface="Dosis"/>
              <a:ea typeface="Dosis"/>
              <a:cs typeface="Dosis"/>
              <a:sym typeface="Dosis"/>
            </a:endParaRPr>
          </a:p>
          <a:p>
            <a:pPr indent="0" lvl="0" marL="457200" marR="152400" rtl="0" algn="l">
              <a:spcBef>
                <a:spcPts val="1200"/>
              </a:spcBef>
              <a:spcAft>
                <a:spcPts val="0"/>
              </a:spcAft>
              <a:buNone/>
            </a:pPr>
            <a:r>
              <a:t/>
            </a:r>
            <a:endParaRPr b="1" i="1" sz="1200">
              <a:solidFill>
                <a:srgbClr val="333333"/>
              </a:solidFill>
              <a:latin typeface="Dosis"/>
              <a:ea typeface="Dosis"/>
              <a:cs typeface="Dosis"/>
              <a:sym typeface="Dosis"/>
            </a:endParaRPr>
          </a:p>
          <a:p>
            <a:pPr indent="-304800" lvl="0" marL="457200" rtl="0" algn="l">
              <a:spcBef>
                <a:spcPts val="1200"/>
              </a:spcBef>
              <a:spcAft>
                <a:spcPts val="0"/>
              </a:spcAft>
              <a:buClr>
                <a:srgbClr val="333333"/>
              </a:buClr>
              <a:buSzPts val="1200"/>
              <a:buFont typeface="Dosis"/>
              <a:buAutoNum type="arabicPeriod"/>
            </a:pPr>
            <a:r>
              <a:rPr b="1" lang="en" sz="1200">
                <a:solidFill>
                  <a:srgbClr val="434343"/>
                </a:solidFill>
                <a:latin typeface="Dosis"/>
                <a:ea typeface="Dosis"/>
                <a:cs typeface="Dosis"/>
                <a:sym typeface="Dosis"/>
              </a:rPr>
              <a:t>Centralizing the Warehousing &amp; Server capabilities: The company can start a new centralized warehouse and network infrastructure to remove independent servers which all act as a point of failure when they are distributed. </a:t>
            </a:r>
            <a:endParaRPr b="1" sz="1200">
              <a:solidFill>
                <a:srgbClr val="434343"/>
              </a:solidFill>
              <a:latin typeface="Dosis"/>
              <a:ea typeface="Dosis"/>
              <a:cs typeface="Dosis"/>
              <a:sym typeface="Dosis"/>
            </a:endParaRPr>
          </a:p>
          <a:p>
            <a:pPr indent="0" lvl="0" marL="457200" rtl="0" algn="l">
              <a:spcBef>
                <a:spcPts val="0"/>
              </a:spcBef>
              <a:spcAft>
                <a:spcPts val="0"/>
              </a:spcAft>
              <a:buNone/>
            </a:pPr>
            <a:r>
              <a:t/>
            </a:r>
            <a:endParaRPr b="1" sz="1200">
              <a:solidFill>
                <a:srgbClr val="434343"/>
              </a:solidFill>
              <a:latin typeface="Dosis"/>
              <a:ea typeface="Dosis"/>
              <a:cs typeface="Dosis"/>
              <a:sym typeface="Dosis"/>
            </a:endParaRPr>
          </a:p>
          <a:p>
            <a:pPr indent="-304800" lvl="0" marL="457200" rtl="0" algn="l">
              <a:spcBef>
                <a:spcPts val="0"/>
              </a:spcBef>
              <a:spcAft>
                <a:spcPts val="0"/>
              </a:spcAft>
              <a:buClr>
                <a:srgbClr val="434343"/>
              </a:buClr>
              <a:buSzPts val="1200"/>
              <a:buFont typeface="Dosis"/>
              <a:buAutoNum type="arabicPeriod"/>
            </a:pPr>
            <a:r>
              <a:rPr b="1" lang="en" sz="1200">
                <a:solidFill>
                  <a:schemeClr val="dk1"/>
                </a:solidFill>
                <a:latin typeface="Dosis"/>
                <a:ea typeface="Dosis"/>
                <a:cs typeface="Dosis"/>
                <a:sym typeface="Dosis"/>
              </a:rPr>
              <a:t>Daily inventory assessment and analyzing processes </a:t>
            </a:r>
            <a:r>
              <a:rPr b="1" lang="en" sz="1200">
                <a:solidFill>
                  <a:schemeClr val="dk1"/>
                </a:solidFill>
                <a:highlight>
                  <a:srgbClr val="FFFFFF"/>
                </a:highlight>
                <a:latin typeface="Dosis"/>
                <a:ea typeface="Dosis"/>
                <a:cs typeface="Dosis"/>
                <a:sym typeface="Dosis"/>
              </a:rPr>
              <a:t>Using systematic inventory management techniques. This will </a:t>
            </a:r>
            <a:r>
              <a:rPr b="1" lang="en" sz="1200">
                <a:solidFill>
                  <a:schemeClr val="dk1"/>
                </a:solidFill>
                <a:highlight>
                  <a:srgbClr val="FFFFFF"/>
                </a:highlight>
                <a:latin typeface="Dosis"/>
                <a:ea typeface="Dosis"/>
                <a:cs typeface="Dosis"/>
                <a:sym typeface="Dosis"/>
              </a:rPr>
              <a:t>require</a:t>
            </a:r>
            <a:r>
              <a:rPr b="1" lang="en" sz="1200">
                <a:solidFill>
                  <a:schemeClr val="dk1"/>
                </a:solidFill>
                <a:highlight>
                  <a:srgbClr val="FFFFFF"/>
                </a:highlight>
                <a:latin typeface="Dosis"/>
                <a:ea typeface="Dosis"/>
                <a:cs typeface="Dosis"/>
                <a:sym typeface="Dosis"/>
              </a:rPr>
              <a:t> </a:t>
            </a:r>
            <a:r>
              <a:rPr b="1" lang="en" sz="1200">
                <a:solidFill>
                  <a:srgbClr val="333333"/>
                </a:solidFill>
                <a:latin typeface="Dosis"/>
                <a:ea typeface="Dosis"/>
                <a:cs typeface="Dosis"/>
                <a:sym typeface="Dosis"/>
              </a:rPr>
              <a:t>Training staff to use the technology and inventory management techniques.</a:t>
            </a:r>
            <a:endParaRPr b="1" sz="1200">
              <a:solidFill>
                <a:srgbClr val="333333"/>
              </a:solidFill>
              <a:latin typeface="Dosis"/>
              <a:ea typeface="Dosis"/>
              <a:cs typeface="Dosis"/>
              <a:sym typeface="Dosis"/>
            </a:endParaRPr>
          </a:p>
          <a:p>
            <a:pPr indent="0" lvl="0" marL="457200" rtl="0" algn="l">
              <a:spcBef>
                <a:spcPts val="0"/>
              </a:spcBef>
              <a:spcAft>
                <a:spcPts val="0"/>
              </a:spcAft>
              <a:buNone/>
            </a:pPr>
            <a:r>
              <a:t/>
            </a:r>
            <a:endParaRPr b="1" sz="1200">
              <a:solidFill>
                <a:srgbClr val="333333"/>
              </a:solidFill>
              <a:latin typeface="Dosis"/>
              <a:ea typeface="Dosis"/>
              <a:cs typeface="Dosis"/>
              <a:sym typeface="Dosis"/>
            </a:endParaRPr>
          </a:p>
          <a:p>
            <a:pPr indent="-304800" lvl="0" marL="457200" rtl="0" algn="l">
              <a:spcBef>
                <a:spcPts val="0"/>
              </a:spcBef>
              <a:spcAft>
                <a:spcPts val="0"/>
              </a:spcAft>
              <a:buClr>
                <a:schemeClr val="dk1"/>
              </a:buClr>
              <a:buSzPts val="1200"/>
              <a:buFont typeface="Dosis"/>
              <a:buAutoNum type="arabicPeriod"/>
            </a:pPr>
            <a:r>
              <a:rPr b="1" lang="en" sz="1200">
                <a:solidFill>
                  <a:schemeClr val="dk1"/>
                </a:solidFill>
                <a:latin typeface="Dosis"/>
                <a:ea typeface="Dosis"/>
                <a:cs typeface="Dosis"/>
                <a:sym typeface="Dosis"/>
              </a:rPr>
              <a:t>Adopt </a:t>
            </a:r>
            <a:r>
              <a:rPr b="1" lang="en" sz="1200">
                <a:solidFill>
                  <a:schemeClr val="dk1"/>
                </a:solidFill>
                <a:latin typeface="Dosis"/>
                <a:ea typeface="Dosis"/>
                <a:cs typeface="Dosis"/>
                <a:sym typeface="Dosis"/>
              </a:rPr>
              <a:t>inventory</a:t>
            </a:r>
            <a:r>
              <a:rPr b="1" lang="en" sz="1200">
                <a:solidFill>
                  <a:schemeClr val="dk1"/>
                </a:solidFill>
                <a:latin typeface="Dosis"/>
                <a:ea typeface="Dosis"/>
                <a:cs typeface="Dosis"/>
                <a:sym typeface="Dosis"/>
              </a:rPr>
              <a:t> </a:t>
            </a:r>
            <a:r>
              <a:rPr b="1" lang="en" sz="1200">
                <a:solidFill>
                  <a:schemeClr val="dk1"/>
                </a:solidFill>
                <a:latin typeface="Dosis"/>
                <a:ea typeface="Dosis"/>
                <a:cs typeface="Dosis"/>
                <a:sym typeface="Dosis"/>
              </a:rPr>
              <a:t>management</a:t>
            </a:r>
            <a:r>
              <a:rPr b="1" lang="en" sz="1200">
                <a:solidFill>
                  <a:schemeClr val="dk1"/>
                </a:solidFill>
                <a:latin typeface="Dosis"/>
                <a:ea typeface="Dosis"/>
                <a:cs typeface="Dosis"/>
                <a:sym typeface="Dosis"/>
              </a:rPr>
              <a:t> </a:t>
            </a:r>
            <a:r>
              <a:rPr b="1" lang="en" sz="1200">
                <a:solidFill>
                  <a:schemeClr val="dk1"/>
                </a:solidFill>
                <a:latin typeface="Dosis"/>
                <a:ea typeface="Dosis"/>
                <a:cs typeface="Dosis"/>
                <a:sym typeface="Dosis"/>
              </a:rPr>
              <a:t>process</a:t>
            </a:r>
            <a:r>
              <a:rPr b="1" lang="en" sz="1200">
                <a:solidFill>
                  <a:schemeClr val="dk1"/>
                </a:solidFill>
                <a:latin typeface="Dosis"/>
                <a:ea typeface="Dosis"/>
                <a:cs typeface="Dosis"/>
                <a:sym typeface="Dosis"/>
              </a:rPr>
              <a:t> and solutions that will allow for dynamic adjustment of reorder points of products . Based of products performance specific to its store location. New technology to connect data, track metrics, and gian </a:t>
            </a:r>
            <a:r>
              <a:rPr b="1" lang="en" sz="1200">
                <a:solidFill>
                  <a:schemeClr val="dk1"/>
                </a:solidFill>
                <a:latin typeface="Dosis"/>
                <a:ea typeface="Dosis"/>
                <a:cs typeface="Dosis"/>
                <a:sym typeface="Dosis"/>
              </a:rPr>
              <a:t>real time</a:t>
            </a:r>
            <a:r>
              <a:rPr b="1" lang="en" sz="1200">
                <a:solidFill>
                  <a:schemeClr val="dk1"/>
                </a:solidFill>
                <a:latin typeface="Dosis"/>
                <a:ea typeface="Dosis"/>
                <a:cs typeface="Dosis"/>
                <a:sym typeface="Dosis"/>
              </a:rPr>
              <a:t> updates of </a:t>
            </a:r>
            <a:r>
              <a:rPr b="1" lang="en" sz="1200">
                <a:solidFill>
                  <a:schemeClr val="dk1"/>
                </a:solidFill>
                <a:latin typeface="Dosis"/>
                <a:ea typeface="Dosis"/>
                <a:cs typeface="Dosis"/>
                <a:sym typeface="Dosis"/>
              </a:rPr>
              <a:t>inventory</a:t>
            </a:r>
            <a:r>
              <a:rPr b="1" lang="en" sz="1200">
                <a:solidFill>
                  <a:schemeClr val="dk1"/>
                </a:solidFill>
                <a:latin typeface="Dosis"/>
                <a:ea typeface="Dosis"/>
                <a:cs typeface="Dosis"/>
                <a:sym typeface="Dosis"/>
              </a:rPr>
              <a:t>.</a:t>
            </a:r>
            <a:endParaRPr b="1" sz="1200">
              <a:solidFill>
                <a:schemeClr val="dk1"/>
              </a:solidFill>
              <a:latin typeface="Dosis"/>
              <a:ea typeface="Dosis"/>
              <a:cs typeface="Dosis"/>
              <a:sym typeface="Dosis"/>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bb261cf5a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bb261cf5a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333333"/>
              </a:solidFill>
              <a:latin typeface="Dosis"/>
              <a:ea typeface="Dosis"/>
              <a:cs typeface="Dosis"/>
              <a:sym typeface="Dosis"/>
            </a:endParaRPr>
          </a:p>
          <a:p>
            <a:pPr indent="0" lvl="0" marL="0" rtl="0" algn="l">
              <a:spcBef>
                <a:spcPts val="0"/>
              </a:spcBef>
              <a:spcAft>
                <a:spcPts val="0"/>
              </a:spcAft>
              <a:buNone/>
            </a:pPr>
            <a:r>
              <a:rPr b="1" lang="en" sz="1200">
                <a:solidFill>
                  <a:srgbClr val="333333"/>
                </a:solidFill>
                <a:latin typeface="Dosis"/>
                <a:ea typeface="Dosis"/>
                <a:cs typeface="Dosis"/>
                <a:sym typeface="Dosis"/>
              </a:rPr>
              <a:t>Most of these solutions have to be handed down inpart by accounting and warehouse department to function </a:t>
            </a:r>
            <a:r>
              <a:rPr b="1" lang="en" sz="1200">
                <a:solidFill>
                  <a:srgbClr val="333333"/>
                </a:solidFill>
                <a:latin typeface="Dosis"/>
                <a:ea typeface="Dosis"/>
                <a:cs typeface="Dosis"/>
                <a:sym typeface="Dosis"/>
              </a:rPr>
              <a:t>correctly</a:t>
            </a:r>
            <a:r>
              <a:rPr b="1" lang="en" sz="1200">
                <a:solidFill>
                  <a:srgbClr val="333333"/>
                </a:solidFill>
                <a:latin typeface="Dosis"/>
                <a:ea typeface="Dosis"/>
                <a:cs typeface="Dosis"/>
                <a:sym typeface="Dosis"/>
              </a:rPr>
              <a:t>!</a:t>
            </a:r>
            <a:endParaRPr b="1" sz="1200">
              <a:solidFill>
                <a:srgbClr val="333333"/>
              </a:solidFill>
              <a:latin typeface="Dosis"/>
              <a:ea typeface="Dosis"/>
              <a:cs typeface="Dosis"/>
              <a:sym typeface="Dosis"/>
            </a:endParaRPr>
          </a:p>
          <a:p>
            <a:pPr indent="0" lvl="0" marL="0" rtl="0" algn="l">
              <a:spcBef>
                <a:spcPts val="0"/>
              </a:spcBef>
              <a:spcAft>
                <a:spcPts val="0"/>
              </a:spcAft>
              <a:buNone/>
            </a:pPr>
            <a:r>
              <a:t/>
            </a:r>
            <a:endParaRPr b="1" sz="1200">
              <a:solidFill>
                <a:srgbClr val="333333"/>
              </a:solidFill>
              <a:latin typeface="Dosis"/>
              <a:ea typeface="Dosis"/>
              <a:cs typeface="Dosis"/>
              <a:sym typeface="Dosis"/>
            </a:endParaRPr>
          </a:p>
          <a:p>
            <a:pPr indent="-304800" lvl="0" marL="457200" rtl="0" algn="l">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Digital Cloud Based Implement a cloud-based POS solution, all inventory updates are made immediately upon an order, delivery, sale, or return. </a:t>
            </a:r>
            <a:endParaRPr b="1" sz="1200">
              <a:solidFill>
                <a:srgbClr val="333333"/>
              </a:solidFill>
              <a:latin typeface="Dosis"/>
              <a:ea typeface="Dosis"/>
              <a:cs typeface="Dosis"/>
              <a:sym typeface="Dosis"/>
            </a:endParaRPr>
          </a:p>
          <a:p>
            <a:pPr indent="-304800" lvl="1" marL="914400" rtl="0" algn="l">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Defining minimum ordering quantity for all listed products that will facilitate the average basis of sales forecasted in the Analysis</a:t>
            </a:r>
            <a:endParaRPr b="1" sz="1200">
              <a:solidFill>
                <a:srgbClr val="333333"/>
              </a:solidFill>
              <a:latin typeface="Dosis"/>
              <a:ea typeface="Dosis"/>
              <a:cs typeface="Dosis"/>
              <a:sym typeface="Dosis"/>
            </a:endParaRPr>
          </a:p>
          <a:p>
            <a:pPr indent="-304800" lvl="1" marL="914400" marR="152400" rtl="0" algn="l">
              <a:lnSpc>
                <a:spcPct val="200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Such as </a:t>
            </a:r>
            <a:r>
              <a:rPr b="1" lang="en" sz="1200">
                <a:solidFill>
                  <a:srgbClr val="333333"/>
                </a:solidFill>
                <a:latin typeface="Dosis"/>
                <a:ea typeface="Dosis"/>
                <a:cs typeface="Dosis"/>
                <a:sym typeface="Dosis"/>
              </a:rPr>
              <a:t>increasing</a:t>
            </a:r>
            <a:r>
              <a:rPr b="1" lang="en" sz="1200">
                <a:solidFill>
                  <a:srgbClr val="333333"/>
                </a:solidFill>
                <a:latin typeface="Dosis"/>
                <a:ea typeface="Dosis"/>
                <a:cs typeface="Dosis"/>
                <a:sym typeface="Dosis"/>
              </a:rPr>
              <a:t> reorder points for best selling products and while lowering the stock amount needed to </a:t>
            </a:r>
            <a:r>
              <a:rPr b="1" lang="en" sz="1200">
                <a:solidFill>
                  <a:srgbClr val="333333"/>
                </a:solidFill>
                <a:latin typeface="Dosis"/>
                <a:ea typeface="Dosis"/>
                <a:cs typeface="Dosis"/>
                <a:sym typeface="Dosis"/>
              </a:rPr>
              <a:t>trigger</a:t>
            </a:r>
            <a:r>
              <a:rPr b="1" lang="en" sz="1200">
                <a:solidFill>
                  <a:srgbClr val="333333"/>
                </a:solidFill>
                <a:latin typeface="Dosis"/>
                <a:ea typeface="Dosis"/>
                <a:cs typeface="Dosis"/>
                <a:sym typeface="Dosis"/>
              </a:rPr>
              <a:t> reorder. Also increase </a:t>
            </a:r>
            <a:r>
              <a:rPr b="1" lang="en" sz="1200">
                <a:solidFill>
                  <a:srgbClr val="333333"/>
                </a:solidFill>
                <a:latin typeface="Dosis"/>
                <a:ea typeface="Dosis"/>
                <a:cs typeface="Dosis"/>
                <a:sym typeface="Dosis"/>
              </a:rPr>
              <a:t>the</a:t>
            </a:r>
            <a:r>
              <a:rPr b="1" lang="en" sz="1200">
                <a:solidFill>
                  <a:srgbClr val="333333"/>
                </a:solidFill>
                <a:latin typeface="Dosis"/>
                <a:ea typeface="Dosis"/>
                <a:cs typeface="Dosis"/>
                <a:sym typeface="Dosis"/>
              </a:rPr>
              <a:t> amount of product </a:t>
            </a:r>
            <a:r>
              <a:rPr b="1" lang="en" sz="1200">
                <a:solidFill>
                  <a:srgbClr val="333333"/>
                </a:solidFill>
                <a:latin typeface="Dosis"/>
                <a:ea typeface="Dosis"/>
                <a:cs typeface="Dosis"/>
                <a:sym typeface="Dosis"/>
              </a:rPr>
              <a:t>inventory</a:t>
            </a:r>
            <a:r>
              <a:rPr b="1" lang="en" sz="1200">
                <a:solidFill>
                  <a:srgbClr val="333333"/>
                </a:solidFill>
                <a:latin typeface="Dosis"/>
                <a:ea typeface="Dosis"/>
                <a:cs typeface="Dosis"/>
                <a:sym typeface="Dosis"/>
              </a:rPr>
              <a:t> being </a:t>
            </a:r>
            <a:r>
              <a:rPr b="1" lang="en" sz="1200">
                <a:solidFill>
                  <a:srgbClr val="333333"/>
                </a:solidFill>
                <a:latin typeface="Dosis"/>
                <a:ea typeface="Dosis"/>
                <a:cs typeface="Dosis"/>
                <a:sym typeface="Dosis"/>
              </a:rPr>
              <a:t>shipped</a:t>
            </a:r>
            <a:r>
              <a:rPr b="1" lang="en" sz="1200">
                <a:solidFill>
                  <a:srgbClr val="333333"/>
                </a:solidFill>
                <a:latin typeface="Dosis"/>
                <a:ea typeface="Dosis"/>
                <a:cs typeface="Dosis"/>
                <a:sym typeface="Dosis"/>
              </a:rPr>
              <a:t> to fill orders based of store locations and individual store </a:t>
            </a:r>
            <a:r>
              <a:rPr b="1" lang="en" sz="1200">
                <a:solidFill>
                  <a:srgbClr val="333333"/>
                </a:solidFill>
                <a:latin typeface="Dosis"/>
                <a:ea typeface="Dosis"/>
                <a:cs typeface="Dosis"/>
                <a:sym typeface="Dosis"/>
              </a:rPr>
              <a:t>performance</a:t>
            </a:r>
            <a:r>
              <a:rPr b="1" lang="en" sz="1200">
                <a:solidFill>
                  <a:srgbClr val="333333"/>
                </a:solidFill>
                <a:latin typeface="Dosis"/>
                <a:ea typeface="Dosis"/>
                <a:cs typeface="Dosis"/>
                <a:sym typeface="Dosis"/>
              </a:rPr>
              <a:t>.</a:t>
            </a:r>
            <a:endParaRPr b="1" sz="1200">
              <a:solidFill>
                <a:srgbClr val="333333"/>
              </a:solidFill>
              <a:latin typeface="Dosis"/>
              <a:ea typeface="Dosis"/>
              <a:cs typeface="Dosis"/>
              <a:sym typeface="Dosis"/>
            </a:endParaRPr>
          </a:p>
          <a:p>
            <a:pPr indent="-304800" lvl="1" marL="914400" marR="152400" rtl="0" algn="l">
              <a:lnSpc>
                <a:spcPct val="200000"/>
              </a:lnSpc>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Increase product refill cycles per product per </a:t>
            </a:r>
            <a:r>
              <a:rPr b="1" lang="en" sz="1200">
                <a:solidFill>
                  <a:srgbClr val="333333"/>
                </a:solidFill>
                <a:latin typeface="Dosis"/>
                <a:ea typeface="Dosis"/>
                <a:cs typeface="Dosis"/>
                <a:sym typeface="Dosis"/>
              </a:rPr>
              <a:t>performance</a:t>
            </a:r>
            <a:r>
              <a:rPr b="1" lang="en" sz="1200">
                <a:solidFill>
                  <a:srgbClr val="333333"/>
                </a:solidFill>
                <a:latin typeface="Dosis"/>
                <a:ea typeface="Dosis"/>
                <a:cs typeface="Dosis"/>
                <a:sym typeface="Dosis"/>
              </a:rPr>
              <a:t>.</a:t>
            </a:r>
            <a:endParaRPr b="1" sz="1200">
              <a:solidFill>
                <a:srgbClr val="333333"/>
              </a:solidFill>
              <a:latin typeface="Dosis"/>
              <a:ea typeface="Dosis"/>
              <a:cs typeface="Dosis"/>
              <a:sym typeface="Dosis"/>
            </a:endParaRPr>
          </a:p>
          <a:p>
            <a:pPr indent="-304800" lvl="0" marL="457200" rtl="0" algn="l">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Implement a cloud-based POS solution, all inventory updates are made immediately upon an order, delivery, sale, or return.</a:t>
            </a:r>
            <a:endParaRPr b="1" sz="1200">
              <a:solidFill>
                <a:srgbClr val="333333"/>
              </a:solidFill>
              <a:latin typeface="Dosis"/>
              <a:ea typeface="Dosis"/>
              <a:cs typeface="Dosis"/>
              <a:sym typeface="Dosis"/>
            </a:endParaRPr>
          </a:p>
          <a:p>
            <a:pPr indent="0" lvl="0" marL="457200" rtl="0" algn="l">
              <a:spcBef>
                <a:spcPts val="0"/>
              </a:spcBef>
              <a:spcAft>
                <a:spcPts val="0"/>
              </a:spcAft>
              <a:buNone/>
            </a:pPr>
            <a:r>
              <a:t/>
            </a:r>
            <a:endParaRPr b="1" sz="1200">
              <a:solidFill>
                <a:srgbClr val="333333"/>
              </a:solidFill>
              <a:latin typeface="Dosis"/>
              <a:ea typeface="Dosis"/>
              <a:cs typeface="Dosis"/>
              <a:sym typeface="Dosis"/>
            </a:endParaRPr>
          </a:p>
          <a:p>
            <a:pPr indent="-304800" lvl="0" marL="457200" marR="152400" rtl="0" algn="l">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Drop Specific Products from inventory or keep minimum at hand  with higher reorder point such as pencils</a:t>
            </a:r>
            <a:endParaRPr b="1" sz="1200">
              <a:solidFill>
                <a:srgbClr val="333333"/>
              </a:solidFill>
              <a:latin typeface="Dosis"/>
              <a:ea typeface="Dosis"/>
              <a:cs typeface="Dosis"/>
              <a:sym typeface="Dosis"/>
            </a:endParaRPr>
          </a:p>
          <a:p>
            <a:pPr indent="0" lvl="0" marL="457200" marR="152400" rtl="0" algn="l">
              <a:spcBef>
                <a:spcPts val="1200"/>
              </a:spcBef>
              <a:spcAft>
                <a:spcPts val="0"/>
              </a:spcAft>
              <a:buNone/>
            </a:pPr>
            <a:r>
              <a:t/>
            </a:r>
            <a:endParaRPr b="1" sz="1200">
              <a:solidFill>
                <a:srgbClr val="333333"/>
              </a:solidFill>
              <a:latin typeface="Dosis"/>
              <a:ea typeface="Dosis"/>
              <a:cs typeface="Dosis"/>
              <a:sym typeface="Dosis"/>
            </a:endParaRPr>
          </a:p>
          <a:p>
            <a:pPr indent="-304800" lvl="0" marL="457200" marR="152400" rtl="0" algn="l">
              <a:spcBef>
                <a:spcPts val="120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Arranging Individual stores based on customer preference.Drop Specific Products from inventory or keep minimum at hand  with higher reorder point such as pencils</a:t>
            </a:r>
            <a:endParaRPr b="1" sz="1200">
              <a:solidFill>
                <a:srgbClr val="333333"/>
              </a:solidFill>
              <a:latin typeface="Dosis"/>
              <a:ea typeface="Dosis"/>
              <a:cs typeface="Dosis"/>
              <a:sym typeface="Dosis"/>
            </a:endParaRPr>
          </a:p>
          <a:p>
            <a:pPr indent="-304800" lvl="1" marL="914400" marR="152400" rtl="0" algn="l">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Implement use of the 5 S’s Sort, Set in order, Shine, Standardize, and Sustain </a:t>
            </a:r>
            <a:r>
              <a:rPr b="1" i="1" lang="en" sz="1200">
                <a:solidFill>
                  <a:srgbClr val="333333"/>
                </a:solidFill>
                <a:latin typeface="Dosis"/>
                <a:ea typeface="Dosis"/>
                <a:cs typeface="Dosis"/>
                <a:sym typeface="Dosis"/>
              </a:rPr>
              <a:t>(5S Today, 2020)</a:t>
            </a:r>
            <a:endParaRPr b="1" i="1" sz="1200">
              <a:solidFill>
                <a:srgbClr val="333333"/>
              </a:solidFill>
              <a:latin typeface="Dosis"/>
              <a:ea typeface="Dosis"/>
              <a:cs typeface="Dosis"/>
              <a:sym typeface="Dosis"/>
            </a:endParaRPr>
          </a:p>
          <a:p>
            <a:pPr indent="0" lvl="0" marL="0" rtl="0" algn="l">
              <a:spcBef>
                <a:spcPts val="1200"/>
              </a:spcBef>
              <a:spcAft>
                <a:spcPts val="0"/>
              </a:spcAft>
              <a:buNone/>
            </a:pPr>
            <a:r>
              <a:t/>
            </a:r>
            <a:endParaRPr b="1" sz="1200">
              <a:solidFill>
                <a:srgbClr val="333333"/>
              </a:solidFill>
              <a:latin typeface="Dosis"/>
              <a:ea typeface="Dosis"/>
              <a:cs typeface="Dosis"/>
              <a:sym typeface="Dosis"/>
            </a:endParaRPr>
          </a:p>
          <a:p>
            <a:pPr indent="0" lvl="0" marL="457200" rtl="0" algn="l">
              <a:spcBef>
                <a:spcPts val="0"/>
              </a:spcBef>
              <a:spcAft>
                <a:spcPts val="0"/>
              </a:spcAft>
              <a:buNone/>
            </a:pPr>
            <a:r>
              <a:t/>
            </a:r>
            <a:endParaRPr b="1" sz="1200">
              <a:solidFill>
                <a:srgbClr val="333333"/>
              </a:solidFill>
              <a:latin typeface="Dosis"/>
              <a:ea typeface="Dosis"/>
              <a:cs typeface="Dosis"/>
              <a:sym typeface="Dosis"/>
            </a:endParaRPr>
          </a:p>
          <a:p>
            <a:pPr indent="-304800" lvl="0" marL="457200" rtl="0" algn="l">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Offer Competitive Pricing and Price Matching Offers The data shows that base rate and single inventory amounts are only shipped to store at rates of 5-10 products per cycle. </a:t>
            </a:r>
            <a:endParaRPr b="1" sz="1200">
              <a:solidFill>
                <a:srgbClr val="333333"/>
              </a:solidFill>
              <a:latin typeface="Dosis"/>
              <a:ea typeface="Dosis"/>
              <a:cs typeface="Dosis"/>
              <a:sym typeface="Dosis"/>
            </a:endParaRPr>
          </a:p>
          <a:p>
            <a:pPr indent="-304800" lvl="1" marL="914400" marR="152400" rtl="0" algn="l">
              <a:spcBef>
                <a:spcPts val="0"/>
              </a:spcBef>
              <a:spcAft>
                <a:spcPts val="0"/>
              </a:spcAft>
              <a:buClr>
                <a:srgbClr val="333333"/>
              </a:buClr>
              <a:buSzPts val="1200"/>
              <a:buFont typeface="Dosis"/>
              <a:buAutoNum type="alphaLcPeriod"/>
            </a:pPr>
            <a:r>
              <a:rPr b="1" lang="en" sz="1200">
                <a:solidFill>
                  <a:srgbClr val="333333"/>
                </a:solidFill>
                <a:latin typeface="Dosis"/>
                <a:ea typeface="Dosis"/>
                <a:cs typeface="Dosis"/>
                <a:sym typeface="Dosis"/>
              </a:rPr>
              <a:t>Rising cost of best-selling products to increase the margin while lowering the reorder point to implement product replenishment.</a:t>
            </a:r>
            <a:endParaRPr b="1" sz="1200">
              <a:solidFill>
                <a:srgbClr val="333333"/>
              </a:solidFill>
              <a:latin typeface="Dosis"/>
              <a:ea typeface="Dosis"/>
              <a:cs typeface="Dosis"/>
              <a:sym typeface="Dosis"/>
            </a:endParaRPr>
          </a:p>
          <a:p>
            <a:pPr indent="0" lvl="0" marL="457200" rtl="0" algn="l">
              <a:spcBef>
                <a:spcPts val="1200"/>
              </a:spcBef>
              <a:spcAft>
                <a:spcPts val="0"/>
              </a:spcAft>
              <a:buNone/>
            </a:pPr>
            <a:r>
              <a:t/>
            </a:r>
            <a:endParaRPr b="1" sz="1200">
              <a:solidFill>
                <a:srgbClr val="333333"/>
              </a:solidFill>
              <a:latin typeface="Dosis"/>
              <a:ea typeface="Dosis"/>
              <a:cs typeface="Dosis"/>
              <a:sym typeface="Dosis"/>
            </a:endParaRPr>
          </a:p>
          <a:p>
            <a:pPr indent="0" lvl="0" marL="457200" rtl="0" algn="l">
              <a:spcBef>
                <a:spcPts val="0"/>
              </a:spcBef>
              <a:spcAft>
                <a:spcPts val="0"/>
              </a:spcAft>
              <a:buNone/>
            </a:pPr>
            <a:r>
              <a:t/>
            </a:r>
            <a:endParaRPr b="1" sz="1200">
              <a:solidFill>
                <a:srgbClr val="333333"/>
              </a:solidFill>
              <a:latin typeface="Dosis"/>
              <a:ea typeface="Dosis"/>
              <a:cs typeface="Dosis"/>
              <a:sym typeface="Dosis"/>
            </a:endParaRPr>
          </a:p>
          <a:p>
            <a:pPr indent="-304800" lvl="0" marL="457200" rtl="0" algn="l">
              <a:spcBef>
                <a:spcPts val="0"/>
              </a:spcBef>
              <a:spcAft>
                <a:spcPts val="0"/>
              </a:spcAft>
              <a:buClr>
                <a:srgbClr val="333333"/>
              </a:buClr>
              <a:buSzPts val="1200"/>
              <a:buFont typeface="Dosis"/>
              <a:buAutoNum type="arabicPeriod"/>
            </a:pPr>
            <a:r>
              <a:rPr b="1" lang="en" sz="1200">
                <a:solidFill>
                  <a:srgbClr val="333333"/>
                </a:solidFill>
                <a:latin typeface="Dosis"/>
                <a:ea typeface="Dosis"/>
                <a:cs typeface="Dosis"/>
                <a:sym typeface="Dosis"/>
              </a:rPr>
              <a:t>Implement new scheduled </a:t>
            </a:r>
            <a:r>
              <a:rPr b="1" lang="en" sz="1200">
                <a:solidFill>
                  <a:srgbClr val="333333"/>
                </a:solidFill>
                <a:latin typeface="Dosis"/>
                <a:ea typeface="Dosis"/>
                <a:cs typeface="Dosis"/>
                <a:sym typeface="Dosis"/>
              </a:rPr>
              <a:t>training</a:t>
            </a:r>
            <a:r>
              <a:rPr b="1" lang="en" sz="1200">
                <a:solidFill>
                  <a:srgbClr val="333333"/>
                </a:solidFill>
                <a:latin typeface="Dosis"/>
                <a:ea typeface="Dosis"/>
                <a:cs typeface="Dosis"/>
                <a:sym typeface="Dosis"/>
              </a:rPr>
              <a:t> for staff and </a:t>
            </a:r>
            <a:r>
              <a:rPr b="1" lang="en" sz="1200">
                <a:solidFill>
                  <a:srgbClr val="333333"/>
                </a:solidFill>
                <a:latin typeface="Dosis"/>
                <a:ea typeface="Dosis"/>
                <a:cs typeface="Dosis"/>
                <a:sym typeface="Dosis"/>
              </a:rPr>
              <a:t>management</a:t>
            </a:r>
            <a:r>
              <a:rPr b="1" lang="en" sz="1200">
                <a:solidFill>
                  <a:srgbClr val="333333"/>
                </a:solidFill>
                <a:latin typeface="Dosis"/>
                <a:ea typeface="Dosis"/>
                <a:cs typeface="Dosis"/>
                <a:sym typeface="Dosis"/>
              </a:rPr>
              <a:t> to utilize the new systems, metrics and technology.</a:t>
            </a:r>
            <a:endParaRPr b="1" sz="1200">
              <a:solidFill>
                <a:srgbClr val="333333"/>
              </a:solidFill>
              <a:latin typeface="Dosis"/>
              <a:ea typeface="Dosis"/>
              <a:cs typeface="Dosis"/>
              <a:sym typeface="Dosi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bb261cf5a5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bb261cf5a5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bb261cf5a5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bb261cf5a5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just a basic recap of the main </a:t>
            </a:r>
            <a:r>
              <a:rPr lang="en"/>
              <a:t>solutions</a:t>
            </a:r>
            <a:r>
              <a:rPr lang="en"/>
              <a:t> and issues found in this analysis…. </a:t>
            </a:r>
            <a:endParaRPr/>
          </a:p>
          <a:p>
            <a:pPr indent="0" lvl="0" marL="0" rtl="0" algn="l">
              <a:spcBef>
                <a:spcPts val="0"/>
              </a:spcBef>
              <a:spcAft>
                <a:spcPts val="0"/>
              </a:spcAft>
              <a:buNone/>
            </a:pPr>
            <a:r>
              <a:rPr i="1" lang="en"/>
              <a:t>Go to next slide after reading this </a:t>
            </a:r>
            <a:r>
              <a:rPr i="1" lang="en"/>
              <a:t>sentence</a:t>
            </a:r>
            <a:endParaRPr i="1"/>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bb261cf5a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bb261cf5a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see full </a:t>
            </a:r>
            <a:r>
              <a:rPr lang="en"/>
              <a:t>detailed</a:t>
            </a:r>
            <a:r>
              <a:rPr lang="en"/>
              <a:t> analysis for all analytics, metrics, solutions and findings, thank you.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4dfce81f1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dfce81f1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a:t>
            </a:r>
            <a:r>
              <a:rPr lang="en"/>
              <a:t> to the 1st presentation section the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5465e7bc0b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465e7bc0b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business </a:t>
            </a:r>
            <a:r>
              <a:rPr lang="en"/>
              <a:t>questions</a:t>
            </a:r>
            <a:r>
              <a:rPr lang="en"/>
              <a:t>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b261cf5a5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bb261cf5a5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Across All Stores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b261cf5a5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bb261cf5a5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a:t>
            </a:r>
            <a:r>
              <a:rPr lang="en"/>
              <a:t>worst</a:t>
            </a:r>
            <a:r>
              <a:rPr lang="en"/>
              <a:t> performing items </a:t>
            </a:r>
            <a:r>
              <a:rPr lang="en"/>
              <a:t>across</a:t>
            </a:r>
            <a:r>
              <a:rPr lang="en"/>
              <a:t> all stores!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Pencils have had 0 sales in 8-weeks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Cleaning solvents have only sold 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571f33f51b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71f33f51b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margins and gians and loss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571f33f51b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571f33f51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combined metric analysis of all 10 store locations.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EFEFEF"/>
        </a:solidFill>
      </p:bgPr>
    </p:bg>
    <p:spTree>
      <p:nvGrpSpPr>
        <p:cNvPr id="8"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818613" y="1392125"/>
            <a:ext cx="3527100" cy="203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500">
                <a:solidFill>
                  <a:schemeClr val="accent5"/>
                </a:solidFill>
              </a:defRPr>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1" name="Google Shape;11;p2"/>
          <p:cNvSpPr txBox="1"/>
          <p:nvPr>
            <p:ph idx="1" type="subTitle"/>
          </p:nvPr>
        </p:nvSpPr>
        <p:spPr>
          <a:xfrm>
            <a:off x="5013313" y="3277126"/>
            <a:ext cx="3332400" cy="3366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solidFill>
                  <a:srgbClr val="EFEFEF"/>
                </a:solidFill>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6_1_1_1">
    <p:bg>
      <p:bgPr>
        <a:solidFill>
          <a:srgbClr val="EFEFEF"/>
        </a:solidFill>
      </p:bgPr>
    </p:bg>
    <p:spTree>
      <p:nvGrpSpPr>
        <p:cNvPr id="69" name="Shape 69"/>
        <p:cNvGrpSpPr/>
        <p:nvPr/>
      </p:nvGrpSpPr>
      <p:grpSpPr>
        <a:xfrm>
          <a:off x="0" y="0"/>
          <a:ext cx="0" cy="0"/>
          <a:chOff x="0" y="0"/>
          <a:chExt cx="0" cy="0"/>
        </a:xfrm>
      </p:grpSpPr>
      <p:sp>
        <p:nvSpPr>
          <p:cNvPr id="70" name="Google Shape;70;p11"/>
          <p:cNvSpPr txBox="1"/>
          <p:nvPr>
            <p:ph idx="1" type="subTitle"/>
          </p:nvPr>
        </p:nvSpPr>
        <p:spPr>
          <a:xfrm>
            <a:off x="6189713"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1" name="Google Shape;71;p11"/>
          <p:cNvSpPr txBox="1"/>
          <p:nvPr>
            <p:ph idx="2" type="subTitle"/>
          </p:nvPr>
        </p:nvSpPr>
        <p:spPr>
          <a:xfrm>
            <a:off x="58786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2" name="Google Shape;72;p11"/>
          <p:cNvSpPr txBox="1"/>
          <p:nvPr>
            <p:ph idx="3" type="subTitle"/>
          </p:nvPr>
        </p:nvSpPr>
        <p:spPr>
          <a:xfrm>
            <a:off x="335911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3" name="Google Shape;73;p11"/>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type="ctrTitle"/>
          </p:nvPr>
        </p:nvSpPr>
        <p:spPr>
          <a:xfrm flipH="1">
            <a:off x="930900" y="366803"/>
            <a:ext cx="72645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75" name="Google Shape;75;p11"/>
          <p:cNvSpPr txBox="1"/>
          <p:nvPr>
            <p:ph idx="4" type="subTitle"/>
          </p:nvPr>
        </p:nvSpPr>
        <p:spPr>
          <a:xfrm>
            <a:off x="618971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6" name="Google Shape;76;p11"/>
          <p:cNvSpPr txBox="1"/>
          <p:nvPr>
            <p:ph idx="5" type="subTitle"/>
          </p:nvPr>
        </p:nvSpPr>
        <p:spPr>
          <a:xfrm>
            <a:off x="587850"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7" name="Google Shape;77;p11"/>
          <p:cNvSpPr txBox="1"/>
          <p:nvPr>
            <p:ph idx="6" type="subTitle"/>
          </p:nvPr>
        </p:nvSpPr>
        <p:spPr>
          <a:xfrm>
            <a:off x="335910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78" name="Google Shape;78;p11"/>
          <p:cNvSpPr txBox="1"/>
          <p:nvPr>
            <p:ph idx="7" type="subTitle"/>
          </p:nvPr>
        </p:nvSpPr>
        <p:spPr>
          <a:xfrm>
            <a:off x="6189713"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79" name="Google Shape;79;p11"/>
          <p:cNvSpPr txBox="1"/>
          <p:nvPr>
            <p:ph idx="8" type="subTitle"/>
          </p:nvPr>
        </p:nvSpPr>
        <p:spPr>
          <a:xfrm>
            <a:off x="58786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0" name="Google Shape;80;p11"/>
          <p:cNvSpPr txBox="1"/>
          <p:nvPr>
            <p:ph idx="9" type="subTitle"/>
          </p:nvPr>
        </p:nvSpPr>
        <p:spPr>
          <a:xfrm>
            <a:off x="335911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1" name="Google Shape;81;p11"/>
          <p:cNvSpPr txBox="1"/>
          <p:nvPr>
            <p:ph idx="13" type="subTitle"/>
          </p:nvPr>
        </p:nvSpPr>
        <p:spPr>
          <a:xfrm>
            <a:off x="618971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2" name="Google Shape;82;p11"/>
          <p:cNvSpPr txBox="1"/>
          <p:nvPr>
            <p:ph idx="14" type="subTitle"/>
          </p:nvPr>
        </p:nvSpPr>
        <p:spPr>
          <a:xfrm>
            <a:off x="587850"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3" name="Google Shape;83;p11"/>
          <p:cNvSpPr txBox="1"/>
          <p:nvPr>
            <p:ph idx="15" type="subTitle"/>
          </p:nvPr>
        </p:nvSpPr>
        <p:spPr>
          <a:xfrm>
            <a:off x="335910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gn="ctr">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26_1_1_1_2">
    <p:bg>
      <p:bgPr>
        <a:solidFill>
          <a:srgbClr val="EFEFEF"/>
        </a:solidFill>
      </p:bgPr>
    </p:bg>
    <p:spTree>
      <p:nvGrpSpPr>
        <p:cNvPr id="84" name="Shape 84"/>
        <p:cNvGrpSpPr/>
        <p:nvPr/>
      </p:nvGrpSpPr>
      <p:grpSpPr>
        <a:xfrm>
          <a:off x="0" y="0"/>
          <a:ext cx="0" cy="0"/>
          <a:chOff x="0" y="0"/>
          <a:chExt cx="0" cy="0"/>
        </a:xfrm>
      </p:grpSpPr>
      <p:sp>
        <p:nvSpPr>
          <p:cNvPr id="85" name="Google Shape;85;p12"/>
          <p:cNvSpPr txBox="1"/>
          <p:nvPr>
            <p:ph idx="1" type="subTitle"/>
          </p:nvPr>
        </p:nvSpPr>
        <p:spPr>
          <a:xfrm>
            <a:off x="4736030" y="1531703"/>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86" name="Google Shape;86;p12"/>
          <p:cNvSpPr txBox="1"/>
          <p:nvPr>
            <p:ph idx="2" type="subTitle"/>
          </p:nvPr>
        </p:nvSpPr>
        <p:spPr>
          <a:xfrm>
            <a:off x="4736037" y="1215950"/>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7" name="Google Shape;87;p12"/>
          <p:cNvSpPr txBox="1"/>
          <p:nvPr>
            <p:ph idx="3" type="subTitle"/>
          </p:nvPr>
        </p:nvSpPr>
        <p:spPr>
          <a:xfrm>
            <a:off x="4736030" y="4056302"/>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88" name="Google Shape;88;p12"/>
          <p:cNvSpPr txBox="1"/>
          <p:nvPr>
            <p:ph idx="4" type="subTitle"/>
          </p:nvPr>
        </p:nvSpPr>
        <p:spPr>
          <a:xfrm>
            <a:off x="4736037" y="3740549"/>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89" name="Google Shape;89;p12"/>
          <p:cNvSpPr txBox="1"/>
          <p:nvPr>
            <p:ph idx="5" type="subTitle"/>
          </p:nvPr>
        </p:nvSpPr>
        <p:spPr>
          <a:xfrm>
            <a:off x="4736030" y="2793999"/>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90" name="Google Shape;90;p12"/>
          <p:cNvSpPr txBox="1"/>
          <p:nvPr>
            <p:ph idx="6" type="subTitle"/>
          </p:nvPr>
        </p:nvSpPr>
        <p:spPr>
          <a:xfrm>
            <a:off x="4736037" y="2478247"/>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p:txBody>
      </p:sp>
      <p:sp>
        <p:nvSpPr>
          <p:cNvPr id="91" name="Google Shape;91;p12"/>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ctrTitle"/>
          </p:nvPr>
        </p:nvSpPr>
        <p:spPr>
          <a:xfrm>
            <a:off x="948600" y="366800"/>
            <a:ext cx="55641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26_1_1_1_1">
    <p:bg>
      <p:bgPr>
        <a:solidFill>
          <a:srgbClr val="EFEFEF"/>
        </a:solidFill>
      </p:bgPr>
    </p:bg>
    <p:spTree>
      <p:nvGrpSpPr>
        <p:cNvPr id="93"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ctrTitle"/>
          </p:nvPr>
        </p:nvSpPr>
        <p:spPr>
          <a:xfrm>
            <a:off x="939750" y="366800"/>
            <a:ext cx="38100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26_1_1_1_1_2">
    <p:bg>
      <p:bgPr>
        <a:solidFill>
          <a:srgbClr val="EFEFEF"/>
        </a:solidFill>
      </p:bgPr>
    </p:bg>
    <p:spTree>
      <p:nvGrpSpPr>
        <p:cNvPr id="96"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ctrTitle"/>
          </p:nvPr>
        </p:nvSpPr>
        <p:spPr>
          <a:xfrm flipH="1">
            <a:off x="5944500" y="366800"/>
            <a:ext cx="22509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7_1">
    <p:bg>
      <p:bgPr>
        <a:solidFill>
          <a:srgbClr val="EFEFEF"/>
        </a:solidFill>
      </p:bgPr>
    </p:bg>
    <p:spTree>
      <p:nvGrpSpPr>
        <p:cNvPr id="99"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ctrTitle"/>
          </p:nvPr>
        </p:nvSpPr>
        <p:spPr>
          <a:xfrm>
            <a:off x="5502775" y="1410925"/>
            <a:ext cx="2597100" cy="1189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02" name="Google Shape;102;p15"/>
          <p:cNvSpPr txBox="1"/>
          <p:nvPr>
            <p:ph idx="1" type="subTitle"/>
          </p:nvPr>
        </p:nvSpPr>
        <p:spPr>
          <a:xfrm>
            <a:off x="5502775" y="2438625"/>
            <a:ext cx="2677800" cy="139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ra Sans Condensed ExtraLight"/>
              <a:buNone/>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
        <p:nvSpPr>
          <p:cNvPr id="103" name="Google Shape;103;p15"/>
          <p:cNvSpPr txBox="1"/>
          <p:nvPr/>
        </p:nvSpPr>
        <p:spPr>
          <a:xfrm>
            <a:off x="5502775" y="4090950"/>
            <a:ext cx="2946900" cy="85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b="1" lang="en" sz="900">
                <a:solidFill>
                  <a:srgbClr val="FFFFFF"/>
                </a:solidFill>
                <a:uFill>
                  <a:noFill/>
                </a:uFill>
                <a:latin typeface="Dosis"/>
                <a:ea typeface="Dosis"/>
                <a:cs typeface="Dosis"/>
                <a:sym typeface="Dosis"/>
                <a:hlinkClick r:id="rId2">
                  <a:extLst>
                    <a:ext uri="{A12FA001-AC4F-418D-AE19-62706E023703}">
                      <ahyp:hlinkClr val="tx"/>
                    </a:ext>
                  </a:extLst>
                </a:hlinkClick>
              </a:rPr>
              <a:t>Slidesgo</a:t>
            </a:r>
            <a:r>
              <a:rPr lang="en" sz="900">
                <a:solidFill>
                  <a:srgbClr val="FFFFFF"/>
                </a:solidFill>
                <a:latin typeface="Dosis"/>
                <a:ea typeface="Dosis"/>
                <a:cs typeface="Dosis"/>
                <a:sym typeface="Dosis"/>
              </a:rPr>
              <a:t>, including icons by </a:t>
            </a:r>
            <a:r>
              <a:rPr b="1" lang="en" sz="900">
                <a:solidFill>
                  <a:srgbClr val="FFFFFF"/>
                </a:solidFill>
                <a:uFill>
                  <a:noFill/>
                </a:uFill>
                <a:latin typeface="Dosis"/>
                <a:ea typeface="Dosis"/>
                <a:cs typeface="Dosis"/>
                <a:sym typeface="Dosis"/>
                <a:hlinkClick r:id="rId3">
                  <a:extLst>
                    <a:ext uri="{A12FA001-AC4F-418D-AE19-62706E023703}">
                      <ahyp:hlinkClr val="tx"/>
                    </a:ext>
                  </a:extLst>
                </a:hlinkClick>
              </a:rPr>
              <a:t>Flaticon</a:t>
            </a:r>
            <a:r>
              <a:rPr lang="en" sz="900">
                <a:solidFill>
                  <a:srgbClr val="FFFFFF"/>
                </a:solidFill>
                <a:latin typeface="Dosis"/>
                <a:ea typeface="Dosis"/>
                <a:cs typeface="Dosis"/>
                <a:sym typeface="Dosis"/>
              </a:rPr>
              <a:t>, and infographics &amp; images by </a:t>
            </a:r>
            <a:r>
              <a:rPr b="1" lang="en" sz="900">
                <a:solidFill>
                  <a:srgbClr val="FFFFFF"/>
                </a:solidFill>
                <a:uFill>
                  <a:noFill/>
                </a:uFill>
                <a:latin typeface="Dosis"/>
                <a:ea typeface="Dosis"/>
                <a:cs typeface="Dosis"/>
                <a:sym typeface="Dosis"/>
                <a:hlinkClick r:id="rId4">
                  <a:extLst>
                    <a:ext uri="{A12FA001-AC4F-418D-AE19-62706E023703}">
                      <ahyp:hlinkClr val="tx"/>
                    </a:ext>
                  </a:extLst>
                </a:hlinkClick>
              </a:rPr>
              <a:t>Freepik</a:t>
            </a:r>
            <a:r>
              <a:rPr lang="en" sz="900">
                <a:solidFill>
                  <a:srgbClr val="FFFFFF"/>
                </a:solidFill>
                <a:latin typeface="Dosis"/>
                <a:ea typeface="Dosis"/>
                <a:cs typeface="Dosis"/>
                <a:sym typeface="Dosis"/>
              </a:rPr>
              <a:t> </a:t>
            </a:r>
            <a:r>
              <a:rPr lang="en" sz="900">
                <a:solidFill>
                  <a:schemeClr val="accent3"/>
                </a:solidFill>
                <a:latin typeface="Dosis"/>
                <a:ea typeface="Dosis"/>
                <a:cs typeface="Dosis"/>
                <a:sym typeface="Dosis"/>
              </a:rPr>
              <a:t>and illustrations by</a:t>
            </a:r>
            <a:r>
              <a:rPr b="1" lang="en" sz="900">
                <a:solidFill>
                  <a:schemeClr val="accent3"/>
                </a:solidFill>
                <a:latin typeface="Dosis"/>
                <a:ea typeface="Dosis"/>
                <a:cs typeface="Dosis"/>
                <a:sym typeface="Dosis"/>
              </a:rPr>
              <a:t> </a:t>
            </a:r>
            <a:r>
              <a:rPr b="1" lang="en" sz="900">
                <a:solidFill>
                  <a:schemeClr val="accent3"/>
                </a:solidFill>
                <a:uFill>
                  <a:noFill/>
                </a:uFill>
                <a:latin typeface="Dosis"/>
                <a:ea typeface="Dosis"/>
                <a:cs typeface="Dosis"/>
                <a:sym typeface="Dosis"/>
                <a:hlinkClick r:id="rId5">
                  <a:extLst>
                    <a:ext uri="{A12FA001-AC4F-418D-AE19-62706E023703}">
                      <ahyp:hlinkClr val="tx"/>
                    </a:ext>
                  </a:extLst>
                </a:hlinkClick>
              </a:rPr>
              <a:t>Stories</a:t>
            </a:r>
            <a:endParaRPr sz="900">
              <a:solidFill>
                <a:schemeClr val="accent3"/>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7_1_1">
    <p:bg>
      <p:bgPr>
        <a:solidFill>
          <a:srgbClr val="EFEFEF"/>
        </a:solidFill>
      </p:bgPr>
    </p:bg>
    <p:spTree>
      <p:nvGrpSpPr>
        <p:cNvPr id="104"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7_1_1_1">
    <p:bg>
      <p:bgPr>
        <a:solidFill>
          <a:schemeClr val="lt1"/>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8">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856200" y="1115677"/>
            <a:ext cx="7670400" cy="3416400"/>
          </a:xfrm>
          <a:prstGeom prst="rect">
            <a:avLst/>
          </a:prstGeom>
          <a:noFill/>
        </p:spPr>
        <p:txBody>
          <a:bodyPr anchorCtr="0" anchor="t" bIns="91425" lIns="91425" spcFirstLastPara="1" rIns="91425" wrap="square" tIns="91425">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p:txBody>
      </p:sp>
      <p:sp>
        <p:nvSpPr>
          <p:cNvPr id="14" name="Google Shape;14;p3"/>
          <p:cNvSpPr/>
          <p:nvPr/>
        </p:nvSpPr>
        <p:spPr>
          <a:xfrm>
            <a:off x="0" y="556000"/>
            <a:ext cx="13887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 name="Google Shape;15;p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9pPr>
          </a:lstStyle>
          <a:p/>
        </p:txBody>
      </p:sp>
    </p:spTree>
  </p:cSld>
  <p:clrMapOvr>
    <a:masterClrMapping/>
  </p:clrMapOvr>
  <p:extLst>
    <p:ext uri="{DCECCB84-F9BA-43D5-87BE-67443E8EF086}">
      <p15:sldGuideLst>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rgbClr val="EFEFEF"/>
        </a:solidFill>
      </p:bgPr>
    </p:bg>
    <p:spTree>
      <p:nvGrpSpPr>
        <p:cNvPr id="16" name="Shape 16"/>
        <p:cNvGrpSpPr/>
        <p:nvPr/>
      </p:nvGrpSpPr>
      <p:grpSpPr>
        <a:xfrm>
          <a:off x="0" y="0"/>
          <a:ext cx="0" cy="0"/>
          <a:chOff x="0" y="0"/>
          <a:chExt cx="0" cy="0"/>
        </a:xfrm>
      </p:grpSpPr>
      <p:sp>
        <p:nvSpPr>
          <p:cNvPr id="17" name="Google Shape;17;p4"/>
          <p:cNvSpPr/>
          <p:nvPr/>
        </p:nvSpPr>
        <p:spPr>
          <a:xfrm flipH="1" rot="10800000">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subTitle"/>
          </p:nvPr>
        </p:nvSpPr>
        <p:spPr>
          <a:xfrm>
            <a:off x="6825175" y="3742225"/>
            <a:ext cx="8043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9" name="Google Shape;19;p4"/>
          <p:cNvSpPr txBox="1"/>
          <p:nvPr>
            <p:ph idx="2" type="subTitle"/>
          </p:nvPr>
        </p:nvSpPr>
        <p:spPr>
          <a:xfrm>
            <a:off x="6825175" y="2380050"/>
            <a:ext cx="11085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0" name="Google Shape;20;p4"/>
          <p:cNvSpPr txBox="1"/>
          <p:nvPr>
            <p:ph idx="3" type="subTitle"/>
          </p:nvPr>
        </p:nvSpPr>
        <p:spPr>
          <a:xfrm>
            <a:off x="4189488" y="5792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1" name="Google Shape;21;p4"/>
          <p:cNvSpPr txBox="1"/>
          <p:nvPr>
            <p:ph idx="4" type="subTitle"/>
          </p:nvPr>
        </p:nvSpPr>
        <p:spPr>
          <a:xfrm>
            <a:off x="1392142" y="579250"/>
            <a:ext cx="1146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2" name="Google Shape;22;p4"/>
          <p:cNvSpPr txBox="1"/>
          <p:nvPr>
            <p:ph idx="5" type="subTitle"/>
          </p:nvPr>
        </p:nvSpPr>
        <p:spPr>
          <a:xfrm>
            <a:off x="4181076" y="3742224"/>
            <a:ext cx="1344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3" name="Google Shape;23;p4"/>
          <p:cNvSpPr txBox="1"/>
          <p:nvPr>
            <p:ph idx="6" type="subTitle"/>
          </p:nvPr>
        </p:nvSpPr>
        <p:spPr>
          <a:xfrm>
            <a:off x="1392142" y="19699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4" name="Google Shape;24;p4"/>
          <p:cNvSpPr txBox="1"/>
          <p:nvPr>
            <p:ph idx="7" type="subTitle"/>
          </p:nvPr>
        </p:nvSpPr>
        <p:spPr>
          <a:xfrm>
            <a:off x="141072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 name="Google Shape;25;p4"/>
          <p:cNvSpPr txBox="1"/>
          <p:nvPr>
            <p:ph idx="8" type="subTitle"/>
          </p:nvPr>
        </p:nvSpPr>
        <p:spPr>
          <a:xfrm>
            <a:off x="4199651" y="4148741"/>
            <a:ext cx="15735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26" name="Google Shape;26;p4"/>
          <p:cNvSpPr txBox="1"/>
          <p:nvPr>
            <p:ph idx="9" type="subTitle"/>
          </p:nvPr>
        </p:nvSpPr>
        <p:spPr>
          <a:xfrm>
            <a:off x="1410724" y="2380873"/>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4"/>
          <p:cNvSpPr txBox="1"/>
          <p:nvPr>
            <p:ph idx="13" type="subTitle"/>
          </p:nvPr>
        </p:nvSpPr>
        <p:spPr>
          <a:xfrm>
            <a:off x="420807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8" name="Google Shape;28;p4"/>
          <p:cNvSpPr txBox="1"/>
          <p:nvPr>
            <p:ph idx="14" type="subTitle"/>
          </p:nvPr>
        </p:nvSpPr>
        <p:spPr>
          <a:xfrm>
            <a:off x="6843751" y="41487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29" name="Google Shape;29;p4"/>
          <p:cNvSpPr txBox="1"/>
          <p:nvPr>
            <p:ph idx="15" type="subTitle"/>
          </p:nvPr>
        </p:nvSpPr>
        <p:spPr>
          <a:xfrm>
            <a:off x="6843751" y="27909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30" name="Google Shape;30;p4"/>
          <p:cNvSpPr txBox="1"/>
          <p:nvPr>
            <p:ph hasCustomPrompt="1" type="title"/>
          </p:nvPr>
        </p:nvSpPr>
        <p:spPr>
          <a:xfrm>
            <a:off x="607642" y="483494"/>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p:nvPr>
            <p:ph hasCustomPrompt="1" idx="16" type="title"/>
          </p:nvPr>
        </p:nvSpPr>
        <p:spPr>
          <a:xfrm>
            <a:off x="2988898"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p:nvPr>
            <p:ph hasCustomPrompt="1" idx="17" type="title"/>
          </p:nvPr>
        </p:nvSpPr>
        <p:spPr>
          <a:xfrm>
            <a:off x="607642" y="1886125"/>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p:nvPr>
            <p:ph hasCustomPrompt="1" idx="18" type="title"/>
          </p:nvPr>
        </p:nvSpPr>
        <p:spPr>
          <a:xfrm>
            <a:off x="3333707" y="483494"/>
            <a:ext cx="855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hasCustomPrompt="1" idx="19" type="title"/>
          </p:nvPr>
        </p:nvSpPr>
        <p:spPr>
          <a:xfrm>
            <a:off x="5632779"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p:nvPr>
            <p:ph hasCustomPrompt="1" idx="20" type="title"/>
          </p:nvPr>
        </p:nvSpPr>
        <p:spPr>
          <a:xfrm>
            <a:off x="5632779" y="2283003"/>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accent5"/>
                </a:solidFill>
              </a:defRPr>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bg>
      <p:bgPr>
        <a:solidFill>
          <a:srgbClr val="EFEFEF"/>
        </a:solidFill>
      </p:bgPr>
    </p:bg>
    <p:spTree>
      <p:nvGrpSpPr>
        <p:cNvPr id="36"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38" name="Google Shape;38;p5"/>
          <p:cNvSpPr txBox="1"/>
          <p:nvPr>
            <p:ph type="title"/>
          </p:nvPr>
        </p:nvSpPr>
        <p:spPr>
          <a:xfrm>
            <a:off x="856197" y="1666525"/>
            <a:ext cx="2376300" cy="8967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p:txBody>
      </p:sp>
      <p:sp>
        <p:nvSpPr>
          <p:cNvPr id="39" name="Google Shape;39;p5"/>
          <p:cNvSpPr txBox="1"/>
          <p:nvPr>
            <p:ph idx="1" type="subTitle"/>
          </p:nvPr>
        </p:nvSpPr>
        <p:spPr>
          <a:xfrm flipH="1">
            <a:off x="856195" y="2760775"/>
            <a:ext cx="3068700" cy="117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p:txBody>
      </p:sp>
      <p:sp>
        <p:nvSpPr>
          <p:cNvPr id="40" name="Google Shape;40;p5"/>
          <p:cNvSpPr/>
          <p:nvPr/>
        </p:nvSpPr>
        <p:spPr>
          <a:xfrm flipH="1">
            <a:off x="6648725" y="3686950"/>
            <a:ext cx="25347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4_1">
    <p:bg>
      <p:bgPr>
        <a:solidFill>
          <a:srgbClr val="EFEFEF"/>
        </a:solidFill>
      </p:bgPr>
    </p:bg>
    <p:spTree>
      <p:nvGrpSpPr>
        <p:cNvPr id="4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 type="subTitle"/>
          </p:nvPr>
        </p:nvSpPr>
        <p:spPr>
          <a:xfrm>
            <a:off x="5207350" y="3796621"/>
            <a:ext cx="23850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44" name="Google Shape;44;p6"/>
          <p:cNvSpPr txBox="1"/>
          <p:nvPr>
            <p:ph idx="2" type="subTitle"/>
          </p:nvPr>
        </p:nvSpPr>
        <p:spPr>
          <a:xfrm>
            <a:off x="5207350"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45" name="Google Shape;45;p6"/>
          <p:cNvSpPr txBox="1"/>
          <p:nvPr>
            <p:ph idx="3" type="subTitle"/>
          </p:nvPr>
        </p:nvSpPr>
        <p:spPr>
          <a:xfrm>
            <a:off x="5207350"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46" name="Google Shape;46;p6"/>
          <p:cNvSpPr txBox="1"/>
          <p:nvPr>
            <p:ph idx="4" type="subTitle"/>
          </p:nvPr>
        </p:nvSpPr>
        <p:spPr>
          <a:xfrm>
            <a:off x="5207350"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47" name="Google Shape;47;p6"/>
          <p:cNvSpPr/>
          <p:nvPr/>
        </p:nvSpPr>
        <p:spPr>
          <a:xfrm>
            <a:off x="0" y="3687000"/>
            <a:ext cx="16374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49" name="Google Shape;49;p6"/>
          <p:cNvSpPr txBox="1"/>
          <p:nvPr>
            <p:ph idx="5" type="subTitle"/>
          </p:nvPr>
        </p:nvSpPr>
        <p:spPr>
          <a:xfrm>
            <a:off x="1455675" y="3796625"/>
            <a:ext cx="26616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50" name="Google Shape;50;p6"/>
          <p:cNvSpPr txBox="1"/>
          <p:nvPr>
            <p:ph idx="6" type="subTitle"/>
          </p:nvPr>
        </p:nvSpPr>
        <p:spPr>
          <a:xfrm>
            <a:off x="1455675"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p:txBody>
      </p:sp>
      <p:sp>
        <p:nvSpPr>
          <p:cNvPr id="51" name="Google Shape;51;p6"/>
          <p:cNvSpPr txBox="1"/>
          <p:nvPr>
            <p:ph idx="7" type="subTitle"/>
          </p:nvPr>
        </p:nvSpPr>
        <p:spPr>
          <a:xfrm>
            <a:off x="1455675"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
        <p:nvSpPr>
          <p:cNvPr id="52" name="Google Shape;52;p6"/>
          <p:cNvSpPr txBox="1"/>
          <p:nvPr>
            <p:ph idx="8" type="subTitle"/>
          </p:nvPr>
        </p:nvSpPr>
        <p:spPr>
          <a:xfrm>
            <a:off x="1455675"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6">
    <p:bg>
      <p:bgPr>
        <a:solidFill>
          <a:srgbClr val="EFEFEF"/>
        </a:solidFill>
      </p:bgPr>
    </p:bg>
    <p:spTree>
      <p:nvGrpSpPr>
        <p:cNvPr id="53"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5" name="Google Shape;55;p7"/>
          <p:cNvSpPr txBox="1"/>
          <p:nvPr>
            <p:ph type="title"/>
          </p:nvPr>
        </p:nvSpPr>
        <p:spPr>
          <a:xfrm flipH="1">
            <a:off x="4321203" y="1666525"/>
            <a:ext cx="3966600" cy="8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solidFill>
                  <a:schemeClr val="accent5"/>
                </a:solidFill>
              </a:defRPr>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56" name="Google Shape;56;p7"/>
          <p:cNvSpPr txBox="1"/>
          <p:nvPr>
            <p:ph idx="1" type="subTitle"/>
          </p:nvPr>
        </p:nvSpPr>
        <p:spPr>
          <a:xfrm>
            <a:off x="5219097" y="2760775"/>
            <a:ext cx="30687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None/>
              <a:defRPr sz="1200">
                <a:solidFill>
                  <a:schemeClr val="lt1"/>
                </a:solidFill>
              </a:defRPr>
            </a:lvl1pPr>
            <a:lvl2pPr lvl="1" rtl="0" algn="r">
              <a:lnSpc>
                <a:spcPct val="100000"/>
              </a:lnSpc>
              <a:spcBef>
                <a:spcPts val="0"/>
              </a:spcBef>
              <a:spcAft>
                <a:spcPts val="0"/>
              </a:spcAft>
              <a:buClr>
                <a:schemeClr val="lt1"/>
              </a:buClr>
              <a:buSzPts val="1100"/>
              <a:buNone/>
              <a:defRPr>
                <a:solidFill>
                  <a:schemeClr val="lt1"/>
                </a:solidFill>
              </a:defRPr>
            </a:lvl2pPr>
            <a:lvl3pPr lvl="2" rtl="0" algn="r">
              <a:lnSpc>
                <a:spcPct val="100000"/>
              </a:lnSpc>
              <a:spcBef>
                <a:spcPts val="0"/>
              </a:spcBef>
              <a:spcAft>
                <a:spcPts val="0"/>
              </a:spcAft>
              <a:buClr>
                <a:schemeClr val="lt1"/>
              </a:buClr>
              <a:buSzPts val="1100"/>
              <a:buNone/>
              <a:defRPr>
                <a:solidFill>
                  <a:schemeClr val="lt1"/>
                </a:solidFill>
              </a:defRPr>
            </a:lvl3pPr>
            <a:lvl4pPr lvl="3" rtl="0" algn="r">
              <a:lnSpc>
                <a:spcPct val="100000"/>
              </a:lnSpc>
              <a:spcBef>
                <a:spcPts val="0"/>
              </a:spcBef>
              <a:spcAft>
                <a:spcPts val="0"/>
              </a:spcAft>
              <a:buClr>
                <a:schemeClr val="lt1"/>
              </a:buClr>
              <a:buSzPts val="1100"/>
              <a:buNone/>
              <a:defRPr>
                <a:solidFill>
                  <a:schemeClr val="lt1"/>
                </a:solidFill>
              </a:defRPr>
            </a:lvl4pPr>
            <a:lvl5pPr lvl="4" rtl="0" algn="r">
              <a:lnSpc>
                <a:spcPct val="100000"/>
              </a:lnSpc>
              <a:spcBef>
                <a:spcPts val="0"/>
              </a:spcBef>
              <a:spcAft>
                <a:spcPts val="0"/>
              </a:spcAft>
              <a:buClr>
                <a:schemeClr val="lt1"/>
              </a:buClr>
              <a:buSzPts val="1100"/>
              <a:buNone/>
              <a:defRPr>
                <a:solidFill>
                  <a:schemeClr val="lt1"/>
                </a:solidFill>
              </a:defRPr>
            </a:lvl5pPr>
            <a:lvl6pPr lvl="5" rtl="0" algn="r">
              <a:lnSpc>
                <a:spcPct val="100000"/>
              </a:lnSpc>
              <a:spcBef>
                <a:spcPts val="0"/>
              </a:spcBef>
              <a:spcAft>
                <a:spcPts val="0"/>
              </a:spcAft>
              <a:buClr>
                <a:schemeClr val="lt1"/>
              </a:buClr>
              <a:buSzPts val="1100"/>
              <a:buNone/>
              <a:defRPr>
                <a:solidFill>
                  <a:schemeClr val="lt1"/>
                </a:solidFill>
              </a:defRPr>
            </a:lvl6pPr>
            <a:lvl7pPr lvl="6" rtl="0" algn="r">
              <a:lnSpc>
                <a:spcPct val="100000"/>
              </a:lnSpc>
              <a:spcBef>
                <a:spcPts val="0"/>
              </a:spcBef>
              <a:spcAft>
                <a:spcPts val="0"/>
              </a:spcAft>
              <a:buClr>
                <a:schemeClr val="lt1"/>
              </a:buClr>
              <a:buSzPts val="1100"/>
              <a:buNone/>
              <a:defRPr>
                <a:solidFill>
                  <a:schemeClr val="lt1"/>
                </a:solidFill>
              </a:defRPr>
            </a:lvl7pPr>
            <a:lvl8pPr lvl="7" rtl="0" algn="r">
              <a:lnSpc>
                <a:spcPct val="100000"/>
              </a:lnSpc>
              <a:spcBef>
                <a:spcPts val="0"/>
              </a:spcBef>
              <a:spcAft>
                <a:spcPts val="0"/>
              </a:spcAft>
              <a:buClr>
                <a:schemeClr val="lt1"/>
              </a:buClr>
              <a:buSzPts val="1100"/>
              <a:buNone/>
              <a:defRPr>
                <a:solidFill>
                  <a:schemeClr val="lt1"/>
                </a:solidFill>
              </a:defRPr>
            </a:lvl8pPr>
            <a:lvl9pPr lvl="8" rtl="0" algn="r">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26_2">
    <p:bg>
      <p:bgPr>
        <a:solidFill>
          <a:schemeClr val="lt1"/>
        </a:solidFill>
      </p:bgPr>
    </p:bg>
    <p:spTree>
      <p:nvGrpSpPr>
        <p:cNvPr id="57"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 name="Google Shape;59;p8"/>
          <p:cNvSpPr txBox="1"/>
          <p:nvPr>
            <p:ph idx="1" type="subTitle"/>
          </p:nvPr>
        </p:nvSpPr>
        <p:spPr>
          <a:xfrm flipH="1">
            <a:off x="1511142" y="2906433"/>
            <a:ext cx="3051000" cy="54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p:txBody>
      </p:sp>
      <p:sp>
        <p:nvSpPr>
          <p:cNvPr id="60" name="Google Shape;60;p8"/>
          <p:cNvSpPr txBox="1"/>
          <p:nvPr>
            <p:ph idx="2" type="subTitle"/>
          </p:nvPr>
        </p:nvSpPr>
        <p:spPr>
          <a:xfrm flipH="1">
            <a:off x="1511213" y="2084750"/>
            <a:ext cx="3089400" cy="57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26_1">
    <p:bg>
      <p:bgPr>
        <a:solidFill>
          <a:srgbClr val="EFEFEF"/>
        </a:solidFill>
      </p:bgPr>
    </p:bg>
    <p:spTree>
      <p:nvGrpSpPr>
        <p:cNvPr id="6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3" name="Google Shape;63;p9"/>
          <p:cNvSpPr txBox="1"/>
          <p:nvPr>
            <p:ph type="title"/>
          </p:nvPr>
        </p:nvSpPr>
        <p:spPr>
          <a:xfrm>
            <a:off x="5646900" y="1753400"/>
            <a:ext cx="2640900" cy="8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solidFill>
                  <a:schemeClr val="accent5"/>
                </a:solidFill>
              </a:defRPr>
            </a:lvl1pPr>
            <a:lvl2pPr lvl="1" rtl="0" algn="r">
              <a:spcBef>
                <a:spcPts val="0"/>
              </a:spcBef>
              <a:spcAft>
                <a:spcPts val="0"/>
              </a:spcAft>
              <a:buClr>
                <a:srgbClr val="62BCBE"/>
              </a:buClr>
              <a:buSzPts val="6000"/>
              <a:buNone/>
              <a:defRPr sz="6000">
                <a:solidFill>
                  <a:srgbClr val="62BCBE"/>
                </a:solidFill>
              </a:defRPr>
            </a:lvl2pPr>
            <a:lvl3pPr lvl="2" rtl="0" algn="r">
              <a:spcBef>
                <a:spcPts val="0"/>
              </a:spcBef>
              <a:spcAft>
                <a:spcPts val="0"/>
              </a:spcAft>
              <a:buClr>
                <a:srgbClr val="62BCBE"/>
              </a:buClr>
              <a:buSzPts val="6000"/>
              <a:buNone/>
              <a:defRPr sz="6000">
                <a:solidFill>
                  <a:srgbClr val="62BCBE"/>
                </a:solidFill>
              </a:defRPr>
            </a:lvl3pPr>
            <a:lvl4pPr lvl="3" rtl="0" algn="r">
              <a:spcBef>
                <a:spcPts val="0"/>
              </a:spcBef>
              <a:spcAft>
                <a:spcPts val="0"/>
              </a:spcAft>
              <a:buClr>
                <a:srgbClr val="62BCBE"/>
              </a:buClr>
              <a:buSzPts val="6000"/>
              <a:buNone/>
              <a:defRPr sz="6000">
                <a:solidFill>
                  <a:srgbClr val="62BCBE"/>
                </a:solidFill>
              </a:defRPr>
            </a:lvl4pPr>
            <a:lvl5pPr lvl="4" rtl="0" algn="r">
              <a:spcBef>
                <a:spcPts val="0"/>
              </a:spcBef>
              <a:spcAft>
                <a:spcPts val="0"/>
              </a:spcAft>
              <a:buClr>
                <a:srgbClr val="62BCBE"/>
              </a:buClr>
              <a:buSzPts val="6000"/>
              <a:buNone/>
              <a:defRPr sz="6000">
                <a:solidFill>
                  <a:srgbClr val="62BCBE"/>
                </a:solidFill>
              </a:defRPr>
            </a:lvl5pPr>
            <a:lvl6pPr lvl="5" rtl="0" algn="r">
              <a:spcBef>
                <a:spcPts val="0"/>
              </a:spcBef>
              <a:spcAft>
                <a:spcPts val="0"/>
              </a:spcAft>
              <a:buClr>
                <a:srgbClr val="62BCBE"/>
              </a:buClr>
              <a:buSzPts val="6000"/>
              <a:buNone/>
              <a:defRPr sz="6000">
                <a:solidFill>
                  <a:srgbClr val="62BCBE"/>
                </a:solidFill>
              </a:defRPr>
            </a:lvl6pPr>
            <a:lvl7pPr lvl="6" rtl="0" algn="r">
              <a:spcBef>
                <a:spcPts val="0"/>
              </a:spcBef>
              <a:spcAft>
                <a:spcPts val="0"/>
              </a:spcAft>
              <a:buClr>
                <a:srgbClr val="62BCBE"/>
              </a:buClr>
              <a:buSzPts val="6000"/>
              <a:buNone/>
              <a:defRPr sz="6000">
                <a:solidFill>
                  <a:srgbClr val="62BCBE"/>
                </a:solidFill>
              </a:defRPr>
            </a:lvl7pPr>
            <a:lvl8pPr lvl="7" rtl="0" algn="r">
              <a:spcBef>
                <a:spcPts val="0"/>
              </a:spcBef>
              <a:spcAft>
                <a:spcPts val="0"/>
              </a:spcAft>
              <a:buClr>
                <a:srgbClr val="62BCBE"/>
              </a:buClr>
              <a:buSzPts val="6000"/>
              <a:buNone/>
              <a:defRPr sz="6000">
                <a:solidFill>
                  <a:srgbClr val="62BCBE"/>
                </a:solidFill>
              </a:defRPr>
            </a:lvl8pPr>
            <a:lvl9pPr lvl="8" rtl="0" algn="r">
              <a:spcBef>
                <a:spcPts val="0"/>
              </a:spcBef>
              <a:spcAft>
                <a:spcPts val="0"/>
              </a:spcAft>
              <a:buClr>
                <a:srgbClr val="62BCBE"/>
              </a:buClr>
              <a:buSzPts val="6000"/>
              <a:buNone/>
              <a:defRPr sz="6000">
                <a:solidFill>
                  <a:srgbClr val="62BCBE"/>
                </a:solidFill>
              </a:defRPr>
            </a:lvl9pPr>
          </a:lstStyle>
          <a:p/>
        </p:txBody>
      </p:sp>
      <p:sp>
        <p:nvSpPr>
          <p:cNvPr id="64" name="Google Shape;64;p9"/>
          <p:cNvSpPr txBox="1"/>
          <p:nvPr>
            <p:ph idx="1" type="subTitle"/>
          </p:nvPr>
        </p:nvSpPr>
        <p:spPr>
          <a:xfrm flipH="1">
            <a:off x="5485100" y="2753100"/>
            <a:ext cx="2802600" cy="155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200"/>
              <a:buNone/>
              <a:defRPr sz="1200">
                <a:solidFill>
                  <a:schemeClr val="lt1"/>
                </a:solidFill>
              </a:defRPr>
            </a:lvl1pPr>
            <a:lvl2pPr lvl="1" rtl="0" algn="r">
              <a:lnSpc>
                <a:spcPct val="100000"/>
              </a:lnSpc>
              <a:spcBef>
                <a:spcPts val="0"/>
              </a:spcBef>
              <a:spcAft>
                <a:spcPts val="0"/>
              </a:spcAft>
              <a:buClr>
                <a:schemeClr val="lt1"/>
              </a:buClr>
              <a:buSzPts val="1200"/>
              <a:buNone/>
              <a:defRPr sz="1200">
                <a:solidFill>
                  <a:schemeClr val="lt1"/>
                </a:solidFill>
              </a:defRPr>
            </a:lvl2pPr>
            <a:lvl3pPr lvl="2" rtl="0" algn="r">
              <a:lnSpc>
                <a:spcPct val="100000"/>
              </a:lnSpc>
              <a:spcBef>
                <a:spcPts val="0"/>
              </a:spcBef>
              <a:spcAft>
                <a:spcPts val="0"/>
              </a:spcAft>
              <a:buClr>
                <a:schemeClr val="lt1"/>
              </a:buClr>
              <a:buSzPts val="1200"/>
              <a:buNone/>
              <a:defRPr sz="1200">
                <a:solidFill>
                  <a:schemeClr val="lt1"/>
                </a:solidFill>
              </a:defRPr>
            </a:lvl3pPr>
            <a:lvl4pPr lvl="3" rtl="0" algn="r">
              <a:lnSpc>
                <a:spcPct val="100000"/>
              </a:lnSpc>
              <a:spcBef>
                <a:spcPts val="0"/>
              </a:spcBef>
              <a:spcAft>
                <a:spcPts val="0"/>
              </a:spcAft>
              <a:buClr>
                <a:schemeClr val="lt1"/>
              </a:buClr>
              <a:buSzPts val="1200"/>
              <a:buNone/>
              <a:defRPr sz="1200">
                <a:solidFill>
                  <a:schemeClr val="lt1"/>
                </a:solidFill>
              </a:defRPr>
            </a:lvl4pPr>
            <a:lvl5pPr lvl="4" rtl="0" algn="r">
              <a:lnSpc>
                <a:spcPct val="100000"/>
              </a:lnSpc>
              <a:spcBef>
                <a:spcPts val="0"/>
              </a:spcBef>
              <a:spcAft>
                <a:spcPts val="0"/>
              </a:spcAft>
              <a:buClr>
                <a:schemeClr val="lt1"/>
              </a:buClr>
              <a:buSzPts val="1200"/>
              <a:buNone/>
              <a:defRPr sz="1200">
                <a:solidFill>
                  <a:schemeClr val="lt1"/>
                </a:solidFill>
              </a:defRPr>
            </a:lvl5pPr>
            <a:lvl6pPr lvl="5" rtl="0" algn="r">
              <a:lnSpc>
                <a:spcPct val="100000"/>
              </a:lnSpc>
              <a:spcBef>
                <a:spcPts val="0"/>
              </a:spcBef>
              <a:spcAft>
                <a:spcPts val="0"/>
              </a:spcAft>
              <a:buClr>
                <a:schemeClr val="lt1"/>
              </a:buClr>
              <a:buSzPts val="1200"/>
              <a:buNone/>
              <a:defRPr sz="1200">
                <a:solidFill>
                  <a:schemeClr val="lt1"/>
                </a:solidFill>
              </a:defRPr>
            </a:lvl6pPr>
            <a:lvl7pPr lvl="6" rtl="0" algn="r">
              <a:lnSpc>
                <a:spcPct val="100000"/>
              </a:lnSpc>
              <a:spcBef>
                <a:spcPts val="0"/>
              </a:spcBef>
              <a:spcAft>
                <a:spcPts val="0"/>
              </a:spcAft>
              <a:buClr>
                <a:schemeClr val="lt1"/>
              </a:buClr>
              <a:buSzPts val="1200"/>
              <a:buNone/>
              <a:defRPr sz="1200">
                <a:solidFill>
                  <a:schemeClr val="lt1"/>
                </a:solidFill>
              </a:defRPr>
            </a:lvl7pPr>
            <a:lvl8pPr lvl="7" rtl="0" algn="r">
              <a:lnSpc>
                <a:spcPct val="100000"/>
              </a:lnSpc>
              <a:spcBef>
                <a:spcPts val="0"/>
              </a:spcBef>
              <a:spcAft>
                <a:spcPts val="0"/>
              </a:spcAft>
              <a:buClr>
                <a:schemeClr val="lt1"/>
              </a:buClr>
              <a:buSzPts val="1200"/>
              <a:buNone/>
              <a:defRPr sz="1200">
                <a:solidFill>
                  <a:schemeClr val="lt1"/>
                </a:solidFill>
              </a:defRPr>
            </a:lvl8pPr>
            <a:lvl9pPr lvl="8" rtl="0" algn="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26_1_1">
    <p:bg>
      <p:bgPr>
        <a:solidFill>
          <a:srgbClr val="EFEFEF"/>
        </a:solidFill>
      </p:bgPr>
    </p:bg>
    <p:spTree>
      <p:nvGrpSpPr>
        <p:cNvPr id="65"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7" name="Google Shape;67;p10"/>
          <p:cNvSpPr txBox="1"/>
          <p:nvPr>
            <p:ph type="title"/>
          </p:nvPr>
        </p:nvSpPr>
        <p:spPr>
          <a:xfrm flipH="1">
            <a:off x="856199" y="1705548"/>
            <a:ext cx="2640900" cy="8967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p:txBody>
      </p:sp>
      <p:sp>
        <p:nvSpPr>
          <p:cNvPr id="68" name="Google Shape;68;p10"/>
          <p:cNvSpPr txBox="1"/>
          <p:nvPr>
            <p:ph idx="1" type="subTitle"/>
          </p:nvPr>
        </p:nvSpPr>
        <p:spPr>
          <a:xfrm>
            <a:off x="856300" y="2747325"/>
            <a:ext cx="2799000" cy="15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indent="-298450" lvl="1" marL="9144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indent="-298450" lvl="2" marL="13716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indent="-298450" lvl="3" marL="18288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indent="-298450" lvl="4" marL="22860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indent="-298450" lvl="5" marL="27432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indent="-298450" lvl="6" marL="32004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indent="-298450" lvl="7" marL="36576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indent="-298450" lvl="8" marL="411480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docs.google.com/spreadsheets/d/1iv7p1tIIAoUcOy6kl8CZ7K7d59Dj_fMrsnWJaq1ba8w/copy" TargetMode="External"/><Relationship Id="rId4" Type="http://schemas.openxmlformats.org/officeDocument/2006/relationships/image" Target="../media/image15.png"/><Relationship Id="rId5" Type="http://schemas.openxmlformats.org/officeDocument/2006/relationships/hyperlink" Target="https://docs.google.com/spreadsheets/d/1iv7p1tIIAoUcOy6kl8CZ7K7d59Dj_fMrsnWJaq1ba8w/copy" TargetMode="External"/><Relationship Id="rId6" Type="http://schemas.openxmlformats.org/officeDocument/2006/relationships/image" Target="../media/image11.png"/><Relationship Id="rId7"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ocs.google.com/spreadsheets/d/1iv7p1tIIAoUcOy6kl8CZ7K7d59Dj_fMrsnWJaq1ba8w/copy" TargetMode="Externa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docs.google.com/spreadsheets/d/1iv7p1tIIAoUcOy6kl8CZ7K7d59Dj_fMrsnWJaq1ba8w/copy" TargetMode="External"/><Relationship Id="rId4" Type="http://schemas.openxmlformats.org/officeDocument/2006/relationships/image" Target="../media/image15.png"/><Relationship Id="rId5" Type="http://schemas.openxmlformats.org/officeDocument/2006/relationships/hyperlink" Target="https://docs.google.com/spreadsheets/d/1iv7p1tIIAoUcOy6kl8CZ7K7d59Dj_fMrsnWJaq1ba8w/copy" TargetMode="External"/><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subTitle"/>
          </p:nvPr>
        </p:nvSpPr>
        <p:spPr>
          <a:xfrm>
            <a:off x="5013313" y="3277126"/>
            <a:ext cx="3332400" cy="33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accent3"/>
                </a:solidFill>
                <a:latin typeface="Dosis"/>
                <a:ea typeface="Dosis"/>
                <a:cs typeface="Dosis"/>
                <a:sym typeface="Dosis"/>
              </a:rPr>
              <a:t>Capstone Data Analysis QMB4900</a:t>
            </a:r>
            <a:endParaRPr b="1" sz="2000">
              <a:solidFill>
                <a:schemeClr val="accent3"/>
              </a:solidFill>
              <a:latin typeface="Dosis"/>
              <a:ea typeface="Dosis"/>
              <a:cs typeface="Dosis"/>
              <a:sym typeface="Dosis"/>
            </a:endParaRPr>
          </a:p>
          <a:p>
            <a:pPr indent="0" lvl="0" marL="0" rtl="0" algn="r">
              <a:spcBef>
                <a:spcPts val="0"/>
              </a:spcBef>
              <a:spcAft>
                <a:spcPts val="0"/>
              </a:spcAft>
              <a:buNone/>
            </a:pPr>
            <a:r>
              <a:rPr b="1" lang="en" sz="1000">
                <a:solidFill>
                  <a:schemeClr val="accent3"/>
                </a:solidFill>
                <a:latin typeface="Dosis"/>
                <a:ea typeface="Dosis"/>
                <a:cs typeface="Dosis"/>
                <a:sym typeface="Dosis"/>
              </a:rPr>
              <a:t>By: Shaun Pritchard</a:t>
            </a:r>
            <a:endParaRPr b="1" sz="1000">
              <a:solidFill>
                <a:schemeClr val="accent3"/>
              </a:solidFill>
              <a:latin typeface="Dosis"/>
              <a:ea typeface="Dosis"/>
              <a:cs typeface="Dosis"/>
              <a:sym typeface="Dosis"/>
            </a:endParaRPr>
          </a:p>
          <a:p>
            <a:pPr indent="0" lvl="0" marL="0" rtl="0" algn="r">
              <a:spcBef>
                <a:spcPts val="0"/>
              </a:spcBef>
              <a:spcAft>
                <a:spcPts val="0"/>
              </a:spcAft>
              <a:buNone/>
            </a:pPr>
            <a:r>
              <a:rPr b="1" lang="en" sz="1000">
                <a:solidFill>
                  <a:schemeClr val="accent3"/>
                </a:solidFill>
                <a:latin typeface="Dosis"/>
                <a:ea typeface="Dosis"/>
                <a:cs typeface="Dosis"/>
                <a:sym typeface="Dosis"/>
              </a:rPr>
              <a:t>February</a:t>
            </a:r>
            <a:r>
              <a:rPr b="1" lang="en" sz="1000">
                <a:solidFill>
                  <a:schemeClr val="accent3"/>
                </a:solidFill>
                <a:latin typeface="Dosis"/>
                <a:ea typeface="Dosis"/>
                <a:cs typeface="Dosis"/>
                <a:sym typeface="Dosis"/>
              </a:rPr>
              <a:t> 1, 2021</a:t>
            </a:r>
            <a:endParaRPr b="1" sz="1000">
              <a:solidFill>
                <a:schemeClr val="accent3"/>
              </a:solidFill>
              <a:latin typeface="Dosis"/>
              <a:ea typeface="Dosis"/>
              <a:cs typeface="Dosis"/>
              <a:sym typeface="Dosis"/>
            </a:endParaRPr>
          </a:p>
        </p:txBody>
      </p:sp>
      <p:sp>
        <p:nvSpPr>
          <p:cNvPr id="112" name="Google Shape;112;p19"/>
          <p:cNvSpPr txBox="1"/>
          <p:nvPr>
            <p:ph type="ctrTitle"/>
          </p:nvPr>
        </p:nvSpPr>
        <p:spPr>
          <a:xfrm>
            <a:off x="4818613" y="1392125"/>
            <a:ext cx="3527100" cy="203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Super</a:t>
            </a:r>
            <a:r>
              <a:rPr lang="en"/>
              <a:t> </a:t>
            </a:r>
            <a:r>
              <a:rPr lang="en"/>
              <a:t>shoppers</a:t>
            </a:r>
            <a:endParaRPr/>
          </a:p>
        </p:txBody>
      </p:sp>
      <p:sp>
        <p:nvSpPr>
          <p:cNvPr id="113" name="Google Shape;113;p19"/>
          <p:cNvSpPr/>
          <p:nvPr/>
        </p:nvSpPr>
        <p:spPr>
          <a:xfrm>
            <a:off x="1668523" y="3270435"/>
            <a:ext cx="1490129" cy="807234"/>
          </a:xfrm>
          <a:custGeom>
            <a:rect b="b" l="l" r="r" t="t"/>
            <a:pathLst>
              <a:path extrusionOk="0" h="20061" w="37032">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198932" y="2217235"/>
            <a:ext cx="2045628" cy="1177553"/>
          </a:xfrm>
          <a:custGeom>
            <a:rect b="b" l="l" r="r" t="t"/>
            <a:pathLst>
              <a:path extrusionOk="0" h="29264" w="50837">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834403" y="2820104"/>
            <a:ext cx="1650119" cy="946058"/>
          </a:xfrm>
          <a:custGeom>
            <a:rect b="b" l="l" r="r" t="t"/>
            <a:pathLst>
              <a:path extrusionOk="0" h="23511" w="41008">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929803" y="3468170"/>
            <a:ext cx="392527" cy="195448"/>
          </a:xfrm>
          <a:custGeom>
            <a:rect b="b" l="l" r="r" t="t"/>
            <a:pathLst>
              <a:path extrusionOk="0" h="9587" w="19254">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4097317" y="3160741"/>
            <a:ext cx="305293" cy="349033"/>
          </a:xfrm>
          <a:custGeom>
            <a:rect b="b" l="l" r="r" t="t"/>
            <a:pathLst>
              <a:path extrusionOk="0" h="8674" w="7587">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4086051" y="3190195"/>
            <a:ext cx="249844" cy="281793"/>
          </a:xfrm>
          <a:custGeom>
            <a:rect b="b" l="l" r="r" t="t"/>
            <a:pathLst>
              <a:path extrusionOk="0" h="7003" w="6209">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4097317" y="3342612"/>
            <a:ext cx="259179" cy="224533"/>
          </a:xfrm>
          <a:custGeom>
            <a:rect b="b" l="l" r="r" t="t"/>
            <a:pathLst>
              <a:path extrusionOk="0" h="5580" w="6441">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4091805" y="3373071"/>
            <a:ext cx="207834" cy="167998"/>
          </a:xfrm>
          <a:custGeom>
            <a:rect b="b" l="l" r="r" t="t"/>
            <a:pathLst>
              <a:path extrusionOk="0" h="4175" w="5165">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557691" y="3078103"/>
            <a:ext cx="315634" cy="289801"/>
          </a:xfrm>
          <a:custGeom>
            <a:rect b="b" l="l" r="r" t="t"/>
            <a:pathLst>
              <a:path extrusionOk="0" h="7202" w="7844">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29635" y="3104659"/>
            <a:ext cx="229925" cy="224855"/>
          </a:xfrm>
          <a:custGeom>
            <a:rect b="b" l="l" r="r" t="t"/>
            <a:pathLst>
              <a:path extrusionOk="0" h="5588" w="5714">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580184" y="3247903"/>
            <a:ext cx="324044" cy="321107"/>
          </a:xfrm>
          <a:custGeom>
            <a:rect b="b" l="l" r="r" t="t"/>
            <a:pathLst>
              <a:path extrusionOk="0" h="7980" w="8053">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615230" y="3292887"/>
            <a:ext cx="291330" cy="211295"/>
          </a:xfrm>
          <a:custGeom>
            <a:rect b="b" l="l" r="r" t="t"/>
            <a:pathLst>
              <a:path extrusionOk="0" h="5251" w="724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684600" y="3364911"/>
            <a:ext cx="141078" cy="46154"/>
          </a:xfrm>
          <a:custGeom>
            <a:rect b="b" l="l" r="r" t="t"/>
            <a:pathLst>
              <a:path extrusionOk="0" h="1147" w="3506">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240779" y="2108958"/>
            <a:ext cx="1976698" cy="1137837"/>
          </a:xfrm>
          <a:custGeom>
            <a:rect b="b" l="l" r="r" t="t"/>
            <a:pathLst>
              <a:path extrusionOk="0" h="28277" w="49124">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3734953" y="2970188"/>
            <a:ext cx="119791" cy="62974"/>
          </a:xfrm>
          <a:custGeom>
            <a:rect b="b" l="l" r="r" t="t"/>
            <a:pathLst>
              <a:path extrusionOk="0" h="1565" w="2977">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3484314" y="2811654"/>
            <a:ext cx="745467" cy="525239"/>
          </a:xfrm>
          <a:custGeom>
            <a:rect b="b" l="l" r="r" t="t"/>
            <a:pathLst>
              <a:path extrusionOk="0" h="13053" w="18526">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2228426" y="2517925"/>
            <a:ext cx="1255978" cy="818983"/>
          </a:xfrm>
          <a:custGeom>
            <a:rect b="b" l="l" r="r" t="t"/>
            <a:pathLst>
              <a:path extrusionOk="0" h="20353" w="31213">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2392112" y="2200134"/>
            <a:ext cx="1664806" cy="960343"/>
          </a:xfrm>
          <a:custGeom>
            <a:rect b="b" l="l" r="r" t="t"/>
            <a:pathLst>
              <a:path extrusionOk="0" h="23866" w="41373">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2490331" y="2252885"/>
            <a:ext cx="923041" cy="529706"/>
          </a:xfrm>
          <a:custGeom>
            <a:rect b="b" l="l" r="r" t="t"/>
            <a:pathLst>
              <a:path extrusionOk="0" h="13164" w="22939">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2676308" y="2495071"/>
            <a:ext cx="327827" cy="184254"/>
          </a:xfrm>
          <a:custGeom>
            <a:rect b="b" l="l" r="r" t="t"/>
            <a:pathLst>
              <a:path extrusionOk="0" h="4579" w="8147">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2899947" y="2307607"/>
            <a:ext cx="207190" cy="117337"/>
          </a:xfrm>
          <a:custGeom>
            <a:rect b="b" l="l" r="r" t="t"/>
            <a:pathLst>
              <a:path extrusionOk="0" h="2916" w="5149">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2943122" y="2332594"/>
            <a:ext cx="207110" cy="117337"/>
          </a:xfrm>
          <a:custGeom>
            <a:rect b="b" l="l" r="r" t="t"/>
            <a:pathLst>
              <a:path extrusionOk="0" h="2916" w="5147">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2986216" y="2357460"/>
            <a:ext cx="207110" cy="117337"/>
          </a:xfrm>
          <a:custGeom>
            <a:rect b="b" l="l" r="r" t="t"/>
            <a:pathLst>
              <a:path extrusionOk="0" h="2916" w="5147">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3029310" y="2382448"/>
            <a:ext cx="207190" cy="117256"/>
          </a:xfrm>
          <a:custGeom>
            <a:rect b="b" l="l" r="r" t="t"/>
            <a:pathLst>
              <a:path extrusionOk="0" h="2914" w="5149">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072485" y="2407314"/>
            <a:ext cx="207110" cy="117337"/>
          </a:xfrm>
          <a:custGeom>
            <a:rect b="b" l="l" r="r" t="t"/>
            <a:pathLst>
              <a:path extrusionOk="0" h="2916" w="5147">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3115579" y="2432301"/>
            <a:ext cx="207150" cy="117216"/>
          </a:xfrm>
          <a:custGeom>
            <a:rect b="b" l="l" r="r" t="t"/>
            <a:pathLst>
              <a:path extrusionOk="0" h="2913" w="5148">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2878823" y="2612603"/>
            <a:ext cx="381264" cy="218176"/>
          </a:xfrm>
          <a:custGeom>
            <a:rect b="b" l="l" r="r" t="t"/>
            <a:pathLst>
              <a:path extrusionOk="0" h="5422" w="9475">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3310449" y="2476642"/>
            <a:ext cx="185180" cy="104863"/>
          </a:xfrm>
          <a:custGeom>
            <a:rect b="b" l="l" r="r" t="t"/>
            <a:pathLst>
              <a:path extrusionOk="0" h="2606" w="4602">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2961510" y="2524806"/>
            <a:ext cx="923041" cy="529746"/>
          </a:xfrm>
          <a:custGeom>
            <a:rect b="b" l="l" r="r" t="t"/>
            <a:pathLst>
              <a:path extrusionOk="0" h="13165" w="22939">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3147447" y="2766991"/>
            <a:ext cx="327988" cy="184254"/>
          </a:xfrm>
          <a:custGeom>
            <a:rect b="b" l="l" r="r" t="t"/>
            <a:pathLst>
              <a:path extrusionOk="0" h="4579" w="8151">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3371127" y="2579649"/>
            <a:ext cx="207190" cy="117216"/>
          </a:xfrm>
          <a:custGeom>
            <a:rect b="b" l="l" r="r" t="t"/>
            <a:pathLst>
              <a:path extrusionOk="0" h="2913" w="5149">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414301" y="2604515"/>
            <a:ext cx="207110" cy="117337"/>
          </a:xfrm>
          <a:custGeom>
            <a:rect b="b" l="l" r="r" t="t"/>
            <a:pathLst>
              <a:path extrusionOk="0" h="2916" w="5147">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457396" y="2629502"/>
            <a:ext cx="207150" cy="117176"/>
          </a:xfrm>
          <a:custGeom>
            <a:rect b="b" l="l" r="r" t="t"/>
            <a:pathLst>
              <a:path extrusionOk="0" h="2912" w="5148">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3500490" y="2654368"/>
            <a:ext cx="207190" cy="117297"/>
          </a:xfrm>
          <a:custGeom>
            <a:rect b="b" l="l" r="r" t="t"/>
            <a:pathLst>
              <a:path extrusionOk="0" h="2915" w="5149">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3543664" y="2679235"/>
            <a:ext cx="207110" cy="117297"/>
          </a:xfrm>
          <a:custGeom>
            <a:rect b="b" l="l" r="r" t="t"/>
            <a:pathLst>
              <a:path extrusionOk="0" h="2915" w="5147">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3586759" y="2704222"/>
            <a:ext cx="207150" cy="117297"/>
          </a:xfrm>
          <a:custGeom>
            <a:rect b="b" l="l" r="r" t="t"/>
            <a:pathLst>
              <a:path extrusionOk="0" h="2915" w="5148">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3350002" y="2884564"/>
            <a:ext cx="381264" cy="218135"/>
          </a:xfrm>
          <a:custGeom>
            <a:rect b="b" l="l" r="r" t="t"/>
            <a:pathLst>
              <a:path extrusionOk="0" h="5421" w="9475">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3781789" y="2748684"/>
            <a:ext cx="185019" cy="104742"/>
          </a:xfrm>
          <a:custGeom>
            <a:rect b="b" l="l" r="r" t="t"/>
            <a:pathLst>
              <a:path extrusionOk="0" h="2603" w="4598">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2637801" y="2333238"/>
            <a:ext cx="26397" cy="13923"/>
          </a:xfrm>
          <a:custGeom>
            <a:rect b="b" l="l" r="r" t="t"/>
            <a:pathLst>
              <a:path extrusionOk="0" h="346" w="656">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2588913" y="2398542"/>
            <a:ext cx="52794" cy="27845"/>
          </a:xfrm>
          <a:custGeom>
            <a:rect b="b" l="l" r="r" t="t"/>
            <a:pathLst>
              <a:path extrusionOk="0" h="692" w="1312">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2650033" y="2306883"/>
            <a:ext cx="148643" cy="83818"/>
          </a:xfrm>
          <a:custGeom>
            <a:rect b="b" l="l" r="r" t="t"/>
            <a:pathLst>
              <a:path extrusionOk="0" h="2083" w="3694">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94156" y="1310577"/>
            <a:ext cx="1491336" cy="2368988"/>
          </a:xfrm>
          <a:custGeom>
            <a:rect b="b" l="l" r="r" t="t"/>
            <a:pathLst>
              <a:path extrusionOk="0" h="58873" w="37062">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972659" y="1355884"/>
            <a:ext cx="1295131" cy="2222317"/>
          </a:xfrm>
          <a:custGeom>
            <a:rect b="b" l="l" r="r" t="t"/>
            <a:pathLst>
              <a:path extrusionOk="0" h="55228" w="32186">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855005" y="2035646"/>
            <a:ext cx="320020" cy="1693376"/>
          </a:xfrm>
          <a:custGeom>
            <a:rect b="b" l="l" r="r" t="t"/>
            <a:pathLst>
              <a:path extrusionOk="0" h="42083" w="7953">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933427" y="2081355"/>
            <a:ext cx="163209" cy="1547429"/>
          </a:xfrm>
          <a:custGeom>
            <a:rect b="b" l="l" r="r" t="t"/>
            <a:pathLst>
              <a:path extrusionOk="0" h="38456" w="4056">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861040" y="1291264"/>
            <a:ext cx="1322332" cy="767115"/>
          </a:xfrm>
          <a:custGeom>
            <a:rect b="b" l="l" r="r" t="t"/>
            <a:pathLst>
              <a:path extrusionOk="0" h="19064" w="32862">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135821" y="1449797"/>
            <a:ext cx="1322171" cy="767196"/>
          </a:xfrm>
          <a:custGeom>
            <a:rect b="b" l="l" r="r" t="t"/>
            <a:pathLst>
              <a:path extrusionOk="0" h="19066" w="32858">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940268" y="1336530"/>
            <a:ext cx="1321648" cy="767156"/>
          </a:xfrm>
          <a:custGeom>
            <a:rect b="b" l="l" r="r" t="t"/>
            <a:pathLst>
              <a:path extrusionOk="0" h="19065" w="32845">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1057278" y="1404571"/>
            <a:ext cx="1322453" cy="767115"/>
          </a:xfrm>
          <a:custGeom>
            <a:rect b="b" l="l" r="r" t="t"/>
            <a:pathLst>
              <a:path extrusionOk="0" h="19064" w="32865">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1117312" y="1469151"/>
            <a:ext cx="1346596" cy="2250404"/>
          </a:xfrm>
          <a:custGeom>
            <a:rect b="b" l="l" r="r" t="t"/>
            <a:pathLst>
              <a:path extrusionOk="0" h="55926" w="33465">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1286631" y="2109320"/>
            <a:ext cx="235438" cy="434701"/>
          </a:xfrm>
          <a:custGeom>
            <a:rect b="b" l="l" r="r" t="t"/>
            <a:pathLst>
              <a:path extrusionOk="0" h="10803" w="5851">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286631" y="2032065"/>
            <a:ext cx="1059572" cy="657062"/>
          </a:xfrm>
          <a:custGeom>
            <a:rect b="b" l="l" r="r" t="t"/>
            <a:pathLst>
              <a:path extrusionOk="0" h="16329" w="26332">
                <a:moveTo>
                  <a:pt x="26331" y="0"/>
                </a:moveTo>
                <a:lnTo>
                  <a:pt x="0" y="15206"/>
                </a:lnTo>
                <a:lnTo>
                  <a:pt x="0" y="16329"/>
                </a:lnTo>
                <a:lnTo>
                  <a:pt x="26331" y="1127"/>
                </a:lnTo>
                <a:lnTo>
                  <a:pt x="26331"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1286631" y="2032065"/>
            <a:ext cx="1059572" cy="657062"/>
          </a:xfrm>
          <a:custGeom>
            <a:rect b="b" l="l" r="r" t="t"/>
            <a:pathLst>
              <a:path extrusionOk="0" h="16329" w="26332">
                <a:moveTo>
                  <a:pt x="26331" y="0"/>
                </a:moveTo>
                <a:lnTo>
                  <a:pt x="0" y="15206"/>
                </a:lnTo>
                <a:lnTo>
                  <a:pt x="0" y="16329"/>
                </a:lnTo>
                <a:lnTo>
                  <a:pt x="26331" y="1127"/>
                </a:lnTo>
                <a:lnTo>
                  <a:pt x="263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1286631" y="2649299"/>
            <a:ext cx="235438" cy="578073"/>
          </a:xfrm>
          <a:custGeom>
            <a:rect b="b" l="l" r="r" t="t"/>
            <a:pathLst>
              <a:path extrusionOk="0" h="14366" w="5851">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1286631" y="3147793"/>
            <a:ext cx="235438" cy="476791"/>
          </a:xfrm>
          <a:custGeom>
            <a:rect b="b" l="l" r="r" t="t"/>
            <a:pathLst>
              <a:path extrusionOk="0" h="11849" w="5851">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1561291" y="2490685"/>
            <a:ext cx="235559" cy="714040"/>
          </a:xfrm>
          <a:custGeom>
            <a:rect b="b" l="l" r="r" t="t"/>
            <a:pathLst>
              <a:path extrusionOk="0" h="17745" w="5854">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1836072" y="2332151"/>
            <a:ext cx="235438" cy="578113"/>
          </a:xfrm>
          <a:custGeom>
            <a:rect b="b" l="l" r="r" t="t"/>
            <a:pathLst>
              <a:path extrusionOk="0" h="14367" w="5851">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2110772" y="2173578"/>
            <a:ext cx="235398" cy="714000"/>
          </a:xfrm>
          <a:custGeom>
            <a:rect b="b" l="l" r="r" t="t"/>
            <a:pathLst>
              <a:path extrusionOk="0" h="17744" w="585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1561291" y="3125140"/>
            <a:ext cx="235559" cy="340824"/>
          </a:xfrm>
          <a:custGeom>
            <a:rect b="b" l="l" r="r" t="t"/>
            <a:pathLst>
              <a:path extrusionOk="0" h="8470" w="5854">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1836072" y="2830606"/>
            <a:ext cx="235438" cy="476872"/>
          </a:xfrm>
          <a:custGeom>
            <a:rect b="b" l="l" r="r" t="t"/>
            <a:pathLst>
              <a:path extrusionOk="0" h="11851" w="5851">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2110772" y="2807912"/>
            <a:ext cx="235398" cy="340985"/>
          </a:xfrm>
          <a:custGeom>
            <a:rect b="b" l="l" r="r" t="t"/>
            <a:pathLst>
              <a:path extrusionOk="0" h="8474" w="585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1600563" y="3193261"/>
            <a:ext cx="157012" cy="215520"/>
          </a:xfrm>
          <a:custGeom>
            <a:rect b="b" l="l" r="r" t="t"/>
            <a:pathLst>
              <a:path extrusionOk="0" h="5356" w="3902">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2150004" y="2876033"/>
            <a:ext cx="157053" cy="215560"/>
          </a:xfrm>
          <a:custGeom>
            <a:rect b="b" l="l" r="r" t="t"/>
            <a:pathLst>
              <a:path extrusionOk="0" h="5357" w="3903">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1325902" y="2717299"/>
            <a:ext cx="157012" cy="215560"/>
          </a:xfrm>
          <a:custGeom>
            <a:rect b="b" l="l" r="r" t="t"/>
            <a:pathLst>
              <a:path extrusionOk="0" h="5357" w="3902">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325902" y="2874062"/>
            <a:ext cx="157012" cy="105989"/>
          </a:xfrm>
          <a:custGeom>
            <a:rect b="b" l="l" r="r" t="t"/>
            <a:pathLst>
              <a:path extrusionOk="0" h="2634" w="3902">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325902" y="2919409"/>
            <a:ext cx="157012" cy="105949"/>
          </a:xfrm>
          <a:custGeom>
            <a:rect b="b" l="l" r="r" t="t"/>
            <a:pathLst>
              <a:path extrusionOk="0" h="2633" w="3902">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325902" y="2964635"/>
            <a:ext cx="157012" cy="105989"/>
          </a:xfrm>
          <a:custGeom>
            <a:rect b="b" l="l" r="r" t="t"/>
            <a:pathLst>
              <a:path extrusionOk="0" h="2634" w="3902">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325902" y="3009982"/>
            <a:ext cx="157012" cy="105949"/>
          </a:xfrm>
          <a:custGeom>
            <a:rect b="b" l="l" r="r" t="t"/>
            <a:pathLst>
              <a:path extrusionOk="0" h="2633" w="3902">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325902" y="3055289"/>
            <a:ext cx="157012" cy="105949"/>
          </a:xfrm>
          <a:custGeom>
            <a:rect b="b" l="l" r="r" t="t"/>
            <a:pathLst>
              <a:path extrusionOk="0" h="2633" w="3902">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1600563" y="2558685"/>
            <a:ext cx="157012" cy="215600"/>
          </a:xfrm>
          <a:custGeom>
            <a:rect b="b" l="l" r="r" t="t"/>
            <a:pathLst>
              <a:path extrusionOk="0" h="5358" w="3902">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1600563" y="2715448"/>
            <a:ext cx="157012" cy="105989"/>
          </a:xfrm>
          <a:custGeom>
            <a:rect b="b" l="l" r="r" t="t"/>
            <a:pathLst>
              <a:path extrusionOk="0" h="2634" w="3902">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1600563" y="2760795"/>
            <a:ext cx="157012" cy="105949"/>
          </a:xfrm>
          <a:custGeom>
            <a:rect b="b" l="l" r="r" t="t"/>
            <a:pathLst>
              <a:path extrusionOk="0" h="2633" w="3902">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1600563" y="2806102"/>
            <a:ext cx="157012" cy="105949"/>
          </a:xfrm>
          <a:custGeom>
            <a:rect b="b" l="l" r="r" t="t"/>
            <a:pathLst>
              <a:path extrusionOk="0" h="2633" w="3902">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1600563" y="2851408"/>
            <a:ext cx="157012" cy="105909"/>
          </a:xfrm>
          <a:custGeom>
            <a:rect b="b" l="l" r="r" t="t"/>
            <a:pathLst>
              <a:path extrusionOk="0" h="2632" w="3902">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1600563" y="2896675"/>
            <a:ext cx="157012" cy="105949"/>
          </a:xfrm>
          <a:custGeom>
            <a:rect b="b" l="l" r="r" t="t"/>
            <a:pathLst>
              <a:path extrusionOk="0" h="2633" w="3902">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1600563" y="2942062"/>
            <a:ext cx="157012" cy="105909"/>
          </a:xfrm>
          <a:custGeom>
            <a:rect b="b" l="l" r="r" t="t"/>
            <a:pathLst>
              <a:path extrusionOk="0" h="2632" w="3902">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1600563" y="2987329"/>
            <a:ext cx="157012" cy="105949"/>
          </a:xfrm>
          <a:custGeom>
            <a:rect b="b" l="l" r="r" t="t"/>
            <a:pathLst>
              <a:path extrusionOk="0" h="2633" w="3902">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1600563" y="3032635"/>
            <a:ext cx="157012" cy="105949"/>
          </a:xfrm>
          <a:custGeom>
            <a:rect b="b" l="l" r="r" t="t"/>
            <a:pathLst>
              <a:path extrusionOk="0" h="2633" w="3902">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1325902" y="3215794"/>
            <a:ext cx="157012" cy="215560"/>
          </a:xfrm>
          <a:custGeom>
            <a:rect b="b" l="l" r="r" t="t"/>
            <a:pathLst>
              <a:path extrusionOk="0" h="5357" w="3902">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1325902" y="3372597"/>
            <a:ext cx="157012" cy="105949"/>
          </a:xfrm>
          <a:custGeom>
            <a:rect b="b" l="l" r="r" t="t"/>
            <a:pathLst>
              <a:path extrusionOk="0" h="2633" w="3902">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1325902" y="3417823"/>
            <a:ext cx="157012" cy="105949"/>
          </a:xfrm>
          <a:custGeom>
            <a:rect b="b" l="l" r="r" t="t"/>
            <a:pathLst>
              <a:path extrusionOk="0" h="2633" w="3902">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1325902" y="3463170"/>
            <a:ext cx="157012" cy="105949"/>
          </a:xfrm>
          <a:custGeom>
            <a:rect b="b" l="l" r="r" t="t"/>
            <a:pathLst>
              <a:path extrusionOk="0" h="2633" w="3902">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1875223" y="2400112"/>
            <a:ext cx="157012" cy="215560"/>
          </a:xfrm>
          <a:custGeom>
            <a:rect b="b" l="l" r="r" t="t"/>
            <a:pathLst>
              <a:path extrusionOk="0" h="5357" w="3902">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1875223" y="2556915"/>
            <a:ext cx="157012" cy="105949"/>
          </a:xfrm>
          <a:custGeom>
            <a:rect b="b" l="l" r="r" t="t"/>
            <a:pathLst>
              <a:path extrusionOk="0" h="2633" w="3902">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1875223" y="2602221"/>
            <a:ext cx="157012" cy="105909"/>
          </a:xfrm>
          <a:custGeom>
            <a:rect b="b" l="l" r="r" t="t"/>
            <a:pathLst>
              <a:path extrusionOk="0" h="2632" w="3902">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1875223" y="2647488"/>
            <a:ext cx="157012" cy="105949"/>
          </a:xfrm>
          <a:custGeom>
            <a:rect b="b" l="l" r="r" t="t"/>
            <a:pathLst>
              <a:path extrusionOk="0" h="2633" w="3902">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1875223" y="2692795"/>
            <a:ext cx="157012" cy="105989"/>
          </a:xfrm>
          <a:custGeom>
            <a:rect b="b" l="l" r="r" t="t"/>
            <a:pathLst>
              <a:path extrusionOk="0" h="2634" w="3902">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1875223" y="2738101"/>
            <a:ext cx="157012" cy="105989"/>
          </a:xfrm>
          <a:custGeom>
            <a:rect b="b" l="l" r="r" t="t"/>
            <a:pathLst>
              <a:path extrusionOk="0" h="2634" w="3902">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2150004" y="2241578"/>
            <a:ext cx="157053" cy="215480"/>
          </a:xfrm>
          <a:custGeom>
            <a:rect b="b" l="l" r="r" t="t"/>
            <a:pathLst>
              <a:path extrusionOk="0" h="5355" w="3903">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2150004" y="2398301"/>
            <a:ext cx="157053" cy="105949"/>
          </a:xfrm>
          <a:custGeom>
            <a:rect b="b" l="l" r="r" t="t"/>
            <a:pathLst>
              <a:path extrusionOk="0" h="2633" w="3903">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2150004" y="2443608"/>
            <a:ext cx="157053" cy="105949"/>
          </a:xfrm>
          <a:custGeom>
            <a:rect b="b" l="l" r="r" t="t"/>
            <a:pathLst>
              <a:path extrusionOk="0" h="2633" w="3903">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2150004" y="2488914"/>
            <a:ext cx="157053" cy="105949"/>
          </a:xfrm>
          <a:custGeom>
            <a:rect b="b" l="l" r="r" t="t"/>
            <a:pathLst>
              <a:path extrusionOk="0" h="2633" w="3903">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2150004" y="2534181"/>
            <a:ext cx="157053" cy="105949"/>
          </a:xfrm>
          <a:custGeom>
            <a:rect b="b" l="l" r="r" t="t"/>
            <a:pathLst>
              <a:path extrusionOk="0" h="2633" w="3903">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2150004" y="2579488"/>
            <a:ext cx="157053" cy="105989"/>
          </a:xfrm>
          <a:custGeom>
            <a:rect b="b" l="l" r="r" t="t"/>
            <a:pathLst>
              <a:path extrusionOk="0" h="2634" w="3903">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2150004" y="2624835"/>
            <a:ext cx="157053" cy="105949"/>
          </a:xfrm>
          <a:custGeom>
            <a:rect b="b" l="l" r="r" t="t"/>
            <a:pathLst>
              <a:path extrusionOk="0" h="2633" w="3903">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2150004" y="2670141"/>
            <a:ext cx="157053" cy="105949"/>
          </a:xfrm>
          <a:custGeom>
            <a:rect b="b" l="l" r="r" t="t"/>
            <a:pathLst>
              <a:path extrusionOk="0" h="2633" w="3903">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2150004" y="2715448"/>
            <a:ext cx="157053" cy="105989"/>
          </a:xfrm>
          <a:custGeom>
            <a:rect b="b" l="l" r="r" t="t"/>
            <a:pathLst>
              <a:path extrusionOk="0" h="2634" w="3903">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875223" y="2898606"/>
            <a:ext cx="157012" cy="215560"/>
          </a:xfrm>
          <a:custGeom>
            <a:rect b="b" l="l" r="r" t="t"/>
            <a:pathLst>
              <a:path extrusionOk="0" h="5357" w="3902">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1875223" y="3055409"/>
            <a:ext cx="157012" cy="105909"/>
          </a:xfrm>
          <a:custGeom>
            <a:rect b="b" l="l" r="r" t="t"/>
            <a:pathLst>
              <a:path extrusionOk="0" h="2632" w="3902">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875223" y="3100676"/>
            <a:ext cx="157012" cy="105949"/>
          </a:xfrm>
          <a:custGeom>
            <a:rect b="b" l="l" r="r" t="t"/>
            <a:pathLst>
              <a:path extrusionOk="0" h="2633" w="3902">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1875223" y="3145983"/>
            <a:ext cx="157012" cy="105949"/>
          </a:xfrm>
          <a:custGeom>
            <a:rect b="b" l="l" r="r" t="t"/>
            <a:pathLst>
              <a:path extrusionOk="0" h="2633" w="3902">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1543824" y="1977147"/>
            <a:ext cx="155286" cy="353267"/>
          </a:xfrm>
          <a:custGeom>
            <a:rect b="b" l="l" r="r" t="t"/>
            <a:pathLst>
              <a:path extrusionOk="0" h="8779" w="3859">
                <a:moveTo>
                  <a:pt x="3218" y="1"/>
                </a:moveTo>
                <a:cubicBezTo>
                  <a:pt x="2887" y="1"/>
                  <a:pt x="2479" y="141"/>
                  <a:pt x="1991" y="421"/>
                </a:cubicBezTo>
                <a:cubicBezTo>
                  <a:pt x="1448" y="736"/>
                  <a:pt x="1008" y="1176"/>
                  <a:pt x="677" y="1739"/>
                </a:cubicBezTo>
                <a:cubicBezTo>
                  <a:pt x="346" y="2305"/>
                  <a:pt x="179" y="2940"/>
                  <a:pt x="179" y="3644"/>
                </a:cubicBezTo>
                <a:cubicBezTo>
                  <a:pt x="179" y="4067"/>
                  <a:pt x="247" y="4384"/>
                  <a:pt x="387" y="4596"/>
                </a:cubicBezTo>
                <a:cubicBezTo>
                  <a:pt x="523" y="4811"/>
                  <a:pt x="697" y="4947"/>
                  <a:pt x="913" y="5009"/>
                </a:cubicBezTo>
                <a:cubicBezTo>
                  <a:pt x="1127" y="5070"/>
                  <a:pt x="1387" y="5101"/>
                  <a:pt x="1694" y="5101"/>
                </a:cubicBezTo>
                <a:cubicBezTo>
                  <a:pt x="1960" y="5104"/>
                  <a:pt x="2155" y="5118"/>
                  <a:pt x="2281" y="5139"/>
                </a:cubicBezTo>
                <a:cubicBezTo>
                  <a:pt x="2411" y="5163"/>
                  <a:pt x="2507" y="5217"/>
                  <a:pt x="2571" y="5306"/>
                </a:cubicBezTo>
                <a:cubicBezTo>
                  <a:pt x="2636" y="5394"/>
                  <a:pt x="2667" y="5538"/>
                  <a:pt x="2667" y="5739"/>
                </a:cubicBezTo>
                <a:cubicBezTo>
                  <a:pt x="2667" y="6032"/>
                  <a:pt x="2602" y="6289"/>
                  <a:pt x="2466" y="6503"/>
                </a:cubicBezTo>
                <a:cubicBezTo>
                  <a:pt x="2332" y="6719"/>
                  <a:pt x="2124" y="6906"/>
                  <a:pt x="1848" y="7067"/>
                </a:cubicBezTo>
                <a:cubicBezTo>
                  <a:pt x="1609" y="7203"/>
                  <a:pt x="1377" y="7292"/>
                  <a:pt x="1148" y="7326"/>
                </a:cubicBezTo>
                <a:cubicBezTo>
                  <a:pt x="1051" y="7342"/>
                  <a:pt x="959" y="7350"/>
                  <a:pt x="871" y="7350"/>
                </a:cubicBezTo>
                <a:cubicBezTo>
                  <a:pt x="749" y="7350"/>
                  <a:pt x="637" y="7334"/>
                  <a:pt x="533" y="7302"/>
                </a:cubicBezTo>
                <a:cubicBezTo>
                  <a:pt x="509" y="7293"/>
                  <a:pt x="488" y="7287"/>
                  <a:pt x="469" y="7287"/>
                </a:cubicBezTo>
                <a:cubicBezTo>
                  <a:pt x="453" y="7287"/>
                  <a:pt x="438" y="7291"/>
                  <a:pt x="424" y="7299"/>
                </a:cubicBezTo>
                <a:cubicBezTo>
                  <a:pt x="390" y="7319"/>
                  <a:pt x="360" y="7374"/>
                  <a:pt x="333" y="7466"/>
                </a:cubicBezTo>
                <a:lnTo>
                  <a:pt x="35" y="8357"/>
                </a:lnTo>
                <a:cubicBezTo>
                  <a:pt x="11" y="8432"/>
                  <a:pt x="1" y="8490"/>
                  <a:pt x="1" y="8534"/>
                </a:cubicBezTo>
                <a:cubicBezTo>
                  <a:pt x="1" y="8600"/>
                  <a:pt x="35" y="8654"/>
                  <a:pt x="107" y="8695"/>
                </a:cubicBezTo>
                <a:cubicBezTo>
                  <a:pt x="227" y="8751"/>
                  <a:pt x="368" y="8778"/>
                  <a:pt x="530" y="8778"/>
                </a:cubicBezTo>
                <a:cubicBezTo>
                  <a:pt x="654" y="8778"/>
                  <a:pt x="791" y="8762"/>
                  <a:pt x="940" y="8729"/>
                </a:cubicBezTo>
                <a:cubicBezTo>
                  <a:pt x="1284" y="8654"/>
                  <a:pt x="1643" y="8507"/>
                  <a:pt x="2018" y="8288"/>
                </a:cubicBezTo>
                <a:cubicBezTo>
                  <a:pt x="2615" y="7944"/>
                  <a:pt x="3069" y="7490"/>
                  <a:pt x="3387" y="6927"/>
                </a:cubicBezTo>
                <a:cubicBezTo>
                  <a:pt x="3701" y="6367"/>
                  <a:pt x="3858" y="5763"/>
                  <a:pt x="3858" y="5118"/>
                </a:cubicBezTo>
                <a:cubicBezTo>
                  <a:pt x="3858" y="4688"/>
                  <a:pt x="3803" y="4367"/>
                  <a:pt x="3698" y="4156"/>
                </a:cubicBezTo>
                <a:cubicBezTo>
                  <a:pt x="3589" y="3944"/>
                  <a:pt x="3431" y="3804"/>
                  <a:pt x="3230" y="3732"/>
                </a:cubicBezTo>
                <a:cubicBezTo>
                  <a:pt x="3028" y="3657"/>
                  <a:pt x="2752" y="3616"/>
                  <a:pt x="2401" y="3606"/>
                </a:cubicBezTo>
                <a:lnTo>
                  <a:pt x="2199" y="3599"/>
                </a:lnTo>
                <a:cubicBezTo>
                  <a:pt x="1974" y="3596"/>
                  <a:pt x="1807" y="3582"/>
                  <a:pt x="1701" y="3558"/>
                </a:cubicBezTo>
                <a:cubicBezTo>
                  <a:pt x="1595" y="3534"/>
                  <a:pt x="1513" y="3480"/>
                  <a:pt x="1451" y="3391"/>
                </a:cubicBezTo>
                <a:cubicBezTo>
                  <a:pt x="1393" y="3306"/>
                  <a:pt x="1363" y="3166"/>
                  <a:pt x="1363" y="2971"/>
                </a:cubicBezTo>
                <a:cubicBezTo>
                  <a:pt x="1363" y="2395"/>
                  <a:pt x="1623" y="1954"/>
                  <a:pt x="2141" y="1658"/>
                </a:cubicBezTo>
                <a:cubicBezTo>
                  <a:pt x="2417" y="1498"/>
                  <a:pt x="2665" y="1418"/>
                  <a:pt x="2886" y="1418"/>
                </a:cubicBezTo>
                <a:cubicBezTo>
                  <a:pt x="3001" y="1418"/>
                  <a:pt x="3109" y="1440"/>
                  <a:pt x="3209" y="1483"/>
                </a:cubicBezTo>
                <a:cubicBezTo>
                  <a:pt x="3232" y="1494"/>
                  <a:pt x="3253" y="1499"/>
                  <a:pt x="3271" y="1499"/>
                </a:cubicBezTo>
                <a:cubicBezTo>
                  <a:pt x="3288" y="1499"/>
                  <a:pt x="3304" y="1495"/>
                  <a:pt x="3318" y="1486"/>
                </a:cubicBezTo>
                <a:cubicBezTo>
                  <a:pt x="3349" y="1469"/>
                  <a:pt x="3384" y="1415"/>
                  <a:pt x="3411" y="1323"/>
                </a:cubicBezTo>
                <a:lnTo>
                  <a:pt x="3707" y="429"/>
                </a:lnTo>
                <a:cubicBezTo>
                  <a:pt x="3732" y="357"/>
                  <a:pt x="3742" y="299"/>
                  <a:pt x="3742" y="254"/>
                </a:cubicBezTo>
                <a:cubicBezTo>
                  <a:pt x="3742" y="196"/>
                  <a:pt x="3707" y="142"/>
                  <a:pt x="3636" y="94"/>
                </a:cubicBezTo>
                <a:cubicBezTo>
                  <a:pt x="3514" y="32"/>
                  <a:pt x="3374" y="1"/>
                  <a:pt x="32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2817018" y="1069357"/>
            <a:ext cx="588656" cy="1452747"/>
          </a:xfrm>
          <a:custGeom>
            <a:rect b="b" l="l" r="r" t="t"/>
            <a:pathLst>
              <a:path extrusionOk="0" h="36103" w="14629">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2830739" y="1070363"/>
            <a:ext cx="566685" cy="301068"/>
          </a:xfrm>
          <a:custGeom>
            <a:rect b="b" l="l" r="r" t="t"/>
            <a:pathLst>
              <a:path extrusionOk="0" h="7482" w="14083">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2824703" y="1069398"/>
            <a:ext cx="572721" cy="333339"/>
          </a:xfrm>
          <a:custGeom>
            <a:rect b="b" l="l" r="r" t="t"/>
            <a:pathLst>
              <a:path extrusionOk="0" h="8284" w="14233">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019050" y="2498732"/>
            <a:ext cx="38911" cy="22534"/>
          </a:xfrm>
          <a:custGeom>
            <a:rect b="b" l="l" r="r" t="t"/>
            <a:pathLst>
              <a:path extrusionOk="0" h="560" w="967">
                <a:moveTo>
                  <a:pt x="0" y="0"/>
                </a:moveTo>
                <a:lnTo>
                  <a:pt x="966" y="560"/>
                </a:lnTo>
                <a:lnTo>
                  <a:pt x="963" y="556"/>
                </a:lnTo>
                <a:lnTo>
                  <a:pt x="0"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013256" y="2372348"/>
            <a:ext cx="44545" cy="148804"/>
          </a:xfrm>
          <a:custGeom>
            <a:rect b="b" l="l" r="r" t="t"/>
            <a:pathLst>
              <a:path extrusionOk="0" h="3698" w="1107">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2822008" y="2448315"/>
            <a:ext cx="2495" cy="1972"/>
          </a:xfrm>
          <a:custGeom>
            <a:rect b="b" l="l" r="r" t="t"/>
            <a:pathLst>
              <a:path extrusionOk="0" h="49" w="62">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2817018" y="1380026"/>
            <a:ext cx="47039" cy="1093091"/>
          </a:xfrm>
          <a:custGeom>
            <a:rect b="b" l="l" r="r" t="t"/>
            <a:pathLst>
              <a:path extrusionOk="0" h="27165" w="1169">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2934753" y="1226160"/>
            <a:ext cx="392531" cy="480654"/>
          </a:xfrm>
          <a:custGeom>
            <a:rect b="b" l="l" r="r" t="t"/>
            <a:pathLst>
              <a:path extrusionOk="0" h="11945" w="9755">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2934753" y="1543227"/>
            <a:ext cx="392531" cy="253787"/>
          </a:xfrm>
          <a:custGeom>
            <a:rect b="b" l="l" r="r" t="t"/>
            <a:pathLst>
              <a:path extrusionOk="0" h="6307" w="9755">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2934753" y="1633800"/>
            <a:ext cx="392531" cy="253827"/>
          </a:xfrm>
          <a:custGeom>
            <a:rect b="b" l="l" r="r" t="t"/>
            <a:pathLst>
              <a:path extrusionOk="0" h="6308" w="9755">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2934753" y="1724414"/>
            <a:ext cx="392531" cy="253827"/>
          </a:xfrm>
          <a:custGeom>
            <a:rect b="b" l="l" r="r" t="t"/>
            <a:pathLst>
              <a:path extrusionOk="0" h="6308" w="9755">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2934753" y="1815067"/>
            <a:ext cx="392531" cy="253827"/>
          </a:xfrm>
          <a:custGeom>
            <a:rect b="b" l="l" r="r" t="t"/>
            <a:pathLst>
              <a:path extrusionOk="0" h="6308" w="9755">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2934753" y="2086948"/>
            <a:ext cx="78546" cy="72551"/>
          </a:xfrm>
          <a:custGeom>
            <a:rect b="b" l="l" r="r" t="t"/>
            <a:pathLst>
              <a:path extrusionOk="0" h="1803" w="1952">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3066409" y="1905681"/>
            <a:ext cx="260869" cy="178017"/>
          </a:xfrm>
          <a:custGeom>
            <a:rect b="b" l="l" r="r" t="t"/>
            <a:pathLst>
              <a:path extrusionOk="0" h="4424" w="6483">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2934753" y="2177561"/>
            <a:ext cx="78546" cy="72591"/>
          </a:xfrm>
          <a:custGeom>
            <a:rect b="b" l="l" r="r" t="t"/>
            <a:pathLst>
              <a:path extrusionOk="0" h="1804" w="1952">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3066409" y="1996334"/>
            <a:ext cx="260869" cy="177977"/>
          </a:xfrm>
          <a:custGeom>
            <a:rect b="b" l="l" r="r" t="t"/>
            <a:pathLst>
              <a:path extrusionOk="0" h="4423" w="6483">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2934753" y="2268175"/>
            <a:ext cx="78546" cy="72551"/>
          </a:xfrm>
          <a:custGeom>
            <a:rect b="b" l="l" r="r" t="t"/>
            <a:pathLst>
              <a:path extrusionOk="0" h="1803" w="1952">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3066409" y="2086948"/>
            <a:ext cx="260869" cy="177937"/>
          </a:xfrm>
          <a:custGeom>
            <a:rect b="b" l="l" r="r" t="t"/>
            <a:pathLst>
              <a:path extrusionOk="0" h="4422" w="6483">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3288238" y="1340594"/>
            <a:ext cx="588615" cy="1452747"/>
          </a:xfrm>
          <a:custGeom>
            <a:rect b="b" l="l" r="r" t="t"/>
            <a:pathLst>
              <a:path extrusionOk="0" h="36103" w="14628">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3828746" y="1341560"/>
            <a:ext cx="39877" cy="22976"/>
          </a:xfrm>
          <a:custGeom>
            <a:rect b="b" l="l" r="r" t="t"/>
            <a:pathLst>
              <a:path extrusionOk="0" h="571" w="991">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3310046" y="1633720"/>
            <a:ext cx="1931" cy="1368"/>
          </a:xfrm>
          <a:custGeom>
            <a:rect b="b" l="l" r="r" t="t"/>
            <a:pathLst>
              <a:path extrusionOk="0" h="34" w="48">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3301918" y="1635048"/>
            <a:ext cx="8289" cy="7605"/>
          </a:xfrm>
          <a:custGeom>
            <a:rect b="b" l="l" r="r" t="t"/>
            <a:pathLst>
              <a:path extrusionOk="0" h="189" w="206">
                <a:moveTo>
                  <a:pt x="202" y="0"/>
                </a:moveTo>
                <a:cubicBezTo>
                  <a:pt x="131" y="52"/>
                  <a:pt x="62" y="117"/>
                  <a:pt x="1" y="189"/>
                </a:cubicBezTo>
                <a:cubicBezTo>
                  <a:pt x="62" y="117"/>
                  <a:pt x="131" y="52"/>
                  <a:pt x="206" y="0"/>
                </a:cubicBezTo>
                <a:close/>
              </a:path>
            </a:pathLst>
          </a:custGeom>
          <a:solidFill>
            <a:srgbClr val="8F9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3295883" y="1340634"/>
            <a:ext cx="572761" cy="333339"/>
          </a:xfrm>
          <a:custGeom>
            <a:rect b="b" l="l" r="r" t="t"/>
            <a:pathLst>
              <a:path extrusionOk="0" h="8284" w="14234">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490229" y="2770090"/>
            <a:ext cx="38750" cy="22413"/>
          </a:xfrm>
          <a:custGeom>
            <a:rect b="b" l="l" r="r" t="t"/>
            <a:pathLst>
              <a:path extrusionOk="0" h="557" w="963">
                <a:moveTo>
                  <a:pt x="0" y="0"/>
                </a:moveTo>
                <a:lnTo>
                  <a:pt x="963" y="556"/>
                </a:lnTo>
                <a:lnTo>
                  <a:pt x="960" y="553"/>
                </a:lnTo>
                <a:lnTo>
                  <a:pt x="0" y="0"/>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3484475" y="2643746"/>
            <a:ext cx="44384" cy="148602"/>
          </a:xfrm>
          <a:custGeom>
            <a:rect b="b" l="l" r="r" t="t"/>
            <a:pathLst>
              <a:path extrusionOk="0" h="3693" w="1103">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3295480" y="2721443"/>
            <a:ext cx="39193" cy="22695"/>
          </a:xfrm>
          <a:custGeom>
            <a:rect b="b" l="l" r="r" t="t"/>
            <a:pathLst>
              <a:path extrusionOk="0" h="564" w="974">
                <a:moveTo>
                  <a:pt x="0" y="1"/>
                </a:moveTo>
                <a:lnTo>
                  <a:pt x="4" y="4"/>
                </a:lnTo>
                <a:lnTo>
                  <a:pt x="973" y="564"/>
                </a:lnTo>
                <a:lnTo>
                  <a:pt x="0"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288238" y="1651263"/>
            <a:ext cx="46838" cy="1093091"/>
          </a:xfrm>
          <a:custGeom>
            <a:rect b="b" l="l" r="r" t="t"/>
            <a:pathLst>
              <a:path extrusionOk="0" h="27165" w="1164">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3405892" y="1497437"/>
            <a:ext cx="392410" cy="480654"/>
          </a:xfrm>
          <a:custGeom>
            <a:rect b="b" l="l" r="r" t="t"/>
            <a:pathLst>
              <a:path extrusionOk="0" h="11945" w="9752">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3405892" y="1814504"/>
            <a:ext cx="392410" cy="253747"/>
          </a:xfrm>
          <a:custGeom>
            <a:rect b="b" l="l" r="r" t="t"/>
            <a:pathLst>
              <a:path extrusionOk="0" h="6306" w="9752">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3405892" y="1905077"/>
            <a:ext cx="392410" cy="253827"/>
          </a:xfrm>
          <a:custGeom>
            <a:rect b="b" l="l" r="r" t="t"/>
            <a:pathLst>
              <a:path extrusionOk="0" h="6308" w="9752">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3405892" y="1995731"/>
            <a:ext cx="392410" cy="253827"/>
          </a:xfrm>
          <a:custGeom>
            <a:rect b="b" l="l" r="r" t="t"/>
            <a:pathLst>
              <a:path extrusionOk="0" h="6308" w="9752">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3405892" y="2086344"/>
            <a:ext cx="392410" cy="253827"/>
          </a:xfrm>
          <a:custGeom>
            <a:rect b="b" l="l" r="r" t="t"/>
            <a:pathLst>
              <a:path extrusionOk="0" h="6308" w="9752">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405892" y="2358185"/>
            <a:ext cx="78466" cy="72631"/>
          </a:xfrm>
          <a:custGeom>
            <a:rect b="b" l="l" r="r" t="t"/>
            <a:pathLst>
              <a:path extrusionOk="0" h="1805" w="195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3537589" y="2176998"/>
            <a:ext cx="260708" cy="177937"/>
          </a:xfrm>
          <a:custGeom>
            <a:rect b="b" l="l" r="r" t="t"/>
            <a:pathLst>
              <a:path extrusionOk="0" h="4422" w="6479">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3405892" y="2448838"/>
            <a:ext cx="78466" cy="72511"/>
          </a:xfrm>
          <a:custGeom>
            <a:rect b="b" l="l" r="r" t="t"/>
            <a:pathLst>
              <a:path extrusionOk="0" h="1802" w="195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537589" y="2267571"/>
            <a:ext cx="260708" cy="177977"/>
          </a:xfrm>
          <a:custGeom>
            <a:rect b="b" l="l" r="r" t="t"/>
            <a:pathLst>
              <a:path extrusionOk="0" h="4423" w="6479">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405892" y="2539492"/>
            <a:ext cx="78466" cy="72511"/>
          </a:xfrm>
          <a:custGeom>
            <a:rect b="b" l="l" r="r" t="t"/>
            <a:pathLst>
              <a:path extrusionOk="0" h="1802" w="195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3537589" y="2358185"/>
            <a:ext cx="260708" cy="178017"/>
          </a:xfrm>
          <a:custGeom>
            <a:rect b="b" l="l" r="r" t="t"/>
            <a:pathLst>
              <a:path extrusionOk="0" h="4424" w="6479">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4112017" y="928166"/>
            <a:ext cx="268152" cy="345773"/>
          </a:xfrm>
          <a:custGeom>
            <a:rect b="b" l="l" r="r" t="t"/>
            <a:pathLst>
              <a:path extrusionOk="0" h="8593" w="6664">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4112017" y="1031776"/>
            <a:ext cx="226143" cy="242158"/>
          </a:xfrm>
          <a:custGeom>
            <a:rect b="b" l="l" r="r" t="t"/>
            <a:pathLst>
              <a:path extrusionOk="0" h="6018" w="562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4154226" y="928166"/>
            <a:ext cx="225942" cy="209806"/>
          </a:xfrm>
          <a:custGeom>
            <a:rect b="b" l="l" r="r" t="t"/>
            <a:pathLst>
              <a:path extrusionOk="0" h="5214" w="5615">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4161066" y="956251"/>
            <a:ext cx="253586" cy="327424"/>
          </a:xfrm>
          <a:custGeom>
            <a:rect b="b" l="l" r="r" t="t"/>
            <a:pathLst>
              <a:path extrusionOk="0" h="8137" w="6302">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4248422" y="1021838"/>
            <a:ext cx="78868" cy="196245"/>
          </a:xfrm>
          <a:custGeom>
            <a:rect b="b" l="l" r="r" t="t"/>
            <a:pathLst>
              <a:path extrusionOk="0" h="4877" w="196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4112017" y="1873532"/>
            <a:ext cx="268152" cy="345773"/>
          </a:xfrm>
          <a:custGeom>
            <a:rect b="b" l="l" r="r" t="t"/>
            <a:pathLst>
              <a:path extrusionOk="0" h="8593" w="6664">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4112017" y="1976981"/>
            <a:ext cx="226143" cy="242319"/>
          </a:xfrm>
          <a:custGeom>
            <a:rect b="b" l="l" r="r" t="t"/>
            <a:pathLst>
              <a:path extrusionOk="0" h="6022" w="562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4154226" y="1873532"/>
            <a:ext cx="225942" cy="209645"/>
          </a:xfrm>
          <a:custGeom>
            <a:rect b="b" l="l" r="r" t="t"/>
            <a:pathLst>
              <a:path extrusionOk="0" h="5210" w="5615">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4161066" y="1901536"/>
            <a:ext cx="253586" cy="327505"/>
          </a:xfrm>
          <a:custGeom>
            <a:rect b="b" l="l" r="r" t="t"/>
            <a:pathLst>
              <a:path extrusionOk="0" h="8139" w="6302">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220658" y="1971106"/>
            <a:ext cx="134358" cy="197855"/>
          </a:xfrm>
          <a:custGeom>
            <a:rect b="b" l="l" r="r" t="t"/>
            <a:pathLst>
              <a:path extrusionOk="0" h="4917" w="3339">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259688" y="1971227"/>
            <a:ext cx="56335" cy="59916"/>
          </a:xfrm>
          <a:custGeom>
            <a:rect b="b" l="l" r="r" t="t"/>
            <a:pathLst>
              <a:path extrusionOk="0" h="1489" w="140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4259688" y="1961610"/>
            <a:ext cx="56335" cy="47965"/>
          </a:xfrm>
          <a:custGeom>
            <a:rect b="b" l="l" r="r" t="t"/>
            <a:pathLst>
              <a:path extrusionOk="0" h="1192" w="140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267373" y="2038020"/>
            <a:ext cx="40963" cy="34807"/>
          </a:xfrm>
          <a:custGeom>
            <a:rect b="b" l="l" r="r" t="t"/>
            <a:pathLst>
              <a:path extrusionOk="0" h="865" w="1018">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4112017" y="1400829"/>
            <a:ext cx="268152" cy="345814"/>
          </a:xfrm>
          <a:custGeom>
            <a:rect b="b" l="l" r="r" t="t"/>
            <a:pathLst>
              <a:path extrusionOk="0" h="8594" w="6664">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4112017" y="1504318"/>
            <a:ext cx="226143" cy="242319"/>
          </a:xfrm>
          <a:custGeom>
            <a:rect b="b" l="l" r="r" t="t"/>
            <a:pathLst>
              <a:path extrusionOk="0" h="6022" w="562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154226" y="1400829"/>
            <a:ext cx="225942" cy="209685"/>
          </a:xfrm>
          <a:custGeom>
            <a:rect b="b" l="l" r="r" t="t"/>
            <a:pathLst>
              <a:path extrusionOk="0" h="5211" w="5615">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161066" y="1428914"/>
            <a:ext cx="253586" cy="327465"/>
          </a:xfrm>
          <a:custGeom>
            <a:rect b="b" l="l" r="r" t="t"/>
            <a:pathLst>
              <a:path extrusionOk="0" h="8138" w="6302">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4241380" y="1526770"/>
            <a:ext cx="43337" cy="71263"/>
          </a:xfrm>
          <a:custGeom>
            <a:rect b="b" l="l" r="r" t="t"/>
            <a:pathLst>
              <a:path extrusionOk="0" h="1771" w="1077">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4221905" y="1595133"/>
            <a:ext cx="79552" cy="118504"/>
          </a:xfrm>
          <a:custGeom>
            <a:rect b="b" l="l" r="r" t="t"/>
            <a:pathLst>
              <a:path extrusionOk="0" h="2945" w="1977">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4293608" y="1471686"/>
            <a:ext cx="43297" cy="71183"/>
          </a:xfrm>
          <a:custGeom>
            <a:rect b="b" l="l" r="r" t="t"/>
            <a:pathLst>
              <a:path extrusionOk="0" h="1769" w="1076">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282462" y="1539968"/>
            <a:ext cx="71344" cy="100758"/>
          </a:xfrm>
          <a:custGeom>
            <a:rect b="b" l="l" r="r" t="t"/>
            <a:pathLst>
              <a:path extrusionOk="0" h="2504" w="1773">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2246533" y="3179782"/>
            <a:ext cx="811177" cy="578636"/>
          </a:xfrm>
          <a:custGeom>
            <a:rect b="b" l="l" r="r" t="t"/>
            <a:pathLst>
              <a:path extrusionOk="0" h="14380" w="20159">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2246694" y="3248385"/>
            <a:ext cx="118705" cy="159628"/>
          </a:xfrm>
          <a:custGeom>
            <a:rect b="b" l="l" r="r" t="t"/>
            <a:pathLst>
              <a:path extrusionOk="0" h="3967" w="295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2652125" y="3469044"/>
            <a:ext cx="350602" cy="139750"/>
          </a:xfrm>
          <a:custGeom>
            <a:rect b="b" l="l" r="r" t="t"/>
            <a:pathLst>
              <a:path extrusionOk="0" h="3473" w="8713">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2232289" y="3179701"/>
            <a:ext cx="864976" cy="468341"/>
          </a:xfrm>
          <a:custGeom>
            <a:rect b="b" l="l" r="r" t="t"/>
            <a:pathLst>
              <a:path extrusionOk="0" h="11639" w="21496">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2285684" y="3219013"/>
            <a:ext cx="732872" cy="250085"/>
          </a:xfrm>
          <a:custGeom>
            <a:rect b="b" l="l" r="r" t="t"/>
            <a:pathLst>
              <a:path extrusionOk="0" h="6215" w="18213">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2285684" y="3219013"/>
            <a:ext cx="732872" cy="250085"/>
          </a:xfrm>
          <a:custGeom>
            <a:rect b="b" l="l" r="r" t="t"/>
            <a:pathLst>
              <a:path extrusionOk="0" h="6215" w="18213">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2301618" y="3329262"/>
            <a:ext cx="701003" cy="279540"/>
          </a:xfrm>
          <a:custGeom>
            <a:rect b="b" l="l" r="r" t="t"/>
            <a:pathLst>
              <a:path extrusionOk="0" h="6947" w="17421">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2329261" y="3504091"/>
            <a:ext cx="55771" cy="41366"/>
          </a:xfrm>
          <a:custGeom>
            <a:rect b="b" l="l" r="r" t="t"/>
            <a:pathLst>
              <a:path extrusionOk="0" h="1028" w="1386">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2375252" y="3539660"/>
            <a:ext cx="1972" cy="1247"/>
          </a:xfrm>
          <a:custGeom>
            <a:rect b="b" l="l" r="r" t="t"/>
            <a:pathLst>
              <a:path extrusionOk="0" h="31" w="49">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927148" y="3540747"/>
            <a:ext cx="40" cy="40"/>
          </a:xfrm>
          <a:custGeom>
            <a:rect b="b" l="l" r="r" t="t"/>
            <a:pathLst>
              <a:path extrusionOk="0" h="1" w="1">
                <a:moveTo>
                  <a:pt x="1" y="0"/>
                </a:moveTo>
                <a:lnTo>
                  <a:pt x="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2377304" y="3540867"/>
            <a:ext cx="6639" cy="4024"/>
          </a:xfrm>
          <a:custGeom>
            <a:rect b="b" l="l" r="r" t="t"/>
            <a:pathLst>
              <a:path extrusionOk="0" h="100" w="165">
                <a:moveTo>
                  <a:pt x="0" y="1"/>
                </a:moveTo>
                <a:cubicBezTo>
                  <a:pt x="52" y="35"/>
                  <a:pt x="106" y="66"/>
                  <a:pt x="164" y="100"/>
                </a:cubicBezTo>
                <a:cubicBezTo>
                  <a:pt x="106" y="66"/>
                  <a:pt x="52" y="35"/>
                  <a:pt x="0" y="1"/>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2920428" y="3540867"/>
            <a:ext cx="6519" cy="4024"/>
          </a:xfrm>
          <a:custGeom>
            <a:rect b="b" l="l" r="r" t="t"/>
            <a:pathLst>
              <a:path extrusionOk="0" h="100" w="162">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2383903" y="3544851"/>
            <a:ext cx="282" cy="201"/>
          </a:xfrm>
          <a:custGeom>
            <a:rect b="b" l="l" r="r" t="t"/>
            <a:pathLst>
              <a:path extrusionOk="0" h="5" w="7">
                <a:moveTo>
                  <a:pt x="0" y="1"/>
                </a:moveTo>
                <a:cubicBezTo>
                  <a:pt x="0" y="1"/>
                  <a:pt x="3" y="4"/>
                  <a:pt x="7" y="4"/>
                </a:cubicBezTo>
                <a:cubicBezTo>
                  <a:pt x="3" y="4"/>
                  <a:pt x="0" y="1"/>
                  <a:pt x="0" y="1"/>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920026" y="3544851"/>
            <a:ext cx="322" cy="201"/>
          </a:xfrm>
          <a:custGeom>
            <a:rect b="b" l="l" r="r" t="t"/>
            <a:pathLst>
              <a:path extrusionOk="0" h="5" w="8">
                <a:moveTo>
                  <a:pt x="7" y="1"/>
                </a:moveTo>
                <a:cubicBezTo>
                  <a:pt x="7" y="1"/>
                  <a:pt x="4" y="4"/>
                  <a:pt x="1" y="4"/>
                </a:cubicBezTo>
                <a:cubicBezTo>
                  <a:pt x="4" y="4"/>
                  <a:pt x="7" y="1"/>
                  <a:pt x="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2384145" y="3545012"/>
            <a:ext cx="483" cy="322"/>
          </a:xfrm>
          <a:custGeom>
            <a:rect b="b" l="l" r="r" t="t"/>
            <a:pathLst>
              <a:path extrusionOk="0" h="8" w="12">
                <a:moveTo>
                  <a:pt x="1" y="0"/>
                </a:moveTo>
                <a:cubicBezTo>
                  <a:pt x="5" y="4"/>
                  <a:pt x="8" y="4"/>
                  <a:pt x="11" y="7"/>
                </a:cubicBezTo>
                <a:cubicBezTo>
                  <a:pt x="8" y="4"/>
                  <a:pt x="5" y="4"/>
                  <a:pt x="1" y="0"/>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2919744" y="3545012"/>
            <a:ext cx="322" cy="322"/>
          </a:xfrm>
          <a:custGeom>
            <a:rect b="b" l="l" r="r" t="t"/>
            <a:pathLst>
              <a:path extrusionOk="0" h="8" w="8">
                <a:moveTo>
                  <a:pt x="8" y="0"/>
                </a:moveTo>
                <a:cubicBezTo>
                  <a:pt x="4" y="4"/>
                  <a:pt x="0" y="4"/>
                  <a:pt x="0" y="7"/>
                </a:cubicBezTo>
                <a:cubicBezTo>
                  <a:pt x="0" y="4"/>
                  <a:pt x="4" y="4"/>
                  <a:pt x="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2384587" y="3545293"/>
            <a:ext cx="443" cy="161"/>
          </a:xfrm>
          <a:custGeom>
            <a:rect b="b" l="l" r="r" t="t"/>
            <a:pathLst>
              <a:path extrusionOk="0" h="4" w="11">
                <a:moveTo>
                  <a:pt x="0" y="0"/>
                </a:moveTo>
                <a:cubicBezTo>
                  <a:pt x="4" y="0"/>
                  <a:pt x="7" y="4"/>
                  <a:pt x="10" y="4"/>
                </a:cubicBezTo>
                <a:cubicBezTo>
                  <a:pt x="7" y="4"/>
                  <a:pt x="4" y="0"/>
                  <a:pt x="0" y="0"/>
                </a:cubicBezTo>
                <a:close/>
              </a:path>
            </a:pathLst>
          </a:custGeom>
          <a:solidFill>
            <a:srgbClr val="A4F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2919221" y="3545293"/>
            <a:ext cx="443" cy="161"/>
          </a:xfrm>
          <a:custGeom>
            <a:rect b="b" l="l" r="r" t="t"/>
            <a:pathLst>
              <a:path extrusionOk="0" h="4" w="11">
                <a:moveTo>
                  <a:pt x="10" y="0"/>
                </a:moveTo>
                <a:cubicBezTo>
                  <a:pt x="7" y="0"/>
                  <a:pt x="3" y="4"/>
                  <a:pt x="0" y="4"/>
                </a:cubicBezTo>
                <a:cubicBezTo>
                  <a:pt x="3" y="4"/>
                  <a:pt x="7" y="0"/>
                  <a:pt x="1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2288983" y="3268946"/>
            <a:ext cx="726273" cy="200149"/>
          </a:xfrm>
          <a:custGeom>
            <a:rect b="b" l="l" r="r" t="t"/>
            <a:pathLst>
              <a:path extrusionOk="0" h="4974" w="18049">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2246533" y="3407965"/>
            <a:ext cx="201" cy="8410"/>
          </a:xfrm>
          <a:custGeom>
            <a:rect b="b" l="l" r="r" t="t"/>
            <a:pathLst>
              <a:path extrusionOk="0" h="209" w="5">
                <a:moveTo>
                  <a:pt x="5" y="0"/>
                </a:moveTo>
                <a:cubicBezTo>
                  <a:pt x="1" y="48"/>
                  <a:pt x="1" y="99"/>
                  <a:pt x="1" y="147"/>
                </a:cubicBezTo>
                <a:lnTo>
                  <a:pt x="1" y="208"/>
                </a:lnTo>
                <a:cubicBezTo>
                  <a:pt x="1" y="140"/>
                  <a:pt x="1" y="68"/>
                  <a:pt x="5"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2246533" y="3423496"/>
            <a:ext cx="225580" cy="310685"/>
          </a:xfrm>
          <a:custGeom>
            <a:rect b="b" l="l" r="r" t="t"/>
            <a:pathLst>
              <a:path extrusionOk="0" h="7721" w="5606">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2246533" y="3416334"/>
            <a:ext cx="310041" cy="335553"/>
          </a:xfrm>
          <a:custGeom>
            <a:rect b="b" l="l" r="r" t="t"/>
            <a:pathLst>
              <a:path extrusionOk="0" h="8339" w="7705">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2246533" y="3388048"/>
            <a:ext cx="2535" cy="28328"/>
          </a:xfrm>
          <a:custGeom>
            <a:rect b="b" l="l" r="r" t="t"/>
            <a:pathLst>
              <a:path extrusionOk="0" h="704" w="63">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2232289" y="3377747"/>
            <a:ext cx="133110" cy="201758"/>
          </a:xfrm>
          <a:custGeom>
            <a:rect b="b" l="l" r="r" t="t"/>
            <a:pathLst>
              <a:path extrusionOk="0" h="5014" w="3308">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2184085" y="3596475"/>
            <a:ext cx="193388" cy="151459"/>
          </a:xfrm>
          <a:custGeom>
            <a:rect b="b" l="l" r="r" t="t"/>
            <a:pathLst>
              <a:path extrusionOk="0" h="3764" w="4806">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2196598" y="3628383"/>
            <a:ext cx="180874" cy="119550"/>
          </a:xfrm>
          <a:custGeom>
            <a:rect b="b" l="l" r="r" t="t"/>
            <a:pathLst>
              <a:path extrusionOk="0" h="2971" w="4495">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1719746" y="3674253"/>
            <a:ext cx="515743" cy="363519"/>
          </a:xfrm>
          <a:custGeom>
            <a:rect b="b" l="l" r="r" t="t"/>
            <a:pathLst>
              <a:path extrusionOk="0" h="9034" w="12817">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2235427" y="3742897"/>
            <a:ext cx="40" cy="604"/>
          </a:xfrm>
          <a:custGeom>
            <a:rect b="b" l="l" r="r" t="t"/>
            <a:pathLst>
              <a:path extrusionOk="0" h="15" w="1">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1786620" y="3704591"/>
            <a:ext cx="448865" cy="332253"/>
          </a:xfrm>
          <a:custGeom>
            <a:rect b="b" l="l" r="r" t="t"/>
            <a:pathLst>
              <a:path extrusionOk="0" h="8257" w="11155">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1834599" y="1848197"/>
            <a:ext cx="155286" cy="353267"/>
          </a:xfrm>
          <a:custGeom>
            <a:rect b="b" l="l" r="r" t="t"/>
            <a:pathLst>
              <a:path extrusionOk="0" h="8779" w="3859">
                <a:moveTo>
                  <a:pt x="3218" y="1"/>
                </a:moveTo>
                <a:cubicBezTo>
                  <a:pt x="2887" y="1"/>
                  <a:pt x="2479" y="141"/>
                  <a:pt x="1991" y="421"/>
                </a:cubicBezTo>
                <a:cubicBezTo>
                  <a:pt x="1448" y="736"/>
                  <a:pt x="1008" y="1176"/>
                  <a:pt x="677" y="1739"/>
                </a:cubicBezTo>
                <a:cubicBezTo>
                  <a:pt x="346" y="2305"/>
                  <a:pt x="179" y="2940"/>
                  <a:pt x="179" y="3644"/>
                </a:cubicBezTo>
                <a:cubicBezTo>
                  <a:pt x="179" y="4067"/>
                  <a:pt x="247" y="4384"/>
                  <a:pt x="387" y="4596"/>
                </a:cubicBezTo>
                <a:cubicBezTo>
                  <a:pt x="523" y="4811"/>
                  <a:pt x="697" y="4947"/>
                  <a:pt x="913" y="5009"/>
                </a:cubicBezTo>
                <a:cubicBezTo>
                  <a:pt x="1127" y="5070"/>
                  <a:pt x="1387" y="5101"/>
                  <a:pt x="1694" y="5101"/>
                </a:cubicBezTo>
                <a:cubicBezTo>
                  <a:pt x="1960" y="5104"/>
                  <a:pt x="2155" y="5118"/>
                  <a:pt x="2281" y="5139"/>
                </a:cubicBezTo>
                <a:cubicBezTo>
                  <a:pt x="2411" y="5163"/>
                  <a:pt x="2507" y="5217"/>
                  <a:pt x="2571" y="5306"/>
                </a:cubicBezTo>
                <a:cubicBezTo>
                  <a:pt x="2636" y="5394"/>
                  <a:pt x="2667" y="5538"/>
                  <a:pt x="2667" y="5739"/>
                </a:cubicBezTo>
                <a:cubicBezTo>
                  <a:pt x="2667" y="6032"/>
                  <a:pt x="2602" y="6289"/>
                  <a:pt x="2466" y="6503"/>
                </a:cubicBezTo>
                <a:cubicBezTo>
                  <a:pt x="2332" y="6719"/>
                  <a:pt x="2124" y="6906"/>
                  <a:pt x="1848" y="7067"/>
                </a:cubicBezTo>
                <a:cubicBezTo>
                  <a:pt x="1609" y="7203"/>
                  <a:pt x="1377" y="7292"/>
                  <a:pt x="1148" y="7326"/>
                </a:cubicBezTo>
                <a:cubicBezTo>
                  <a:pt x="1051" y="7342"/>
                  <a:pt x="959" y="7350"/>
                  <a:pt x="871" y="7350"/>
                </a:cubicBezTo>
                <a:cubicBezTo>
                  <a:pt x="749" y="7350"/>
                  <a:pt x="637" y="7334"/>
                  <a:pt x="533" y="7302"/>
                </a:cubicBezTo>
                <a:cubicBezTo>
                  <a:pt x="509" y="7293"/>
                  <a:pt x="488" y="7287"/>
                  <a:pt x="469" y="7287"/>
                </a:cubicBezTo>
                <a:cubicBezTo>
                  <a:pt x="453" y="7287"/>
                  <a:pt x="438" y="7291"/>
                  <a:pt x="424" y="7299"/>
                </a:cubicBezTo>
                <a:cubicBezTo>
                  <a:pt x="390" y="7319"/>
                  <a:pt x="360" y="7374"/>
                  <a:pt x="333" y="7466"/>
                </a:cubicBezTo>
                <a:lnTo>
                  <a:pt x="35" y="8357"/>
                </a:lnTo>
                <a:cubicBezTo>
                  <a:pt x="11" y="8432"/>
                  <a:pt x="1" y="8490"/>
                  <a:pt x="1" y="8534"/>
                </a:cubicBezTo>
                <a:cubicBezTo>
                  <a:pt x="1" y="8600"/>
                  <a:pt x="35" y="8654"/>
                  <a:pt x="107" y="8695"/>
                </a:cubicBezTo>
                <a:cubicBezTo>
                  <a:pt x="227" y="8751"/>
                  <a:pt x="368" y="8778"/>
                  <a:pt x="530" y="8778"/>
                </a:cubicBezTo>
                <a:cubicBezTo>
                  <a:pt x="654" y="8778"/>
                  <a:pt x="791" y="8762"/>
                  <a:pt x="940" y="8729"/>
                </a:cubicBezTo>
                <a:cubicBezTo>
                  <a:pt x="1284" y="8654"/>
                  <a:pt x="1643" y="8507"/>
                  <a:pt x="2018" y="8288"/>
                </a:cubicBezTo>
                <a:cubicBezTo>
                  <a:pt x="2615" y="7944"/>
                  <a:pt x="3069" y="7490"/>
                  <a:pt x="3387" y="6927"/>
                </a:cubicBezTo>
                <a:cubicBezTo>
                  <a:pt x="3701" y="6367"/>
                  <a:pt x="3858" y="5763"/>
                  <a:pt x="3858" y="5118"/>
                </a:cubicBezTo>
                <a:cubicBezTo>
                  <a:pt x="3858" y="4688"/>
                  <a:pt x="3803" y="4367"/>
                  <a:pt x="3698" y="4156"/>
                </a:cubicBezTo>
                <a:cubicBezTo>
                  <a:pt x="3589" y="3944"/>
                  <a:pt x="3431" y="3804"/>
                  <a:pt x="3230" y="3732"/>
                </a:cubicBezTo>
                <a:cubicBezTo>
                  <a:pt x="3028" y="3657"/>
                  <a:pt x="2752" y="3616"/>
                  <a:pt x="2401" y="3606"/>
                </a:cubicBezTo>
                <a:lnTo>
                  <a:pt x="2199" y="3599"/>
                </a:lnTo>
                <a:cubicBezTo>
                  <a:pt x="1974" y="3596"/>
                  <a:pt x="1807" y="3582"/>
                  <a:pt x="1701" y="3558"/>
                </a:cubicBezTo>
                <a:cubicBezTo>
                  <a:pt x="1595" y="3534"/>
                  <a:pt x="1513" y="3480"/>
                  <a:pt x="1451" y="3391"/>
                </a:cubicBezTo>
                <a:cubicBezTo>
                  <a:pt x="1393" y="3306"/>
                  <a:pt x="1363" y="3166"/>
                  <a:pt x="1363" y="2971"/>
                </a:cubicBezTo>
                <a:cubicBezTo>
                  <a:pt x="1363" y="2395"/>
                  <a:pt x="1623" y="1954"/>
                  <a:pt x="2141" y="1658"/>
                </a:cubicBezTo>
                <a:cubicBezTo>
                  <a:pt x="2417" y="1498"/>
                  <a:pt x="2665" y="1418"/>
                  <a:pt x="2886" y="1418"/>
                </a:cubicBezTo>
                <a:cubicBezTo>
                  <a:pt x="3001" y="1418"/>
                  <a:pt x="3109" y="1440"/>
                  <a:pt x="3209" y="1483"/>
                </a:cubicBezTo>
                <a:cubicBezTo>
                  <a:pt x="3232" y="1494"/>
                  <a:pt x="3253" y="1499"/>
                  <a:pt x="3271" y="1499"/>
                </a:cubicBezTo>
                <a:cubicBezTo>
                  <a:pt x="3288" y="1499"/>
                  <a:pt x="3304" y="1495"/>
                  <a:pt x="3318" y="1486"/>
                </a:cubicBezTo>
                <a:cubicBezTo>
                  <a:pt x="3349" y="1469"/>
                  <a:pt x="3384" y="1415"/>
                  <a:pt x="3411" y="1323"/>
                </a:cubicBezTo>
                <a:lnTo>
                  <a:pt x="3707" y="429"/>
                </a:lnTo>
                <a:cubicBezTo>
                  <a:pt x="3732" y="357"/>
                  <a:pt x="3742" y="299"/>
                  <a:pt x="3742" y="254"/>
                </a:cubicBezTo>
                <a:cubicBezTo>
                  <a:pt x="3742" y="196"/>
                  <a:pt x="3707" y="142"/>
                  <a:pt x="3636" y="94"/>
                </a:cubicBezTo>
                <a:cubicBezTo>
                  <a:pt x="3514" y="32"/>
                  <a:pt x="3374" y="1"/>
                  <a:pt x="32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9"/>
          <p:cNvGrpSpPr/>
          <p:nvPr/>
        </p:nvGrpSpPr>
        <p:grpSpPr>
          <a:xfrm>
            <a:off x="4353790" y="3820401"/>
            <a:ext cx="1346624" cy="1177579"/>
            <a:chOff x="720009" y="310677"/>
            <a:chExt cx="1059583" cy="865421"/>
          </a:xfrm>
        </p:grpSpPr>
        <p:sp>
          <p:nvSpPr>
            <p:cNvPr id="305" name="Google Shape;305;p19"/>
            <p:cNvSpPr/>
            <p:nvPr/>
          </p:nvSpPr>
          <p:spPr>
            <a:xfrm>
              <a:off x="968602" y="423434"/>
              <a:ext cx="721065" cy="378374"/>
            </a:xfrm>
            <a:custGeom>
              <a:rect b="b" l="l" r="r" t="t"/>
              <a:pathLst>
                <a:path extrusionOk="0" h="6208" w="10825">
                  <a:moveTo>
                    <a:pt x="3580" y="2582"/>
                  </a:moveTo>
                  <a:lnTo>
                    <a:pt x="3580" y="4018"/>
                  </a:lnTo>
                  <a:lnTo>
                    <a:pt x="2144" y="4027"/>
                  </a:lnTo>
                  <a:lnTo>
                    <a:pt x="2144" y="2582"/>
                  </a:lnTo>
                  <a:close/>
                  <a:moveTo>
                    <a:pt x="5494" y="2582"/>
                  </a:moveTo>
                  <a:lnTo>
                    <a:pt x="5494" y="4018"/>
                  </a:lnTo>
                  <a:lnTo>
                    <a:pt x="4059" y="4027"/>
                  </a:lnTo>
                  <a:lnTo>
                    <a:pt x="4059" y="2582"/>
                  </a:lnTo>
                  <a:close/>
                  <a:moveTo>
                    <a:pt x="7408" y="2582"/>
                  </a:moveTo>
                  <a:lnTo>
                    <a:pt x="7408" y="4018"/>
                  </a:lnTo>
                  <a:lnTo>
                    <a:pt x="5973" y="4027"/>
                  </a:lnTo>
                  <a:lnTo>
                    <a:pt x="5973" y="2582"/>
                  </a:lnTo>
                  <a:close/>
                  <a:moveTo>
                    <a:pt x="9313" y="2582"/>
                  </a:moveTo>
                  <a:lnTo>
                    <a:pt x="9322" y="4027"/>
                  </a:lnTo>
                  <a:lnTo>
                    <a:pt x="7877" y="4027"/>
                  </a:lnTo>
                  <a:lnTo>
                    <a:pt x="7877" y="2582"/>
                  </a:lnTo>
                  <a:close/>
                  <a:moveTo>
                    <a:pt x="1905" y="1"/>
                  </a:moveTo>
                  <a:cubicBezTo>
                    <a:pt x="1786" y="1"/>
                    <a:pt x="1666" y="80"/>
                    <a:pt x="1666" y="238"/>
                  </a:cubicBezTo>
                  <a:lnTo>
                    <a:pt x="1666" y="2113"/>
                  </a:lnTo>
                  <a:lnTo>
                    <a:pt x="326" y="2113"/>
                  </a:lnTo>
                  <a:cubicBezTo>
                    <a:pt x="1" y="2113"/>
                    <a:pt x="1" y="2592"/>
                    <a:pt x="326" y="2592"/>
                  </a:cubicBezTo>
                  <a:lnTo>
                    <a:pt x="1676" y="2592"/>
                  </a:lnTo>
                  <a:lnTo>
                    <a:pt x="1676" y="4027"/>
                  </a:lnTo>
                  <a:lnTo>
                    <a:pt x="910" y="4027"/>
                  </a:lnTo>
                  <a:cubicBezTo>
                    <a:pt x="899" y="4025"/>
                    <a:pt x="889" y="4025"/>
                    <a:pt x="879" y="4025"/>
                  </a:cubicBezTo>
                  <a:cubicBezTo>
                    <a:pt x="652" y="4025"/>
                    <a:pt x="652" y="4499"/>
                    <a:pt x="879" y="4499"/>
                  </a:cubicBezTo>
                  <a:cubicBezTo>
                    <a:pt x="889" y="4499"/>
                    <a:pt x="899" y="4498"/>
                    <a:pt x="910" y="4496"/>
                  </a:cubicBezTo>
                  <a:lnTo>
                    <a:pt x="1676" y="4496"/>
                  </a:lnTo>
                  <a:lnTo>
                    <a:pt x="1676" y="5855"/>
                  </a:lnTo>
                  <a:cubicBezTo>
                    <a:pt x="1676" y="6013"/>
                    <a:pt x="1795" y="6092"/>
                    <a:pt x="1915" y="6092"/>
                  </a:cubicBezTo>
                  <a:cubicBezTo>
                    <a:pt x="2034" y="6092"/>
                    <a:pt x="2154" y="6013"/>
                    <a:pt x="2154" y="5855"/>
                  </a:cubicBezTo>
                  <a:lnTo>
                    <a:pt x="2154" y="4496"/>
                  </a:lnTo>
                  <a:lnTo>
                    <a:pt x="3590" y="4496"/>
                  </a:lnTo>
                  <a:lnTo>
                    <a:pt x="3590" y="5970"/>
                  </a:lnTo>
                  <a:cubicBezTo>
                    <a:pt x="3570" y="6104"/>
                    <a:pt x="3700" y="6171"/>
                    <a:pt x="3829" y="6171"/>
                  </a:cubicBezTo>
                  <a:cubicBezTo>
                    <a:pt x="3958" y="6171"/>
                    <a:pt x="4087" y="6104"/>
                    <a:pt x="4068" y="5970"/>
                  </a:cubicBezTo>
                  <a:lnTo>
                    <a:pt x="4068" y="4496"/>
                  </a:lnTo>
                  <a:lnTo>
                    <a:pt x="5504" y="4496"/>
                  </a:lnTo>
                  <a:lnTo>
                    <a:pt x="5504" y="5970"/>
                  </a:lnTo>
                  <a:cubicBezTo>
                    <a:pt x="5523" y="6104"/>
                    <a:pt x="5628" y="6171"/>
                    <a:pt x="5735" y="6171"/>
                  </a:cubicBezTo>
                  <a:cubicBezTo>
                    <a:pt x="5841" y="6171"/>
                    <a:pt x="5949" y="6104"/>
                    <a:pt x="5973" y="5970"/>
                  </a:cubicBezTo>
                  <a:lnTo>
                    <a:pt x="5973" y="4496"/>
                  </a:lnTo>
                  <a:lnTo>
                    <a:pt x="7408" y="4496"/>
                  </a:lnTo>
                  <a:lnTo>
                    <a:pt x="7408" y="5970"/>
                  </a:lnTo>
                  <a:cubicBezTo>
                    <a:pt x="7427" y="6104"/>
                    <a:pt x="7535" y="6171"/>
                    <a:pt x="7643" y="6171"/>
                  </a:cubicBezTo>
                  <a:cubicBezTo>
                    <a:pt x="7750" y="6171"/>
                    <a:pt x="7858" y="6104"/>
                    <a:pt x="7877" y="5970"/>
                  </a:cubicBezTo>
                  <a:lnTo>
                    <a:pt x="7877" y="4496"/>
                  </a:lnTo>
                  <a:lnTo>
                    <a:pt x="9313" y="4496"/>
                  </a:lnTo>
                  <a:lnTo>
                    <a:pt x="9313" y="5970"/>
                  </a:lnTo>
                  <a:cubicBezTo>
                    <a:pt x="9313" y="6128"/>
                    <a:pt x="9432" y="6207"/>
                    <a:pt x="9552" y="6207"/>
                  </a:cubicBezTo>
                  <a:cubicBezTo>
                    <a:pt x="9672" y="6207"/>
                    <a:pt x="9791" y="6128"/>
                    <a:pt x="9791" y="5970"/>
                  </a:cubicBezTo>
                  <a:lnTo>
                    <a:pt x="9791" y="4496"/>
                  </a:lnTo>
                  <a:lnTo>
                    <a:pt x="9992" y="4496"/>
                  </a:lnTo>
                  <a:cubicBezTo>
                    <a:pt x="10260" y="4458"/>
                    <a:pt x="10260" y="4066"/>
                    <a:pt x="9992" y="4027"/>
                  </a:cubicBezTo>
                  <a:lnTo>
                    <a:pt x="9791" y="4027"/>
                  </a:lnTo>
                  <a:lnTo>
                    <a:pt x="9791" y="2582"/>
                  </a:lnTo>
                  <a:lnTo>
                    <a:pt x="10509" y="2582"/>
                  </a:lnTo>
                  <a:cubicBezTo>
                    <a:pt x="10825" y="2582"/>
                    <a:pt x="10825" y="2104"/>
                    <a:pt x="10509" y="2104"/>
                  </a:cubicBezTo>
                  <a:lnTo>
                    <a:pt x="10509" y="2113"/>
                  </a:lnTo>
                  <a:lnTo>
                    <a:pt x="9791" y="2113"/>
                  </a:lnTo>
                  <a:lnTo>
                    <a:pt x="9791" y="238"/>
                  </a:lnTo>
                  <a:cubicBezTo>
                    <a:pt x="9791" y="80"/>
                    <a:pt x="9672" y="1"/>
                    <a:pt x="9552" y="1"/>
                  </a:cubicBezTo>
                  <a:cubicBezTo>
                    <a:pt x="9432" y="1"/>
                    <a:pt x="9313" y="80"/>
                    <a:pt x="9313" y="238"/>
                  </a:cubicBezTo>
                  <a:lnTo>
                    <a:pt x="9313" y="2113"/>
                  </a:lnTo>
                  <a:lnTo>
                    <a:pt x="7877" y="2113"/>
                  </a:lnTo>
                  <a:lnTo>
                    <a:pt x="7877" y="238"/>
                  </a:lnTo>
                  <a:cubicBezTo>
                    <a:pt x="7853" y="104"/>
                    <a:pt x="7745" y="37"/>
                    <a:pt x="7638" y="37"/>
                  </a:cubicBezTo>
                  <a:cubicBezTo>
                    <a:pt x="7530" y="37"/>
                    <a:pt x="7422" y="104"/>
                    <a:pt x="7399" y="238"/>
                  </a:cubicBezTo>
                  <a:lnTo>
                    <a:pt x="7399" y="2113"/>
                  </a:lnTo>
                  <a:lnTo>
                    <a:pt x="5963" y="2113"/>
                  </a:lnTo>
                  <a:lnTo>
                    <a:pt x="5963" y="238"/>
                  </a:lnTo>
                  <a:cubicBezTo>
                    <a:pt x="5944" y="104"/>
                    <a:pt x="5836" y="37"/>
                    <a:pt x="5729" y="37"/>
                  </a:cubicBezTo>
                  <a:cubicBezTo>
                    <a:pt x="5621" y="37"/>
                    <a:pt x="5513" y="104"/>
                    <a:pt x="5494" y="238"/>
                  </a:cubicBezTo>
                  <a:lnTo>
                    <a:pt x="5494" y="2113"/>
                  </a:lnTo>
                  <a:lnTo>
                    <a:pt x="4059" y="2113"/>
                  </a:lnTo>
                  <a:lnTo>
                    <a:pt x="4059" y="238"/>
                  </a:lnTo>
                  <a:cubicBezTo>
                    <a:pt x="4078" y="104"/>
                    <a:pt x="3948" y="37"/>
                    <a:pt x="3819" y="37"/>
                  </a:cubicBezTo>
                  <a:cubicBezTo>
                    <a:pt x="3690" y="37"/>
                    <a:pt x="3561" y="104"/>
                    <a:pt x="3580" y="238"/>
                  </a:cubicBezTo>
                  <a:lnTo>
                    <a:pt x="3580" y="2113"/>
                  </a:lnTo>
                  <a:lnTo>
                    <a:pt x="2144" y="2113"/>
                  </a:lnTo>
                  <a:lnTo>
                    <a:pt x="2144" y="238"/>
                  </a:lnTo>
                  <a:cubicBezTo>
                    <a:pt x="2144" y="80"/>
                    <a:pt x="2025" y="1"/>
                    <a:pt x="1905"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rgbClr val="434343"/>
                </a:highlight>
              </a:endParaRPr>
            </a:p>
          </p:txBody>
        </p:sp>
        <p:sp>
          <p:nvSpPr>
            <p:cNvPr id="306" name="Google Shape;306;p19"/>
            <p:cNvSpPr/>
            <p:nvPr/>
          </p:nvSpPr>
          <p:spPr>
            <a:xfrm>
              <a:off x="997911" y="999041"/>
              <a:ext cx="226411" cy="177058"/>
            </a:xfrm>
            <a:custGeom>
              <a:rect b="b" l="l" r="r" t="t"/>
              <a:pathLst>
                <a:path extrusionOk="0" h="2905" w="3399">
                  <a:moveTo>
                    <a:pt x="1953" y="0"/>
                  </a:moveTo>
                  <a:cubicBezTo>
                    <a:pt x="652" y="0"/>
                    <a:pt x="1" y="1560"/>
                    <a:pt x="920" y="2479"/>
                  </a:cubicBezTo>
                  <a:cubicBezTo>
                    <a:pt x="1217" y="2773"/>
                    <a:pt x="1581" y="2905"/>
                    <a:pt x="1937" y="2905"/>
                  </a:cubicBezTo>
                  <a:cubicBezTo>
                    <a:pt x="2684" y="2905"/>
                    <a:pt x="3398" y="2326"/>
                    <a:pt x="3398" y="1445"/>
                  </a:cubicBezTo>
                  <a:cubicBezTo>
                    <a:pt x="3398" y="641"/>
                    <a:pt x="2748" y="0"/>
                    <a:pt x="1953" y="0"/>
                  </a:cubicBezTo>
                  <a:close/>
                </a:path>
              </a:pathLst>
            </a:custGeom>
            <a:solidFill>
              <a:srgbClr val="203B5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07" name="Google Shape;307;p19"/>
            <p:cNvSpPr/>
            <p:nvPr/>
          </p:nvSpPr>
          <p:spPr>
            <a:xfrm>
              <a:off x="1068719" y="1046825"/>
              <a:ext cx="102714" cy="80941"/>
            </a:xfrm>
            <a:custGeom>
              <a:rect b="b" l="l" r="r" t="t"/>
              <a:pathLst>
                <a:path extrusionOk="0" h="1328" w="1542">
                  <a:moveTo>
                    <a:pt x="881" y="1"/>
                  </a:moveTo>
                  <a:cubicBezTo>
                    <a:pt x="297" y="1"/>
                    <a:pt x="0" y="719"/>
                    <a:pt x="421" y="1130"/>
                  </a:cubicBezTo>
                  <a:cubicBezTo>
                    <a:pt x="555" y="1267"/>
                    <a:pt x="719" y="1328"/>
                    <a:pt x="881" y="1328"/>
                  </a:cubicBezTo>
                  <a:cubicBezTo>
                    <a:pt x="1218" y="1328"/>
                    <a:pt x="1541" y="1062"/>
                    <a:pt x="1541" y="661"/>
                  </a:cubicBezTo>
                  <a:cubicBezTo>
                    <a:pt x="1541" y="298"/>
                    <a:pt x="1244" y="1"/>
                    <a:pt x="881" y="1"/>
                  </a:cubicBezTo>
                  <a:close/>
                </a:path>
              </a:pathLst>
            </a:custGeom>
            <a:solidFill>
              <a:srgbClr val="435D7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08" name="Google Shape;308;p19"/>
            <p:cNvSpPr/>
            <p:nvPr/>
          </p:nvSpPr>
          <p:spPr>
            <a:xfrm>
              <a:off x="1382990" y="999041"/>
              <a:ext cx="226345" cy="177058"/>
            </a:xfrm>
            <a:custGeom>
              <a:rect b="b" l="l" r="r" t="t"/>
              <a:pathLst>
                <a:path extrusionOk="0" h="2905" w="3398">
                  <a:moveTo>
                    <a:pt x="1943" y="0"/>
                  </a:moveTo>
                  <a:cubicBezTo>
                    <a:pt x="642" y="0"/>
                    <a:pt x="0" y="1560"/>
                    <a:pt x="910" y="2479"/>
                  </a:cubicBezTo>
                  <a:cubicBezTo>
                    <a:pt x="1207" y="2773"/>
                    <a:pt x="1571" y="2905"/>
                    <a:pt x="1929" y="2905"/>
                  </a:cubicBezTo>
                  <a:cubicBezTo>
                    <a:pt x="2679" y="2905"/>
                    <a:pt x="3398" y="2326"/>
                    <a:pt x="3398" y="1445"/>
                  </a:cubicBezTo>
                  <a:cubicBezTo>
                    <a:pt x="3398" y="641"/>
                    <a:pt x="2747" y="0"/>
                    <a:pt x="1943" y="0"/>
                  </a:cubicBezTo>
                  <a:close/>
                </a:path>
              </a:pathLst>
            </a:custGeom>
            <a:solidFill>
              <a:srgbClr val="203B5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09" name="Google Shape;309;p19"/>
            <p:cNvSpPr/>
            <p:nvPr/>
          </p:nvSpPr>
          <p:spPr>
            <a:xfrm>
              <a:off x="1453131" y="1047435"/>
              <a:ext cx="103314" cy="80514"/>
            </a:xfrm>
            <a:custGeom>
              <a:rect b="b" l="l" r="r" t="t"/>
              <a:pathLst>
                <a:path extrusionOk="0" h="1321" w="1551">
                  <a:moveTo>
                    <a:pt x="890" y="1"/>
                  </a:moveTo>
                  <a:cubicBezTo>
                    <a:pt x="297" y="1"/>
                    <a:pt x="0" y="718"/>
                    <a:pt x="421" y="1130"/>
                  </a:cubicBezTo>
                  <a:cubicBezTo>
                    <a:pt x="556" y="1262"/>
                    <a:pt x="721" y="1321"/>
                    <a:pt x="882" y="1321"/>
                  </a:cubicBezTo>
                  <a:cubicBezTo>
                    <a:pt x="1223" y="1321"/>
                    <a:pt x="1551" y="1055"/>
                    <a:pt x="1551" y="651"/>
                  </a:cubicBezTo>
                  <a:cubicBezTo>
                    <a:pt x="1541" y="297"/>
                    <a:pt x="1244" y="1"/>
                    <a:pt x="890" y="1"/>
                  </a:cubicBezTo>
                  <a:close/>
                </a:path>
              </a:pathLst>
            </a:custGeom>
            <a:solidFill>
              <a:srgbClr val="435D7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0" name="Google Shape;310;p19"/>
            <p:cNvSpPr/>
            <p:nvPr/>
          </p:nvSpPr>
          <p:spPr>
            <a:xfrm>
              <a:off x="930367" y="374857"/>
              <a:ext cx="846028" cy="404339"/>
            </a:xfrm>
            <a:custGeom>
              <a:rect b="b" l="l" r="r" t="t"/>
              <a:pathLst>
                <a:path extrusionOk="0" h="6634" w="12701">
                  <a:moveTo>
                    <a:pt x="1" y="1"/>
                  </a:moveTo>
                  <a:lnTo>
                    <a:pt x="441" y="1264"/>
                  </a:lnTo>
                  <a:lnTo>
                    <a:pt x="11284" y="1264"/>
                  </a:lnTo>
                  <a:lnTo>
                    <a:pt x="10049" y="6633"/>
                  </a:lnTo>
                  <a:lnTo>
                    <a:pt x="11341" y="6633"/>
                  </a:lnTo>
                  <a:lnTo>
                    <a:pt x="12528" y="1494"/>
                  </a:lnTo>
                  <a:cubicBezTo>
                    <a:pt x="12700" y="728"/>
                    <a:pt x="12117" y="1"/>
                    <a:pt x="11332"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1" name="Google Shape;311;p19"/>
            <p:cNvSpPr/>
            <p:nvPr/>
          </p:nvSpPr>
          <p:spPr>
            <a:xfrm>
              <a:off x="1633514" y="374857"/>
              <a:ext cx="143480" cy="404339"/>
            </a:xfrm>
            <a:custGeom>
              <a:rect b="b" l="l" r="r" t="t"/>
              <a:pathLst>
                <a:path extrusionOk="0" h="6634" w="2154">
                  <a:moveTo>
                    <a:pt x="1" y="1"/>
                  </a:moveTo>
                  <a:cubicBezTo>
                    <a:pt x="785" y="1"/>
                    <a:pt x="1369" y="728"/>
                    <a:pt x="1197" y="1494"/>
                  </a:cubicBezTo>
                  <a:lnTo>
                    <a:pt x="20" y="6633"/>
                  </a:lnTo>
                  <a:lnTo>
                    <a:pt x="795" y="6633"/>
                  </a:lnTo>
                  <a:lnTo>
                    <a:pt x="1972" y="1494"/>
                  </a:lnTo>
                  <a:cubicBezTo>
                    <a:pt x="2154" y="728"/>
                    <a:pt x="1570" y="1"/>
                    <a:pt x="776" y="1"/>
                  </a:cubicBezTo>
                  <a:close/>
                </a:path>
              </a:pathLst>
            </a:custGeom>
            <a:solidFill>
              <a:srgbClr val="49627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2" name="Google Shape;312;p19"/>
            <p:cNvSpPr/>
            <p:nvPr/>
          </p:nvSpPr>
          <p:spPr>
            <a:xfrm>
              <a:off x="720009" y="310677"/>
              <a:ext cx="1056386" cy="545498"/>
            </a:xfrm>
            <a:custGeom>
              <a:rect b="b" l="l" r="r" t="t"/>
              <a:pathLst>
                <a:path extrusionOk="0" h="8950" w="15859">
                  <a:moveTo>
                    <a:pt x="626" y="0"/>
                  </a:moveTo>
                  <a:cubicBezTo>
                    <a:pt x="279" y="0"/>
                    <a:pt x="0" y="281"/>
                    <a:pt x="0" y="633"/>
                  </a:cubicBezTo>
                  <a:cubicBezTo>
                    <a:pt x="0" y="976"/>
                    <a:pt x="279" y="1256"/>
                    <a:pt x="626" y="1256"/>
                  </a:cubicBezTo>
                  <a:cubicBezTo>
                    <a:pt x="638" y="1256"/>
                    <a:pt x="649" y="1256"/>
                    <a:pt x="661" y="1255"/>
                  </a:cubicBezTo>
                  <a:lnTo>
                    <a:pt x="1800" y="1255"/>
                  </a:lnTo>
                  <a:cubicBezTo>
                    <a:pt x="1847" y="1255"/>
                    <a:pt x="1895" y="1293"/>
                    <a:pt x="1924" y="1341"/>
                  </a:cubicBezTo>
                  <a:lnTo>
                    <a:pt x="4058" y="7380"/>
                  </a:lnTo>
                  <a:cubicBezTo>
                    <a:pt x="4460" y="8327"/>
                    <a:pt x="5388" y="8949"/>
                    <a:pt x="6422" y="8949"/>
                  </a:cubicBezTo>
                  <a:lnTo>
                    <a:pt x="15054" y="8949"/>
                  </a:lnTo>
                  <a:cubicBezTo>
                    <a:pt x="15858" y="8911"/>
                    <a:pt x="15858" y="7724"/>
                    <a:pt x="15054" y="7686"/>
                  </a:cubicBezTo>
                  <a:lnTo>
                    <a:pt x="6432" y="7686"/>
                  </a:lnTo>
                  <a:cubicBezTo>
                    <a:pt x="5896" y="7686"/>
                    <a:pt x="5427" y="7370"/>
                    <a:pt x="5216" y="6892"/>
                  </a:cubicBezTo>
                  <a:lnTo>
                    <a:pt x="3082" y="853"/>
                  </a:lnTo>
                  <a:cubicBezTo>
                    <a:pt x="2862" y="336"/>
                    <a:pt x="2355" y="1"/>
                    <a:pt x="1800" y="1"/>
                  </a:cubicBezTo>
                  <a:lnTo>
                    <a:pt x="661" y="1"/>
                  </a:lnTo>
                  <a:cubicBezTo>
                    <a:pt x="649" y="1"/>
                    <a:pt x="638" y="0"/>
                    <a:pt x="626"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3" name="Google Shape;313;p19"/>
            <p:cNvSpPr/>
            <p:nvPr/>
          </p:nvSpPr>
          <p:spPr>
            <a:xfrm>
              <a:off x="1010034" y="779135"/>
              <a:ext cx="769558" cy="77040"/>
            </a:xfrm>
            <a:custGeom>
              <a:rect b="b" l="l" r="r" t="t"/>
              <a:pathLst>
                <a:path extrusionOk="0" h="1264" w="11553">
                  <a:moveTo>
                    <a:pt x="10767" y="0"/>
                  </a:moveTo>
                  <a:cubicBezTo>
                    <a:pt x="10767" y="19"/>
                    <a:pt x="10767" y="48"/>
                    <a:pt x="10767" y="67"/>
                  </a:cubicBezTo>
                  <a:cubicBezTo>
                    <a:pt x="10767" y="412"/>
                    <a:pt x="10480" y="699"/>
                    <a:pt x="10136" y="699"/>
                  </a:cubicBezTo>
                  <a:lnTo>
                    <a:pt x="1513" y="699"/>
                  </a:lnTo>
                  <a:cubicBezTo>
                    <a:pt x="967" y="699"/>
                    <a:pt x="431" y="527"/>
                    <a:pt x="1" y="201"/>
                  </a:cubicBezTo>
                  <a:lnTo>
                    <a:pt x="1" y="201"/>
                  </a:lnTo>
                  <a:cubicBezTo>
                    <a:pt x="479" y="871"/>
                    <a:pt x="1255" y="1263"/>
                    <a:pt x="2078" y="1263"/>
                  </a:cubicBezTo>
                  <a:lnTo>
                    <a:pt x="10700" y="1263"/>
                  </a:lnTo>
                  <a:cubicBezTo>
                    <a:pt x="11495" y="1254"/>
                    <a:pt x="11552" y="86"/>
                    <a:pt x="10767" y="0"/>
                  </a:cubicBezTo>
                  <a:close/>
                </a:path>
              </a:pathLst>
            </a:custGeom>
            <a:solidFill>
              <a:schemeClr val="accent6"/>
            </a:solidFill>
            <a:ln cap="flat" cmpd="sng" w="9525">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4" name="Google Shape;314;p19"/>
            <p:cNvSpPr/>
            <p:nvPr/>
          </p:nvSpPr>
          <p:spPr>
            <a:xfrm>
              <a:off x="927836" y="804185"/>
              <a:ext cx="726794" cy="214176"/>
            </a:xfrm>
            <a:custGeom>
              <a:rect b="b" l="l" r="r" t="t"/>
              <a:pathLst>
                <a:path extrusionOk="0" h="3514" w="10911">
                  <a:moveTo>
                    <a:pt x="1397" y="1"/>
                  </a:moveTo>
                  <a:lnTo>
                    <a:pt x="756" y="919"/>
                  </a:lnTo>
                  <a:cubicBezTo>
                    <a:pt x="0" y="2010"/>
                    <a:pt x="785" y="3513"/>
                    <a:pt x="2115" y="3513"/>
                  </a:cubicBezTo>
                  <a:lnTo>
                    <a:pt x="10260" y="3513"/>
                  </a:lnTo>
                  <a:cubicBezTo>
                    <a:pt x="10271" y="3514"/>
                    <a:pt x="10282" y="3514"/>
                    <a:pt x="10293" y="3514"/>
                  </a:cubicBezTo>
                  <a:cubicBezTo>
                    <a:pt x="10632" y="3514"/>
                    <a:pt x="10910" y="3234"/>
                    <a:pt x="10910" y="2881"/>
                  </a:cubicBezTo>
                  <a:cubicBezTo>
                    <a:pt x="10910" y="2533"/>
                    <a:pt x="10623" y="2249"/>
                    <a:pt x="10277" y="2249"/>
                  </a:cubicBezTo>
                  <a:cubicBezTo>
                    <a:pt x="10271" y="2249"/>
                    <a:pt x="10265" y="2250"/>
                    <a:pt x="10260" y="2250"/>
                  </a:cubicBezTo>
                  <a:lnTo>
                    <a:pt x="2115" y="2250"/>
                  </a:lnTo>
                  <a:cubicBezTo>
                    <a:pt x="1799" y="2250"/>
                    <a:pt x="1618" y="1896"/>
                    <a:pt x="1799" y="1637"/>
                  </a:cubicBezTo>
                  <a:lnTo>
                    <a:pt x="2441" y="699"/>
                  </a:lnTo>
                  <a:cubicBezTo>
                    <a:pt x="2039" y="556"/>
                    <a:pt x="1685" y="317"/>
                    <a:pt x="1397" y="1"/>
                  </a:cubicBezTo>
                  <a:close/>
                </a:path>
              </a:pathLst>
            </a:custGeom>
            <a:solidFill>
              <a:schemeClr val="accent4"/>
            </a:solidFill>
            <a:ln cap="flat" cmpd="sng" w="9525">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5" name="Google Shape;315;p19"/>
            <p:cNvSpPr/>
            <p:nvPr/>
          </p:nvSpPr>
          <p:spPr>
            <a:xfrm>
              <a:off x="951416" y="903960"/>
              <a:ext cx="701282" cy="113975"/>
            </a:xfrm>
            <a:custGeom>
              <a:rect b="b" l="l" r="r" t="t"/>
              <a:pathLst>
                <a:path extrusionOk="0" h="1870" w="10528">
                  <a:moveTo>
                    <a:pt x="125" y="0"/>
                  </a:moveTo>
                  <a:cubicBezTo>
                    <a:pt x="0" y="948"/>
                    <a:pt x="699" y="1809"/>
                    <a:pt x="1656" y="1866"/>
                  </a:cubicBezTo>
                  <a:lnTo>
                    <a:pt x="9418" y="1866"/>
                  </a:lnTo>
                  <a:cubicBezTo>
                    <a:pt x="9472" y="1869"/>
                    <a:pt x="9526" y="1870"/>
                    <a:pt x="9580" y="1870"/>
                  </a:cubicBezTo>
                  <a:cubicBezTo>
                    <a:pt x="9756" y="1870"/>
                    <a:pt x="9931" y="1857"/>
                    <a:pt x="10107" y="1828"/>
                  </a:cubicBezTo>
                  <a:cubicBezTo>
                    <a:pt x="10135" y="1819"/>
                    <a:pt x="10174" y="1809"/>
                    <a:pt x="10202" y="1790"/>
                  </a:cubicBezTo>
                  <a:lnTo>
                    <a:pt x="10212" y="1780"/>
                  </a:lnTo>
                  <a:cubicBezTo>
                    <a:pt x="10241" y="1771"/>
                    <a:pt x="10260" y="1752"/>
                    <a:pt x="10279" y="1742"/>
                  </a:cubicBezTo>
                  <a:lnTo>
                    <a:pt x="10288" y="1742"/>
                  </a:lnTo>
                  <a:lnTo>
                    <a:pt x="10317" y="1713"/>
                  </a:lnTo>
                  <a:lnTo>
                    <a:pt x="10327" y="1704"/>
                  </a:lnTo>
                  <a:cubicBezTo>
                    <a:pt x="10336" y="1694"/>
                    <a:pt x="10355" y="1685"/>
                    <a:pt x="10365" y="1665"/>
                  </a:cubicBezTo>
                  <a:lnTo>
                    <a:pt x="10375" y="1656"/>
                  </a:lnTo>
                  <a:lnTo>
                    <a:pt x="10394" y="1627"/>
                  </a:lnTo>
                  <a:lnTo>
                    <a:pt x="10413" y="1608"/>
                  </a:lnTo>
                  <a:lnTo>
                    <a:pt x="10432" y="1579"/>
                  </a:lnTo>
                  <a:lnTo>
                    <a:pt x="10451" y="1551"/>
                  </a:lnTo>
                  <a:lnTo>
                    <a:pt x="10461" y="1531"/>
                  </a:lnTo>
                  <a:lnTo>
                    <a:pt x="10480" y="1503"/>
                  </a:lnTo>
                  <a:lnTo>
                    <a:pt x="10489" y="1474"/>
                  </a:lnTo>
                  <a:cubicBezTo>
                    <a:pt x="10489" y="1464"/>
                    <a:pt x="10499" y="1455"/>
                    <a:pt x="10499" y="1436"/>
                  </a:cubicBezTo>
                  <a:lnTo>
                    <a:pt x="10509" y="1417"/>
                  </a:lnTo>
                  <a:cubicBezTo>
                    <a:pt x="10509" y="1407"/>
                    <a:pt x="10518" y="1388"/>
                    <a:pt x="10518" y="1378"/>
                  </a:cubicBezTo>
                  <a:lnTo>
                    <a:pt x="10518" y="1369"/>
                  </a:lnTo>
                  <a:cubicBezTo>
                    <a:pt x="10518" y="1350"/>
                    <a:pt x="10528" y="1330"/>
                    <a:pt x="10528" y="1311"/>
                  </a:cubicBezTo>
                  <a:lnTo>
                    <a:pt x="10528" y="1302"/>
                  </a:lnTo>
                  <a:lnTo>
                    <a:pt x="10528" y="1244"/>
                  </a:lnTo>
                  <a:cubicBezTo>
                    <a:pt x="10528" y="1216"/>
                    <a:pt x="10528" y="1197"/>
                    <a:pt x="10528" y="1177"/>
                  </a:cubicBezTo>
                  <a:cubicBezTo>
                    <a:pt x="10528" y="1158"/>
                    <a:pt x="10528" y="1139"/>
                    <a:pt x="10518" y="1120"/>
                  </a:cubicBezTo>
                  <a:cubicBezTo>
                    <a:pt x="10509" y="1072"/>
                    <a:pt x="10499" y="1034"/>
                    <a:pt x="10480" y="996"/>
                  </a:cubicBezTo>
                  <a:cubicBezTo>
                    <a:pt x="10346" y="1187"/>
                    <a:pt x="10126" y="1302"/>
                    <a:pt x="9896" y="1321"/>
                  </a:cubicBezTo>
                  <a:lnTo>
                    <a:pt x="1761" y="1321"/>
                  </a:lnTo>
                  <a:cubicBezTo>
                    <a:pt x="976" y="1302"/>
                    <a:pt x="307" y="766"/>
                    <a:pt x="125" y="0"/>
                  </a:cubicBez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sp>
          <p:nvSpPr>
            <p:cNvPr id="316" name="Google Shape;316;p19"/>
            <p:cNvSpPr/>
            <p:nvPr/>
          </p:nvSpPr>
          <p:spPr>
            <a:xfrm>
              <a:off x="993448" y="804185"/>
              <a:ext cx="96986" cy="75882"/>
            </a:xfrm>
            <a:custGeom>
              <a:rect b="b" l="l" r="r" t="t"/>
              <a:pathLst>
                <a:path extrusionOk="0" h="1245" w="1456">
                  <a:moveTo>
                    <a:pt x="412" y="1"/>
                  </a:moveTo>
                  <a:lnTo>
                    <a:pt x="1" y="604"/>
                  </a:lnTo>
                  <a:cubicBezTo>
                    <a:pt x="298" y="900"/>
                    <a:pt x="671" y="1120"/>
                    <a:pt x="1082" y="1245"/>
                  </a:cubicBezTo>
                  <a:lnTo>
                    <a:pt x="1456" y="699"/>
                  </a:lnTo>
                  <a:cubicBezTo>
                    <a:pt x="1054" y="556"/>
                    <a:pt x="700" y="317"/>
                    <a:pt x="412" y="1"/>
                  </a:cubicBez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DEBF"/>
                </a:solidFill>
                <a:highlight>
                  <a:srgbClr val="434343"/>
                </a:high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93" name="Shape 693"/>
        <p:cNvGrpSpPr/>
        <p:nvPr/>
      </p:nvGrpSpPr>
      <p:grpSpPr>
        <a:xfrm>
          <a:off x="0" y="0"/>
          <a:ext cx="0" cy="0"/>
          <a:chOff x="0" y="0"/>
          <a:chExt cx="0" cy="0"/>
        </a:xfrm>
      </p:grpSpPr>
      <p:sp>
        <p:nvSpPr>
          <p:cNvPr id="694" name="Google Shape;694;p28"/>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For All 10-Store locations</a:t>
            </a:r>
            <a:endParaRPr/>
          </a:p>
        </p:txBody>
      </p:sp>
      <p:pic>
        <p:nvPicPr>
          <p:cNvPr id="695" name="Google Shape;695;p28"/>
          <p:cNvPicPr preferRelativeResize="0"/>
          <p:nvPr/>
        </p:nvPicPr>
        <p:blipFill>
          <a:blip r:embed="rId3">
            <a:alphaModFix/>
          </a:blip>
          <a:stretch>
            <a:fillRect/>
          </a:stretch>
        </p:blipFill>
        <p:spPr>
          <a:xfrm>
            <a:off x="410150" y="1013725"/>
            <a:ext cx="8424699" cy="2899325"/>
          </a:xfrm>
          <a:prstGeom prst="rect">
            <a:avLst/>
          </a:prstGeom>
          <a:noFill/>
          <a:ln>
            <a:noFill/>
          </a:ln>
        </p:spPr>
      </p:pic>
      <p:grpSp>
        <p:nvGrpSpPr>
          <p:cNvPr id="696" name="Google Shape;696;p28"/>
          <p:cNvGrpSpPr/>
          <p:nvPr/>
        </p:nvGrpSpPr>
        <p:grpSpPr>
          <a:xfrm flipH="1">
            <a:off x="-52554" y="3565861"/>
            <a:ext cx="1082306" cy="1559420"/>
            <a:chOff x="5746200" y="-125075"/>
            <a:chExt cx="337125" cy="485725"/>
          </a:xfrm>
        </p:grpSpPr>
        <p:sp>
          <p:nvSpPr>
            <p:cNvPr id="697" name="Google Shape;697;p28"/>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09" name="Shape 709"/>
        <p:cNvGrpSpPr/>
        <p:nvPr/>
      </p:nvGrpSpPr>
      <p:grpSpPr>
        <a:xfrm>
          <a:off x="0" y="0"/>
          <a:ext cx="0" cy="0"/>
          <a:chOff x="0" y="0"/>
          <a:chExt cx="0" cy="0"/>
        </a:xfrm>
      </p:grpSpPr>
      <p:sp>
        <p:nvSpPr>
          <p:cNvPr id="710" name="Google Shape;710;p29"/>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Totals analysis</a:t>
            </a:r>
            <a:endParaRPr/>
          </a:p>
        </p:txBody>
      </p:sp>
      <p:grpSp>
        <p:nvGrpSpPr>
          <p:cNvPr id="711" name="Google Shape;711;p29"/>
          <p:cNvGrpSpPr/>
          <p:nvPr/>
        </p:nvGrpSpPr>
        <p:grpSpPr>
          <a:xfrm flipH="1">
            <a:off x="-52554" y="3565861"/>
            <a:ext cx="1082306" cy="1559420"/>
            <a:chOff x="5746200" y="-125075"/>
            <a:chExt cx="337125" cy="485725"/>
          </a:xfrm>
        </p:grpSpPr>
        <p:sp>
          <p:nvSpPr>
            <p:cNvPr id="712" name="Google Shape;712;p29"/>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1" name="Google Shape;721;p29"/>
          <p:cNvPicPr preferRelativeResize="0"/>
          <p:nvPr/>
        </p:nvPicPr>
        <p:blipFill>
          <a:blip r:embed="rId3">
            <a:alphaModFix/>
          </a:blip>
          <a:stretch>
            <a:fillRect/>
          </a:stretch>
        </p:blipFill>
        <p:spPr>
          <a:xfrm>
            <a:off x="667277" y="1288405"/>
            <a:ext cx="7809447" cy="1850355"/>
          </a:xfrm>
          <a:prstGeom prst="rect">
            <a:avLst/>
          </a:prstGeom>
          <a:noFill/>
          <a:ln>
            <a:noFill/>
          </a:ln>
        </p:spPr>
      </p:pic>
      <p:pic>
        <p:nvPicPr>
          <p:cNvPr id="722" name="Google Shape;722;p29"/>
          <p:cNvPicPr preferRelativeResize="0"/>
          <p:nvPr/>
        </p:nvPicPr>
        <p:blipFill>
          <a:blip r:embed="rId4">
            <a:alphaModFix/>
          </a:blip>
          <a:stretch>
            <a:fillRect/>
          </a:stretch>
        </p:blipFill>
        <p:spPr>
          <a:xfrm>
            <a:off x="1758575" y="4068225"/>
            <a:ext cx="3351675" cy="709550"/>
          </a:xfrm>
          <a:prstGeom prst="rect">
            <a:avLst/>
          </a:prstGeom>
          <a:noFill/>
          <a:ln>
            <a:noFill/>
          </a:ln>
        </p:spPr>
      </p:pic>
      <p:pic>
        <p:nvPicPr>
          <p:cNvPr id="723" name="Google Shape;723;p29"/>
          <p:cNvPicPr preferRelativeResize="0"/>
          <p:nvPr/>
        </p:nvPicPr>
        <p:blipFill>
          <a:blip r:embed="rId5">
            <a:alphaModFix/>
          </a:blip>
          <a:stretch>
            <a:fillRect/>
          </a:stretch>
        </p:blipFill>
        <p:spPr>
          <a:xfrm>
            <a:off x="1758575" y="3431475"/>
            <a:ext cx="5943600" cy="14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27" name="Shape 727"/>
        <p:cNvGrpSpPr/>
        <p:nvPr/>
      </p:nvGrpSpPr>
      <p:grpSpPr>
        <a:xfrm>
          <a:off x="0" y="0"/>
          <a:ext cx="0" cy="0"/>
          <a:chOff x="0" y="0"/>
          <a:chExt cx="0" cy="0"/>
        </a:xfrm>
      </p:grpSpPr>
      <p:sp>
        <p:nvSpPr>
          <p:cNvPr id="728" name="Google Shape;728;p30"/>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Warehouse</a:t>
            </a:r>
            <a:r>
              <a:rPr lang="en"/>
              <a:t> analysis</a:t>
            </a:r>
            <a:endParaRPr/>
          </a:p>
        </p:txBody>
      </p:sp>
      <p:grpSp>
        <p:nvGrpSpPr>
          <p:cNvPr id="729" name="Google Shape;729;p30"/>
          <p:cNvGrpSpPr/>
          <p:nvPr/>
        </p:nvGrpSpPr>
        <p:grpSpPr>
          <a:xfrm flipH="1">
            <a:off x="-52554" y="3565861"/>
            <a:ext cx="1082306" cy="1559420"/>
            <a:chOff x="5746200" y="-125075"/>
            <a:chExt cx="337125" cy="485725"/>
          </a:xfrm>
        </p:grpSpPr>
        <p:sp>
          <p:nvSpPr>
            <p:cNvPr id="730" name="Google Shape;730;p30"/>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9" name="Google Shape;739;p30"/>
          <p:cNvPicPr preferRelativeResize="0"/>
          <p:nvPr/>
        </p:nvPicPr>
        <p:blipFill>
          <a:blip r:embed="rId3">
            <a:alphaModFix/>
          </a:blip>
          <a:stretch>
            <a:fillRect/>
          </a:stretch>
        </p:blipFill>
        <p:spPr>
          <a:xfrm>
            <a:off x="1405252" y="913943"/>
            <a:ext cx="7460679" cy="39773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43" name="Shape 743"/>
        <p:cNvGrpSpPr/>
        <p:nvPr/>
      </p:nvGrpSpPr>
      <p:grpSpPr>
        <a:xfrm>
          <a:off x="0" y="0"/>
          <a:ext cx="0" cy="0"/>
          <a:chOff x="0" y="0"/>
          <a:chExt cx="0" cy="0"/>
        </a:xfrm>
      </p:grpSpPr>
      <p:sp>
        <p:nvSpPr>
          <p:cNvPr id="744" name="Google Shape;744;p31"/>
          <p:cNvSpPr txBox="1"/>
          <p:nvPr>
            <p:ph idx="1" type="subTitle"/>
          </p:nvPr>
        </p:nvSpPr>
        <p:spPr>
          <a:xfrm flipH="1">
            <a:off x="5485100" y="2753100"/>
            <a:ext cx="2802600" cy="155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Dosis"/>
                <a:ea typeface="Dosis"/>
                <a:cs typeface="Dosis"/>
                <a:sym typeface="Dosis"/>
              </a:rPr>
              <a:t>Findings based on the initial </a:t>
            </a:r>
            <a:r>
              <a:rPr lang="en" sz="1100">
                <a:solidFill>
                  <a:srgbClr val="000000"/>
                </a:solidFill>
                <a:latin typeface="Dosis"/>
                <a:ea typeface="Dosis"/>
                <a:cs typeface="Dosis"/>
                <a:sym typeface="Dosis"/>
              </a:rPr>
              <a:t>Supershoppers</a:t>
            </a:r>
            <a:r>
              <a:rPr lang="en" sz="1100">
                <a:solidFill>
                  <a:srgbClr val="000000"/>
                </a:solidFill>
                <a:latin typeface="Dosis"/>
                <a:ea typeface="Dosis"/>
                <a:cs typeface="Dosis"/>
                <a:sym typeface="Dosis"/>
              </a:rPr>
              <a:t> data analysis.</a:t>
            </a:r>
            <a:endParaRPr/>
          </a:p>
        </p:txBody>
      </p:sp>
      <p:sp>
        <p:nvSpPr>
          <p:cNvPr id="745" name="Google Shape;745;p31"/>
          <p:cNvSpPr txBox="1"/>
          <p:nvPr>
            <p:ph type="title"/>
          </p:nvPr>
        </p:nvSpPr>
        <p:spPr>
          <a:xfrm>
            <a:off x="5646900" y="1753400"/>
            <a:ext cx="2640900" cy="896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findings</a:t>
            </a:r>
            <a:endParaRPr/>
          </a:p>
        </p:txBody>
      </p:sp>
      <p:grpSp>
        <p:nvGrpSpPr>
          <p:cNvPr id="746" name="Google Shape;746;p31"/>
          <p:cNvGrpSpPr/>
          <p:nvPr/>
        </p:nvGrpSpPr>
        <p:grpSpPr>
          <a:xfrm>
            <a:off x="719988" y="915632"/>
            <a:ext cx="3624567" cy="3312232"/>
            <a:chOff x="4319313" y="915632"/>
            <a:chExt cx="3624567" cy="3312232"/>
          </a:xfrm>
        </p:grpSpPr>
        <p:sp>
          <p:nvSpPr>
            <p:cNvPr id="747" name="Google Shape;747;p31"/>
            <p:cNvSpPr/>
            <p:nvPr/>
          </p:nvSpPr>
          <p:spPr>
            <a:xfrm>
              <a:off x="4969282" y="3030228"/>
              <a:ext cx="1284529" cy="1183773"/>
            </a:xfrm>
            <a:custGeom>
              <a:rect b="b" l="l" r="r" t="t"/>
              <a:pathLst>
                <a:path extrusionOk="0" h="26811" w="29093">
                  <a:moveTo>
                    <a:pt x="29092" y="0"/>
                  </a:moveTo>
                  <a:lnTo>
                    <a:pt x="0" y="16812"/>
                  </a:lnTo>
                  <a:lnTo>
                    <a:pt x="17197" y="26811"/>
                  </a:lnTo>
                  <a:lnTo>
                    <a:pt x="29092" y="0"/>
                  </a:ln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4621139" y="3467779"/>
              <a:ext cx="800308" cy="461349"/>
            </a:xfrm>
            <a:custGeom>
              <a:rect b="b" l="l" r="r" t="t"/>
              <a:pathLst>
                <a:path extrusionOk="0" h="10449" w="18126">
                  <a:moveTo>
                    <a:pt x="10398" y="1"/>
                  </a:moveTo>
                  <a:cubicBezTo>
                    <a:pt x="10228" y="1"/>
                    <a:pt x="10058" y="38"/>
                    <a:pt x="9929" y="113"/>
                  </a:cubicBezTo>
                  <a:lnTo>
                    <a:pt x="260" y="5753"/>
                  </a:lnTo>
                  <a:cubicBezTo>
                    <a:pt x="1" y="5903"/>
                    <a:pt x="1" y="6144"/>
                    <a:pt x="260" y="6294"/>
                  </a:cubicBezTo>
                  <a:lnTo>
                    <a:pt x="7256" y="10337"/>
                  </a:lnTo>
                  <a:cubicBezTo>
                    <a:pt x="7387" y="10411"/>
                    <a:pt x="7558" y="10449"/>
                    <a:pt x="7728" y="10449"/>
                  </a:cubicBezTo>
                  <a:cubicBezTo>
                    <a:pt x="7899" y="10449"/>
                    <a:pt x="8069" y="10411"/>
                    <a:pt x="8198" y="10337"/>
                  </a:cubicBezTo>
                  <a:lnTo>
                    <a:pt x="17867" y="4696"/>
                  </a:lnTo>
                  <a:cubicBezTo>
                    <a:pt x="18126" y="4547"/>
                    <a:pt x="18126" y="4302"/>
                    <a:pt x="17867" y="4152"/>
                  </a:cubicBezTo>
                  <a:lnTo>
                    <a:pt x="10867" y="113"/>
                  </a:lnTo>
                  <a:cubicBezTo>
                    <a:pt x="10738" y="38"/>
                    <a:pt x="10568" y="1"/>
                    <a:pt x="10398"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4319313" y="3489414"/>
              <a:ext cx="350836" cy="228357"/>
            </a:xfrm>
            <a:custGeom>
              <a:rect b="b" l="l" r="r" t="t"/>
              <a:pathLst>
                <a:path extrusionOk="0" h="5172" w="7946">
                  <a:moveTo>
                    <a:pt x="2372" y="0"/>
                  </a:moveTo>
                  <a:cubicBezTo>
                    <a:pt x="1461" y="0"/>
                    <a:pt x="731" y="319"/>
                    <a:pt x="449" y="1030"/>
                  </a:cubicBezTo>
                  <a:cubicBezTo>
                    <a:pt x="0" y="2166"/>
                    <a:pt x="1965" y="2690"/>
                    <a:pt x="3923" y="3115"/>
                  </a:cubicBezTo>
                  <a:cubicBezTo>
                    <a:pt x="5881" y="3536"/>
                    <a:pt x="7367" y="4393"/>
                    <a:pt x="7854" y="5171"/>
                  </a:cubicBezTo>
                  <a:lnTo>
                    <a:pt x="7946" y="4485"/>
                  </a:lnTo>
                  <a:cubicBezTo>
                    <a:pt x="7918" y="3244"/>
                    <a:pt x="6480" y="1272"/>
                    <a:pt x="4535" y="473"/>
                  </a:cubicBezTo>
                  <a:cubicBezTo>
                    <a:pt x="3787" y="167"/>
                    <a:pt x="3032" y="0"/>
                    <a:pt x="2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a:off x="4381303" y="3527032"/>
              <a:ext cx="298912" cy="174976"/>
            </a:xfrm>
            <a:custGeom>
              <a:rect b="b" l="l" r="r" t="t"/>
              <a:pathLst>
                <a:path extrusionOk="0" h="3963" w="6770">
                  <a:moveTo>
                    <a:pt x="611" y="1"/>
                  </a:moveTo>
                  <a:cubicBezTo>
                    <a:pt x="425" y="1"/>
                    <a:pt x="263" y="12"/>
                    <a:pt x="132" y="32"/>
                  </a:cubicBezTo>
                  <a:cubicBezTo>
                    <a:pt x="55" y="46"/>
                    <a:pt x="0" y="121"/>
                    <a:pt x="14" y="199"/>
                  </a:cubicBezTo>
                  <a:cubicBezTo>
                    <a:pt x="23" y="272"/>
                    <a:pt x="84" y="323"/>
                    <a:pt x="155" y="323"/>
                  </a:cubicBezTo>
                  <a:cubicBezTo>
                    <a:pt x="164" y="323"/>
                    <a:pt x="172" y="322"/>
                    <a:pt x="181" y="321"/>
                  </a:cubicBezTo>
                  <a:cubicBezTo>
                    <a:pt x="304" y="302"/>
                    <a:pt x="455" y="292"/>
                    <a:pt x="631" y="292"/>
                  </a:cubicBezTo>
                  <a:cubicBezTo>
                    <a:pt x="2072" y="292"/>
                    <a:pt x="5085" y="1013"/>
                    <a:pt x="6470" y="3881"/>
                  </a:cubicBezTo>
                  <a:cubicBezTo>
                    <a:pt x="6497" y="3932"/>
                    <a:pt x="6548" y="3963"/>
                    <a:pt x="6603" y="3963"/>
                  </a:cubicBezTo>
                  <a:cubicBezTo>
                    <a:pt x="6623" y="3963"/>
                    <a:pt x="6647" y="3959"/>
                    <a:pt x="6667" y="3949"/>
                  </a:cubicBezTo>
                  <a:cubicBezTo>
                    <a:pt x="6738" y="3915"/>
                    <a:pt x="6769" y="3826"/>
                    <a:pt x="6735" y="3755"/>
                  </a:cubicBezTo>
                  <a:cubicBezTo>
                    <a:pt x="5288" y="758"/>
                    <a:pt x="2128" y="1"/>
                    <a:pt x="6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4383510" y="3284502"/>
              <a:ext cx="331365" cy="433268"/>
            </a:xfrm>
            <a:custGeom>
              <a:rect b="b" l="l" r="r" t="t"/>
              <a:pathLst>
                <a:path extrusionOk="0" h="9813" w="7505">
                  <a:moveTo>
                    <a:pt x="1981" y="0"/>
                  </a:moveTo>
                  <a:cubicBezTo>
                    <a:pt x="452" y="0"/>
                    <a:pt x="1" y="1183"/>
                    <a:pt x="1116" y="2272"/>
                  </a:cubicBezTo>
                  <a:cubicBezTo>
                    <a:pt x="1640" y="2782"/>
                    <a:pt x="2392" y="3523"/>
                    <a:pt x="3095" y="4114"/>
                  </a:cubicBezTo>
                  <a:cubicBezTo>
                    <a:pt x="5465" y="6107"/>
                    <a:pt x="6400" y="9812"/>
                    <a:pt x="6400" y="9812"/>
                  </a:cubicBezTo>
                  <a:cubicBezTo>
                    <a:pt x="6400" y="9812"/>
                    <a:pt x="7504" y="7096"/>
                    <a:pt x="6770" y="4539"/>
                  </a:cubicBezTo>
                  <a:cubicBezTo>
                    <a:pt x="6036" y="1986"/>
                    <a:pt x="4339" y="35"/>
                    <a:pt x="2020" y="0"/>
                  </a:cubicBezTo>
                  <a:cubicBezTo>
                    <a:pt x="2007" y="0"/>
                    <a:pt x="1994" y="0"/>
                    <a:pt x="1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4449298" y="3311921"/>
              <a:ext cx="239925" cy="342358"/>
            </a:xfrm>
            <a:custGeom>
              <a:rect b="b" l="l" r="r" t="t"/>
              <a:pathLst>
                <a:path extrusionOk="0" h="7754" w="5434">
                  <a:moveTo>
                    <a:pt x="161" y="0"/>
                  </a:moveTo>
                  <a:cubicBezTo>
                    <a:pt x="95" y="0"/>
                    <a:pt x="35" y="44"/>
                    <a:pt x="20" y="110"/>
                  </a:cubicBezTo>
                  <a:cubicBezTo>
                    <a:pt x="0" y="189"/>
                    <a:pt x="48" y="267"/>
                    <a:pt x="126" y="287"/>
                  </a:cubicBezTo>
                  <a:cubicBezTo>
                    <a:pt x="1102" y="539"/>
                    <a:pt x="4699" y="2908"/>
                    <a:pt x="5134" y="7620"/>
                  </a:cubicBezTo>
                  <a:cubicBezTo>
                    <a:pt x="5141" y="7696"/>
                    <a:pt x="5206" y="7753"/>
                    <a:pt x="5280" y="7753"/>
                  </a:cubicBezTo>
                  <a:cubicBezTo>
                    <a:pt x="5283" y="7753"/>
                    <a:pt x="5287" y="7750"/>
                    <a:pt x="5294" y="7750"/>
                  </a:cubicBezTo>
                  <a:cubicBezTo>
                    <a:pt x="5372" y="7743"/>
                    <a:pt x="5433" y="7672"/>
                    <a:pt x="5426" y="7594"/>
                  </a:cubicBezTo>
                  <a:cubicBezTo>
                    <a:pt x="4977" y="2766"/>
                    <a:pt x="1384" y="308"/>
                    <a:pt x="197" y="5"/>
                  </a:cubicBezTo>
                  <a:cubicBezTo>
                    <a:pt x="185" y="2"/>
                    <a:pt x="173" y="0"/>
                    <a:pt x="1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4660921" y="3103919"/>
              <a:ext cx="291583" cy="793685"/>
            </a:xfrm>
            <a:custGeom>
              <a:rect b="b" l="l" r="r" t="t"/>
              <a:pathLst>
                <a:path extrusionOk="0" h="17976" w="6604">
                  <a:moveTo>
                    <a:pt x="1" y="1"/>
                  </a:moveTo>
                  <a:lnTo>
                    <a:pt x="1" y="14161"/>
                  </a:lnTo>
                  <a:lnTo>
                    <a:pt x="6603" y="17975"/>
                  </a:lnTo>
                  <a:lnTo>
                    <a:pt x="6603" y="3812"/>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4952460" y="3031729"/>
              <a:ext cx="416623" cy="865875"/>
            </a:xfrm>
            <a:custGeom>
              <a:rect b="b" l="l" r="r" t="t"/>
              <a:pathLst>
                <a:path extrusionOk="0" h="19611" w="9436">
                  <a:moveTo>
                    <a:pt x="9435" y="1"/>
                  </a:moveTo>
                  <a:lnTo>
                    <a:pt x="0" y="5447"/>
                  </a:lnTo>
                  <a:lnTo>
                    <a:pt x="0" y="19610"/>
                  </a:lnTo>
                  <a:lnTo>
                    <a:pt x="9435" y="14164"/>
                  </a:lnTo>
                  <a:lnTo>
                    <a:pt x="94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4660921" y="2863464"/>
              <a:ext cx="708162" cy="408808"/>
            </a:xfrm>
            <a:custGeom>
              <a:rect b="b" l="l" r="r" t="t"/>
              <a:pathLst>
                <a:path extrusionOk="0" h="9259" w="16039">
                  <a:moveTo>
                    <a:pt x="9436" y="0"/>
                  </a:moveTo>
                  <a:lnTo>
                    <a:pt x="1" y="5447"/>
                  </a:lnTo>
                  <a:lnTo>
                    <a:pt x="6603" y="9258"/>
                  </a:lnTo>
                  <a:lnTo>
                    <a:pt x="16038" y="3812"/>
                  </a:lnTo>
                  <a:lnTo>
                    <a:pt x="94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5119091" y="3229577"/>
              <a:ext cx="83360" cy="61372"/>
            </a:xfrm>
            <a:custGeom>
              <a:rect b="b" l="l" r="r" t="t"/>
              <a:pathLst>
                <a:path extrusionOk="0" h="1390" w="1888">
                  <a:moveTo>
                    <a:pt x="1747" y="1"/>
                  </a:moveTo>
                  <a:cubicBezTo>
                    <a:pt x="1700" y="1"/>
                    <a:pt x="1644" y="17"/>
                    <a:pt x="1585" y="51"/>
                  </a:cubicBezTo>
                  <a:lnTo>
                    <a:pt x="303" y="792"/>
                  </a:lnTo>
                  <a:cubicBezTo>
                    <a:pt x="136" y="888"/>
                    <a:pt x="0" y="1088"/>
                    <a:pt x="0" y="1241"/>
                  </a:cubicBezTo>
                  <a:cubicBezTo>
                    <a:pt x="0" y="1337"/>
                    <a:pt x="56" y="1389"/>
                    <a:pt x="139" y="1389"/>
                  </a:cubicBezTo>
                  <a:cubicBezTo>
                    <a:pt x="186" y="1389"/>
                    <a:pt x="243" y="1372"/>
                    <a:pt x="303" y="1337"/>
                  </a:cubicBezTo>
                  <a:lnTo>
                    <a:pt x="1585" y="596"/>
                  </a:lnTo>
                  <a:cubicBezTo>
                    <a:pt x="1751" y="500"/>
                    <a:pt x="1887" y="299"/>
                    <a:pt x="1887" y="150"/>
                  </a:cubicBezTo>
                  <a:cubicBezTo>
                    <a:pt x="1887" y="54"/>
                    <a:pt x="1831" y="1"/>
                    <a:pt x="17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4986545" y="3396915"/>
              <a:ext cx="340901" cy="428500"/>
            </a:xfrm>
            <a:custGeom>
              <a:rect b="b" l="l" r="r" t="t"/>
              <a:pathLst>
                <a:path extrusionOk="0" h="9705" w="7721">
                  <a:moveTo>
                    <a:pt x="7548" y="1"/>
                  </a:moveTo>
                  <a:lnTo>
                    <a:pt x="0" y="4360"/>
                  </a:lnTo>
                  <a:lnTo>
                    <a:pt x="0" y="9605"/>
                  </a:lnTo>
                  <a:lnTo>
                    <a:pt x="173" y="9704"/>
                  </a:lnTo>
                  <a:lnTo>
                    <a:pt x="7721" y="5349"/>
                  </a:lnTo>
                  <a:lnTo>
                    <a:pt x="7545" y="5247"/>
                  </a:lnTo>
                  <a:lnTo>
                    <a:pt x="7721" y="103"/>
                  </a:lnTo>
                  <a:lnTo>
                    <a:pt x="754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4994184" y="3401418"/>
              <a:ext cx="333263" cy="423996"/>
            </a:xfrm>
            <a:custGeom>
              <a:rect b="b" l="l" r="r" t="t"/>
              <a:pathLst>
                <a:path extrusionOk="0" h="9603" w="7548">
                  <a:moveTo>
                    <a:pt x="7548" y="1"/>
                  </a:moveTo>
                  <a:lnTo>
                    <a:pt x="0" y="4356"/>
                  </a:lnTo>
                  <a:lnTo>
                    <a:pt x="0" y="9602"/>
                  </a:lnTo>
                  <a:lnTo>
                    <a:pt x="7548" y="5247"/>
                  </a:lnTo>
                  <a:lnTo>
                    <a:pt x="754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5111453" y="3522661"/>
              <a:ext cx="83316" cy="61328"/>
            </a:xfrm>
            <a:custGeom>
              <a:rect b="b" l="l" r="r" t="t"/>
              <a:pathLst>
                <a:path extrusionOk="0" h="1389" w="1887">
                  <a:moveTo>
                    <a:pt x="1748" y="1"/>
                  </a:moveTo>
                  <a:cubicBezTo>
                    <a:pt x="1700" y="1"/>
                    <a:pt x="1644" y="17"/>
                    <a:pt x="1584" y="53"/>
                  </a:cubicBezTo>
                  <a:lnTo>
                    <a:pt x="302" y="791"/>
                  </a:lnTo>
                  <a:cubicBezTo>
                    <a:pt x="136" y="889"/>
                    <a:pt x="0" y="1090"/>
                    <a:pt x="0" y="1240"/>
                  </a:cubicBezTo>
                  <a:cubicBezTo>
                    <a:pt x="0" y="1336"/>
                    <a:pt x="56" y="1388"/>
                    <a:pt x="140" y="1388"/>
                  </a:cubicBezTo>
                  <a:cubicBezTo>
                    <a:pt x="187" y="1388"/>
                    <a:pt x="243" y="1372"/>
                    <a:pt x="302" y="1338"/>
                  </a:cubicBezTo>
                  <a:lnTo>
                    <a:pt x="1584" y="597"/>
                  </a:lnTo>
                  <a:cubicBezTo>
                    <a:pt x="1750" y="498"/>
                    <a:pt x="1887" y="302"/>
                    <a:pt x="1887" y="148"/>
                  </a:cubicBezTo>
                  <a:cubicBezTo>
                    <a:pt x="1887" y="53"/>
                    <a:pt x="1831" y="1"/>
                    <a:pt x="1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4986545" y="3108864"/>
              <a:ext cx="340901" cy="428456"/>
            </a:xfrm>
            <a:custGeom>
              <a:rect b="b" l="l" r="r" t="t"/>
              <a:pathLst>
                <a:path extrusionOk="0" h="9704" w="7721">
                  <a:moveTo>
                    <a:pt x="7548" y="1"/>
                  </a:moveTo>
                  <a:lnTo>
                    <a:pt x="0" y="4359"/>
                  </a:lnTo>
                  <a:lnTo>
                    <a:pt x="0" y="9605"/>
                  </a:lnTo>
                  <a:lnTo>
                    <a:pt x="173" y="9704"/>
                  </a:lnTo>
                  <a:lnTo>
                    <a:pt x="7721" y="5349"/>
                  </a:lnTo>
                  <a:lnTo>
                    <a:pt x="7545" y="5247"/>
                  </a:lnTo>
                  <a:lnTo>
                    <a:pt x="7721" y="103"/>
                  </a:lnTo>
                  <a:lnTo>
                    <a:pt x="754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4994184" y="3113367"/>
              <a:ext cx="333263" cy="423952"/>
            </a:xfrm>
            <a:custGeom>
              <a:rect b="b" l="l" r="r" t="t"/>
              <a:pathLst>
                <a:path extrusionOk="0" h="9602" w="7548">
                  <a:moveTo>
                    <a:pt x="7548" y="1"/>
                  </a:moveTo>
                  <a:lnTo>
                    <a:pt x="0" y="4356"/>
                  </a:lnTo>
                  <a:lnTo>
                    <a:pt x="0" y="9602"/>
                  </a:lnTo>
                  <a:lnTo>
                    <a:pt x="7548" y="5247"/>
                  </a:lnTo>
                  <a:lnTo>
                    <a:pt x="754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5111453" y="3234566"/>
              <a:ext cx="83316" cy="61372"/>
            </a:xfrm>
            <a:custGeom>
              <a:rect b="b" l="l" r="r" t="t"/>
              <a:pathLst>
                <a:path extrusionOk="0" h="1390" w="1887">
                  <a:moveTo>
                    <a:pt x="1746" y="0"/>
                  </a:moveTo>
                  <a:cubicBezTo>
                    <a:pt x="1699" y="0"/>
                    <a:pt x="1643" y="16"/>
                    <a:pt x="1584" y="50"/>
                  </a:cubicBezTo>
                  <a:lnTo>
                    <a:pt x="302" y="792"/>
                  </a:lnTo>
                  <a:cubicBezTo>
                    <a:pt x="136" y="891"/>
                    <a:pt x="0" y="1087"/>
                    <a:pt x="0" y="1241"/>
                  </a:cubicBezTo>
                  <a:cubicBezTo>
                    <a:pt x="0" y="1337"/>
                    <a:pt x="56" y="1389"/>
                    <a:pt x="141" y="1389"/>
                  </a:cubicBezTo>
                  <a:cubicBezTo>
                    <a:pt x="187" y="1389"/>
                    <a:pt x="243" y="1373"/>
                    <a:pt x="302" y="1339"/>
                  </a:cubicBezTo>
                  <a:lnTo>
                    <a:pt x="1584" y="598"/>
                  </a:lnTo>
                  <a:cubicBezTo>
                    <a:pt x="1750" y="499"/>
                    <a:pt x="1887" y="302"/>
                    <a:pt x="1887" y="149"/>
                  </a:cubicBezTo>
                  <a:cubicBezTo>
                    <a:pt x="1887" y="53"/>
                    <a:pt x="1830" y="0"/>
                    <a:pt x="17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4660921" y="2452007"/>
              <a:ext cx="291583" cy="793641"/>
            </a:xfrm>
            <a:custGeom>
              <a:rect b="b" l="l" r="r" t="t"/>
              <a:pathLst>
                <a:path extrusionOk="0" h="17975" w="6604">
                  <a:moveTo>
                    <a:pt x="1" y="0"/>
                  </a:moveTo>
                  <a:lnTo>
                    <a:pt x="1" y="14164"/>
                  </a:lnTo>
                  <a:lnTo>
                    <a:pt x="6603" y="17975"/>
                  </a:lnTo>
                  <a:lnTo>
                    <a:pt x="6603" y="3815"/>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4952460" y="2379950"/>
              <a:ext cx="416623" cy="865698"/>
            </a:xfrm>
            <a:custGeom>
              <a:rect b="b" l="l" r="r" t="t"/>
              <a:pathLst>
                <a:path extrusionOk="0" h="19607" w="9436">
                  <a:moveTo>
                    <a:pt x="9435" y="0"/>
                  </a:moveTo>
                  <a:lnTo>
                    <a:pt x="0" y="5447"/>
                  </a:lnTo>
                  <a:lnTo>
                    <a:pt x="0" y="19607"/>
                  </a:lnTo>
                  <a:lnTo>
                    <a:pt x="9435" y="14160"/>
                  </a:lnTo>
                  <a:lnTo>
                    <a:pt x="94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4660921" y="2211508"/>
              <a:ext cx="708162" cy="408940"/>
            </a:xfrm>
            <a:custGeom>
              <a:rect b="b" l="l" r="r" t="t"/>
              <a:pathLst>
                <a:path extrusionOk="0" h="9262" w="16039">
                  <a:moveTo>
                    <a:pt x="9436" y="1"/>
                  </a:moveTo>
                  <a:lnTo>
                    <a:pt x="1" y="5447"/>
                  </a:lnTo>
                  <a:lnTo>
                    <a:pt x="6603" y="9262"/>
                  </a:lnTo>
                  <a:lnTo>
                    <a:pt x="16038" y="3815"/>
                  </a:lnTo>
                  <a:lnTo>
                    <a:pt x="94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4994184" y="2452007"/>
              <a:ext cx="340946" cy="428456"/>
            </a:xfrm>
            <a:custGeom>
              <a:rect b="b" l="l" r="r" t="t"/>
              <a:pathLst>
                <a:path extrusionOk="0" h="9704" w="7722">
                  <a:moveTo>
                    <a:pt x="7548" y="0"/>
                  </a:moveTo>
                  <a:lnTo>
                    <a:pt x="0" y="4359"/>
                  </a:lnTo>
                  <a:lnTo>
                    <a:pt x="0" y="9605"/>
                  </a:lnTo>
                  <a:lnTo>
                    <a:pt x="174" y="9704"/>
                  </a:lnTo>
                  <a:lnTo>
                    <a:pt x="7722" y="5348"/>
                  </a:lnTo>
                  <a:lnTo>
                    <a:pt x="7722" y="102"/>
                  </a:lnTo>
                  <a:lnTo>
                    <a:pt x="7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5119091" y="2577709"/>
              <a:ext cx="83360" cy="61328"/>
            </a:xfrm>
            <a:custGeom>
              <a:rect b="b" l="l" r="r" t="t"/>
              <a:pathLst>
                <a:path extrusionOk="0" h="1389" w="1888">
                  <a:moveTo>
                    <a:pt x="1748" y="1"/>
                  </a:moveTo>
                  <a:cubicBezTo>
                    <a:pt x="1701" y="1"/>
                    <a:pt x="1645" y="18"/>
                    <a:pt x="1585" y="53"/>
                  </a:cubicBezTo>
                  <a:lnTo>
                    <a:pt x="303" y="795"/>
                  </a:lnTo>
                  <a:cubicBezTo>
                    <a:pt x="136" y="890"/>
                    <a:pt x="0" y="1090"/>
                    <a:pt x="0" y="1240"/>
                  </a:cubicBezTo>
                  <a:cubicBezTo>
                    <a:pt x="0" y="1336"/>
                    <a:pt x="56" y="1389"/>
                    <a:pt x="141" y="1389"/>
                  </a:cubicBezTo>
                  <a:cubicBezTo>
                    <a:pt x="188" y="1389"/>
                    <a:pt x="243" y="1372"/>
                    <a:pt x="303" y="1338"/>
                  </a:cubicBezTo>
                  <a:lnTo>
                    <a:pt x="1585" y="597"/>
                  </a:lnTo>
                  <a:cubicBezTo>
                    <a:pt x="1751" y="502"/>
                    <a:pt x="1887" y="301"/>
                    <a:pt x="1887" y="152"/>
                  </a:cubicBezTo>
                  <a:cubicBezTo>
                    <a:pt x="1887" y="54"/>
                    <a:pt x="1832" y="1"/>
                    <a:pt x="1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4986545" y="2745179"/>
              <a:ext cx="340901" cy="428412"/>
            </a:xfrm>
            <a:custGeom>
              <a:rect b="b" l="l" r="r" t="t"/>
              <a:pathLst>
                <a:path extrusionOk="0" h="9703" w="7721">
                  <a:moveTo>
                    <a:pt x="7548" y="0"/>
                  </a:moveTo>
                  <a:lnTo>
                    <a:pt x="0" y="4355"/>
                  </a:lnTo>
                  <a:lnTo>
                    <a:pt x="0" y="9601"/>
                  </a:lnTo>
                  <a:lnTo>
                    <a:pt x="173" y="9703"/>
                  </a:lnTo>
                  <a:lnTo>
                    <a:pt x="7721" y="5345"/>
                  </a:lnTo>
                  <a:lnTo>
                    <a:pt x="7545" y="5246"/>
                  </a:lnTo>
                  <a:lnTo>
                    <a:pt x="7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4994184" y="2749506"/>
              <a:ext cx="333263" cy="424085"/>
            </a:xfrm>
            <a:custGeom>
              <a:rect b="b" l="l" r="r" t="t"/>
              <a:pathLst>
                <a:path extrusionOk="0" h="9605" w="7548">
                  <a:moveTo>
                    <a:pt x="7548" y="0"/>
                  </a:moveTo>
                  <a:lnTo>
                    <a:pt x="0" y="4359"/>
                  </a:lnTo>
                  <a:lnTo>
                    <a:pt x="0" y="9605"/>
                  </a:lnTo>
                  <a:lnTo>
                    <a:pt x="7548" y="5247"/>
                  </a:lnTo>
                  <a:lnTo>
                    <a:pt x="754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5111453" y="2870837"/>
              <a:ext cx="83316" cy="61240"/>
            </a:xfrm>
            <a:custGeom>
              <a:rect b="b" l="l" r="r" t="t"/>
              <a:pathLst>
                <a:path extrusionOk="0" h="1387" w="1887">
                  <a:moveTo>
                    <a:pt x="1746" y="1"/>
                  </a:moveTo>
                  <a:cubicBezTo>
                    <a:pt x="1699" y="1"/>
                    <a:pt x="1644" y="17"/>
                    <a:pt x="1584" y="51"/>
                  </a:cubicBezTo>
                  <a:lnTo>
                    <a:pt x="302" y="792"/>
                  </a:lnTo>
                  <a:cubicBezTo>
                    <a:pt x="136" y="887"/>
                    <a:pt x="0" y="1087"/>
                    <a:pt x="0" y="1238"/>
                  </a:cubicBezTo>
                  <a:cubicBezTo>
                    <a:pt x="0" y="1334"/>
                    <a:pt x="56" y="1386"/>
                    <a:pt x="141" y="1386"/>
                  </a:cubicBezTo>
                  <a:cubicBezTo>
                    <a:pt x="187" y="1386"/>
                    <a:pt x="243" y="1370"/>
                    <a:pt x="302" y="1336"/>
                  </a:cubicBezTo>
                  <a:lnTo>
                    <a:pt x="1584" y="595"/>
                  </a:lnTo>
                  <a:cubicBezTo>
                    <a:pt x="1750" y="500"/>
                    <a:pt x="1887" y="299"/>
                    <a:pt x="1887" y="149"/>
                  </a:cubicBezTo>
                  <a:cubicBezTo>
                    <a:pt x="1887" y="53"/>
                    <a:pt x="1830" y="1"/>
                    <a:pt x="17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4994184" y="2452007"/>
              <a:ext cx="333263" cy="424085"/>
            </a:xfrm>
            <a:custGeom>
              <a:rect b="b" l="l" r="r" t="t"/>
              <a:pathLst>
                <a:path extrusionOk="0" h="9605" w="7548">
                  <a:moveTo>
                    <a:pt x="7548" y="0"/>
                  </a:moveTo>
                  <a:lnTo>
                    <a:pt x="0" y="4359"/>
                  </a:lnTo>
                  <a:lnTo>
                    <a:pt x="0" y="9605"/>
                  </a:lnTo>
                  <a:lnTo>
                    <a:pt x="7548" y="5246"/>
                  </a:lnTo>
                  <a:lnTo>
                    <a:pt x="7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5311552" y="2461146"/>
              <a:ext cx="182526" cy="309421"/>
            </a:xfrm>
            <a:custGeom>
              <a:rect b="b" l="l" r="r" t="t"/>
              <a:pathLst>
                <a:path extrusionOk="0" h="7008" w="4134">
                  <a:moveTo>
                    <a:pt x="0" y="1"/>
                  </a:moveTo>
                  <a:lnTo>
                    <a:pt x="0" y="4621"/>
                  </a:lnTo>
                  <a:lnTo>
                    <a:pt x="4130" y="7008"/>
                  </a:lnTo>
                  <a:lnTo>
                    <a:pt x="4134" y="2387"/>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5119091" y="2476158"/>
              <a:ext cx="291716" cy="432783"/>
            </a:xfrm>
            <a:custGeom>
              <a:rect b="b" l="l" r="r" t="t"/>
              <a:pathLst>
                <a:path extrusionOk="0" h="9802" w="6607">
                  <a:moveTo>
                    <a:pt x="6606" y="1"/>
                  </a:moveTo>
                  <a:lnTo>
                    <a:pt x="1887" y="2724"/>
                  </a:lnTo>
                  <a:lnTo>
                    <a:pt x="1618" y="2329"/>
                  </a:lnTo>
                  <a:lnTo>
                    <a:pt x="0" y="3268"/>
                  </a:lnTo>
                  <a:lnTo>
                    <a:pt x="0" y="9802"/>
                  </a:lnTo>
                  <a:lnTo>
                    <a:pt x="6606" y="5991"/>
                  </a:lnTo>
                  <a:lnTo>
                    <a:pt x="6606"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5119091" y="2476158"/>
              <a:ext cx="291716" cy="432783"/>
            </a:xfrm>
            <a:custGeom>
              <a:rect b="b" l="l" r="r" t="t"/>
              <a:pathLst>
                <a:path extrusionOk="0" h="9802" w="6607">
                  <a:moveTo>
                    <a:pt x="6606" y="1"/>
                  </a:moveTo>
                  <a:lnTo>
                    <a:pt x="5776" y="476"/>
                  </a:lnTo>
                  <a:lnTo>
                    <a:pt x="4359" y="1296"/>
                  </a:lnTo>
                  <a:lnTo>
                    <a:pt x="1887" y="2724"/>
                  </a:lnTo>
                  <a:lnTo>
                    <a:pt x="1618" y="2329"/>
                  </a:lnTo>
                  <a:lnTo>
                    <a:pt x="0" y="3268"/>
                  </a:lnTo>
                  <a:lnTo>
                    <a:pt x="0" y="9802"/>
                  </a:lnTo>
                  <a:lnTo>
                    <a:pt x="6606" y="5991"/>
                  </a:lnTo>
                  <a:lnTo>
                    <a:pt x="66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5119091" y="2488168"/>
              <a:ext cx="312423" cy="420773"/>
            </a:xfrm>
            <a:custGeom>
              <a:rect b="b" l="l" r="r" t="t"/>
              <a:pathLst>
                <a:path extrusionOk="0" h="9530" w="7076">
                  <a:moveTo>
                    <a:pt x="7075" y="0"/>
                  </a:moveTo>
                  <a:lnTo>
                    <a:pt x="473" y="3812"/>
                  </a:lnTo>
                  <a:lnTo>
                    <a:pt x="0" y="9530"/>
                  </a:lnTo>
                  <a:lnTo>
                    <a:pt x="6606" y="5719"/>
                  </a:lnTo>
                  <a:lnTo>
                    <a:pt x="70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5001866" y="2667118"/>
              <a:ext cx="158993" cy="295866"/>
            </a:xfrm>
            <a:custGeom>
              <a:rect b="b" l="l" r="r" t="t"/>
              <a:pathLst>
                <a:path extrusionOk="0" h="6701" w="3601">
                  <a:moveTo>
                    <a:pt x="0" y="0"/>
                  </a:moveTo>
                  <a:lnTo>
                    <a:pt x="0" y="4620"/>
                  </a:lnTo>
                  <a:lnTo>
                    <a:pt x="3600" y="6701"/>
                  </a:lnTo>
                  <a:lnTo>
                    <a:pt x="3600" y="2078"/>
                  </a:ln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5160815" y="2548215"/>
              <a:ext cx="333263" cy="424129"/>
            </a:xfrm>
            <a:custGeom>
              <a:rect b="b" l="l" r="r" t="t"/>
              <a:pathLst>
                <a:path extrusionOk="0" h="9606" w="7548">
                  <a:moveTo>
                    <a:pt x="7548" y="1"/>
                  </a:moveTo>
                  <a:lnTo>
                    <a:pt x="0" y="4359"/>
                  </a:lnTo>
                  <a:lnTo>
                    <a:pt x="0" y="9605"/>
                  </a:lnTo>
                  <a:lnTo>
                    <a:pt x="7544" y="5246"/>
                  </a:lnTo>
                  <a:lnTo>
                    <a:pt x="754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5278040" y="2669546"/>
              <a:ext cx="83360" cy="61240"/>
            </a:xfrm>
            <a:custGeom>
              <a:rect b="b" l="l" r="r" t="t"/>
              <a:pathLst>
                <a:path extrusionOk="0" h="1387" w="1888">
                  <a:moveTo>
                    <a:pt x="1746" y="0"/>
                  </a:moveTo>
                  <a:cubicBezTo>
                    <a:pt x="1700" y="0"/>
                    <a:pt x="1644" y="17"/>
                    <a:pt x="1585" y="51"/>
                  </a:cubicBezTo>
                  <a:lnTo>
                    <a:pt x="303" y="791"/>
                  </a:lnTo>
                  <a:cubicBezTo>
                    <a:pt x="136" y="887"/>
                    <a:pt x="1" y="1088"/>
                    <a:pt x="1" y="1237"/>
                  </a:cubicBezTo>
                  <a:cubicBezTo>
                    <a:pt x="1" y="1335"/>
                    <a:pt x="56" y="1387"/>
                    <a:pt x="139" y="1387"/>
                  </a:cubicBezTo>
                  <a:cubicBezTo>
                    <a:pt x="187" y="1387"/>
                    <a:pt x="243" y="1370"/>
                    <a:pt x="303" y="1336"/>
                  </a:cubicBezTo>
                  <a:lnTo>
                    <a:pt x="1585" y="595"/>
                  </a:lnTo>
                  <a:cubicBezTo>
                    <a:pt x="1751" y="499"/>
                    <a:pt x="1887" y="299"/>
                    <a:pt x="1887" y="149"/>
                  </a:cubicBezTo>
                  <a:cubicBezTo>
                    <a:pt x="1887" y="53"/>
                    <a:pt x="1831" y="0"/>
                    <a:pt x="17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5149689" y="2734185"/>
              <a:ext cx="11171" cy="238159"/>
            </a:xfrm>
            <a:custGeom>
              <a:rect b="b" l="l" r="r" t="t"/>
              <a:pathLst>
                <a:path extrusionOk="0" h="5394" w="253">
                  <a:moveTo>
                    <a:pt x="1" y="1"/>
                  </a:moveTo>
                  <a:lnTo>
                    <a:pt x="1" y="5247"/>
                  </a:lnTo>
                  <a:lnTo>
                    <a:pt x="252" y="5393"/>
                  </a:lnTo>
                  <a:lnTo>
                    <a:pt x="252" y="147"/>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5149689" y="2541769"/>
              <a:ext cx="344389" cy="198951"/>
            </a:xfrm>
            <a:custGeom>
              <a:rect b="b" l="l" r="r" t="t"/>
              <a:pathLst>
                <a:path extrusionOk="0" h="4506" w="7800">
                  <a:moveTo>
                    <a:pt x="7548" y="1"/>
                  </a:moveTo>
                  <a:lnTo>
                    <a:pt x="1" y="4359"/>
                  </a:lnTo>
                  <a:lnTo>
                    <a:pt x="252" y="4505"/>
                  </a:lnTo>
                  <a:lnTo>
                    <a:pt x="7800" y="147"/>
                  </a:lnTo>
                  <a:lnTo>
                    <a:pt x="754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5690248" y="1045441"/>
              <a:ext cx="2253632" cy="3182424"/>
            </a:xfrm>
            <a:custGeom>
              <a:rect b="b" l="l" r="r" t="t"/>
              <a:pathLst>
                <a:path extrusionOk="0" h="72078" w="51042">
                  <a:moveTo>
                    <a:pt x="50062" y="1"/>
                  </a:moveTo>
                  <a:lnTo>
                    <a:pt x="0" y="28903"/>
                  </a:lnTo>
                  <a:lnTo>
                    <a:pt x="0" y="70761"/>
                  </a:lnTo>
                  <a:cubicBezTo>
                    <a:pt x="0" y="71095"/>
                    <a:pt x="119" y="71326"/>
                    <a:pt x="306" y="71438"/>
                  </a:cubicBezTo>
                  <a:lnTo>
                    <a:pt x="1289" y="72009"/>
                  </a:lnTo>
                  <a:cubicBezTo>
                    <a:pt x="1368" y="72054"/>
                    <a:pt x="1460" y="72078"/>
                    <a:pt x="1561" y="72078"/>
                  </a:cubicBezTo>
                  <a:cubicBezTo>
                    <a:pt x="1703" y="72078"/>
                    <a:pt x="1862" y="72032"/>
                    <a:pt x="2030" y="71934"/>
                  </a:cubicBezTo>
                  <a:lnTo>
                    <a:pt x="49998" y="44239"/>
                  </a:lnTo>
                  <a:cubicBezTo>
                    <a:pt x="50576" y="43906"/>
                    <a:pt x="51041" y="43097"/>
                    <a:pt x="51041" y="42427"/>
                  </a:cubicBezTo>
                  <a:lnTo>
                    <a:pt x="51041" y="569"/>
                  </a:lnTo>
                  <a:lnTo>
                    <a:pt x="50062"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5733959" y="1071137"/>
              <a:ext cx="2209612" cy="3156374"/>
            </a:xfrm>
            <a:custGeom>
              <a:rect b="b" l="l" r="r" t="t"/>
              <a:pathLst>
                <a:path extrusionOk="0" h="71488" w="50045">
                  <a:moveTo>
                    <a:pt x="50045" y="1"/>
                  </a:moveTo>
                  <a:lnTo>
                    <a:pt x="0" y="28895"/>
                  </a:lnTo>
                  <a:lnTo>
                    <a:pt x="0" y="70750"/>
                  </a:lnTo>
                  <a:cubicBezTo>
                    <a:pt x="0" y="71206"/>
                    <a:pt x="217" y="71488"/>
                    <a:pt x="571" y="71488"/>
                  </a:cubicBezTo>
                  <a:cubicBezTo>
                    <a:pt x="717" y="71488"/>
                    <a:pt x="874" y="71441"/>
                    <a:pt x="1037" y="71345"/>
                  </a:cubicBezTo>
                  <a:lnTo>
                    <a:pt x="49004" y="43654"/>
                  </a:lnTo>
                  <a:cubicBezTo>
                    <a:pt x="49579" y="43321"/>
                    <a:pt x="50045" y="42512"/>
                    <a:pt x="50045" y="41845"/>
                  </a:cubicBezTo>
                  <a:lnTo>
                    <a:pt x="5004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5733606" y="1070519"/>
              <a:ext cx="2210274" cy="3157345"/>
            </a:xfrm>
            <a:custGeom>
              <a:rect b="b" l="l" r="r" t="t"/>
              <a:pathLst>
                <a:path extrusionOk="0" h="71510" w="50060">
                  <a:moveTo>
                    <a:pt x="50046" y="24"/>
                  </a:moveTo>
                  <a:lnTo>
                    <a:pt x="50046" y="41859"/>
                  </a:lnTo>
                  <a:cubicBezTo>
                    <a:pt x="50046" y="42522"/>
                    <a:pt x="49580" y="43331"/>
                    <a:pt x="49009" y="43662"/>
                  </a:cubicBezTo>
                  <a:lnTo>
                    <a:pt x="1041" y="71356"/>
                  </a:lnTo>
                  <a:cubicBezTo>
                    <a:pt x="878" y="71448"/>
                    <a:pt x="722" y="71495"/>
                    <a:pt x="579" y="71495"/>
                  </a:cubicBezTo>
                  <a:cubicBezTo>
                    <a:pt x="413" y="71495"/>
                    <a:pt x="273" y="71431"/>
                    <a:pt x="171" y="71305"/>
                  </a:cubicBezTo>
                  <a:cubicBezTo>
                    <a:pt x="69" y="71176"/>
                    <a:pt x="15" y="70989"/>
                    <a:pt x="15" y="70764"/>
                  </a:cubicBezTo>
                  <a:lnTo>
                    <a:pt x="15" y="28913"/>
                  </a:lnTo>
                  <a:lnTo>
                    <a:pt x="50046" y="24"/>
                  </a:lnTo>
                  <a:close/>
                  <a:moveTo>
                    <a:pt x="50059" y="1"/>
                  </a:moveTo>
                  <a:lnTo>
                    <a:pt x="1" y="28906"/>
                  </a:lnTo>
                  <a:lnTo>
                    <a:pt x="1" y="70764"/>
                  </a:lnTo>
                  <a:cubicBezTo>
                    <a:pt x="1" y="71237"/>
                    <a:pt x="236" y="71509"/>
                    <a:pt x="579" y="71509"/>
                  </a:cubicBezTo>
                  <a:cubicBezTo>
                    <a:pt x="722" y="71509"/>
                    <a:pt x="878" y="71465"/>
                    <a:pt x="1048" y="71366"/>
                  </a:cubicBezTo>
                  <a:lnTo>
                    <a:pt x="49016" y="43671"/>
                  </a:lnTo>
                  <a:cubicBezTo>
                    <a:pt x="49594" y="43338"/>
                    <a:pt x="50059" y="42529"/>
                    <a:pt x="50059" y="41859"/>
                  </a:cubicBezTo>
                  <a:lnTo>
                    <a:pt x="5005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5733606" y="1070519"/>
              <a:ext cx="2210274" cy="1476239"/>
            </a:xfrm>
            <a:custGeom>
              <a:rect b="b" l="l" r="r" t="t"/>
              <a:pathLst>
                <a:path extrusionOk="0" h="33435" w="50060">
                  <a:moveTo>
                    <a:pt x="50059" y="1"/>
                  </a:moveTo>
                  <a:lnTo>
                    <a:pt x="1" y="28906"/>
                  </a:lnTo>
                  <a:lnTo>
                    <a:pt x="1" y="33434"/>
                  </a:lnTo>
                  <a:lnTo>
                    <a:pt x="50059" y="4532"/>
                  </a:lnTo>
                  <a:lnTo>
                    <a:pt x="500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7120480" y="1208054"/>
              <a:ext cx="693415" cy="469429"/>
            </a:xfrm>
            <a:custGeom>
              <a:rect b="b" l="l" r="r" t="t"/>
              <a:pathLst>
                <a:path extrusionOk="0" h="10632" w="15705">
                  <a:moveTo>
                    <a:pt x="15704" y="0"/>
                  </a:moveTo>
                  <a:lnTo>
                    <a:pt x="314" y="8888"/>
                  </a:lnTo>
                  <a:cubicBezTo>
                    <a:pt x="140" y="8985"/>
                    <a:pt x="1" y="9230"/>
                    <a:pt x="1" y="9431"/>
                  </a:cubicBezTo>
                  <a:lnTo>
                    <a:pt x="1" y="10407"/>
                  </a:lnTo>
                  <a:cubicBezTo>
                    <a:pt x="1" y="10549"/>
                    <a:pt x="70" y="10631"/>
                    <a:pt x="173" y="10631"/>
                  </a:cubicBezTo>
                  <a:cubicBezTo>
                    <a:pt x="215" y="10631"/>
                    <a:pt x="263" y="10617"/>
                    <a:pt x="314" y="10587"/>
                  </a:cubicBezTo>
                  <a:lnTo>
                    <a:pt x="15704" y="1703"/>
                  </a:lnTo>
                  <a:lnTo>
                    <a:pt x="1570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7813851" y="1164167"/>
              <a:ext cx="86804" cy="119123"/>
            </a:xfrm>
            <a:custGeom>
              <a:rect b="b" l="l" r="r" t="t"/>
              <a:pathLst>
                <a:path extrusionOk="0" h="2698" w="1966">
                  <a:moveTo>
                    <a:pt x="1789" y="0"/>
                  </a:moveTo>
                  <a:cubicBezTo>
                    <a:pt x="1746" y="0"/>
                    <a:pt x="1699" y="14"/>
                    <a:pt x="1649" y="42"/>
                  </a:cubicBezTo>
                  <a:lnTo>
                    <a:pt x="0" y="994"/>
                  </a:lnTo>
                  <a:lnTo>
                    <a:pt x="0" y="2697"/>
                  </a:lnTo>
                  <a:lnTo>
                    <a:pt x="1649" y="1742"/>
                  </a:lnTo>
                  <a:cubicBezTo>
                    <a:pt x="1822" y="1644"/>
                    <a:pt x="1965" y="1399"/>
                    <a:pt x="1965" y="1201"/>
                  </a:cubicBezTo>
                  <a:lnTo>
                    <a:pt x="1965" y="226"/>
                  </a:lnTo>
                  <a:cubicBezTo>
                    <a:pt x="1965" y="83"/>
                    <a:pt x="1893" y="0"/>
                    <a:pt x="178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7839062" y="1193352"/>
              <a:ext cx="44771" cy="54484"/>
            </a:xfrm>
            <a:custGeom>
              <a:rect b="b" l="l" r="r" t="t"/>
              <a:pathLst>
                <a:path extrusionOk="0" h="1234" w="1014">
                  <a:moveTo>
                    <a:pt x="517" y="136"/>
                  </a:moveTo>
                  <a:cubicBezTo>
                    <a:pt x="534" y="136"/>
                    <a:pt x="551" y="143"/>
                    <a:pt x="568" y="150"/>
                  </a:cubicBezTo>
                  <a:cubicBezTo>
                    <a:pt x="630" y="187"/>
                    <a:pt x="667" y="292"/>
                    <a:pt x="667" y="425"/>
                  </a:cubicBezTo>
                  <a:cubicBezTo>
                    <a:pt x="667" y="683"/>
                    <a:pt x="531" y="979"/>
                    <a:pt x="368" y="1071"/>
                  </a:cubicBezTo>
                  <a:cubicBezTo>
                    <a:pt x="338" y="1089"/>
                    <a:pt x="311" y="1098"/>
                    <a:pt x="285" y="1098"/>
                  </a:cubicBezTo>
                  <a:cubicBezTo>
                    <a:pt x="268" y="1098"/>
                    <a:pt x="251" y="1093"/>
                    <a:pt x="236" y="1085"/>
                  </a:cubicBezTo>
                  <a:cubicBezTo>
                    <a:pt x="174" y="1050"/>
                    <a:pt x="137" y="945"/>
                    <a:pt x="137" y="809"/>
                  </a:cubicBezTo>
                  <a:cubicBezTo>
                    <a:pt x="137" y="554"/>
                    <a:pt x="272" y="258"/>
                    <a:pt x="435" y="163"/>
                  </a:cubicBezTo>
                  <a:cubicBezTo>
                    <a:pt x="466" y="146"/>
                    <a:pt x="493" y="136"/>
                    <a:pt x="517" y="136"/>
                  </a:cubicBezTo>
                  <a:close/>
                  <a:moveTo>
                    <a:pt x="518" y="0"/>
                  </a:moveTo>
                  <a:cubicBezTo>
                    <a:pt x="469" y="0"/>
                    <a:pt x="418" y="15"/>
                    <a:pt x="368" y="44"/>
                  </a:cubicBezTo>
                  <a:cubicBezTo>
                    <a:pt x="160" y="163"/>
                    <a:pt x="1" y="500"/>
                    <a:pt x="1" y="809"/>
                  </a:cubicBezTo>
                  <a:cubicBezTo>
                    <a:pt x="1" y="1000"/>
                    <a:pt x="62" y="1143"/>
                    <a:pt x="167" y="1204"/>
                  </a:cubicBezTo>
                  <a:cubicBezTo>
                    <a:pt x="205" y="1224"/>
                    <a:pt x="242" y="1234"/>
                    <a:pt x="283" y="1234"/>
                  </a:cubicBezTo>
                  <a:cubicBezTo>
                    <a:pt x="333" y="1234"/>
                    <a:pt x="385" y="1220"/>
                    <a:pt x="435" y="1190"/>
                  </a:cubicBezTo>
                  <a:cubicBezTo>
                    <a:pt x="558" y="1118"/>
                    <a:pt x="667" y="969"/>
                    <a:pt x="732" y="792"/>
                  </a:cubicBezTo>
                  <a:lnTo>
                    <a:pt x="915" y="850"/>
                  </a:lnTo>
                  <a:cubicBezTo>
                    <a:pt x="922" y="853"/>
                    <a:pt x="929" y="853"/>
                    <a:pt x="936" y="853"/>
                  </a:cubicBezTo>
                  <a:cubicBezTo>
                    <a:pt x="966" y="853"/>
                    <a:pt x="994" y="833"/>
                    <a:pt x="1003" y="806"/>
                  </a:cubicBezTo>
                  <a:cubicBezTo>
                    <a:pt x="1014" y="768"/>
                    <a:pt x="994" y="731"/>
                    <a:pt x="956" y="721"/>
                  </a:cubicBezTo>
                  <a:lnTo>
                    <a:pt x="772" y="663"/>
                  </a:lnTo>
                  <a:cubicBezTo>
                    <a:pt x="793" y="584"/>
                    <a:pt x="803" y="503"/>
                    <a:pt x="803" y="425"/>
                  </a:cubicBezTo>
                  <a:cubicBezTo>
                    <a:pt x="803" y="238"/>
                    <a:pt x="741" y="95"/>
                    <a:pt x="636" y="30"/>
                  </a:cubicBezTo>
                  <a:cubicBezTo>
                    <a:pt x="599" y="10"/>
                    <a:pt x="559" y="0"/>
                    <a:pt x="51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5690248" y="915632"/>
              <a:ext cx="2253632" cy="1431159"/>
            </a:xfrm>
            <a:custGeom>
              <a:rect b="b" l="l" r="r" t="t"/>
              <a:pathLst>
                <a:path extrusionOk="0" h="32414" w="51042">
                  <a:moveTo>
                    <a:pt x="49481" y="0"/>
                  </a:moveTo>
                  <a:cubicBezTo>
                    <a:pt x="49342" y="0"/>
                    <a:pt x="49184" y="46"/>
                    <a:pt x="49015" y="143"/>
                  </a:cubicBezTo>
                  <a:lnTo>
                    <a:pt x="1048" y="27838"/>
                  </a:lnTo>
                  <a:cubicBezTo>
                    <a:pt x="469" y="28171"/>
                    <a:pt x="0" y="28984"/>
                    <a:pt x="0" y="29650"/>
                  </a:cubicBezTo>
                  <a:lnTo>
                    <a:pt x="0" y="31843"/>
                  </a:lnTo>
                  <a:lnTo>
                    <a:pt x="983" y="32414"/>
                  </a:lnTo>
                  <a:lnTo>
                    <a:pt x="51041" y="3509"/>
                  </a:lnTo>
                  <a:lnTo>
                    <a:pt x="51041" y="1319"/>
                  </a:lnTo>
                  <a:cubicBezTo>
                    <a:pt x="51041" y="987"/>
                    <a:pt x="50926" y="755"/>
                    <a:pt x="50739" y="643"/>
                  </a:cubicBezTo>
                  <a:cubicBezTo>
                    <a:pt x="50562" y="541"/>
                    <a:pt x="49933" y="180"/>
                    <a:pt x="49764" y="78"/>
                  </a:cubicBezTo>
                  <a:cubicBezTo>
                    <a:pt x="49683" y="27"/>
                    <a:pt x="49588" y="0"/>
                    <a:pt x="494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5733606" y="940843"/>
              <a:ext cx="2210274" cy="1405948"/>
            </a:xfrm>
            <a:custGeom>
              <a:rect b="b" l="l" r="r" t="t"/>
              <a:pathLst>
                <a:path extrusionOk="0" h="31843" w="50060">
                  <a:moveTo>
                    <a:pt x="49481" y="0"/>
                  </a:moveTo>
                  <a:cubicBezTo>
                    <a:pt x="49341" y="0"/>
                    <a:pt x="49183" y="46"/>
                    <a:pt x="49016" y="143"/>
                  </a:cubicBezTo>
                  <a:lnTo>
                    <a:pt x="1048" y="27838"/>
                  </a:lnTo>
                  <a:cubicBezTo>
                    <a:pt x="470" y="28171"/>
                    <a:pt x="1" y="28984"/>
                    <a:pt x="1" y="29650"/>
                  </a:cubicBezTo>
                  <a:lnTo>
                    <a:pt x="1" y="31843"/>
                  </a:lnTo>
                  <a:lnTo>
                    <a:pt x="50059" y="2938"/>
                  </a:lnTo>
                  <a:lnTo>
                    <a:pt x="50059" y="748"/>
                  </a:lnTo>
                  <a:cubicBezTo>
                    <a:pt x="50059" y="273"/>
                    <a:pt x="49823" y="0"/>
                    <a:pt x="494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5703759" y="915632"/>
              <a:ext cx="2227229" cy="1288723"/>
            </a:xfrm>
            <a:custGeom>
              <a:rect b="b" l="l" r="r" t="t"/>
              <a:pathLst>
                <a:path extrusionOk="0" h="29188" w="50444">
                  <a:moveTo>
                    <a:pt x="49175" y="0"/>
                  </a:moveTo>
                  <a:cubicBezTo>
                    <a:pt x="49036" y="0"/>
                    <a:pt x="48878" y="46"/>
                    <a:pt x="48709" y="143"/>
                  </a:cubicBezTo>
                  <a:lnTo>
                    <a:pt x="742" y="27838"/>
                  </a:lnTo>
                  <a:cubicBezTo>
                    <a:pt x="452" y="28004"/>
                    <a:pt x="191" y="28290"/>
                    <a:pt x="0" y="28620"/>
                  </a:cubicBezTo>
                  <a:lnTo>
                    <a:pt x="983" y="29188"/>
                  </a:lnTo>
                  <a:cubicBezTo>
                    <a:pt x="1174" y="28861"/>
                    <a:pt x="1436" y="28576"/>
                    <a:pt x="1724" y="28409"/>
                  </a:cubicBezTo>
                  <a:lnTo>
                    <a:pt x="49688" y="714"/>
                  </a:lnTo>
                  <a:cubicBezTo>
                    <a:pt x="49859" y="618"/>
                    <a:pt x="50018" y="571"/>
                    <a:pt x="50158" y="571"/>
                  </a:cubicBezTo>
                  <a:cubicBezTo>
                    <a:pt x="50265" y="571"/>
                    <a:pt x="50361" y="598"/>
                    <a:pt x="50443" y="650"/>
                  </a:cubicBezTo>
                  <a:cubicBezTo>
                    <a:pt x="50440" y="646"/>
                    <a:pt x="50437" y="646"/>
                    <a:pt x="50433" y="643"/>
                  </a:cubicBezTo>
                  <a:cubicBezTo>
                    <a:pt x="50256" y="541"/>
                    <a:pt x="49631" y="180"/>
                    <a:pt x="49458" y="78"/>
                  </a:cubicBezTo>
                  <a:cubicBezTo>
                    <a:pt x="49377" y="27"/>
                    <a:pt x="49282" y="0"/>
                    <a:pt x="491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7662231" y="1117542"/>
              <a:ext cx="43269" cy="55985"/>
            </a:xfrm>
            <a:custGeom>
              <a:rect b="b" l="l" r="r" t="t"/>
              <a:pathLst>
                <a:path extrusionOk="0" h="1268" w="980">
                  <a:moveTo>
                    <a:pt x="710" y="1"/>
                  </a:moveTo>
                  <a:cubicBezTo>
                    <a:pt x="644" y="1"/>
                    <a:pt x="570" y="23"/>
                    <a:pt x="490" y="68"/>
                  </a:cubicBezTo>
                  <a:cubicBezTo>
                    <a:pt x="218" y="224"/>
                    <a:pt x="1" y="605"/>
                    <a:pt x="1" y="918"/>
                  </a:cubicBezTo>
                  <a:cubicBezTo>
                    <a:pt x="1" y="1140"/>
                    <a:pt x="110" y="1267"/>
                    <a:pt x="270" y="1267"/>
                  </a:cubicBezTo>
                  <a:cubicBezTo>
                    <a:pt x="336" y="1267"/>
                    <a:pt x="411" y="1246"/>
                    <a:pt x="490" y="1200"/>
                  </a:cubicBezTo>
                  <a:cubicBezTo>
                    <a:pt x="762" y="1044"/>
                    <a:pt x="980" y="663"/>
                    <a:pt x="980" y="351"/>
                  </a:cubicBezTo>
                  <a:cubicBezTo>
                    <a:pt x="980" y="129"/>
                    <a:pt x="871" y="1"/>
                    <a:pt x="7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7738041" y="1073875"/>
              <a:ext cx="43446" cy="55941"/>
            </a:xfrm>
            <a:custGeom>
              <a:rect b="b" l="l" r="r" t="t"/>
              <a:pathLst>
                <a:path extrusionOk="0" h="1267" w="984">
                  <a:moveTo>
                    <a:pt x="710" y="1"/>
                  </a:moveTo>
                  <a:cubicBezTo>
                    <a:pt x="644" y="1"/>
                    <a:pt x="569" y="22"/>
                    <a:pt x="490" y="67"/>
                  </a:cubicBezTo>
                  <a:cubicBezTo>
                    <a:pt x="222" y="224"/>
                    <a:pt x="1" y="605"/>
                    <a:pt x="1" y="918"/>
                  </a:cubicBezTo>
                  <a:cubicBezTo>
                    <a:pt x="1" y="1139"/>
                    <a:pt x="112" y="1267"/>
                    <a:pt x="272" y="1267"/>
                  </a:cubicBezTo>
                  <a:cubicBezTo>
                    <a:pt x="338" y="1267"/>
                    <a:pt x="412" y="1245"/>
                    <a:pt x="490" y="1200"/>
                  </a:cubicBezTo>
                  <a:cubicBezTo>
                    <a:pt x="762" y="1043"/>
                    <a:pt x="983" y="662"/>
                    <a:pt x="983" y="350"/>
                  </a:cubicBezTo>
                  <a:cubicBezTo>
                    <a:pt x="983" y="128"/>
                    <a:pt x="872" y="1"/>
                    <a:pt x="7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7813851" y="1030208"/>
              <a:ext cx="43402" cy="55941"/>
            </a:xfrm>
            <a:custGeom>
              <a:rect b="b" l="l" r="r" t="t"/>
              <a:pathLst>
                <a:path extrusionOk="0" h="1267" w="983">
                  <a:moveTo>
                    <a:pt x="711" y="0"/>
                  </a:moveTo>
                  <a:cubicBezTo>
                    <a:pt x="644" y="0"/>
                    <a:pt x="569" y="22"/>
                    <a:pt x="490" y="68"/>
                  </a:cubicBezTo>
                  <a:cubicBezTo>
                    <a:pt x="221" y="223"/>
                    <a:pt x="0" y="604"/>
                    <a:pt x="0" y="917"/>
                  </a:cubicBezTo>
                  <a:cubicBezTo>
                    <a:pt x="0" y="1139"/>
                    <a:pt x="111" y="1267"/>
                    <a:pt x="271" y="1267"/>
                  </a:cubicBezTo>
                  <a:cubicBezTo>
                    <a:pt x="337" y="1267"/>
                    <a:pt x="412" y="1245"/>
                    <a:pt x="490" y="1199"/>
                  </a:cubicBezTo>
                  <a:cubicBezTo>
                    <a:pt x="762" y="1043"/>
                    <a:pt x="983" y="662"/>
                    <a:pt x="983" y="350"/>
                  </a:cubicBezTo>
                  <a:cubicBezTo>
                    <a:pt x="983" y="128"/>
                    <a:pt x="872" y="0"/>
                    <a:pt x="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5733959" y="2297076"/>
              <a:ext cx="432783" cy="1930436"/>
            </a:xfrm>
            <a:custGeom>
              <a:rect b="b" l="l" r="r" t="t"/>
              <a:pathLst>
                <a:path extrusionOk="0" h="43722" w="9802">
                  <a:moveTo>
                    <a:pt x="9801" y="1"/>
                  </a:moveTo>
                  <a:lnTo>
                    <a:pt x="0" y="5658"/>
                  </a:lnTo>
                  <a:lnTo>
                    <a:pt x="0" y="42984"/>
                  </a:lnTo>
                  <a:cubicBezTo>
                    <a:pt x="0" y="43440"/>
                    <a:pt x="217" y="43722"/>
                    <a:pt x="571" y="43722"/>
                  </a:cubicBezTo>
                  <a:cubicBezTo>
                    <a:pt x="717" y="43722"/>
                    <a:pt x="874" y="43675"/>
                    <a:pt x="1037" y="43579"/>
                  </a:cubicBezTo>
                  <a:lnTo>
                    <a:pt x="9801" y="38520"/>
                  </a:lnTo>
                  <a:lnTo>
                    <a:pt x="980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5733606" y="2296458"/>
              <a:ext cx="433445" cy="1931407"/>
            </a:xfrm>
            <a:custGeom>
              <a:rect b="b" l="l" r="r" t="t"/>
              <a:pathLst>
                <a:path extrusionOk="0" h="43744" w="9817">
                  <a:moveTo>
                    <a:pt x="9803" y="25"/>
                  </a:moveTo>
                  <a:lnTo>
                    <a:pt x="9803" y="38531"/>
                  </a:lnTo>
                  <a:lnTo>
                    <a:pt x="1041" y="43590"/>
                  </a:lnTo>
                  <a:cubicBezTo>
                    <a:pt x="878" y="43682"/>
                    <a:pt x="722" y="43729"/>
                    <a:pt x="579" y="43729"/>
                  </a:cubicBezTo>
                  <a:cubicBezTo>
                    <a:pt x="413" y="43729"/>
                    <a:pt x="273" y="43665"/>
                    <a:pt x="171" y="43539"/>
                  </a:cubicBezTo>
                  <a:cubicBezTo>
                    <a:pt x="69" y="43410"/>
                    <a:pt x="15" y="43223"/>
                    <a:pt x="15" y="42998"/>
                  </a:cubicBezTo>
                  <a:lnTo>
                    <a:pt x="15" y="5676"/>
                  </a:lnTo>
                  <a:lnTo>
                    <a:pt x="9803" y="25"/>
                  </a:lnTo>
                  <a:close/>
                  <a:moveTo>
                    <a:pt x="9817" y="1"/>
                  </a:moveTo>
                  <a:lnTo>
                    <a:pt x="1" y="5668"/>
                  </a:lnTo>
                  <a:lnTo>
                    <a:pt x="1" y="42998"/>
                  </a:lnTo>
                  <a:cubicBezTo>
                    <a:pt x="1" y="43471"/>
                    <a:pt x="236" y="43743"/>
                    <a:pt x="579" y="43743"/>
                  </a:cubicBezTo>
                  <a:cubicBezTo>
                    <a:pt x="722" y="43743"/>
                    <a:pt x="878" y="43699"/>
                    <a:pt x="1048" y="43600"/>
                  </a:cubicBezTo>
                  <a:lnTo>
                    <a:pt x="9817" y="38538"/>
                  </a:lnTo>
                  <a:lnTo>
                    <a:pt x="981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5863635" y="2442028"/>
              <a:ext cx="235112" cy="173740"/>
            </a:xfrm>
            <a:custGeom>
              <a:rect b="b" l="l" r="r" t="t"/>
              <a:pathLst>
                <a:path extrusionOk="0" h="3935" w="5325">
                  <a:moveTo>
                    <a:pt x="5151" y="1"/>
                  </a:moveTo>
                  <a:cubicBezTo>
                    <a:pt x="5109" y="1"/>
                    <a:pt x="5061" y="14"/>
                    <a:pt x="5011" y="43"/>
                  </a:cubicBezTo>
                  <a:lnTo>
                    <a:pt x="313" y="2759"/>
                  </a:lnTo>
                  <a:cubicBezTo>
                    <a:pt x="140" y="2858"/>
                    <a:pt x="0" y="3102"/>
                    <a:pt x="0" y="3303"/>
                  </a:cubicBezTo>
                  <a:lnTo>
                    <a:pt x="0" y="3711"/>
                  </a:lnTo>
                  <a:cubicBezTo>
                    <a:pt x="0" y="3853"/>
                    <a:pt x="70" y="3934"/>
                    <a:pt x="173" y="3934"/>
                  </a:cubicBezTo>
                  <a:cubicBezTo>
                    <a:pt x="215" y="3934"/>
                    <a:pt x="262" y="3920"/>
                    <a:pt x="313" y="3892"/>
                  </a:cubicBezTo>
                  <a:lnTo>
                    <a:pt x="5011" y="1178"/>
                  </a:lnTo>
                  <a:cubicBezTo>
                    <a:pt x="5185" y="1076"/>
                    <a:pt x="5325" y="832"/>
                    <a:pt x="5325" y="634"/>
                  </a:cubicBezTo>
                  <a:lnTo>
                    <a:pt x="5325" y="223"/>
                  </a:lnTo>
                  <a:cubicBezTo>
                    <a:pt x="5325" y="83"/>
                    <a:pt x="5254" y="1"/>
                    <a:pt x="51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5777008" y="2602876"/>
              <a:ext cx="43314" cy="62917"/>
            </a:xfrm>
            <a:custGeom>
              <a:rect b="b" l="l" r="r" t="t"/>
              <a:pathLst>
                <a:path extrusionOk="0" h="1425" w="981">
                  <a:moveTo>
                    <a:pt x="808" y="1"/>
                  </a:moveTo>
                  <a:cubicBezTo>
                    <a:pt x="766" y="1"/>
                    <a:pt x="718" y="15"/>
                    <a:pt x="667" y="45"/>
                  </a:cubicBezTo>
                  <a:lnTo>
                    <a:pt x="313" y="249"/>
                  </a:lnTo>
                  <a:cubicBezTo>
                    <a:pt x="140" y="347"/>
                    <a:pt x="1" y="592"/>
                    <a:pt x="1" y="792"/>
                  </a:cubicBezTo>
                  <a:lnTo>
                    <a:pt x="1" y="1200"/>
                  </a:lnTo>
                  <a:cubicBezTo>
                    <a:pt x="1" y="1342"/>
                    <a:pt x="70" y="1424"/>
                    <a:pt x="172" y="1424"/>
                  </a:cubicBezTo>
                  <a:cubicBezTo>
                    <a:pt x="215" y="1424"/>
                    <a:pt x="263" y="1410"/>
                    <a:pt x="313" y="1380"/>
                  </a:cubicBezTo>
                  <a:lnTo>
                    <a:pt x="667" y="1176"/>
                  </a:lnTo>
                  <a:cubicBezTo>
                    <a:pt x="841" y="1078"/>
                    <a:pt x="980" y="833"/>
                    <a:pt x="980" y="633"/>
                  </a:cubicBezTo>
                  <a:lnTo>
                    <a:pt x="980" y="225"/>
                  </a:lnTo>
                  <a:cubicBezTo>
                    <a:pt x="980" y="83"/>
                    <a:pt x="910" y="1"/>
                    <a:pt x="8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5863635" y="2541725"/>
              <a:ext cx="235112" cy="173740"/>
            </a:xfrm>
            <a:custGeom>
              <a:rect b="b" l="l" r="r" t="t"/>
              <a:pathLst>
                <a:path extrusionOk="0" h="3935" w="5325">
                  <a:moveTo>
                    <a:pt x="5150" y="1"/>
                  </a:moveTo>
                  <a:cubicBezTo>
                    <a:pt x="5108" y="1"/>
                    <a:pt x="5061" y="14"/>
                    <a:pt x="5011" y="42"/>
                  </a:cubicBezTo>
                  <a:lnTo>
                    <a:pt x="313" y="2759"/>
                  </a:lnTo>
                  <a:cubicBezTo>
                    <a:pt x="140" y="2857"/>
                    <a:pt x="0" y="3102"/>
                    <a:pt x="0" y="3303"/>
                  </a:cubicBezTo>
                  <a:lnTo>
                    <a:pt x="0" y="3711"/>
                  </a:lnTo>
                  <a:cubicBezTo>
                    <a:pt x="0" y="3852"/>
                    <a:pt x="70" y="3934"/>
                    <a:pt x="172" y="3934"/>
                  </a:cubicBezTo>
                  <a:cubicBezTo>
                    <a:pt x="214" y="3934"/>
                    <a:pt x="262" y="3920"/>
                    <a:pt x="313" y="3890"/>
                  </a:cubicBezTo>
                  <a:lnTo>
                    <a:pt x="5011" y="1177"/>
                  </a:lnTo>
                  <a:cubicBezTo>
                    <a:pt x="5185" y="1075"/>
                    <a:pt x="5325" y="835"/>
                    <a:pt x="5325" y="634"/>
                  </a:cubicBezTo>
                  <a:lnTo>
                    <a:pt x="5325" y="226"/>
                  </a:lnTo>
                  <a:cubicBezTo>
                    <a:pt x="5325" y="83"/>
                    <a:pt x="5254" y="1"/>
                    <a:pt x="51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5777008" y="2702661"/>
              <a:ext cx="43314" cy="62873"/>
            </a:xfrm>
            <a:custGeom>
              <a:rect b="b" l="l" r="r" t="t"/>
              <a:pathLst>
                <a:path extrusionOk="0" h="1424" w="981">
                  <a:moveTo>
                    <a:pt x="805" y="0"/>
                  </a:moveTo>
                  <a:cubicBezTo>
                    <a:pt x="764" y="0"/>
                    <a:pt x="717" y="13"/>
                    <a:pt x="667" y="41"/>
                  </a:cubicBezTo>
                  <a:lnTo>
                    <a:pt x="313" y="245"/>
                  </a:lnTo>
                  <a:cubicBezTo>
                    <a:pt x="140" y="347"/>
                    <a:pt x="1" y="589"/>
                    <a:pt x="1" y="790"/>
                  </a:cubicBezTo>
                  <a:lnTo>
                    <a:pt x="1" y="1198"/>
                  </a:lnTo>
                  <a:cubicBezTo>
                    <a:pt x="1" y="1341"/>
                    <a:pt x="71" y="1423"/>
                    <a:pt x="175" y="1423"/>
                  </a:cubicBezTo>
                  <a:cubicBezTo>
                    <a:pt x="216" y="1423"/>
                    <a:pt x="263" y="1410"/>
                    <a:pt x="313" y="1381"/>
                  </a:cubicBezTo>
                  <a:lnTo>
                    <a:pt x="667" y="1177"/>
                  </a:lnTo>
                  <a:cubicBezTo>
                    <a:pt x="841" y="1075"/>
                    <a:pt x="980" y="834"/>
                    <a:pt x="980" y="633"/>
                  </a:cubicBezTo>
                  <a:lnTo>
                    <a:pt x="980" y="225"/>
                  </a:lnTo>
                  <a:cubicBezTo>
                    <a:pt x="980" y="82"/>
                    <a:pt x="909" y="0"/>
                    <a:pt x="8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5863635" y="2641465"/>
              <a:ext cx="235112" cy="173740"/>
            </a:xfrm>
            <a:custGeom>
              <a:rect b="b" l="l" r="r" t="t"/>
              <a:pathLst>
                <a:path extrusionOk="0" h="3935" w="5325">
                  <a:moveTo>
                    <a:pt x="5153" y="0"/>
                  </a:moveTo>
                  <a:cubicBezTo>
                    <a:pt x="5110" y="0"/>
                    <a:pt x="5062" y="15"/>
                    <a:pt x="5011" y="44"/>
                  </a:cubicBezTo>
                  <a:lnTo>
                    <a:pt x="313" y="2757"/>
                  </a:lnTo>
                  <a:cubicBezTo>
                    <a:pt x="140" y="2859"/>
                    <a:pt x="0" y="3100"/>
                    <a:pt x="0" y="3301"/>
                  </a:cubicBezTo>
                  <a:lnTo>
                    <a:pt x="0" y="3709"/>
                  </a:lnTo>
                  <a:cubicBezTo>
                    <a:pt x="0" y="3852"/>
                    <a:pt x="71" y="3934"/>
                    <a:pt x="174" y="3934"/>
                  </a:cubicBezTo>
                  <a:cubicBezTo>
                    <a:pt x="216" y="3934"/>
                    <a:pt x="263" y="3921"/>
                    <a:pt x="313" y="3892"/>
                  </a:cubicBezTo>
                  <a:lnTo>
                    <a:pt x="5011" y="1176"/>
                  </a:lnTo>
                  <a:cubicBezTo>
                    <a:pt x="5185" y="1077"/>
                    <a:pt x="5325" y="833"/>
                    <a:pt x="5325" y="632"/>
                  </a:cubicBezTo>
                  <a:lnTo>
                    <a:pt x="5325" y="224"/>
                  </a:lnTo>
                  <a:cubicBezTo>
                    <a:pt x="5325" y="83"/>
                    <a:pt x="5255" y="0"/>
                    <a:pt x="51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5777008" y="2802313"/>
              <a:ext cx="43314" cy="62917"/>
            </a:xfrm>
            <a:custGeom>
              <a:rect b="b" l="l" r="r" t="t"/>
              <a:pathLst>
                <a:path extrusionOk="0" h="1425" w="981">
                  <a:moveTo>
                    <a:pt x="806" y="0"/>
                  </a:moveTo>
                  <a:cubicBezTo>
                    <a:pt x="764" y="0"/>
                    <a:pt x="717" y="14"/>
                    <a:pt x="667" y="42"/>
                  </a:cubicBezTo>
                  <a:lnTo>
                    <a:pt x="313" y="249"/>
                  </a:lnTo>
                  <a:cubicBezTo>
                    <a:pt x="140" y="348"/>
                    <a:pt x="1" y="593"/>
                    <a:pt x="1" y="790"/>
                  </a:cubicBezTo>
                  <a:lnTo>
                    <a:pt x="1" y="1202"/>
                  </a:lnTo>
                  <a:cubicBezTo>
                    <a:pt x="1" y="1344"/>
                    <a:pt x="70" y="1425"/>
                    <a:pt x="173" y="1425"/>
                  </a:cubicBezTo>
                  <a:cubicBezTo>
                    <a:pt x="215" y="1425"/>
                    <a:pt x="263" y="1411"/>
                    <a:pt x="313" y="1382"/>
                  </a:cubicBezTo>
                  <a:lnTo>
                    <a:pt x="667" y="1178"/>
                  </a:lnTo>
                  <a:cubicBezTo>
                    <a:pt x="841" y="1076"/>
                    <a:pt x="980" y="834"/>
                    <a:pt x="980" y="634"/>
                  </a:cubicBezTo>
                  <a:lnTo>
                    <a:pt x="980" y="226"/>
                  </a:lnTo>
                  <a:cubicBezTo>
                    <a:pt x="980" y="83"/>
                    <a:pt x="909" y="0"/>
                    <a:pt x="8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5863635" y="2972167"/>
              <a:ext cx="235112" cy="173652"/>
            </a:xfrm>
            <a:custGeom>
              <a:rect b="b" l="l" r="r" t="t"/>
              <a:pathLst>
                <a:path extrusionOk="0" h="3933" w="5325">
                  <a:moveTo>
                    <a:pt x="5152" y="0"/>
                  </a:moveTo>
                  <a:cubicBezTo>
                    <a:pt x="5110" y="0"/>
                    <a:pt x="5062" y="14"/>
                    <a:pt x="5011" y="44"/>
                  </a:cubicBezTo>
                  <a:lnTo>
                    <a:pt x="313" y="2757"/>
                  </a:lnTo>
                  <a:cubicBezTo>
                    <a:pt x="140" y="2856"/>
                    <a:pt x="0" y="3101"/>
                    <a:pt x="0" y="3301"/>
                  </a:cubicBezTo>
                  <a:lnTo>
                    <a:pt x="0" y="3709"/>
                  </a:lnTo>
                  <a:cubicBezTo>
                    <a:pt x="0" y="3850"/>
                    <a:pt x="70" y="3933"/>
                    <a:pt x="172" y="3933"/>
                  </a:cubicBezTo>
                  <a:cubicBezTo>
                    <a:pt x="215" y="3933"/>
                    <a:pt x="262" y="3919"/>
                    <a:pt x="313" y="3889"/>
                  </a:cubicBezTo>
                  <a:lnTo>
                    <a:pt x="5011" y="1176"/>
                  </a:lnTo>
                  <a:cubicBezTo>
                    <a:pt x="5185" y="1074"/>
                    <a:pt x="5325" y="832"/>
                    <a:pt x="5325" y="632"/>
                  </a:cubicBezTo>
                  <a:lnTo>
                    <a:pt x="5325" y="224"/>
                  </a:lnTo>
                  <a:cubicBezTo>
                    <a:pt x="5325" y="82"/>
                    <a:pt x="5255" y="0"/>
                    <a:pt x="51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5777008" y="3132971"/>
              <a:ext cx="43314" cy="62917"/>
            </a:xfrm>
            <a:custGeom>
              <a:rect b="b" l="l" r="r" t="t"/>
              <a:pathLst>
                <a:path extrusionOk="0" h="1425" w="981">
                  <a:moveTo>
                    <a:pt x="806" y="1"/>
                  </a:moveTo>
                  <a:cubicBezTo>
                    <a:pt x="764" y="1"/>
                    <a:pt x="717" y="14"/>
                    <a:pt x="667" y="43"/>
                  </a:cubicBezTo>
                  <a:lnTo>
                    <a:pt x="313" y="247"/>
                  </a:lnTo>
                  <a:cubicBezTo>
                    <a:pt x="140" y="349"/>
                    <a:pt x="1" y="590"/>
                    <a:pt x="1" y="791"/>
                  </a:cubicBezTo>
                  <a:lnTo>
                    <a:pt x="1" y="1199"/>
                  </a:lnTo>
                  <a:cubicBezTo>
                    <a:pt x="1" y="1342"/>
                    <a:pt x="71" y="1425"/>
                    <a:pt x="175" y="1425"/>
                  </a:cubicBezTo>
                  <a:cubicBezTo>
                    <a:pt x="216" y="1425"/>
                    <a:pt x="263" y="1411"/>
                    <a:pt x="313" y="1383"/>
                  </a:cubicBezTo>
                  <a:lnTo>
                    <a:pt x="667" y="1179"/>
                  </a:lnTo>
                  <a:cubicBezTo>
                    <a:pt x="841" y="1077"/>
                    <a:pt x="980" y="835"/>
                    <a:pt x="980" y="634"/>
                  </a:cubicBezTo>
                  <a:lnTo>
                    <a:pt x="980" y="226"/>
                  </a:lnTo>
                  <a:cubicBezTo>
                    <a:pt x="980" y="83"/>
                    <a:pt x="909" y="1"/>
                    <a:pt x="8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5863635" y="3060428"/>
              <a:ext cx="235112" cy="173740"/>
            </a:xfrm>
            <a:custGeom>
              <a:rect b="b" l="l" r="r" t="t"/>
              <a:pathLst>
                <a:path extrusionOk="0" h="3935" w="5325">
                  <a:moveTo>
                    <a:pt x="5152" y="0"/>
                  </a:moveTo>
                  <a:cubicBezTo>
                    <a:pt x="5110" y="0"/>
                    <a:pt x="5062" y="14"/>
                    <a:pt x="5011" y="44"/>
                  </a:cubicBezTo>
                  <a:lnTo>
                    <a:pt x="313" y="2757"/>
                  </a:lnTo>
                  <a:cubicBezTo>
                    <a:pt x="140" y="2859"/>
                    <a:pt x="0" y="3101"/>
                    <a:pt x="0" y="3301"/>
                  </a:cubicBezTo>
                  <a:lnTo>
                    <a:pt x="0" y="3709"/>
                  </a:lnTo>
                  <a:cubicBezTo>
                    <a:pt x="0" y="3852"/>
                    <a:pt x="71" y="3934"/>
                    <a:pt x="174" y="3934"/>
                  </a:cubicBezTo>
                  <a:cubicBezTo>
                    <a:pt x="216" y="3934"/>
                    <a:pt x="263" y="3921"/>
                    <a:pt x="313" y="3892"/>
                  </a:cubicBezTo>
                  <a:lnTo>
                    <a:pt x="5011" y="1176"/>
                  </a:lnTo>
                  <a:cubicBezTo>
                    <a:pt x="5185" y="1077"/>
                    <a:pt x="5325" y="832"/>
                    <a:pt x="5325" y="632"/>
                  </a:cubicBezTo>
                  <a:lnTo>
                    <a:pt x="5325" y="224"/>
                  </a:lnTo>
                  <a:cubicBezTo>
                    <a:pt x="5325" y="83"/>
                    <a:pt x="5255" y="0"/>
                    <a:pt x="51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5777008" y="3221320"/>
              <a:ext cx="43314" cy="62917"/>
            </a:xfrm>
            <a:custGeom>
              <a:rect b="b" l="l" r="r" t="t"/>
              <a:pathLst>
                <a:path extrusionOk="0" h="1425" w="981">
                  <a:moveTo>
                    <a:pt x="808" y="0"/>
                  </a:moveTo>
                  <a:cubicBezTo>
                    <a:pt x="766" y="0"/>
                    <a:pt x="718" y="14"/>
                    <a:pt x="667" y="44"/>
                  </a:cubicBezTo>
                  <a:lnTo>
                    <a:pt x="313" y="248"/>
                  </a:lnTo>
                  <a:cubicBezTo>
                    <a:pt x="140" y="347"/>
                    <a:pt x="1" y="592"/>
                    <a:pt x="1" y="792"/>
                  </a:cubicBezTo>
                  <a:lnTo>
                    <a:pt x="1" y="1200"/>
                  </a:lnTo>
                  <a:cubicBezTo>
                    <a:pt x="1" y="1342"/>
                    <a:pt x="70" y="1425"/>
                    <a:pt x="172" y="1425"/>
                  </a:cubicBezTo>
                  <a:cubicBezTo>
                    <a:pt x="215" y="1425"/>
                    <a:pt x="263" y="1411"/>
                    <a:pt x="313" y="1381"/>
                  </a:cubicBezTo>
                  <a:lnTo>
                    <a:pt x="667" y="1177"/>
                  </a:lnTo>
                  <a:cubicBezTo>
                    <a:pt x="841" y="1078"/>
                    <a:pt x="980" y="833"/>
                    <a:pt x="980" y="632"/>
                  </a:cubicBezTo>
                  <a:lnTo>
                    <a:pt x="980" y="225"/>
                  </a:lnTo>
                  <a:cubicBezTo>
                    <a:pt x="980" y="83"/>
                    <a:pt x="910" y="0"/>
                    <a:pt x="8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5863635" y="3148777"/>
              <a:ext cx="235112" cy="173652"/>
            </a:xfrm>
            <a:custGeom>
              <a:rect b="b" l="l" r="r" t="t"/>
              <a:pathLst>
                <a:path extrusionOk="0" h="3933" w="5325">
                  <a:moveTo>
                    <a:pt x="5150" y="0"/>
                  </a:moveTo>
                  <a:cubicBezTo>
                    <a:pt x="5108" y="0"/>
                    <a:pt x="5061" y="14"/>
                    <a:pt x="5011" y="42"/>
                  </a:cubicBezTo>
                  <a:lnTo>
                    <a:pt x="313" y="2759"/>
                  </a:lnTo>
                  <a:cubicBezTo>
                    <a:pt x="140" y="2857"/>
                    <a:pt x="0" y="3102"/>
                    <a:pt x="0" y="3303"/>
                  </a:cubicBezTo>
                  <a:lnTo>
                    <a:pt x="0" y="3711"/>
                  </a:lnTo>
                  <a:cubicBezTo>
                    <a:pt x="0" y="3852"/>
                    <a:pt x="70" y="3933"/>
                    <a:pt x="173" y="3933"/>
                  </a:cubicBezTo>
                  <a:cubicBezTo>
                    <a:pt x="215" y="3933"/>
                    <a:pt x="262" y="3919"/>
                    <a:pt x="313" y="3890"/>
                  </a:cubicBezTo>
                  <a:lnTo>
                    <a:pt x="5011" y="1177"/>
                  </a:lnTo>
                  <a:cubicBezTo>
                    <a:pt x="5185" y="1075"/>
                    <a:pt x="5325" y="835"/>
                    <a:pt x="5325" y="634"/>
                  </a:cubicBezTo>
                  <a:lnTo>
                    <a:pt x="5325" y="226"/>
                  </a:lnTo>
                  <a:cubicBezTo>
                    <a:pt x="5325" y="83"/>
                    <a:pt x="5254" y="0"/>
                    <a:pt x="51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5777008" y="3309669"/>
              <a:ext cx="43314" cy="62829"/>
            </a:xfrm>
            <a:custGeom>
              <a:rect b="b" l="l" r="r" t="t"/>
              <a:pathLst>
                <a:path extrusionOk="0" h="1423" w="981">
                  <a:moveTo>
                    <a:pt x="807" y="0"/>
                  </a:moveTo>
                  <a:cubicBezTo>
                    <a:pt x="765" y="0"/>
                    <a:pt x="717" y="14"/>
                    <a:pt x="667" y="42"/>
                  </a:cubicBezTo>
                  <a:lnTo>
                    <a:pt x="313" y="246"/>
                  </a:lnTo>
                  <a:cubicBezTo>
                    <a:pt x="140" y="345"/>
                    <a:pt x="1" y="590"/>
                    <a:pt x="1" y="791"/>
                  </a:cubicBezTo>
                  <a:lnTo>
                    <a:pt x="1" y="1198"/>
                  </a:lnTo>
                  <a:cubicBezTo>
                    <a:pt x="1" y="1340"/>
                    <a:pt x="70" y="1423"/>
                    <a:pt x="172" y="1423"/>
                  </a:cubicBezTo>
                  <a:cubicBezTo>
                    <a:pt x="215" y="1423"/>
                    <a:pt x="263" y="1409"/>
                    <a:pt x="313" y="1379"/>
                  </a:cubicBezTo>
                  <a:lnTo>
                    <a:pt x="667" y="1175"/>
                  </a:lnTo>
                  <a:cubicBezTo>
                    <a:pt x="841" y="1076"/>
                    <a:pt x="980" y="831"/>
                    <a:pt x="980" y="631"/>
                  </a:cubicBezTo>
                  <a:lnTo>
                    <a:pt x="980" y="223"/>
                  </a:lnTo>
                  <a:cubicBezTo>
                    <a:pt x="980" y="80"/>
                    <a:pt x="910" y="0"/>
                    <a:pt x="8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5863635" y="2871985"/>
              <a:ext cx="27065" cy="31128"/>
            </a:xfrm>
            <a:custGeom>
              <a:rect b="b" l="l" r="r" t="t"/>
              <a:pathLst>
                <a:path extrusionOk="0" h="705" w="613">
                  <a:moveTo>
                    <a:pt x="0" y="1"/>
                  </a:moveTo>
                  <a:lnTo>
                    <a:pt x="0" y="705"/>
                  </a:lnTo>
                  <a:lnTo>
                    <a:pt x="6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5906992" y="2748535"/>
              <a:ext cx="191754" cy="123539"/>
            </a:xfrm>
            <a:custGeom>
              <a:rect b="b" l="l" r="r" t="t"/>
              <a:pathLst>
                <a:path extrusionOk="0" h="2798" w="4343">
                  <a:moveTo>
                    <a:pt x="4226" y="0"/>
                  </a:moveTo>
                  <a:cubicBezTo>
                    <a:pt x="4198" y="0"/>
                    <a:pt x="4165" y="10"/>
                    <a:pt x="4131" y="30"/>
                  </a:cubicBezTo>
                  <a:lnTo>
                    <a:pt x="208" y="2294"/>
                  </a:lnTo>
                  <a:cubicBezTo>
                    <a:pt x="92" y="2362"/>
                    <a:pt x="1" y="2522"/>
                    <a:pt x="1" y="2651"/>
                  </a:cubicBezTo>
                  <a:cubicBezTo>
                    <a:pt x="1" y="2745"/>
                    <a:pt x="47" y="2798"/>
                    <a:pt x="114" y="2798"/>
                  </a:cubicBezTo>
                  <a:cubicBezTo>
                    <a:pt x="142" y="2798"/>
                    <a:pt x="174" y="2789"/>
                    <a:pt x="208" y="2770"/>
                  </a:cubicBezTo>
                  <a:lnTo>
                    <a:pt x="4131" y="509"/>
                  </a:lnTo>
                  <a:cubicBezTo>
                    <a:pt x="4247" y="444"/>
                    <a:pt x="4343" y="281"/>
                    <a:pt x="4343" y="149"/>
                  </a:cubicBezTo>
                  <a:cubicBezTo>
                    <a:pt x="4343" y="55"/>
                    <a:pt x="4295" y="0"/>
                    <a:pt x="422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5863635" y="2922010"/>
              <a:ext cx="27065" cy="31260"/>
            </a:xfrm>
            <a:custGeom>
              <a:rect b="b" l="l" r="r" t="t"/>
              <a:pathLst>
                <a:path extrusionOk="0" h="708" w="613">
                  <a:moveTo>
                    <a:pt x="0" y="0"/>
                  </a:moveTo>
                  <a:lnTo>
                    <a:pt x="0" y="708"/>
                  </a:lnTo>
                  <a:lnTo>
                    <a:pt x="6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5906992" y="2798560"/>
              <a:ext cx="191754" cy="123583"/>
            </a:xfrm>
            <a:custGeom>
              <a:rect b="b" l="l" r="r" t="t"/>
              <a:pathLst>
                <a:path extrusionOk="0" h="2799" w="4343">
                  <a:moveTo>
                    <a:pt x="4225" y="1"/>
                  </a:moveTo>
                  <a:cubicBezTo>
                    <a:pt x="4197" y="1"/>
                    <a:pt x="4165" y="10"/>
                    <a:pt x="4131" y="28"/>
                  </a:cubicBezTo>
                  <a:lnTo>
                    <a:pt x="208" y="2296"/>
                  </a:lnTo>
                  <a:cubicBezTo>
                    <a:pt x="92" y="2361"/>
                    <a:pt x="1" y="2520"/>
                    <a:pt x="1" y="2653"/>
                  </a:cubicBezTo>
                  <a:cubicBezTo>
                    <a:pt x="1" y="2744"/>
                    <a:pt x="46" y="2798"/>
                    <a:pt x="114" y="2798"/>
                  </a:cubicBezTo>
                  <a:cubicBezTo>
                    <a:pt x="142" y="2798"/>
                    <a:pt x="174" y="2789"/>
                    <a:pt x="208" y="2769"/>
                  </a:cubicBezTo>
                  <a:lnTo>
                    <a:pt x="4131" y="508"/>
                  </a:lnTo>
                  <a:cubicBezTo>
                    <a:pt x="4247" y="444"/>
                    <a:pt x="4343" y="281"/>
                    <a:pt x="4343" y="148"/>
                  </a:cubicBezTo>
                  <a:cubicBezTo>
                    <a:pt x="4343" y="54"/>
                    <a:pt x="4295" y="1"/>
                    <a:pt x="42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5863635" y="2972123"/>
              <a:ext cx="27065" cy="31128"/>
            </a:xfrm>
            <a:custGeom>
              <a:rect b="b" l="l" r="r" t="t"/>
              <a:pathLst>
                <a:path extrusionOk="0" h="705" w="613">
                  <a:moveTo>
                    <a:pt x="0" y="1"/>
                  </a:moveTo>
                  <a:lnTo>
                    <a:pt x="0" y="704"/>
                  </a:lnTo>
                  <a:lnTo>
                    <a:pt x="6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5906992" y="2848629"/>
              <a:ext cx="191754" cy="123495"/>
            </a:xfrm>
            <a:custGeom>
              <a:rect b="b" l="l" r="r" t="t"/>
              <a:pathLst>
                <a:path extrusionOk="0" h="2797" w="4343">
                  <a:moveTo>
                    <a:pt x="4226" y="1"/>
                  </a:moveTo>
                  <a:cubicBezTo>
                    <a:pt x="4197" y="1"/>
                    <a:pt x="4165" y="10"/>
                    <a:pt x="4131" y="30"/>
                  </a:cubicBezTo>
                  <a:lnTo>
                    <a:pt x="208" y="2295"/>
                  </a:lnTo>
                  <a:cubicBezTo>
                    <a:pt x="92" y="2359"/>
                    <a:pt x="1" y="2522"/>
                    <a:pt x="1" y="2651"/>
                  </a:cubicBezTo>
                  <a:cubicBezTo>
                    <a:pt x="1" y="2744"/>
                    <a:pt x="46" y="2797"/>
                    <a:pt x="112" y="2797"/>
                  </a:cubicBezTo>
                  <a:cubicBezTo>
                    <a:pt x="141" y="2797"/>
                    <a:pt x="173" y="2787"/>
                    <a:pt x="208" y="2767"/>
                  </a:cubicBezTo>
                  <a:lnTo>
                    <a:pt x="4131" y="509"/>
                  </a:lnTo>
                  <a:cubicBezTo>
                    <a:pt x="4247" y="442"/>
                    <a:pt x="4343" y="282"/>
                    <a:pt x="4343" y="149"/>
                  </a:cubicBezTo>
                  <a:cubicBezTo>
                    <a:pt x="4343" y="55"/>
                    <a:pt x="4295" y="1"/>
                    <a:pt x="422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5863635" y="3022104"/>
              <a:ext cx="27065" cy="31128"/>
            </a:xfrm>
            <a:custGeom>
              <a:rect b="b" l="l" r="r" t="t"/>
              <a:pathLst>
                <a:path extrusionOk="0" h="705" w="613">
                  <a:moveTo>
                    <a:pt x="0" y="1"/>
                  </a:moveTo>
                  <a:lnTo>
                    <a:pt x="0" y="705"/>
                  </a:lnTo>
                  <a:lnTo>
                    <a:pt x="6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5906992" y="2898609"/>
              <a:ext cx="191754" cy="123539"/>
            </a:xfrm>
            <a:custGeom>
              <a:rect b="b" l="l" r="r" t="t"/>
              <a:pathLst>
                <a:path extrusionOk="0" h="2798" w="4343">
                  <a:moveTo>
                    <a:pt x="4226" y="1"/>
                  </a:moveTo>
                  <a:cubicBezTo>
                    <a:pt x="4197" y="1"/>
                    <a:pt x="4165" y="10"/>
                    <a:pt x="4131" y="30"/>
                  </a:cubicBezTo>
                  <a:lnTo>
                    <a:pt x="208" y="2294"/>
                  </a:lnTo>
                  <a:cubicBezTo>
                    <a:pt x="92" y="2363"/>
                    <a:pt x="1" y="2523"/>
                    <a:pt x="1" y="2652"/>
                  </a:cubicBezTo>
                  <a:cubicBezTo>
                    <a:pt x="1" y="2744"/>
                    <a:pt x="46" y="2797"/>
                    <a:pt x="113" y="2797"/>
                  </a:cubicBezTo>
                  <a:cubicBezTo>
                    <a:pt x="141" y="2797"/>
                    <a:pt x="174" y="2788"/>
                    <a:pt x="208" y="2768"/>
                  </a:cubicBezTo>
                  <a:lnTo>
                    <a:pt x="4131" y="510"/>
                  </a:lnTo>
                  <a:cubicBezTo>
                    <a:pt x="4247" y="442"/>
                    <a:pt x="4343" y="282"/>
                    <a:pt x="4343" y="149"/>
                  </a:cubicBezTo>
                  <a:cubicBezTo>
                    <a:pt x="4343" y="56"/>
                    <a:pt x="4295" y="1"/>
                    <a:pt x="422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6296992" y="2204929"/>
              <a:ext cx="320989" cy="424217"/>
            </a:xfrm>
            <a:custGeom>
              <a:rect b="b" l="l" r="r" t="t"/>
              <a:pathLst>
                <a:path extrusionOk="0" h="9608" w="7270">
                  <a:moveTo>
                    <a:pt x="7055" y="0"/>
                  </a:moveTo>
                  <a:cubicBezTo>
                    <a:pt x="7003" y="0"/>
                    <a:pt x="6944" y="18"/>
                    <a:pt x="6881" y="54"/>
                  </a:cubicBezTo>
                  <a:lnTo>
                    <a:pt x="3115" y="2230"/>
                  </a:lnTo>
                  <a:cubicBezTo>
                    <a:pt x="3053" y="2266"/>
                    <a:pt x="2994" y="2283"/>
                    <a:pt x="2942" y="2283"/>
                  </a:cubicBezTo>
                  <a:cubicBezTo>
                    <a:pt x="2815" y="2283"/>
                    <a:pt x="2727" y="2182"/>
                    <a:pt x="2727" y="2006"/>
                  </a:cubicBezTo>
                  <a:lnTo>
                    <a:pt x="2727" y="1849"/>
                  </a:lnTo>
                  <a:cubicBezTo>
                    <a:pt x="2727" y="1676"/>
                    <a:pt x="2641" y="1575"/>
                    <a:pt x="2514" y="1575"/>
                  </a:cubicBezTo>
                  <a:cubicBezTo>
                    <a:pt x="2462" y="1575"/>
                    <a:pt x="2402" y="1592"/>
                    <a:pt x="2340" y="1629"/>
                  </a:cubicBezTo>
                  <a:lnTo>
                    <a:pt x="388" y="2754"/>
                  </a:lnTo>
                  <a:cubicBezTo>
                    <a:pt x="174" y="2877"/>
                    <a:pt x="1" y="3179"/>
                    <a:pt x="1" y="3424"/>
                  </a:cubicBezTo>
                  <a:lnTo>
                    <a:pt x="1" y="9329"/>
                  </a:lnTo>
                  <a:cubicBezTo>
                    <a:pt x="1" y="9505"/>
                    <a:pt x="87" y="9608"/>
                    <a:pt x="214" y="9608"/>
                  </a:cubicBezTo>
                  <a:cubicBezTo>
                    <a:pt x="267" y="9608"/>
                    <a:pt x="326" y="9590"/>
                    <a:pt x="388" y="9554"/>
                  </a:cubicBezTo>
                  <a:lnTo>
                    <a:pt x="6881" y="5804"/>
                  </a:lnTo>
                  <a:cubicBezTo>
                    <a:pt x="7096" y="5681"/>
                    <a:pt x="7269" y="5382"/>
                    <a:pt x="7269" y="5134"/>
                  </a:cubicBezTo>
                  <a:lnTo>
                    <a:pt x="7269" y="279"/>
                  </a:lnTo>
                  <a:cubicBezTo>
                    <a:pt x="7269" y="103"/>
                    <a:pt x="7182" y="0"/>
                    <a:pt x="7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6353463" y="2517971"/>
              <a:ext cx="240631" cy="174005"/>
            </a:xfrm>
            <a:custGeom>
              <a:rect b="b" l="l" r="r" t="t"/>
              <a:pathLst>
                <a:path extrusionOk="0" h="3941" w="5450">
                  <a:moveTo>
                    <a:pt x="5290" y="0"/>
                  </a:moveTo>
                  <a:cubicBezTo>
                    <a:pt x="5251" y="0"/>
                    <a:pt x="5207" y="13"/>
                    <a:pt x="5161" y="39"/>
                  </a:cubicBezTo>
                  <a:lnTo>
                    <a:pt x="289" y="2851"/>
                  </a:lnTo>
                  <a:cubicBezTo>
                    <a:pt x="129" y="2943"/>
                    <a:pt x="0" y="3171"/>
                    <a:pt x="0" y="3355"/>
                  </a:cubicBezTo>
                  <a:lnTo>
                    <a:pt x="0" y="3732"/>
                  </a:lnTo>
                  <a:cubicBezTo>
                    <a:pt x="0" y="3865"/>
                    <a:pt x="65" y="3941"/>
                    <a:pt x="161" y="3941"/>
                  </a:cubicBezTo>
                  <a:cubicBezTo>
                    <a:pt x="199" y="3941"/>
                    <a:pt x="243" y="3928"/>
                    <a:pt x="289" y="3902"/>
                  </a:cubicBezTo>
                  <a:lnTo>
                    <a:pt x="5161" y="1090"/>
                  </a:lnTo>
                  <a:cubicBezTo>
                    <a:pt x="5320" y="995"/>
                    <a:pt x="5450" y="771"/>
                    <a:pt x="5450" y="587"/>
                  </a:cubicBezTo>
                  <a:lnTo>
                    <a:pt x="5450" y="206"/>
                  </a:lnTo>
                  <a:cubicBezTo>
                    <a:pt x="5450" y="76"/>
                    <a:pt x="5385" y="0"/>
                    <a:pt x="52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6695689" y="1975999"/>
              <a:ext cx="320989" cy="424261"/>
            </a:xfrm>
            <a:custGeom>
              <a:rect b="b" l="l" r="r" t="t"/>
              <a:pathLst>
                <a:path extrusionOk="0" h="9609" w="7270">
                  <a:moveTo>
                    <a:pt x="7055" y="1"/>
                  </a:moveTo>
                  <a:cubicBezTo>
                    <a:pt x="7003" y="1"/>
                    <a:pt x="6944" y="18"/>
                    <a:pt x="6882" y="55"/>
                  </a:cubicBezTo>
                  <a:lnTo>
                    <a:pt x="3114" y="2231"/>
                  </a:lnTo>
                  <a:cubicBezTo>
                    <a:pt x="3052" y="2266"/>
                    <a:pt x="2994" y="2283"/>
                    <a:pt x="2941" y="2283"/>
                  </a:cubicBezTo>
                  <a:cubicBezTo>
                    <a:pt x="2814" y="2283"/>
                    <a:pt x="2727" y="2182"/>
                    <a:pt x="2727" y="2006"/>
                  </a:cubicBezTo>
                  <a:lnTo>
                    <a:pt x="2727" y="1853"/>
                  </a:lnTo>
                  <a:cubicBezTo>
                    <a:pt x="2727" y="1677"/>
                    <a:pt x="2640" y="1575"/>
                    <a:pt x="2513" y="1575"/>
                  </a:cubicBezTo>
                  <a:cubicBezTo>
                    <a:pt x="2461" y="1575"/>
                    <a:pt x="2402" y="1592"/>
                    <a:pt x="2339" y="1629"/>
                  </a:cubicBezTo>
                  <a:lnTo>
                    <a:pt x="388" y="2755"/>
                  </a:lnTo>
                  <a:cubicBezTo>
                    <a:pt x="174" y="2877"/>
                    <a:pt x="1" y="3179"/>
                    <a:pt x="1" y="3424"/>
                  </a:cubicBezTo>
                  <a:lnTo>
                    <a:pt x="1" y="9333"/>
                  </a:lnTo>
                  <a:cubicBezTo>
                    <a:pt x="1" y="9506"/>
                    <a:pt x="87" y="9608"/>
                    <a:pt x="214" y="9608"/>
                  </a:cubicBezTo>
                  <a:cubicBezTo>
                    <a:pt x="267" y="9608"/>
                    <a:pt x="326" y="9591"/>
                    <a:pt x="388" y="9554"/>
                  </a:cubicBezTo>
                  <a:lnTo>
                    <a:pt x="6882" y="5807"/>
                  </a:lnTo>
                  <a:cubicBezTo>
                    <a:pt x="7095" y="5682"/>
                    <a:pt x="7269" y="5382"/>
                    <a:pt x="7269" y="5134"/>
                  </a:cubicBezTo>
                  <a:lnTo>
                    <a:pt x="7269" y="279"/>
                  </a:lnTo>
                  <a:cubicBezTo>
                    <a:pt x="7269" y="103"/>
                    <a:pt x="7182" y="1"/>
                    <a:pt x="70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6751983" y="2289040"/>
              <a:ext cx="240808" cy="174049"/>
            </a:xfrm>
            <a:custGeom>
              <a:rect b="b" l="l" r="r" t="t"/>
              <a:pathLst>
                <a:path extrusionOk="0" h="3942" w="5454">
                  <a:moveTo>
                    <a:pt x="5293" y="1"/>
                  </a:moveTo>
                  <a:cubicBezTo>
                    <a:pt x="5255" y="1"/>
                    <a:pt x="5211" y="13"/>
                    <a:pt x="5164" y="40"/>
                  </a:cubicBezTo>
                  <a:lnTo>
                    <a:pt x="292" y="2852"/>
                  </a:lnTo>
                  <a:cubicBezTo>
                    <a:pt x="133" y="2943"/>
                    <a:pt x="0" y="3171"/>
                    <a:pt x="0" y="3355"/>
                  </a:cubicBezTo>
                  <a:lnTo>
                    <a:pt x="0" y="3735"/>
                  </a:lnTo>
                  <a:cubicBezTo>
                    <a:pt x="0" y="3866"/>
                    <a:pt x="67" y="3941"/>
                    <a:pt x="163" y="3941"/>
                  </a:cubicBezTo>
                  <a:cubicBezTo>
                    <a:pt x="202" y="3941"/>
                    <a:pt x="246" y="3929"/>
                    <a:pt x="292" y="3902"/>
                  </a:cubicBezTo>
                  <a:lnTo>
                    <a:pt x="5164" y="1091"/>
                  </a:lnTo>
                  <a:cubicBezTo>
                    <a:pt x="5324" y="995"/>
                    <a:pt x="5453" y="771"/>
                    <a:pt x="5453" y="587"/>
                  </a:cubicBezTo>
                  <a:lnTo>
                    <a:pt x="5453" y="206"/>
                  </a:lnTo>
                  <a:cubicBezTo>
                    <a:pt x="5453" y="76"/>
                    <a:pt x="5388" y="1"/>
                    <a:pt x="529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6296992" y="2728755"/>
              <a:ext cx="320989" cy="424217"/>
            </a:xfrm>
            <a:custGeom>
              <a:rect b="b" l="l" r="r" t="t"/>
              <a:pathLst>
                <a:path extrusionOk="0" h="9608" w="7270">
                  <a:moveTo>
                    <a:pt x="7053" y="1"/>
                  </a:moveTo>
                  <a:cubicBezTo>
                    <a:pt x="7002" y="1"/>
                    <a:pt x="6943" y="17"/>
                    <a:pt x="6881" y="53"/>
                  </a:cubicBezTo>
                  <a:lnTo>
                    <a:pt x="3115" y="2229"/>
                  </a:lnTo>
                  <a:cubicBezTo>
                    <a:pt x="3052" y="2265"/>
                    <a:pt x="2993" y="2283"/>
                    <a:pt x="2941" y="2283"/>
                  </a:cubicBezTo>
                  <a:cubicBezTo>
                    <a:pt x="2814" y="2283"/>
                    <a:pt x="2727" y="2181"/>
                    <a:pt x="2727" y="2008"/>
                  </a:cubicBezTo>
                  <a:lnTo>
                    <a:pt x="2727" y="1851"/>
                  </a:lnTo>
                  <a:cubicBezTo>
                    <a:pt x="2727" y="1677"/>
                    <a:pt x="2639" y="1575"/>
                    <a:pt x="2511" y="1575"/>
                  </a:cubicBezTo>
                  <a:cubicBezTo>
                    <a:pt x="2460" y="1575"/>
                    <a:pt x="2401" y="1591"/>
                    <a:pt x="2340" y="1627"/>
                  </a:cubicBezTo>
                  <a:lnTo>
                    <a:pt x="388" y="2755"/>
                  </a:lnTo>
                  <a:cubicBezTo>
                    <a:pt x="174" y="2877"/>
                    <a:pt x="1" y="3177"/>
                    <a:pt x="1" y="3425"/>
                  </a:cubicBezTo>
                  <a:lnTo>
                    <a:pt x="1" y="9331"/>
                  </a:lnTo>
                  <a:cubicBezTo>
                    <a:pt x="1" y="9507"/>
                    <a:pt x="88" y="9608"/>
                    <a:pt x="215" y="9608"/>
                  </a:cubicBezTo>
                  <a:cubicBezTo>
                    <a:pt x="267" y="9608"/>
                    <a:pt x="326" y="9591"/>
                    <a:pt x="388" y="9555"/>
                  </a:cubicBezTo>
                  <a:lnTo>
                    <a:pt x="6881" y="5805"/>
                  </a:lnTo>
                  <a:cubicBezTo>
                    <a:pt x="7096" y="5683"/>
                    <a:pt x="7269" y="5380"/>
                    <a:pt x="7269" y="5135"/>
                  </a:cubicBezTo>
                  <a:lnTo>
                    <a:pt x="7269" y="277"/>
                  </a:lnTo>
                  <a:cubicBezTo>
                    <a:pt x="7269" y="103"/>
                    <a:pt x="7181" y="1"/>
                    <a:pt x="70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6353463" y="3041796"/>
              <a:ext cx="240631" cy="174093"/>
            </a:xfrm>
            <a:custGeom>
              <a:rect b="b" l="l" r="r" t="t"/>
              <a:pathLst>
                <a:path extrusionOk="0" h="3943" w="5450">
                  <a:moveTo>
                    <a:pt x="5290" y="0"/>
                  </a:moveTo>
                  <a:cubicBezTo>
                    <a:pt x="5251" y="0"/>
                    <a:pt x="5207" y="13"/>
                    <a:pt x="5161" y="41"/>
                  </a:cubicBezTo>
                  <a:lnTo>
                    <a:pt x="289" y="2853"/>
                  </a:lnTo>
                  <a:cubicBezTo>
                    <a:pt x="129" y="2944"/>
                    <a:pt x="0" y="3169"/>
                    <a:pt x="0" y="3355"/>
                  </a:cubicBezTo>
                  <a:lnTo>
                    <a:pt x="0" y="3733"/>
                  </a:lnTo>
                  <a:cubicBezTo>
                    <a:pt x="0" y="3866"/>
                    <a:pt x="65" y="3942"/>
                    <a:pt x="160" y="3942"/>
                  </a:cubicBezTo>
                  <a:cubicBezTo>
                    <a:pt x="199" y="3942"/>
                    <a:pt x="243" y="3930"/>
                    <a:pt x="289" y="3903"/>
                  </a:cubicBezTo>
                  <a:lnTo>
                    <a:pt x="5161" y="1088"/>
                  </a:lnTo>
                  <a:cubicBezTo>
                    <a:pt x="5320" y="997"/>
                    <a:pt x="5450" y="772"/>
                    <a:pt x="5450" y="585"/>
                  </a:cubicBezTo>
                  <a:lnTo>
                    <a:pt x="5450" y="207"/>
                  </a:lnTo>
                  <a:cubicBezTo>
                    <a:pt x="5450" y="77"/>
                    <a:pt x="5385" y="0"/>
                    <a:pt x="52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6695689" y="2499912"/>
              <a:ext cx="320989" cy="424173"/>
            </a:xfrm>
            <a:custGeom>
              <a:rect b="b" l="l" r="r" t="t"/>
              <a:pathLst>
                <a:path extrusionOk="0" h="9607" w="7270">
                  <a:moveTo>
                    <a:pt x="7055" y="0"/>
                  </a:moveTo>
                  <a:cubicBezTo>
                    <a:pt x="7003" y="0"/>
                    <a:pt x="6944" y="18"/>
                    <a:pt x="6882" y="54"/>
                  </a:cubicBezTo>
                  <a:lnTo>
                    <a:pt x="3114" y="2226"/>
                  </a:lnTo>
                  <a:cubicBezTo>
                    <a:pt x="3052" y="2263"/>
                    <a:pt x="2993" y="2281"/>
                    <a:pt x="2940" y="2281"/>
                  </a:cubicBezTo>
                  <a:cubicBezTo>
                    <a:pt x="2814" y="2281"/>
                    <a:pt x="2727" y="2179"/>
                    <a:pt x="2727" y="2006"/>
                  </a:cubicBezTo>
                  <a:lnTo>
                    <a:pt x="2727" y="1849"/>
                  </a:lnTo>
                  <a:cubicBezTo>
                    <a:pt x="2727" y="1675"/>
                    <a:pt x="2639" y="1573"/>
                    <a:pt x="2511" y="1573"/>
                  </a:cubicBezTo>
                  <a:cubicBezTo>
                    <a:pt x="2459" y="1573"/>
                    <a:pt x="2401" y="1590"/>
                    <a:pt x="2339" y="1625"/>
                  </a:cubicBezTo>
                  <a:lnTo>
                    <a:pt x="388" y="2753"/>
                  </a:lnTo>
                  <a:cubicBezTo>
                    <a:pt x="174" y="2876"/>
                    <a:pt x="1" y="3179"/>
                    <a:pt x="1" y="3423"/>
                  </a:cubicBezTo>
                  <a:lnTo>
                    <a:pt x="1" y="9329"/>
                  </a:lnTo>
                  <a:cubicBezTo>
                    <a:pt x="1" y="9505"/>
                    <a:pt x="88" y="9606"/>
                    <a:pt x="215" y="9606"/>
                  </a:cubicBezTo>
                  <a:cubicBezTo>
                    <a:pt x="267" y="9606"/>
                    <a:pt x="326" y="9589"/>
                    <a:pt x="388" y="9554"/>
                  </a:cubicBezTo>
                  <a:lnTo>
                    <a:pt x="6882" y="5804"/>
                  </a:lnTo>
                  <a:cubicBezTo>
                    <a:pt x="7095" y="5681"/>
                    <a:pt x="7269" y="5382"/>
                    <a:pt x="7269" y="5134"/>
                  </a:cubicBezTo>
                  <a:lnTo>
                    <a:pt x="7269" y="275"/>
                  </a:lnTo>
                  <a:cubicBezTo>
                    <a:pt x="7269" y="102"/>
                    <a:pt x="7182" y="0"/>
                    <a:pt x="7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6751983" y="2812865"/>
              <a:ext cx="240808" cy="174093"/>
            </a:xfrm>
            <a:custGeom>
              <a:rect b="b" l="l" r="r" t="t"/>
              <a:pathLst>
                <a:path extrusionOk="0" h="3943" w="5454">
                  <a:moveTo>
                    <a:pt x="5294" y="1"/>
                  </a:moveTo>
                  <a:cubicBezTo>
                    <a:pt x="5255" y="1"/>
                    <a:pt x="5211" y="14"/>
                    <a:pt x="5164" y="41"/>
                  </a:cubicBezTo>
                  <a:lnTo>
                    <a:pt x="292" y="2853"/>
                  </a:lnTo>
                  <a:cubicBezTo>
                    <a:pt x="133" y="2945"/>
                    <a:pt x="0" y="3169"/>
                    <a:pt x="0" y="3356"/>
                  </a:cubicBezTo>
                  <a:lnTo>
                    <a:pt x="0" y="3734"/>
                  </a:lnTo>
                  <a:cubicBezTo>
                    <a:pt x="0" y="3866"/>
                    <a:pt x="67" y="3943"/>
                    <a:pt x="163" y="3943"/>
                  </a:cubicBezTo>
                  <a:cubicBezTo>
                    <a:pt x="202" y="3943"/>
                    <a:pt x="246" y="3930"/>
                    <a:pt x="292" y="3903"/>
                  </a:cubicBezTo>
                  <a:lnTo>
                    <a:pt x="5164" y="1088"/>
                  </a:lnTo>
                  <a:cubicBezTo>
                    <a:pt x="5324" y="997"/>
                    <a:pt x="5453" y="773"/>
                    <a:pt x="5453" y="585"/>
                  </a:cubicBezTo>
                  <a:lnTo>
                    <a:pt x="5453" y="208"/>
                  </a:lnTo>
                  <a:cubicBezTo>
                    <a:pt x="5453" y="78"/>
                    <a:pt x="5388" y="1"/>
                    <a:pt x="529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7099022" y="1734573"/>
              <a:ext cx="320989" cy="424217"/>
            </a:xfrm>
            <a:custGeom>
              <a:rect b="b" l="l" r="r" t="t"/>
              <a:pathLst>
                <a:path extrusionOk="0" h="9608" w="7270">
                  <a:moveTo>
                    <a:pt x="7055" y="0"/>
                  </a:moveTo>
                  <a:cubicBezTo>
                    <a:pt x="7003" y="0"/>
                    <a:pt x="6944" y="17"/>
                    <a:pt x="6882" y="53"/>
                  </a:cubicBezTo>
                  <a:lnTo>
                    <a:pt x="3111" y="2229"/>
                  </a:lnTo>
                  <a:cubicBezTo>
                    <a:pt x="3049" y="2264"/>
                    <a:pt x="2990" y="2281"/>
                    <a:pt x="2938" y="2281"/>
                  </a:cubicBezTo>
                  <a:cubicBezTo>
                    <a:pt x="2811" y="2281"/>
                    <a:pt x="2724" y="2180"/>
                    <a:pt x="2724" y="2004"/>
                  </a:cubicBezTo>
                  <a:lnTo>
                    <a:pt x="2724" y="1851"/>
                  </a:lnTo>
                  <a:cubicBezTo>
                    <a:pt x="2724" y="1675"/>
                    <a:pt x="2636" y="1574"/>
                    <a:pt x="2509" y="1574"/>
                  </a:cubicBezTo>
                  <a:cubicBezTo>
                    <a:pt x="2457" y="1574"/>
                    <a:pt x="2398" y="1591"/>
                    <a:pt x="2336" y="1627"/>
                  </a:cubicBezTo>
                  <a:lnTo>
                    <a:pt x="388" y="2752"/>
                  </a:lnTo>
                  <a:cubicBezTo>
                    <a:pt x="174" y="2878"/>
                    <a:pt x="0" y="3177"/>
                    <a:pt x="0" y="3425"/>
                  </a:cubicBezTo>
                  <a:lnTo>
                    <a:pt x="0" y="9331"/>
                  </a:lnTo>
                  <a:cubicBezTo>
                    <a:pt x="0" y="9505"/>
                    <a:pt x="88" y="9607"/>
                    <a:pt x="216" y="9607"/>
                  </a:cubicBezTo>
                  <a:cubicBezTo>
                    <a:pt x="268" y="9607"/>
                    <a:pt x="326" y="9590"/>
                    <a:pt x="388" y="9555"/>
                  </a:cubicBezTo>
                  <a:lnTo>
                    <a:pt x="6882" y="5805"/>
                  </a:lnTo>
                  <a:cubicBezTo>
                    <a:pt x="7096" y="5679"/>
                    <a:pt x="7270" y="5380"/>
                    <a:pt x="7270" y="5132"/>
                  </a:cubicBezTo>
                  <a:lnTo>
                    <a:pt x="7270" y="277"/>
                  </a:lnTo>
                  <a:cubicBezTo>
                    <a:pt x="7270" y="101"/>
                    <a:pt x="7182" y="0"/>
                    <a:pt x="7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7150680" y="2060109"/>
              <a:ext cx="240808" cy="174049"/>
            </a:xfrm>
            <a:custGeom>
              <a:rect b="b" l="l" r="r" t="t"/>
              <a:pathLst>
                <a:path extrusionOk="0" h="3942" w="5454">
                  <a:moveTo>
                    <a:pt x="5291" y="1"/>
                  </a:moveTo>
                  <a:cubicBezTo>
                    <a:pt x="5252" y="1"/>
                    <a:pt x="5208" y="14"/>
                    <a:pt x="5161" y="40"/>
                  </a:cubicBezTo>
                  <a:lnTo>
                    <a:pt x="289" y="2852"/>
                  </a:lnTo>
                  <a:cubicBezTo>
                    <a:pt x="129" y="2947"/>
                    <a:pt x="0" y="3171"/>
                    <a:pt x="0" y="3355"/>
                  </a:cubicBezTo>
                  <a:lnTo>
                    <a:pt x="0" y="3736"/>
                  </a:lnTo>
                  <a:cubicBezTo>
                    <a:pt x="0" y="3866"/>
                    <a:pt x="65" y="3942"/>
                    <a:pt x="160" y="3942"/>
                  </a:cubicBezTo>
                  <a:cubicBezTo>
                    <a:pt x="199" y="3942"/>
                    <a:pt x="243" y="3929"/>
                    <a:pt x="289" y="3902"/>
                  </a:cubicBezTo>
                  <a:lnTo>
                    <a:pt x="5161" y="1090"/>
                  </a:lnTo>
                  <a:cubicBezTo>
                    <a:pt x="5321" y="996"/>
                    <a:pt x="5453" y="771"/>
                    <a:pt x="5453" y="588"/>
                  </a:cubicBezTo>
                  <a:lnTo>
                    <a:pt x="5453" y="207"/>
                  </a:lnTo>
                  <a:cubicBezTo>
                    <a:pt x="5453" y="76"/>
                    <a:pt x="5387" y="1"/>
                    <a:pt x="5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7492906" y="1518270"/>
              <a:ext cx="320989" cy="424217"/>
            </a:xfrm>
            <a:custGeom>
              <a:rect b="b" l="l" r="r" t="t"/>
              <a:pathLst>
                <a:path extrusionOk="0" h="9608" w="7270">
                  <a:moveTo>
                    <a:pt x="7055" y="0"/>
                  </a:moveTo>
                  <a:cubicBezTo>
                    <a:pt x="7003" y="0"/>
                    <a:pt x="6944" y="17"/>
                    <a:pt x="6882" y="53"/>
                  </a:cubicBezTo>
                  <a:lnTo>
                    <a:pt x="3115" y="2229"/>
                  </a:lnTo>
                  <a:cubicBezTo>
                    <a:pt x="3052" y="2264"/>
                    <a:pt x="2994" y="2281"/>
                    <a:pt x="2942" y="2281"/>
                  </a:cubicBezTo>
                  <a:cubicBezTo>
                    <a:pt x="2814" y="2281"/>
                    <a:pt x="2727" y="2180"/>
                    <a:pt x="2727" y="2004"/>
                  </a:cubicBezTo>
                  <a:lnTo>
                    <a:pt x="2727" y="1851"/>
                  </a:lnTo>
                  <a:cubicBezTo>
                    <a:pt x="2727" y="1675"/>
                    <a:pt x="2640" y="1574"/>
                    <a:pt x="2513" y="1574"/>
                  </a:cubicBezTo>
                  <a:cubicBezTo>
                    <a:pt x="2461" y="1574"/>
                    <a:pt x="2402" y="1591"/>
                    <a:pt x="2339" y="1627"/>
                  </a:cubicBezTo>
                  <a:lnTo>
                    <a:pt x="388" y="2752"/>
                  </a:lnTo>
                  <a:cubicBezTo>
                    <a:pt x="174" y="2877"/>
                    <a:pt x="1" y="3177"/>
                    <a:pt x="1" y="3425"/>
                  </a:cubicBezTo>
                  <a:lnTo>
                    <a:pt x="1" y="9331"/>
                  </a:lnTo>
                  <a:cubicBezTo>
                    <a:pt x="1" y="9505"/>
                    <a:pt x="89" y="9607"/>
                    <a:pt x="217" y="9607"/>
                  </a:cubicBezTo>
                  <a:cubicBezTo>
                    <a:pt x="268" y="9607"/>
                    <a:pt x="327" y="9590"/>
                    <a:pt x="388" y="9555"/>
                  </a:cubicBezTo>
                  <a:lnTo>
                    <a:pt x="6882" y="5805"/>
                  </a:lnTo>
                  <a:cubicBezTo>
                    <a:pt x="7096" y="5679"/>
                    <a:pt x="7269" y="5380"/>
                    <a:pt x="7269" y="5132"/>
                  </a:cubicBezTo>
                  <a:lnTo>
                    <a:pt x="7269" y="277"/>
                  </a:lnTo>
                  <a:cubicBezTo>
                    <a:pt x="7269" y="101"/>
                    <a:pt x="7182" y="0"/>
                    <a:pt x="7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7549333" y="1831223"/>
              <a:ext cx="240719" cy="174049"/>
            </a:xfrm>
            <a:custGeom>
              <a:rect b="b" l="l" r="r" t="t"/>
              <a:pathLst>
                <a:path extrusionOk="0" h="3942" w="5452">
                  <a:moveTo>
                    <a:pt x="5290" y="0"/>
                  </a:moveTo>
                  <a:cubicBezTo>
                    <a:pt x="5252" y="0"/>
                    <a:pt x="5208" y="13"/>
                    <a:pt x="5162" y="40"/>
                  </a:cubicBezTo>
                  <a:lnTo>
                    <a:pt x="290" y="2851"/>
                  </a:lnTo>
                  <a:cubicBezTo>
                    <a:pt x="130" y="2946"/>
                    <a:pt x="1" y="3171"/>
                    <a:pt x="1" y="3354"/>
                  </a:cubicBezTo>
                  <a:lnTo>
                    <a:pt x="1" y="3735"/>
                  </a:lnTo>
                  <a:cubicBezTo>
                    <a:pt x="1" y="3865"/>
                    <a:pt x="66" y="3941"/>
                    <a:pt x="161" y="3941"/>
                  </a:cubicBezTo>
                  <a:cubicBezTo>
                    <a:pt x="200" y="3941"/>
                    <a:pt x="244" y="3928"/>
                    <a:pt x="290" y="3902"/>
                  </a:cubicBezTo>
                  <a:lnTo>
                    <a:pt x="5162" y="1090"/>
                  </a:lnTo>
                  <a:cubicBezTo>
                    <a:pt x="5321" y="998"/>
                    <a:pt x="5451" y="771"/>
                    <a:pt x="5451" y="587"/>
                  </a:cubicBezTo>
                  <a:lnTo>
                    <a:pt x="5451" y="209"/>
                  </a:lnTo>
                  <a:cubicBezTo>
                    <a:pt x="5451" y="77"/>
                    <a:pt x="5386" y="0"/>
                    <a:pt x="52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7150680" y="2583714"/>
              <a:ext cx="240808" cy="174093"/>
            </a:xfrm>
            <a:custGeom>
              <a:rect b="b" l="l" r="r" t="t"/>
              <a:pathLst>
                <a:path extrusionOk="0" h="3943" w="5454">
                  <a:moveTo>
                    <a:pt x="5290" y="1"/>
                  </a:moveTo>
                  <a:cubicBezTo>
                    <a:pt x="5251" y="1"/>
                    <a:pt x="5207" y="13"/>
                    <a:pt x="5161" y="40"/>
                  </a:cubicBezTo>
                  <a:lnTo>
                    <a:pt x="289" y="2855"/>
                  </a:lnTo>
                  <a:cubicBezTo>
                    <a:pt x="129" y="2947"/>
                    <a:pt x="0" y="3171"/>
                    <a:pt x="0" y="3358"/>
                  </a:cubicBezTo>
                  <a:lnTo>
                    <a:pt x="0" y="3735"/>
                  </a:lnTo>
                  <a:cubicBezTo>
                    <a:pt x="0" y="3865"/>
                    <a:pt x="65" y="3943"/>
                    <a:pt x="160" y="3943"/>
                  </a:cubicBezTo>
                  <a:cubicBezTo>
                    <a:pt x="199" y="3943"/>
                    <a:pt x="243" y="3930"/>
                    <a:pt x="289" y="3902"/>
                  </a:cubicBezTo>
                  <a:lnTo>
                    <a:pt x="5161" y="1090"/>
                  </a:lnTo>
                  <a:cubicBezTo>
                    <a:pt x="5321" y="998"/>
                    <a:pt x="5453" y="774"/>
                    <a:pt x="5453" y="587"/>
                  </a:cubicBezTo>
                  <a:lnTo>
                    <a:pt x="5453" y="210"/>
                  </a:lnTo>
                  <a:cubicBezTo>
                    <a:pt x="5453" y="77"/>
                    <a:pt x="5387" y="1"/>
                    <a:pt x="52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7137611" y="2234070"/>
              <a:ext cx="260014" cy="434152"/>
            </a:xfrm>
            <a:custGeom>
              <a:rect b="b" l="l" r="r" t="t"/>
              <a:pathLst>
                <a:path extrusionOk="0" h="9833" w="5889">
                  <a:moveTo>
                    <a:pt x="5657" y="1"/>
                  </a:moveTo>
                  <a:cubicBezTo>
                    <a:pt x="5601" y="1"/>
                    <a:pt x="5537" y="19"/>
                    <a:pt x="5470" y="58"/>
                  </a:cubicBezTo>
                  <a:lnTo>
                    <a:pt x="419" y="2975"/>
                  </a:lnTo>
                  <a:cubicBezTo>
                    <a:pt x="187" y="3111"/>
                    <a:pt x="0" y="3433"/>
                    <a:pt x="0" y="3703"/>
                  </a:cubicBezTo>
                  <a:lnTo>
                    <a:pt x="0" y="9533"/>
                  </a:lnTo>
                  <a:cubicBezTo>
                    <a:pt x="0" y="9723"/>
                    <a:pt x="94" y="9833"/>
                    <a:pt x="230" y="9833"/>
                  </a:cubicBezTo>
                  <a:cubicBezTo>
                    <a:pt x="287" y="9833"/>
                    <a:pt x="351" y="9814"/>
                    <a:pt x="419" y="9774"/>
                  </a:cubicBezTo>
                  <a:lnTo>
                    <a:pt x="5470" y="6857"/>
                  </a:lnTo>
                  <a:cubicBezTo>
                    <a:pt x="5702" y="6725"/>
                    <a:pt x="5889" y="6402"/>
                    <a:pt x="5889" y="6133"/>
                  </a:cubicBezTo>
                  <a:lnTo>
                    <a:pt x="5889" y="299"/>
                  </a:lnTo>
                  <a:cubicBezTo>
                    <a:pt x="5889" y="111"/>
                    <a:pt x="5795" y="1"/>
                    <a:pt x="565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7137302" y="2233805"/>
              <a:ext cx="260632" cy="434681"/>
            </a:xfrm>
            <a:custGeom>
              <a:rect b="b" l="l" r="r" t="t"/>
              <a:pathLst>
                <a:path extrusionOk="0" h="9845" w="5903">
                  <a:moveTo>
                    <a:pt x="5665" y="16"/>
                  </a:moveTo>
                  <a:cubicBezTo>
                    <a:pt x="5702" y="16"/>
                    <a:pt x="5739" y="23"/>
                    <a:pt x="5770" y="43"/>
                  </a:cubicBezTo>
                  <a:cubicBezTo>
                    <a:pt x="5849" y="87"/>
                    <a:pt x="5889" y="180"/>
                    <a:pt x="5889" y="305"/>
                  </a:cubicBezTo>
                  <a:lnTo>
                    <a:pt x="5889" y="6139"/>
                  </a:lnTo>
                  <a:cubicBezTo>
                    <a:pt x="5889" y="6404"/>
                    <a:pt x="5702" y="6728"/>
                    <a:pt x="5474" y="6860"/>
                  </a:cubicBezTo>
                  <a:lnTo>
                    <a:pt x="422" y="9777"/>
                  </a:lnTo>
                  <a:cubicBezTo>
                    <a:pt x="358" y="9813"/>
                    <a:pt x="295" y="9831"/>
                    <a:pt x="239" y="9831"/>
                  </a:cubicBezTo>
                  <a:cubicBezTo>
                    <a:pt x="200" y="9831"/>
                    <a:pt x="164" y="9822"/>
                    <a:pt x="133" y="9804"/>
                  </a:cubicBezTo>
                  <a:cubicBezTo>
                    <a:pt x="55" y="9760"/>
                    <a:pt x="14" y="9668"/>
                    <a:pt x="14" y="9539"/>
                  </a:cubicBezTo>
                  <a:lnTo>
                    <a:pt x="14" y="3709"/>
                  </a:lnTo>
                  <a:cubicBezTo>
                    <a:pt x="14" y="3443"/>
                    <a:pt x="201" y="3120"/>
                    <a:pt x="429" y="2987"/>
                  </a:cubicBezTo>
                  <a:lnTo>
                    <a:pt x="5481" y="70"/>
                  </a:lnTo>
                  <a:cubicBezTo>
                    <a:pt x="5546" y="33"/>
                    <a:pt x="5607" y="16"/>
                    <a:pt x="5665" y="16"/>
                  </a:cubicBezTo>
                  <a:close/>
                  <a:moveTo>
                    <a:pt x="5664" y="0"/>
                  </a:moveTo>
                  <a:cubicBezTo>
                    <a:pt x="5605" y="0"/>
                    <a:pt x="5540" y="20"/>
                    <a:pt x="5474" y="60"/>
                  </a:cubicBezTo>
                  <a:lnTo>
                    <a:pt x="422" y="2977"/>
                  </a:lnTo>
                  <a:cubicBezTo>
                    <a:pt x="187" y="3110"/>
                    <a:pt x="1" y="3439"/>
                    <a:pt x="1" y="3709"/>
                  </a:cubicBezTo>
                  <a:lnTo>
                    <a:pt x="1" y="9539"/>
                  </a:lnTo>
                  <a:cubicBezTo>
                    <a:pt x="1" y="9672"/>
                    <a:pt x="45" y="9770"/>
                    <a:pt x="126" y="9818"/>
                  </a:cubicBezTo>
                  <a:cubicBezTo>
                    <a:pt x="161" y="9835"/>
                    <a:pt x="198" y="9844"/>
                    <a:pt x="239" y="9844"/>
                  </a:cubicBezTo>
                  <a:cubicBezTo>
                    <a:pt x="296" y="9844"/>
                    <a:pt x="361" y="9828"/>
                    <a:pt x="429" y="9787"/>
                  </a:cubicBezTo>
                  <a:lnTo>
                    <a:pt x="5481" y="6870"/>
                  </a:lnTo>
                  <a:cubicBezTo>
                    <a:pt x="5712" y="6737"/>
                    <a:pt x="5902" y="6408"/>
                    <a:pt x="5902" y="6139"/>
                  </a:cubicBezTo>
                  <a:lnTo>
                    <a:pt x="5902" y="305"/>
                  </a:lnTo>
                  <a:cubicBezTo>
                    <a:pt x="5902" y="175"/>
                    <a:pt x="5858" y="78"/>
                    <a:pt x="5777" y="29"/>
                  </a:cubicBezTo>
                  <a:cubicBezTo>
                    <a:pt x="5743" y="10"/>
                    <a:pt x="5705" y="0"/>
                    <a:pt x="5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7337092" y="2268906"/>
              <a:ext cx="86804" cy="133870"/>
            </a:xfrm>
            <a:custGeom>
              <a:rect b="b" l="l" r="r" t="t"/>
              <a:pathLst>
                <a:path extrusionOk="0" h="3032" w="1966">
                  <a:moveTo>
                    <a:pt x="1734" y="1"/>
                  </a:moveTo>
                  <a:cubicBezTo>
                    <a:pt x="1678" y="1"/>
                    <a:pt x="1615" y="19"/>
                    <a:pt x="1548" y="58"/>
                  </a:cubicBezTo>
                  <a:lnTo>
                    <a:pt x="422" y="706"/>
                  </a:lnTo>
                  <a:cubicBezTo>
                    <a:pt x="191" y="843"/>
                    <a:pt x="1" y="1166"/>
                    <a:pt x="1" y="1434"/>
                  </a:cubicBezTo>
                  <a:lnTo>
                    <a:pt x="1" y="2733"/>
                  </a:lnTo>
                  <a:cubicBezTo>
                    <a:pt x="1" y="2923"/>
                    <a:pt x="96" y="3032"/>
                    <a:pt x="234" y="3032"/>
                  </a:cubicBezTo>
                  <a:cubicBezTo>
                    <a:pt x="291" y="3032"/>
                    <a:pt x="355" y="3013"/>
                    <a:pt x="422" y="2975"/>
                  </a:cubicBezTo>
                  <a:lnTo>
                    <a:pt x="1548" y="2325"/>
                  </a:lnTo>
                  <a:cubicBezTo>
                    <a:pt x="1779" y="2192"/>
                    <a:pt x="1966" y="1866"/>
                    <a:pt x="1966" y="1601"/>
                  </a:cubicBezTo>
                  <a:lnTo>
                    <a:pt x="1966" y="298"/>
                  </a:lnTo>
                  <a:cubicBezTo>
                    <a:pt x="1966" y="110"/>
                    <a:pt x="1872" y="1"/>
                    <a:pt x="1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7163838" y="2327718"/>
              <a:ext cx="130206" cy="91837"/>
            </a:xfrm>
            <a:custGeom>
              <a:rect b="b" l="l" r="r" t="t"/>
              <a:pathLst>
                <a:path extrusionOk="0" h="2080" w="2949">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0"/>
                    <a:pt x="209" y="2051"/>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7163838" y="2377698"/>
              <a:ext cx="130206" cy="91837"/>
            </a:xfrm>
            <a:custGeom>
              <a:rect b="b" l="l" r="r" t="t"/>
              <a:pathLst>
                <a:path extrusionOk="0" h="2080" w="2949">
                  <a:moveTo>
                    <a:pt x="2833" y="0"/>
                  </a:moveTo>
                  <a:cubicBezTo>
                    <a:pt x="2806" y="0"/>
                    <a:pt x="2775" y="9"/>
                    <a:pt x="2742" y="28"/>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2"/>
                  </a:cubicBezTo>
                  <a:lnTo>
                    <a:pt x="2949" y="150"/>
                  </a:lnTo>
                  <a:cubicBezTo>
                    <a:pt x="2949" y="55"/>
                    <a:pt x="2902"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7163838" y="2427679"/>
              <a:ext cx="130206" cy="91881"/>
            </a:xfrm>
            <a:custGeom>
              <a:rect b="b" l="l" r="r" t="t"/>
              <a:pathLst>
                <a:path extrusionOk="0" h="2081" w="2949">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1"/>
                    <a:pt x="209" y="2051"/>
                  </a:cubicBezTo>
                  <a:lnTo>
                    <a:pt x="2742" y="592"/>
                  </a:lnTo>
                  <a:cubicBezTo>
                    <a:pt x="2857" y="528"/>
                    <a:pt x="2949" y="364"/>
                    <a:pt x="2949" y="231"/>
                  </a:cubicBezTo>
                  <a:lnTo>
                    <a:pt x="2949" y="150"/>
                  </a:lnTo>
                  <a:cubicBezTo>
                    <a:pt x="2949" y="55"/>
                    <a:pt x="2902"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7163838" y="2434964"/>
              <a:ext cx="204205" cy="134533"/>
            </a:xfrm>
            <a:custGeom>
              <a:rect b="b" l="l" r="r" t="t"/>
              <a:pathLst>
                <a:path extrusionOk="0" h="3047" w="4625">
                  <a:moveTo>
                    <a:pt x="4509" y="0"/>
                  </a:moveTo>
                  <a:cubicBezTo>
                    <a:pt x="4480" y="0"/>
                    <a:pt x="4448" y="10"/>
                    <a:pt x="4414" y="30"/>
                  </a:cubicBezTo>
                  <a:lnTo>
                    <a:pt x="209" y="2453"/>
                  </a:lnTo>
                  <a:cubicBezTo>
                    <a:pt x="93" y="2518"/>
                    <a:pt x="1" y="2682"/>
                    <a:pt x="1" y="2814"/>
                  </a:cubicBezTo>
                  <a:lnTo>
                    <a:pt x="1" y="2899"/>
                  </a:lnTo>
                  <a:cubicBezTo>
                    <a:pt x="1" y="2993"/>
                    <a:pt x="47" y="3047"/>
                    <a:pt x="115" y="3047"/>
                  </a:cubicBezTo>
                  <a:cubicBezTo>
                    <a:pt x="143" y="3047"/>
                    <a:pt x="175" y="3038"/>
                    <a:pt x="209" y="3018"/>
                  </a:cubicBezTo>
                  <a:lnTo>
                    <a:pt x="4414" y="590"/>
                  </a:lnTo>
                  <a:cubicBezTo>
                    <a:pt x="4530" y="526"/>
                    <a:pt x="4625" y="363"/>
                    <a:pt x="4625" y="230"/>
                  </a:cubicBezTo>
                  <a:lnTo>
                    <a:pt x="4625" y="148"/>
                  </a:lnTo>
                  <a:cubicBezTo>
                    <a:pt x="4625" y="55"/>
                    <a:pt x="4577" y="0"/>
                    <a:pt x="450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7163838" y="2484945"/>
              <a:ext cx="204205" cy="134577"/>
            </a:xfrm>
            <a:custGeom>
              <a:rect b="b" l="l" r="r" t="t"/>
              <a:pathLst>
                <a:path extrusionOk="0" h="3048" w="4625">
                  <a:moveTo>
                    <a:pt x="4509" y="0"/>
                  </a:moveTo>
                  <a:cubicBezTo>
                    <a:pt x="4480" y="0"/>
                    <a:pt x="4448" y="10"/>
                    <a:pt x="4414" y="29"/>
                  </a:cubicBezTo>
                  <a:lnTo>
                    <a:pt x="209" y="2450"/>
                  </a:lnTo>
                  <a:cubicBezTo>
                    <a:pt x="93" y="2518"/>
                    <a:pt x="1" y="2681"/>
                    <a:pt x="1" y="2814"/>
                  </a:cubicBezTo>
                  <a:lnTo>
                    <a:pt x="1" y="2899"/>
                  </a:lnTo>
                  <a:cubicBezTo>
                    <a:pt x="1" y="2993"/>
                    <a:pt x="47" y="3047"/>
                    <a:pt x="115" y="3047"/>
                  </a:cubicBezTo>
                  <a:cubicBezTo>
                    <a:pt x="143" y="3047"/>
                    <a:pt x="175" y="3038"/>
                    <a:pt x="209" y="3018"/>
                  </a:cubicBezTo>
                  <a:lnTo>
                    <a:pt x="4414" y="591"/>
                  </a:lnTo>
                  <a:cubicBezTo>
                    <a:pt x="4530" y="526"/>
                    <a:pt x="4625" y="362"/>
                    <a:pt x="4625" y="230"/>
                  </a:cubicBezTo>
                  <a:lnTo>
                    <a:pt x="4625" y="149"/>
                  </a:lnTo>
                  <a:cubicBezTo>
                    <a:pt x="4625" y="55"/>
                    <a:pt x="4577" y="0"/>
                    <a:pt x="450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7540679" y="2358536"/>
              <a:ext cx="240808" cy="174049"/>
            </a:xfrm>
            <a:custGeom>
              <a:rect b="b" l="l" r="r" t="t"/>
              <a:pathLst>
                <a:path extrusionOk="0" h="3942" w="5454">
                  <a:moveTo>
                    <a:pt x="5293" y="1"/>
                  </a:moveTo>
                  <a:cubicBezTo>
                    <a:pt x="5254" y="1"/>
                    <a:pt x="5210" y="13"/>
                    <a:pt x="5164" y="40"/>
                  </a:cubicBezTo>
                  <a:lnTo>
                    <a:pt x="292" y="2855"/>
                  </a:lnTo>
                  <a:cubicBezTo>
                    <a:pt x="132" y="2947"/>
                    <a:pt x="0" y="3171"/>
                    <a:pt x="0" y="3358"/>
                  </a:cubicBezTo>
                  <a:lnTo>
                    <a:pt x="0" y="3735"/>
                  </a:lnTo>
                  <a:cubicBezTo>
                    <a:pt x="0" y="3866"/>
                    <a:pt x="67" y="3941"/>
                    <a:pt x="163" y="3941"/>
                  </a:cubicBezTo>
                  <a:cubicBezTo>
                    <a:pt x="202" y="3941"/>
                    <a:pt x="246" y="3929"/>
                    <a:pt x="292" y="3903"/>
                  </a:cubicBezTo>
                  <a:lnTo>
                    <a:pt x="5164" y="1091"/>
                  </a:lnTo>
                  <a:cubicBezTo>
                    <a:pt x="5324" y="999"/>
                    <a:pt x="5453" y="771"/>
                    <a:pt x="5453" y="587"/>
                  </a:cubicBezTo>
                  <a:lnTo>
                    <a:pt x="5453" y="210"/>
                  </a:lnTo>
                  <a:cubicBezTo>
                    <a:pt x="5453" y="77"/>
                    <a:pt x="5388" y="1"/>
                    <a:pt x="529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7527566" y="2008937"/>
              <a:ext cx="260058" cy="434152"/>
            </a:xfrm>
            <a:custGeom>
              <a:rect b="b" l="l" r="r" t="t"/>
              <a:pathLst>
                <a:path extrusionOk="0" h="9833" w="5890">
                  <a:moveTo>
                    <a:pt x="5657" y="0"/>
                  </a:moveTo>
                  <a:cubicBezTo>
                    <a:pt x="5601" y="0"/>
                    <a:pt x="5538" y="18"/>
                    <a:pt x="5471" y="57"/>
                  </a:cubicBezTo>
                  <a:lnTo>
                    <a:pt x="419" y="2974"/>
                  </a:lnTo>
                  <a:cubicBezTo>
                    <a:pt x="188" y="3110"/>
                    <a:pt x="1" y="3433"/>
                    <a:pt x="1" y="3698"/>
                  </a:cubicBezTo>
                  <a:lnTo>
                    <a:pt x="1" y="9532"/>
                  </a:lnTo>
                  <a:cubicBezTo>
                    <a:pt x="1" y="9722"/>
                    <a:pt x="94" y="9832"/>
                    <a:pt x="231" y="9832"/>
                  </a:cubicBezTo>
                  <a:cubicBezTo>
                    <a:pt x="287" y="9832"/>
                    <a:pt x="351" y="9813"/>
                    <a:pt x="419" y="9773"/>
                  </a:cubicBezTo>
                  <a:lnTo>
                    <a:pt x="5471" y="6856"/>
                  </a:lnTo>
                  <a:cubicBezTo>
                    <a:pt x="5703" y="6724"/>
                    <a:pt x="5890" y="6401"/>
                    <a:pt x="5890" y="6133"/>
                  </a:cubicBezTo>
                  <a:lnTo>
                    <a:pt x="5890" y="298"/>
                  </a:lnTo>
                  <a:cubicBezTo>
                    <a:pt x="5890" y="110"/>
                    <a:pt x="5795" y="0"/>
                    <a:pt x="56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7527301" y="2008627"/>
              <a:ext cx="260632" cy="434681"/>
            </a:xfrm>
            <a:custGeom>
              <a:rect b="b" l="l" r="r" t="t"/>
              <a:pathLst>
                <a:path extrusionOk="0" h="9845" w="5903">
                  <a:moveTo>
                    <a:pt x="5666" y="13"/>
                  </a:moveTo>
                  <a:cubicBezTo>
                    <a:pt x="5704" y="13"/>
                    <a:pt x="5739" y="22"/>
                    <a:pt x="5770" y="40"/>
                  </a:cubicBezTo>
                  <a:cubicBezTo>
                    <a:pt x="5848" y="84"/>
                    <a:pt x="5889" y="180"/>
                    <a:pt x="5889" y="305"/>
                  </a:cubicBezTo>
                  <a:lnTo>
                    <a:pt x="5889" y="6140"/>
                  </a:lnTo>
                  <a:cubicBezTo>
                    <a:pt x="5889" y="6405"/>
                    <a:pt x="5705" y="6728"/>
                    <a:pt x="5474" y="6860"/>
                  </a:cubicBezTo>
                  <a:lnTo>
                    <a:pt x="422" y="9777"/>
                  </a:lnTo>
                  <a:cubicBezTo>
                    <a:pt x="358" y="9813"/>
                    <a:pt x="296" y="9832"/>
                    <a:pt x="240" y="9832"/>
                  </a:cubicBezTo>
                  <a:cubicBezTo>
                    <a:pt x="201" y="9832"/>
                    <a:pt x="165" y="9822"/>
                    <a:pt x="132" y="9804"/>
                  </a:cubicBezTo>
                  <a:cubicBezTo>
                    <a:pt x="58" y="9760"/>
                    <a:pt x="14" y="9665"/>
                    <a:pt x="14" y="9539"/>
                  </a:cubicBezTo>
                  <a:lnTo>
                    <a:pt x="14" y="3705"/>
                  </a:lnTo>
                  <a:cubicBezTo>
                    <a:pt x="14" y="3444"/>
                    <a:pt x="201" y="3121"/>
                    <a:pt x="429" y="2988"/>
                  </a:cubicBezTo>
                  <a:lnTo>
                    <a:pt x="5481" y="70"/>
                  </a:lnTo>
                  <a:cubicBezTo>
                    <a:pt x="5547" y="32"/>
                    <a:pt x="5610" y="13"/>
                    <a:pt x="5666" y="13"/>
                  </a:cubicBezTo>
                  <a:close/>
                  <a:moveTo>
                    <a:pt x="5664" y="0"/>
                  </a:moveTo>
                  <a:cubicBezTo>
                    <a:pt x="5606" y="0"/>
                    <a:pt x="5542" y="20"/>
                    <a:pt x="5474" y="61"/>
                  </a:cubicBezTo>
                  <a:lnTo>
                    <a:pt x="422" y="2978"/>
                  </a:lnTo>
                  <a:cubicBezTo>
                    <a:pt x="190" y="3110"/>
                    <a:pt x="0" y="3436"/>
                    <a:pt x="0" y="3705"/>
                  </a:cubicBezTo>
                  <a:lnTo>
                    <a:pt x="0" y="9539"/>
                  </a:lnTo>
                  <a:cubicBezTo>
                    <a:pt x="0" y="9672"/>
                    <a:pt x="44" y="9771"/>
                    <a:pt x="126" y="9818"/>
                  </a:cubicBezTo>
                  <a:cubicBezTo>
                    <a:pt x="160" y="9835"/>
                    <a:pt x="198" y="9845"/>
                    <a:pt x="239" y="9845"/>
                  </a:cubicBezTo>
                  <a:cubicBezTo>
                    <a:pt x="300" y="9845"/>
                    <a:pt x="364" y="9824"/>
                    <a:pt x="429" y="9788"/>
                  </a:cubicBezTo>
                  <a:lnTo>
                    <a:pt x="5481" y="6871"/>
                  </a:lnTo>
                  <a:cubicBezTo>
                    <a:pt x="5715" y="6738"/>
                    <a:pt x="5902" y="6408"/>
                    <a:pt x="5902" y="6140"/>
                  </a:cubicBezTo>
                  <a:lnTo>
                    <a:pt x="5902" y="305"/>
                  </a:lnTo>
                  <a:cubicBezTo>
                    <a:pt x="5902" y="176"/>
                    <a:pt x="5858" y="78"/>
                    <a:pt x="5776" y="30"/>
                  </a:cubicBezTo>
                  <a:cubicBezTo>
                    <a:pt x="5743" y="10"/>
                    <a:pt x="5705" y="0"/>
                    <a:pt x="5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7727223" y="2043773"/>
              <a:ext cx="86671" cy="133826"/>
            </a:xfrm>
            <a:custGeom>
              <a:rect b="b" l="l" r="r" t="t"/>
              <a:pathLst>
                <a:path extrusionOk="0" h="3031" w="1963">
                  <a:moveTo>
                    <a:pt x="1731" y="0"/>
                  </a:moveTo>
                  <a:cubicBezTo>
                    <a:pt x="1675" y="0"/>
                    <a:pt x="1612" y="18"/>
                    <a:pt x="1545" y="57"/>
                  </a:cubicBezTo>
                  <a:lnTo>
                    <a:pt x="419" y="706"/>
                  </a:lnTo>
                  <a:cubicBezTo>
                    <a:pt x="188" y="839"/>
                    <a:pt x="1" y="1165"/>
                    <a:pt x="1" y="1430"/>
                  </a:cubicBezTo>
                  <a:lnTo>
                    <a:pt x="1" y="2732"/>
                  </a:lnTo>
                  <a:cubicBezTo>
                    <a:pt x="1" y="2921"/>
                    <a:pt x="95" y="3030"/>
                    <a:pt x="233" y="3030"/>
                  </a:cubicBezTo>
                  <a:cubicBezTo>
                    <a:pt x="289" y="3030"/>
                    <a:pt x="352" y="3012"/>
                    <a:pt x="419" y="2974"/>
                  </a:cubicBezTo>
                  <a:lnTo>
                    <a:pt x="1545" y="2325"/>
                  </a:lnTo>
                  <a:cubicBezTo>
                    <a:pt x="1776" y="2188"/>
                    <a:pt x="1962" y="1865"/>
                    <a:pt x="1962" y="1600"/>
                  </a:cubicBezTo>
                  <a:lnTo>
                    <a:pt x="1962" y="298"/>
                  </a:lnTo>
                  <a:cubicBezTo>
                    <a:pt x="1962" y="109"/>
                    <a:pt x="1868" y="0"/>
                    <a:pt x="1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7553837" y="2102540"/>
              <a:ext cx="130338" cy="91881"/>
            </a:xfrm>
            <a:custGeom>
              <a:rect b="b" l="l" r="r" t="t"/>
              <a:pathLst>
                <a:path extrusionOk="0" h="2081" w="2952">
                  <a:moveTo>
                    <a:pt x="2833" y="0"/>
                  </a:moveTo>
                  <a:cubicBezTo>
                    <a:pt x="2805" y="0"/>
                    <a:pt x="2774" y="9"/>
                    <a:pt x="2741" y="27"/>
                  </a:cubicBezTo>
                  <a:lnTo>
                    <a:pt x="212" y="1486"/>
                  </a:lnTo>
                  <a:cubicBezTo>
                    <a:pt x="96" y="1551"/>
                    <a:pt x="1" y="1714"/>
                    <a:pt x="1" y="1847"/>
                  </a:cubicBezTo>
                  <a:lnTo>
                    <a:pt x="1" y="1932"/>
                  </a:lnTo>
                  <a:cubicBezTo>
                    <a:pt x="1" y="2025"/>
                    <a:pt x="48" y="2080"/>
                    <a:pt x="117" y="2080"/>
                  </a:cubicBezTo>
                  <a:cubicBezTo>
                    <a:pt x="146" y="2080"/>
                    <a:pt x="178" y="2071"/>
                    <a:pt x="212" y="2051"/>
                  </a:cubicBezTo>
                  <a:lnTo>
                    <a:pt x="2741" y="592"/>
                  </a:lnTo>
                  <a:cubicBezTo>
                    <a:pt x="2856" y="528"/>
                    <a:pt x="2952" y="364"/>
                    <a:pt x="2952" y="231"/>
                  </a:cubicBezTo>
                  <a:lnTo>
                    <a:pt x="2952" y="150"/>
                  </a:lnTo>
                  <a:cubicBezTo>
                    <a:pt x="2952" y="55"/>
                    <a:pt x="2903"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7553837" y="2152520"/>
              <a:ext cx="130338" cy="91837"/>
            </a:xfrm>
            <a:custGeom>
              <a:rect b="b" l="l" r="r" t="t"/>
              <a:pathLst>
                <a:path extrusionOk="0" h="2080" w="2952">
                  <a:moveTo>
                    <a:pt x="2834" y="1"/>
                  </a:moveTo>
                  <a:cubicBezTo>
                    <a:pt x="2806" y="1"/>
                    <a:pt x="2774" y="10"/>
                    <a:pt x="2741" y="28"/>
                  </a:cubicBezTo>
                  <a:lnTo>
                    <a:pt x="212" y="1486"/>
                  </a:lnTo>
                  <a:cubicBezTo>
                    <a:pt x="96" y="1551"/>
                    <a:pt x="1" y="1715"/>
                    <a:pt x="1" y="1847"/>
                  </a:cubicBezTo>
                  <a:lnTo>
                    <a:pt x="1" y="1932"/>
                  </a:lnTo>
                  <a:cubicBezTo>
                    <a:pt x="1" y="2026"/>
                    <a:pt x="48" y="2080"/>
                    <a:pt x="117" y="2080"/>
                  </a:cubicBezTo>
                  <a:cubicBezTo>
                    <a:pt x="146" y="2080"/>
                    <a:pt x="178" y="2071"/>
                    <a:pt x="212" y="2051"/>
                  </a:cubicBezTo>
                  <a:lnTo>
                    <a:pt x="2741" y="593"/>
                  </a:lnTo>
                  <a:cubicBezTo>
                    <a:pt x="2856" y="524"/>
                    <a:pt x="2952" y="364"/>
                    <a:pt x="2952" y="232"/>
                  </a:cubicBezTo>
                  <a:lnTo>
                    <a:pt x="2952" y="150"/>
                  </a:lnTo>
                  <a:cubicBezTo>
                    <a:pt x="2952" y="55"/>
                    <a:pt x="2903" y="1"/>
                    <a:pt x="28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7553837" y="2202501"/>
              <a:ext cx="130338" cy="91881"/>
            </a:xfrm>
            <a:custGeom>
              <a:rect b="b" l="l" r="r" t="t"/>
              <a:pathLst>
                <a:path extrusionOk="0" h="2081" w="2952">
                  <a:moveTo>
                    <a:pt x="2833" y="1"/>
                  </a:moveTo>
                  <a:cubicBezTo>
                    <a:pt x="2805" y="1"/>
                    <a:pt x="2774" y="9"/>
                    <a:pt x="2741" y="28"/>
                  </a:cubicBezTo>
                  <a:lnTo>
                    <a:pt x="212" y="1483"/>
                  </a:lnTo>
                  <a:cubicBezTo>
                    <a:pt x="96" y="1551"/>
                    <a:pt x="1" y="1714"/>
                    <a:pt x="1" y="1847"/>
                  </a:cubicBezTo>
                  <a:lnTo>
                    <a:pt x="1" y="1932"/>
                  </a:lnTo>
                  <a:cubicBezTo>
                    <a:pt x="1" y="2026"/>
                    <a:pt x="48" y="2080"/>
                    <a:pt x="117" y="2080"/>
                  </a:cubicBezTo>
                  <a:cubicBezTo>
                    <a:pt x="146" y="2080"/>
                    <a:pt x="178" y="2071"/>
                    <a:pt x="212" y="2051"/>
                  </a:cubicBezTo>
                  <a:lnTo>
                    <a:pt x="2741" y="592"/>
                  </a:lnTo>
                  <a:cubicBezTo>
                    <a:pt x="2856" y="525"/>
                    <a:pt x="2952" y="365"/>
                    <a:pt x="2952" y="228"/>
                  </a:cubicBezTo>
                  <a:lnTo>
                    <a:pt x="2952" y="150"/>
                  </a:lnTo>
                  <a:cubicBezTo>
                    <a:pt x="2952" y="56"/>
                    <a:pt x="2903"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7553837" y="2209698"/>
              <a:ext cx="204205" cy="134665"/>
            </a:xfrm>
            <a:custGeom>
              <a:rect b="b" l="l" r="r" t="t"/>
              <a:pathLst>
                <a:path extrusionOk="0" h="3050" w="4625">
                  <a:moveTo>
                    <a:pt x="4506" y="1"/>
                  </a:moveTo>
                  <a:cubicBezTo>
                    <a:pt x="4478" y="1"/>
                    <a:pt x="4447" y="10"/>
                    <a:pt x="4414" y="28"/>
                  </a:cubicBezTo>
                  <a:lnTo>
                    <a:pt x="212" y="2452"/>
                  </a:lnTo>
                  <a:cubicBezTo>
                    <a:pt x="96" y="2521"/>
                    <a:pt x="1" y="2684"/>
                    <a:pt x="1" y="2816"/>
                  </a:cubicBezTo>
                  <a:lnTo>
                    <a:pt x="1" y="2898"/>
                  </a:lnTo>
                  <a:cubicBezTo>
                    <a:pt x="1" y="2994"/>
                    <a:pt x="48" y="3049"/>
                    <a:pt x="117"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7553837" y="2259723"/>
              <a:ext cx="204205" cy="134621"/>
            </a:xfrm>
            <a:custGeom>
              <a:rect b="b" l="l" r="r" t="t"/>
              <a:pathLst>
                <a:path extrusionOk="0" h="3049" w="4625">
                  <a:moveTo>
                    <a:pt x="4506" y="0"/>
                  </a:moveTo>
                  <a:cubicBezTo>
                    <a:pt x="4478" y="0"/>
                    <a:pt x="4447" y="9"/>
                    <a:pt x="4414" y="27"/>
                  </a:cubicBezTo>
                  <a:lnTo>
                    <a:pt x="212" y="2452"/>
                  </a:lnTo>
                  <a:cubicBezTo>
                    <a:pt x="96" y="2519"/>
                    <a:pt x="1" y="2683"/>
                    <a:pt x="1" y="2816"/>
                  </a:cubicBezTo>
                  <a:lnTo>
                    <a:pt x="1" y="2897"/>
                  </a:lnTo>
                  <a:cubicBezTo>
                    <a:pt x="1" y="2993"/>
                    <a:pt x="49" y="3049"/>
                    <a:pt x="118" y="3049"/>
                  </a:cubicBezTo>
                  <a:cubicBezTo>
                    <a:pt x="146" y="3049"/>
                    <a:pt x="178" y="3039"/>
                    <a:pt x="212" y="3020"/>
                  </a:cubicBezTo>
                  <a:lnTo>
                    <a:pt x="4414" y="592"/>
                  </a:lnTo>
                  <a:cubicBezTo>
                    <a:pt x="4529" y="527"/>
                    <a:pt x="4625" y="364"/>
                    <a:pt x="4625" y="231"/>
                  </a:cubicBezTo>
                  <a:lnTo>
                    <a:pt x="4625" y="150"/>
                  </a:lnTo>
                  <a:cubicBezTo>
                    <a:pt x="4625" y="55"/>
                    <a:pt x="4576" y="0"/>
                    <a:pt x="450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7150680" y="3115266"/>
              <a:ext cx="240808" cy="174093"/>
            </a:xfrm>
            <a:custGeom>
              <a:rect b="b" l="l" r="r" t="t"/>
              <a:pathLst>
                <a:path extrusionOk="0" h="3943" w="5454">
                  <a:moveTo>
                    <a:pt x="5290" y="0"/>
                  </a:moveTo>
                  <a:cubicBezTo>
                    <a:pt x="5251" y="0"/>
                    <a:pt x="5207" y="13"/>
                    <a:pt x="5161" y="39"/>
                  </a:cubicBezTo>
                  <a:lnTo>
                    <a:pt x="289" y="2854"/>
                  </a:lnTo>
                  <a:cubicBezTo>
                    <a:pt x="129" y="2946"/>
                    <a:pt x="0" y="3171"/>
                    <a:pt x="0" y="3358"/>
                  </a:cubicBezTo>
                  <a:lnTo>
                    <a:pt x="0" y="3735"/>
                  </a:lnTo>
                  <a:cubicBezTo>
                    <a:pt x="0" y="3866"/>
                    <a:pt x="65" y="3942"/>
                    <a:pt x="160" y="3942"/>
                  </a:cubicBezTo>
                  <a:cubicBezTo>
                    <a:pt x="199" y="3942"/>
                    <a:pt x="243" y="3929"/>
                    <a:pt x="289" y="3902"/>
                  </a:cubicBezTo>
                  <a:lnTo>
                    <a:pt x="5161" y="1090"/>
                  </a:lnTo>
                  <a:cubicBezTo>
                    <a:pt x="5321" y="998"/>
                    <a:pt x="5453" y="770"/>
                    <a:pt x="5453" y="587"/>
                  </a:cubicBezTo>
                  <a:lnTo>
                    <a:pt x="5453" y="210"/>
                  </a:lnTo>
                  <a:cubicBezTo>
                    <a:pt x="5453" y="77"/>
                    <a:pt x="5386" y="0"/>
                    <a:pt x="52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7137611" y="2765622"/>
              <a:ext cx="260014" cy="434152"/>
            </a:xfrm>
            <a:custGeom>
              <a:rect b="b" l="l" r="r" t="t"/>
              <a:pathLst>
                <a:path extrusionOk="0" h="9833" w="5889">
                  <a:moveTo>
                    <a:pt x="5657" y="1"/>
                  </a:moveTo>
                  <a:cubicBezTo>
                    <a:pt x="5601" y="1"/>
                    <a:pt x="5537" y="19"/>
                    <a:pt x="5470" y="57"/>
                  </a:cubicBezTo>
                  <a:lnTo>
                    <a:pt x="419" y="2974"/>
                  </a:lnTo>
                  <a:cubicBezTo>
                    <a:pt x="187" y="3111"/>
                    <a:pt x="0" y="3434"/>
                    <a:pt x="0" y="3702"/>
                  </a:cubicBezTo>
                  <a:lnTo>
                    <a:pt x="0" y="9533"/>
                  </a:lnTo>
                  <a:cubicBezTo>
                    <a:pt x="0" y="9723"/>
                    <a:pt x="93" y="9832"/>
                    <a:pt x="230" y="9832"/>
                  </a:cubicBezTo>
                  <a:cubicBezTo>
                    <a:pt x="287" y="9832"/>
                    <a:pt x="351" y="9814"/>
                    <a:pt x="419" y="9774"/>
                  </a:cubicBezTo>
                  <a:lnTo>
                    <a:pt x="5470" y="6857"/>
                  </a:lnTo>
                  <a:cubicBezTo>
                    <a:pt x="5702" y="6724"/>
                    <a:pt x="5889" y="6401"/>
                    <a:pt x="5889" y="6133"/>
                  </a:cubicBezTo>
                  <a:lnTo>
                    <a:pt x="5889" y="299"/>
                  </a:lnTo>
                  <a:cubicBezTo>
                    <a:pt x="5889" y="110"/>
                    <a:pt x="5794" y="1"/>
                    <a:pt x="565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7137302" y="2765313"/>
              <a:ext cx="260632" cy="434726"/>
            </a:xfrm>
            <a:custGeom>
              <a:rect b="b" l="l" r="r" t="t"/>
              <a:pathLst>
                <a:path extrusionOk="0" h="9846" w="5903">
                  <a:moveTo>
                    <a:pt x="5664" y="14"/>
                  </a:moveTo>
                  <a:cubicBezTo>
                    <a:pt x="5702" y="14"/>
                    <a:pt x="5738" y="23"/>
                    <a:pt x="5770" y="41"/>
                  </a:cubicBezTo>
                  <a:cubicBezTo>
                    <a:pt x="5849" y="88"/>
                    <a:pt x="5889" y="180"/>
                    <a:pt x="5889" y="306"/>
                  </a:cubicBezTo>
                  <a:lnTo>
                    <a:pt x="5889" y="6140"/>
                  </a:lnTo>
                  <a:cubicBezTo>
                    <a:pt x="5889" y="6405"/>
                    <a:pt x="5702" y="6728"/>
                    <a:pt x="5474" y="6860"/>
                  </a:cubicBezTo>
                  <a:lnTo>
                    <a:pt x="422" y="9777"/>
                  </a:lnTo>
                  <a:cubicBezTo>
                    <a:pt x="358" y="9814"/>
                    <a:pt x="295" y="9832"/>
                    <a:pt x="238" y="9832"/>
                  </a:cubicBezTo>
                  <a:cubicBezTo>
                    <a:pt x="199" y="9832"/>
                    <a:pt x="164" y="9823"/>
                    <a:pt x="133" y="9805"/>
                  </a:cubicBezTo>
                  <a:cubicBezTo>
                    <a:pt x="55" y="9760"/>
                    <a:pt x="14" y="9666"/>
                    <a:pt x="14" y="9540"/>
                  </a:cubicBezTo>
                  <a:lnTo>
                    <a:pt x="14" y="3709"/>
                  </a:lnTo>
                  <a:cubicBezTo>
                    <a:pt x="14" y="3444"/>
                    <a:pt x="201" y="3121"/>
                    <a:pt x="429" y="2988"/>
                  </a:cubicBezTo>
                  <a:lnTo>
                    <a:pt x="5481" y="71"/>
                  </a:lnTo>
                  <a:cubicBezTo>
                    <a:pt x="5546" y="33"/>
                    <a:pt x="5608" y="14"/>
                    <a:pt x="5664" y="14"/>
                  </a:cubicBezTo>
                  <a:close/>
                  <a:moveTo>
                    <a:pt x="5664" y="1"/>
                  </a:moveTo>
                  <a:cubicBezTo>
                    <a:pt x="5606" y="1"/>
                    <a:pt x="5540" y="21"/>
                    <a:pt x="5474" y="61"/>
                  </a:cubicBezTo>
                  <a:lnTo>
                    <a:pt x="422" y="2978"/>
                  </a:lnTo>
                  <a:cubicBezTo>
                    <a:pt x="187" y="3110"/>
                    <a:pt x="1" y="3441"/>
                    <a:pt x="1" y="3709"/>
                  </a:cubicBezTo>
                  <a:lnTo>
                    <a:pt x="1" y="9540"/>
                  </a:lnTo>
                  <a:cubicBezTo>
                    <a:pt x="1" y="9672"/>
                    <a:pt x="45" y="9771"/>
                    <a:pt x="126" y="9818"/>
                  </a:cubicBezTo>
                  <a:cubicBezTo>
                    <a:pt x="161" y="9835"/>
                    <a:pt x="198" y="9846"/>
                    <a:pt x="239" y="9846"/>
                  </a:cubicBezTo>
                  <a:cubicBezTo>
                    <a:pt x="296" y="9846"/>
                    <a:pt x="361" y="9826"/>
                    <a:pt x="429" y="9788"/>
                  </a:cubicBezTo>
                  <a:lnTo>
                    <a:pt x="5481" y="6871"/>
                  </a:lnTo>
                  <a:cubicBezTo>
                    <a:pt x="5712" y="6738"/>
                    <a:pt x="5902" y="6408"/>
                    <a:pt x="5902" y="6140"/>
                  </a:cubicBezTo>
                  <a:lnTo>
                    <a:pt x="5902" y="306"/>
                  </a:lnTo>
                  <a:cubicBezTo>
                    <a:pt x="5902" y="177"/>
                    <a:pt x="5858" y="78"/>
                    <a:pt x="5777" y="30"/>
                  </a:cubicBezTo>
                  <a:cubicBezTo>
                    <a:pt x="5743" y="11"/>
                    <a:pt x="5705" y="1"/>
                    <a:pt x="56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7337092" y="2800458"/>
              <a:ext cx="86804" cy="133826"/>
            </a:xfrm>
            <a:custGeom>
              <a:rect b="b" l="l" r="r" t="t"/>
              <a:pathLst>
                <a:path extrusionOk="0" h="3031" w="1966">
                  <a:moveTo>
                    <a:pt x="1734" y="1"/>
                  </a:moveTo>
                  <a:cubicBezTo>
                    <a:pt x="1678" y="1"/>
                    <a:pt x="1615" y="19"/>
                    <a:pt x="1548" y="57"/>
                  </a:cubicBezTo>
                  <a:lnTo>
                    <a:pt x="422" y="707"/>
                  </a:lnTo>
                  <a:cubicBezTo>
                    <a:pt x="191" y="842"/>
                    <a:pt x="1" y="1165"/>
                    <a:pt x="1" y="1434"/>
                  </a:cubicBezTo>
                  <a:lnTo>
                    <a:pt x="1" y="2733"/>
                  </a:lnTo>
                  <a:cubicBezTo>
                    <a:pt x="1" y="2921"/>
                    <a:pt x="97" y="3031"/>
                    <a:pt x="235" y="3031"/>
                  </a:cubicBezTo>
                  <a:cubicBezTo>
                    <a:pt x="292" y="3031"/>
                    <a:pt x="355" y="3013"/>
                    <a:pt x="422" y="2974"/>
                  </a:cubicBezTo>
                  <a:lnTo>
                    <a:pt x="1548" y="2325"/>
                  </a:lnTo>
                  <a:cubicBezTo>
                    <a:pt x="1779" y="2192"/>
                    <a:pt x="1966" y="1865"/>
                    <a:pt x="1966" y="1600"/>
                  </a:cubicBezTo>
                  <a:lnTo>
                    <a:pt x="1966" y="299"/>
                  </a:lnTo>
                  <a:cubicBezTo>
                    <a:pt x="1966" y="110"/>
                    <a:pt x="1871" y="1"/>
                    <a:pt x="1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7163838" y="2859225"/>
              <a:ext cx="130206" cy="91881"/>
            </a:xfrm>
            <a:custGeom>
              <a:rect b="b" l="l" r="r" t="t"/>
              <a:pathLst>
                <a:path extrusionOk="0" h="2081" w="2949">
                  <a:moveTo>
                    <a:pt x="2833" y="1"/>
                  </a:moveTo>
                  <a:cubicBezTo>
                    <a:pt x="2806" y="1"/>
                    <a:pt x="2775" y="10"/>
                    <a:pt x="2742" y="29"/>
                  </a:cubicBezTo>
                  <a:lnTo>
                    <a:pt x="209" y="1487"/>
                  </a:lnTo>
                  <a:cubicBezTo>
                    <a:pt x="93" y="1551"/>
                    <a:pt x="1" y="1714"/>
                    <a:pt x="1" y="1847"/>
                  </a:cubicBezTo>
                  <a:lnTo>
                    <a:pt x="1" y="1932"/>
                  </a:lnTo>
                  <a:cubicBezTo>
                    <a:pt x="1" y="2026"/>
                    <a:pt x="47" y="2080"/>
                    <a:pt x="115" y="2080"/>
                  </a:cubicBezTo>
                  <a:cubicBezTo>
                    <a:pt x="143" y="2080"/>
                    <a:pt x="175" y="2071"/>
                    <a:pt x="209" y="2051"/>
                  </a:cubicBezTo>
                  <a:lnTo>
                    <a:pt x="2742" y="592"/>
                  </a:lnTo>
                  <a:cubicBezTo>
                    <a:pt x="2857" y="528"/>
                    <a:pt x="2949" y="365"/>
                    <a:pt x="2949" y="233"/>
                  </a:cubicBezTo>
                  <a:lnTo>
                    <a:pt x="2949" y="151"/>
                  </a:lnTo>
                  <a:cubicBezTo>
                    <a:pt x="2949" y="56"/>
                    <a:pt x="2902"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7163838" y="2909250"/>
              <a:ext cx="130206" cy="91837"/>
            </a:xfrm>
            <a:custGeom>
              <a:rect b="b" l="l" r="r" t="t"/>
              <a:pathLst>
                <a:path extrusionOk="0" h="2080" w="2949">
                  <a:moveTo>
                    <a:pt x="2833" y="0"/>
                  </a:moveTo>
                  <a:cubicBezTo>
                    <a:pt x="2805" y="0"/>
                    <a:pt x="2775" y="9"/>
                    <a:pt x="2742" y="27"/>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7163838" y="2959231"/>
              <a:ext cx="130206" cy="91837"/>
            </a:xfrm>
            <a:custGeom>
              <a:rect b="b" l="l" r="r" t="t"/>
              <a:pathLst>
                <a:path extrusionOk="0" h="2080" w="2949">
                  <a:moveTo>
                    <a:pt x="2833" y="0"/>
                  </a:moveTo>
                  <a:cubicBezTo>
                    <a:pt x="2806" y="0"/>
                    <a:pt x="2775" y="9"/>
                    <a:pt x="2742" y="28"/>
                  </a:cubicBezTo>
                  <a:lnTo>
                    <a:pt x="209" y="1486"/>
                  </a:lnTo>
                  <a:cubicBezTo>
                    <a:pt x="93" y="1550"/>
                    <a:pt x="1" y="1714"/>
                    <a:pt x="1" y="1847"/>
                  </a:cubicBezTo>
                  <a:lnTo>
                    <a:pt x="1" y="1931"/>
                  </a:lnTo>
                  <a:cubicBezTo>
                    <a:pt x="1" y="2025"/>
                    <a:pt x="47" y="2080"/>
                    <a:pt x="115" y="2080"/>
                  </a:cubicBezTo>
                  <a:cubicBezTo>
                    <a:pt x="143" y="2080"/>
                    <a:pt x="175" y="2070"/>
                    <a:pt x="209" y="2051"/>
                  </a:cubicBezTo>
                  <a:lnTo>
                    <a:pt x="2742" y="592"/>
                  </a:lnTo>
                  <a:cubicBezTo>
                    <a:pt x="2857" y="524"/>
                    <a:pt x="2949" y="364"/>
                    <a:pt x="2949" y="232"/>
                  </a:cubicBezTo>
                  <a:lnTo>
                    <a:pt x="2949" y="150"/>
                  </a:lnTo>
                  <a:cubicBezTo>
                    <a:pt x="2949" y="55"/>
                    <a:pt x="2902"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7163838" y="2966428"/>
              <a:ext cx="204205" cy="134621"/>
            </a:xfrm>
            <a:custGeom>
              <a:rect b="b" l="l" r="r" t="t"/>
              <a:pathLst>
                <a:path extrusionOk="0" h="3049" w="4625">
                  <a:moveTo>
                    <a:pt x="4507" y="0"/>
                  </a:moveTo>
                  <a:cubicBezTo>
                    <a:pt x="4479" y="0"/>
                    <a:pt x="4447" y="9"/>
                    <a:pt x="4414" y="28"/>
                  </a:cubicBezTo>
                  <a:lnTo>
                    <a:pt x="209" y="2451"/>
                  </a:lnTo>
                  <a:cubicBezTo>
                    <a:pt x="93" y="2520"/>
                    <a:pt x="1" y="2683"/>
                    <a:pt x="1" y="2815"/>
                  </a:cubicBezTo>
                  <a:lnTo>
                    <a:pt x="1" y="2900"/>
                  </a:lnTo>
                  <a:cubicBezTo>
                    <a:pt x="1" y="2994"/>
                    <a:pt x="47" y="3049"/>
                    <a:pt x="115" y="3049"/>
                  </a:cubicBezTo>
                  <a:cubicBezTo>
                    <a:pt x="143" y="3049"/>
                    <a:pt x="175" y="3039"/>
                    <a:pt x="209" y="3019"/>
                  </a:cubicBezTo>
                  <a:lnTo>
                    <a:pt x="4414" y="592"/>
                  </a:lnTo>
                  <a:cubicBezTo>
                    <a:pt x="4530" y="527"/>
                    <a:pt x="4625" y="364"/>
                    <a:pt x="4625" y="232"/>
                  </a:cubicBezTo>
                  <a:lnTo>
                    <a:pt x="4625" y="150"/>
                  </a:lnTo>
                  <a:cubicBezTo>
                    <a:pt x="4625" y="55"/>
                    <a:pt x="4576" y="0"/>
                    <a:pt x="450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7163838" y="3016408"/>
              <a:ext cx="204205" cy="134621"/>
            </a:xfrm>
            <a:custGeom>
              <a:rect b="b" l="l" r="r" t="t"/>
              <a:pathLst>
                <a:path extrusionOk="0" h="3049" w="4625">
                  <a:moveTo>
                    <a:pt x="4506" y="1"/>
                  </a:moveTo>
                  <a:cubicBezTo>
                    <a:pt x="4478" y="1"/>
                    <a:pt x="4447" y="9"/>
                    <a:pt x="4414" y="28"/>
                  </a:cubicBezTo>
                  <a:lnTo>
                    <a:pt x="209" y="2452"/>
                  </a:lnTo>
                  <a:cubicBezTo>
                    <a:pt x="93" y="2520"/>
                    <a:pt x="1" y="2683"/>
                    <a:pt x="1" y="2816"/>
                  </a:cubicBezTo>
                  <a:lnTo>
                    <a:pt x="1" y="2897"/>
                  </a:lnTo>
                  <a:cubicBezTo>
                    <a:pt x="1" y="2993"/>
                    <a:pt x="47" y="3049"/>
                    <a:pt x="116" y="3049"/>
                  </a:cubicBezTo>
                  <a:cubicBezTo>
                    <a:pt x="144" y="3049"/>
                    <a:pt x="175" y="3040"/>
                    <a:pt x="209" y="3020"/>
                  </a:cubicBezTo>
                  <a:lnTo>
                    <a:pt x="4414" y="592"/>
                  </a:lnTo>
                  <a:cubicBezTo>
                    <a:pt x="4530" y="528"/>
                    <a:pt x="4625" y="365"/>
                    <a:pt x="4625" y="232"/>
                  </a:cubicBezTo>
                  <a:lnTo>
                    <a:pt x="4625" y="150"/>
                  </a:lnTo>
                  <a:cubicBezTo>
                    <a:pt x="4625" y="56"/>
                    <a:pt x="4576" y="1"/>
                    <a:pt x="45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7540679" y="2890088"/>
              <a:ext cx="240808" cy="174049"/>
            </a:xfrm>
            <a:custGeom>
              <a:rect b="b" l="l" r="r" t="t"/>
              <a:pathLst>
                <a:path extrusionOk="0" h="3942" w="5454">
                  <a:moveTo>
                    <a:pt x="5292" y="1"/>
                  </a:moveTo>
                  <a:cubicBezTo>
                    <a:pt x="5254" y="1"/>
                    <a:pt x="5210" y="13"/>
                    <a:pt x="5164" y="39"/>
                  </a:cubicBezTo>
                  <a:lnTo>
                    <a:pt x="292" y="2854"/>
                  </a:lnTo>
                  <a:cubicBezTo>
                    <a:pt x="132" y="2947"/>
                    <a:pt x="0" y="3171"/>
                    <a:pt x="0" y="3358"/>
                  </a:cubicBezTo>
                  <a:lnTo>
                    <a:pt x="0" y="3736"/>
                  </a:lnTo>
                  <a:cubicBezTo>
                    <a:pt x="0" y="3866"/>
                    <a:pt x="67" y="3941"/>
                    <a:pt x="162" y="3941"/>
                  </a:cubicBezTo>
                  <a:cubicBezTo>
                    <a:pt x="202" y="3941"/>
                    <a:pt x="246" y="3929"/>
                    <a:pt x="292" y="3902"/>
                  </a:cubicBezTo>
                  <a:lnTo>
                    <a:pt x="5164" y="1090"/>
                  </a:lnTo>
                  <a:cubicBezTo>
                    <a:pt x="5324" y="998"/>
                    <a:pt x="5453" y="771"/>
                    <a:pt x="5453" y="587"/>
                  </a:cubicBezTo>
                  <a:lnTo>
                    <a:pt x="5453" y="210"/>
                  </a:lnTo>
                  <a:cubicBezTo>
                    <a:pt x="5453" y="77"/>
                    <a:pt x="5388" y="1"/>
                    <a:pt x="52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7527566" y="2540488"/>
              <a:ext cx="260058" cy="434063"/>
            </a:xfrm>
            <a:custGeom>
              <a:rect b="b" l="l" r="r" t="t"/>
              <a:pathLst>
                <a:path extrusionOk="0" h="9831" w="5890">
                  <a:moveTo>
                    <a:pt x="5657" y="0"/>
                  </a:moveTo>
                  <a:cubicBezTo>
                    <a:pt x="5601" y="0"/>
                    <a:pt x="5538" y="18"/>
                    <a:pt x="5471" y="57"/>
                  </a:cubicBezTo>
                  <a:lnTo>
                    <a:pt x="419" y="2974"/>
                  </a:lnTo>
                  <a:cubicBezTo>
                    <a:pt x="188" y="3107"/>
                    <a:pt x="1" y="3433"/>
                    <a:pt x="1" y="3698"/>
                  </a:cubicBezTo>
                  <a:lnTo>
                    <a:pt x="1" y="9532"/>
                  </a:lnTo>
                  <a:cubicBezTo>
                    <a:pt x="1" y="9722"/>
                    <a:pt x="94" y="9830"/>
                    <a:pt x="231" y="9830"/>
                  </a:cubicBezTo>
                  <a:cubicBezTo>
                    <a:pt x="288" y="9830"/>
                    <a:pt x="352" y="9812"/>
                    <a:pt x="419" y="9773"/>
                  </a:cubicBezTo>
                  <a:lnTo>
                    <a:pt x="5471" y="6856"/>
                  </a:lnTo>
                  <a:cubicBezTo>
                    <a:pt x="5703" y="6724"/>
                    <a:pt x="5890" y="6401"/>
                    <a:pt x="5890" y="6132"/>
                  </a:cubicBezTo>
                  <a:lnTo>
                    <a:pt x="5890" y="298"/>
                  </a:lnTo>
                  <a:cubicBezTo>
                    <a:pt x="5890" y="110"/>
                    <a:pt x="5795" y="0"/>
                    <a:pt x="56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527301" y="2540179"/>
              <a:ext cx="260632" cy="434726"/>
            </a:xfrm>
            <a:custGeom>
              <a:rect b="b" l="l" r="r" t="t"/>
              <a:pathLst>
                <a:path extrusionOk="0" h="9846" w="5903">
                  <a:moveTo>
                    <a:pt x="5666" y="13"/>
                  </a:moveTo>
                  <a:cubicBezTo>
                    <a:pt x="5704" y="13"/>
                    <a:pt x="5739" y="22"/>
                    <a:pt x="5770" y="40"/>
                  </a:cubicBezTo>
                  <a:cubicBezTo>
                    <a:pt x="5848" y="84"/>
                    <a:pt x="5889" y="179"/>
                    <a:pt x="5889" y="305"/>
                  </a:cubicBezTo>
                  <a:lnTo>
                    <a:pt x="5889" y="6139"/>
                  </a:lnTo>
                  <a:cubicBezTo>
                    <a:pt x="5889" y="6404"/>
                    <a:pt x="5705" y="6727"/>
                    <a:pt x="5474" y="6856"/>
                  </a:cubicBezTo>
                  <a:lnTo>
                    <a:pt x="422" y="9773"/>
                  </a:lnTo>
                  <a:cubicBezTo>
                    <a:pt x="357" y="9812"/>
                    <a:pt x="294" y="9831"/>
                    <a:pt x="238" y="9831"/>
                  </a:cubicBezTo>
                  <a:cubicBezTo>
                    <a:pt x="200" y="9831"/>
                    <a:pt x="164" y="9822"/>
                    <a:pt x="132" y="9804"/>
                  </a:cubicBezTo>
                  <a:cubicBezTo>
                    <a:pt x="58" y="9760"/>
                    <a:pt x="14" y="9665"/>
                    <a:pt x="14" y="9539"/>
                  </a:cubicBezTo>
                  <a:lnTo>
                    <a:pt x="14" y="3705"/>
                  </a:lnTo>
                  <a:cubicBezTo>
                    <a:pt x="14" y="3443"/>
                    <a:pt x="201" y="3120"/>
                    <a:pt x="429" y="2987"/>
                  </a:cubicBezTo>
                  <a:lnTo>
                    <a:pt x="5481" y="70"/>
                  </a:lnTo>
                  <a:cubicBezTo>
                    <a:pt x="5547" y="32"/>
                    <a:pt x="5610" y="13"/>
                    <a:pt x="5666" y="13"/>
                  </a:cubicBezTo>
                  <a:close/>
                  <a:moveTo>
                    <a:pt x="5667" y="0"/>
                  </a:moveTo>
                  <a:cubicBezTo>
                    <a:pt x="5608" y="0"/>
                    <a:pt x="5542" y="20"/>
                    <a:pt x="5474" y="60"/>
                  </a:cubicBezTo>
                  <a:lnTo>
                    <a:pt x="422" y="2974"/>
                  </a:lnTo>
                  <a:cubicBezTo>
                    <a:pt x="190" y="3109"/>
                    <a:pt x="0" y="3436"/>
                    <a:pt x="0" y="3705"/>
                  </a:cubicBezTo>
                  <a:lnTo>
                    <a:pt x="0" y="9539"/>
                  </a:lnTo>
                  <a:cubicBezTo>
                    <a:pt x="0" y="9671"/>
                    <a:pt x="44" y="9770"/>
                    <a:pt x="126" y="9817"/>
                  </a:cubicBezTo>
                  <a:cubicBezTo>
                    <a:pt x="160" y="9835"/>
                    <a:pt x="198" y="9845"/>
                    <a:pt x="239" y="9845"/>
                  </a:cubicBezTo>
                  <a:cubicBezTo>
                    <a:pt x="300" y="9845"/>
                    <a:pt x="364" y="9825"/>
                    <a:pt x="429" y="9787"/>
                  </a:cubicBezTo>
                  <a:lnTo>
                    <a:pt x="5481" y="6870"/>
                  </a:lnTo>
                  <a:cubicBezTo>
                    <a:pt x="5715" y="6734"/>
                    <a:pt x="5902" y="6408"/>
                    <a:pt x="5902" y="6139"/>
                  </a:cubicBezTo>
                  <a:lnTo>
                    <a:pt x="5902" y="305"/>
                  </a:lnTo>
                  <a:cubicBezTo>
                    <a:pt x="5902" y="176"/>
                    <a:pt x="5858" y="77"/>
                    <a:pt x="5776" y="29"/>
                  </a:cubicBezTo>
                  <a:cubicBezTo>
                    <a:pt x="5744" y="10"/>
                    <a:pt x="5707" y="0"/>
                    <a:pt x="566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7727223" y="2575281"/>
              <a:ext cx="86671" cy="133826"/>
            </a:xfrm>
            <a:custGeom>
              <a:rect b="b" l="l" r="r" t="t"/>
              <a:pathLst>
                <a:path extrusionOk="0" h="3031" w="1963">
                  <a:moveTo>
                    <a:pt x="1732" y="0"/>
                  </a:moveTo>
                  <a:cubicBezTo>
                    <a:pt x="1676" y="0"/>
                    <a:pt x="1612" y="19"/>
                    <a:pt x="1545" y="58"/>
                  </a:cubicBezTo>
                  <a:lnTo>
                    <a:pt x="419" y="707"/>
                  </a:lnTo>
                  <a:cubicBezTo>
                    <a:pt x="188" y="839"/>
                    <a:pt x="1" y="1166"/>
                    <a:pt x="1" y="1431"/>
                  </a:cubicBezTo>
                  <a:lnTo>
                    <a:pt x="1" y="2733"/>
                  </a:lnTo>
                  <a:cubicBezTo>
                    <a:pt x="1" y="2922"/>
                    <a:pt x="95" y="3031"/>
                    <a:pt x="233" y="3031"/>
                  </a:cubicBezTo>
                  <a:cubicBezTo>
                    <a:pt x="289" y="3031"/>
                    <a:pt x="352" y="3013"/>
                    <a:pt x="419" y="2975"/>
                  </a:cubicBezTo>
                  <a:lnTo>
                    <a:pt x="1545" y="2325"/>
                  </a:lnTo>
                  <a:cubicBezTo>
                    <a:pt x="1776" y="2189"/>
                    <a:pt x="1962" y="1866"/>
                    <a:pt x="1962" y="1597"/>
                  </a:cubicBezTo>
                  <a:lnTo>
                    <a:pt x="1962" y="299"/>
                  </a:lnTo>
                  <a:cubicBezTo>
                    <a:pt x="1962" y="109"/>
                    <a:pt x="1869" y="0"/>
                    <a:pt x="17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7553837" y="2634092"/>
              <a:ext cx="130338" cy="91837"/>
            </a:xfrm>
            <a:custGeom>
              <a:rect b="b" l="l" r="r" t="t"/>
              <a:pathLst>
                <a:path extrusionOk="0" h="2080" w="2952">
                  <a:moveTo>
                    <a:pt x="2834" y="0"/>
                  </a:moveTo>
                  <a:cubicBezTo>
                    <a:pt x="2806" y="0"/>
                    <a:pt x="2774" y="9"/>
                    <a:pt x="2741" y="28"/>
                  </a:cubicBezTo>
                  <a:lnTo>
                    <a:pt x="212" y="1483"/>
                  </a:lnTo>
                  <a:cubicBezTo>
                    <a:pt x="96" y="1550"/>
                    <a:pt x="1" y="1714"/>
                    <a:pt x="1" y="1847"/>
                  </a:cubicBezTo>
                  <a:lnTo>
                    <a:pt x="1" y="1931"/>
                  </a:lnTo>
                  <a:cubicBezTo>
                    <a:pt x="1" y="2025"/>
                    <a:pt x="48" y="2080"/>
                    <a:pt x="117" y="2080"/>
                  </a:cubicBezTo>
                  <a:cubicBezTo>
                    <a:pt x="146" y="2080"/>
                    <a:pt x="178" y="2070"/>
                    <a:pt x="212" y="2051"/>
                  </a:cubicBezTo>
                  <a:lnTo>
                    <a:pt x="2741" y="592"/>
                  </a:lnTo>
                  <a:cubicBezTo>
                    <a:pt x="2856" y="524"/>
                    <a:pt x="2952" y="364"/>
                    <a:pt x="2952" y="228"/>
                  </a:cubicBezTo>
                  <a:lnTo>
                    <a:pt x="2952" y="150"/>
                  </a:lnTo>
                  <a:cubicBezTo>
                    <a:pt x="2952" y="55"/>
                    <a:pt x="2903" y="0"/>
                    <a:pt x="283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7553837" y="2684028"/>
              <a:ext cx="130338" cy="91881"/>
            </a:xfrm>
            <a:custGeom>
              <a:rect b="b" l="l" r="r" t="t"/>
              <a:pathLst>
                <a:path extrusionOk="0" h="2081" w="2952">
                  <a:moveTo>
                    <a:pt x="2835" y="1"/>
                  </a:moveTo>
                  <a:cubicBezTo>
                    <a:pt x="2807" y="1"/>
                    <a:pt x="2775" y="10"/>
                    <a:pt x="2741" y="29"/>
                  </a:cubicBezTo>
                  <a:lnTo>
                    <a:pt x="212" y="1483"/>
                  </a:lnTo>
                  <a:cubicBezTo>
                    <a:pt x="96" y="1552"/>
                    <a:pt x="1" y="1715"/>
                    <a:pt x="1" y="1847"/>
                  </a:cubicBezTo>
                  <a:lnTo>
                    <a:pt x="1" y="1932"/>
                  </a:lnTo>
                  <a:cubicBezTo>
                    <a:pt x="1" y="2026"/>
                    <a:pt x="48" y="2081"/>
                    <a:pt x="117" y="2081"/>
                  </a:cubicBezTo>
                  <a:cubicBezTo>
                    <a:pt x="146" y="2081"/>
                    <a:pt x="178" y="2071"/>
                    <a:pt x="212" y="2051"/>
                  </a:cubicBezTo>
                  <a:lnTo>
                    <a:pt x="2741" y="593"/>
                  </a:lnTo>
                  <a:cubicBezTo>
                    <a:pt x="2856" y="525"/>
                    <a:pt x="2952" y="366"/>
                    <a:pt x="2952" y="229"/>
                  </a:cubicBezTo>
                  <a:lnTo>
                    <a:pt x="2952" y="151"/>
                  </a:lnTo>
                  <a:cubicBezTo>
                    <a:pt x="2952" y="54"/>
                    <a:pt x="2904" y="1"/>
                    <a:pt x="28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7553837" y="2733965"/>
              <a:ext cx="130338" cy="91926"/>
            </a:xfrm>
            <a:custGeom>
              <a:rect b="b" l="l" r="r" t="t"/>
              <a:pathLst>
                <a:path extrusionOk="0" h="2082" w="2952">
                  <a:moveTo>
                    <a:pt x="2835" y="1"/>
                  </a:moveTo>
                  <a:cubicBezTo>
                    <a:pt x="2807" y="1"/>
                    <a:pt x="2775" y="10"/>
                    <a:pt x="2741" y="30"/>
                  </a:cubicBezTo>
                  <a:lnTo>
                    <a:pt x="212" y="1485"/>
                  </a:lnTo>
                  <a:cubicBezTo>
                    <a:pt x="96" y="1553"/>
                    <a:pt x="1" y="1716"/>
                    <a:pt x="1" y="1849"/>
                  </a:cubicBezTo>
                  <a:lnTo>
                    <a:pt x="1" y="1930"/>
                  </a:lnTo>
                  <a:cubicBezTo>
                    <a:pt x="1" y="2026"/>
                    <a:pt x="49" y="2082"/>
                    <a:pt x="118" y="2082"/>
                  </a:cubicBezTo>
                  <a:cubicBezTo>
                    <a:pt x="146" y="2082"/>
                    <a:pt x="178" y="2073"/>
                    <a:pt x="212" y="2053"/>
                  </a:cubicBezTo>
                  <a:lnTo>
                    <a:pt x="2741" y="594"/>
                  </a:lnTo>
                  <a:cubicBezTo>
                    <a:pt x="2856" y="526"/>
                    <a:pt x="2952" y="366"/>
                    <a:pt x="2952" y="230"/>
                  </a:cubicBezTo>
                  <a:lnTo>
                    <a:pt x="2952" y="152"/>
                  </a:lnTo>
                  <a:cubicBezTo>
                    <a:pt x="2952" y="56"/>
                    <a:pt x="2904" y="1"/>
                    <a:pt x="28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7553837" y="2741250"/>
              <a:ext cx="204205" cy="134665"/>
            </a:xfrm>
            <a:custGeom>
              <a:rect b="b" l="l" r="r" t="t"/>
              <a:pathLst>
                <a:path extrusionOk="0" h="3050" w="4625">
                  <a:moveTo>
                    <a:pt x="4506" y="1"/>
                  </a:moveTo>
                  <a:cubicBezTo>
                    <a:pt x="4478" y="1"/>
                    <a:pt x="4447" y="10"/>
                    <a:pt x="4414" y="28"/>
                  </a:cubicBezTo>
                  <a:lnTo>
                    <a:pt x="212" y="2452"/>
                  </a:lnTo>
                  <a:cubicBezTo>
                    <a:pt x="96" y="2520"/>
                    <a:pt x="1" y="2683"/>
                    <a:pt x="1" y="2816"/>
                  </a:cubicBezTo>
                  <a:lnTo>
                    <a:pt x="1" y="2897"/>
                  </a:lnTo>
                  <a:cubicBezTo>
                    <a:pt x="1" y="2994"/>
                    <a:pt x="48" y="3049"/>
                    <a:pt x="117" y="3049"/>
                  </a:cubicBezTo>
                  <a:cubicBezTo>
                    <a:pt x="146" y="3049"/>
                    <a:pt x="178" y="3040"/>
                    <a:pt x="212" y="3020"/>
                  </a:cubicBezTo>
                  <a:lnTo>
                    <a:pt x="4414" y="592"/>
                  </a:lnTo>
                  <a:cubicBezTo>
                    <a:pt x="4529" y="528"/>
                    <a:pt x="4625" y="364"/>
                    <a:pt x="4625" y="232"/>
                  </a:cubicBezTo>
                  <a:lnTo>
                    <a:pt x="4625" y="151"/>
                  </a:lnTo>
                  <a:cubicBezTo>
                    <a:pt x="4625" y="56"/>
                    <a:pt x="4576" y="1"/>
                    <a:pt x="45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7553837" y="2791231"/>
              <a:ext cx="204205" cy="134665"/>
            </a:xfrm>
            <a:custGeom>
              <a:rect b="b" l="l" r="r" t="t"/>
              <a:pathLst>
                <a:path extrusionOk="0" h="3050" w="4625">
                  <a:moveTo>
                    <a:pt x="4506" y="1"/>
                  </a:moveTo>
                  <a:cubicBezTo>
                    <a:pt x="4478" y="1"/>
                    <a:pt x="4447" y="10"/>
                    <a:pt x="4414" y="28"/>
                  </a:cubicBezTo>
                  <a:lnTo>
                    <a:pt x="212" y="2452"/>
                  </a:lnTo>
                  <a:cubicBezTo>
                    <a:pt x="96" y="2520"/>
                    <a:pt x="1" y="2683"/>
                    <a:pt x="1" y="2816"/>
                  </a:cubicBezTo>
                  <a:lnTo>
                    <a:pt x="1" y="2898"/>
                  </a:lnTo>
                  <a:cubicBezTo>
                    <a:pt x="1" y="2994"/>
                    <a:pt x="49" y="3049"/>
                    <a:pt x="118"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6353463" y="3575865"/>
              <a:ext cx="240808" cy="174049"/>
            </a:xfrm>
            <a:custGeom>
              <a:rect b="b" l="l" r="r" t="t"/>
              <a:pathLst>
                <a:path extrusionOk="0" h="3942" w="5454">
                  <a:moveTo>
                    <a:pt x="5294" y="0"/>
                  </a:moveTo>
                  <a:cubicBezTo>
                    <a:pt x="5254" y="0"/>
                    <a:pt x="5209" y="13"/>
                    <a:pt x="5161" y="42"/>
                  </a:cubicBezTo>
                  <a:lnTo>
                    <a:pt x="292" y="2853"/>
                  </a:lnTo>
                  <a:cubicBezTo>
                    <a:pt x="129" y="2945"/>
                    <a:pt x="0" y="3169"/>
                    <a:pt x="0" y="3356"/>
                  </a:cubicBezTo>
                  <a:lnTo>
                    <a:pt x="0" y="3734"/>
                  </a:lnTo>
                  <a:cubicBezTo>
                    <a:pt x="0" y="3865"/>
                    <a:pt x="64" y="3942"/>
                    <a:pt x="159" y="3942"/>
                  </a:cubicBezTo>
                  <a:cubicBezTo>
                    <a:pt x="199" y="3942"/>
                    <a:pt x="244" y="3928"/>
                    <a:pt x="292" y="3900"/>
                  </a:cubicBezTo>
                  <a:lnTo>
                    <a:pt x="5161" y="1088"/>
                  </a:lnTo>
                  <a:cubicBezTo>
                    <a:pt x="5324" y="997"/>
                    <a:pt x="5453" y="773"/>
                    <a:pt x="5453" y="586"/>
                  </a:cubicBezTo>
                  <a:lnTo>
                    <a:pt x="5453" y="208"/>
                  </a:lnTo>
                  <a:cubicBezTo>
                    <a:pt x="5453" y="76"/>
                    <a:pt x="5389" y="0"/>
                    <a:pt x="52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6340349" y="3226221"/>
              <a:ext cx="260058" cy="434152"/>
            </a:xfrm>
            <a:custGeom>
              <a:rect b="b" l="l" r="r" t="t"/>
              <a:pathLst>
                <a:path extrusionOk="0" h="9833" w="5890">
                  <a:moveTo>
                    <a:pt x="5660" y="1"/>
                  </a:moveTo>
                  <a:cubicBezTo>
                    <a:pt x="5603" y="1"/>
                    <a:pt x="5539" y="20"/>
                    <a:pt x="5471" y="60"/>
                  </a:cubicBezTo>
                  <a:lnTo>
                    <a:pt x="420" y="2973"/>
                  </a:lnTo>
                  <a:cubicBezTo>
                    <a:pt x="188" y="3109"/>
                    <a:pt x="1" y="3432"/>
                    <a:pt x="1" y="3700"/>
                  </a:cubicBezTo>
                  <a:lnTo>
                    <a:pt x="1" y="9531"/>
                  </a:lnTo>
                  <a:cubicBezTo>
                    <a:pt x="1" y="9722"/>
                    <a:pt x="96" y="9832"/>
                    <a:pt x="234" y="9832"/>
                  </a:cubicBezTo>
                  <a:cubicBezTo>
                    <a:pt x="290" y="9832"/>
                    <a:pt x="353" y="9814"/>
                    <a:pt x="420" y="9776"/>
                  </a:cubicBezTo>
                  <a:lnTo>
                    <a:pt x="5471" y="6859"/>
                  </a:lnTo>
                  <a:cubicBezTo>
                    <a:pt x="5703" y="6723"/>
                    <a:pt x="5890" y="6400"/>
                    <a:pt x="5890" y="6131"/>
                  </a:cubicBezTo>
                  <a:lnTo>
                    <a:pt x="5890" y="300"/>
                  </a:lnTo>
                  <a:cubicBezTo>
                    <a:pt x="5890" y="111"/>
                    <a:pt x="5796" y="1"/>
                    <a:pt x="56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6340084" y="3225868"/>
              <a:ext cx="260632" cy="434726"/>
            </a:xfrm>
            <a:custGeom>
              <a:rect b="b" l="l" r="r" t="t"/>
              <a:pathLst>
                <a:path extrusionOk="0" h="9846" w="5903">
                  <a:moveTo>
                    <a:pt x="5664" y="16"/>
                  </a:moveTo>
                  <a:cubicBezTo>
                    <a:pt x="5701" y="16"/>
                    <a:pt x="5739" y="23"/>
                    <a:pt x="5770" y="43"/>
                  </a:cubicBezTo>
                  <a:cubicBezTo>
                    <a:pt x="5848" y="88"/>
                    <a:pt x="5888" y="179"/>
                    <a:pt x="5888" y="308"/>
                  </a:cubicBezTo>
                  <a:lnTo>
                    <a:pt x="5888" y="6139"/>
                  </a:lnTo>
                  <a:cubicBezTo>
                    <a:pt x="5888" y="6404"/>
                    <a:pt x="5701" y="6727"/>
                    <a:pt x="5474" y="6860"/>
                  </a:cubicBezTo>
                  <a:lnTo>
                    <a:pt x="421" y="9778"/>
                  </a:lnTo>
                  <a:cubicBezTo>
                    <a:pt x="358" y="9813"/>
                    <a:pt x="296" y="9832"/>
                    <a:pt x="241" y="9832"/>
                  </a:cubicBezTo>
                  <a:cubicBezTo>
                    <a:pt x="201" y="9832"/>
                    <a:pt x="165" y="9823"/>
                    <a:pt x="133" y="9804"/>
                  </a:cubicBezTo>
                  <a:cubicBezTo>
                    <a:pt x="54" y="9760"/>
                    <a:pt x="13" y="9668"/>
                    <a:pt x="13" y="9539"/>
                  </a:cubicBezTo>
                  <a:lnTo>
                    <a:pt x="13" y="3708"/>
                  </a:lnTo>
                  <a:cubicBezTo>
                    <a:pt x="13" y="3443"/>
                    <a:pt x="201" y="3120"/>
                    <a:pt x="429" y="2988"/>
                  </a:cubicBezTo>
                  <a:lnTo>
                    <a:pt x="5480" y="71"/>
                  </a:lnTo>
                  <a:cubicBezTo>
                    <a:pt x="5546" y="33"/>
                    <a:pt x="5610" y="16"/>
                    <a:pt x="5664" y="16"/>
                  </a:cubicBezTo>
                  <a:close/>
                  <a:moveTo>
                    <a:pt x="5665" y="0"/>
                  </a:moveTo>
                  <a:cubicBezTo>
                    <a:pt x="5606" y="0"/>
                    <a:pt x="5542" y="21"/>
                    <a:pt x="5474" y="60"/>
                  </a:cubicBezTo>
                  <a:lnTo>
                    <a:pt x="421" y="2977"/>
                  </a:lnTo>
                  <a:cubicBezTo>
                    <a:pt x="191" y="3110"/>
                    <a:pt x="0" y="3440"/>
                    <a:pt x="0" y="3708"/>
                  </a:cubicBezTo>
                  <a:lnTo>
                    <a:pt x="0" y="9539"/>
                  </a:lnTo>
                  <a:cubicBezTo>
                    <a:pt x="0" y="9671"/>
                    <a:pt x="44" y="9770"/>
                    <a:pt x="126" y="9818"/>
                  </a:cubicBezTo>
                  <a:cubicBezTo>
                    <a:pt x="160" y="9839"/>
                    <a:pt x="197" y="9845"/>
                    <a:pt x="238" y="9845"/>
                  </a:cubicBezTo>
                  <a:cubicBezTo>
                    <a:pt x="296" y="9845"/>
                    <a:pt x="360" y="9828"/>
                    <a:pt x="429" y="9787"/>
                  </a:cubicBezTo>
                  <a:lnTo>
                    <a:pt x="5480" y="6870"/>
                  </a:lnTo>
                  <a:cubicBezTo>
                    <a:pt x="5715" y="6738"/>
                    <a:pt x="5902" y="6408"/>
                    <a:pt x="5902" y="6139"/>
                  </a:cubicBezTo>
                  <a:lnTo>
                    <a:pt x="5902" y="308"/>
                  </a:lnTo>
                  <a:cubicBezTo>
                    <a:pt x="5902" y="176"/>
                    <a:pt x="5858" y="77"/>
                    <a:pt x="5777" y="30"/>
                  </a:cubicBezTo>
                  <a:cubicBezTo>
                    <a:pt x="5743" y="10"/>
                    <a:pt x="5705" y="0"/>
                    <a:pt x="566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6540007" y="3261013"/>
              <a:ext cx="86671" cy="133826"/>
            </a:xfrm>
            <a:custGeom>
              <a:rect b="b" l="l" r="r" t="t"/>
              <a:pathLst>
                <a:path extrusionOk="0" h="3031" w="1963">
                  <a:moveTo>
                    <a:pt x="1730" y="0"/>
                  </a:moveTo>
                  <a:cubicBezTo>
                    <a:pt x="1674" y="0"/>
                    <a:pt x="1611" y="18"/>
                    <a:pt x="1544" y="57"/>
                  </a:cubicBezTo>
                  <a:lnTo>
                    <a:pt x="419" y="706"/>
                  </a:lnTo>
                  <a:cubicBezTo>
                    <a:pt x="188" y="842"/>
                    <a:pt x="1" y="1165"/>
                    <a:pt x="1" y="1434"/>
                  </a:cubicBezTo>
                  <a:lnTo>
                    <a:pt x="1" y="2732"/>
                  </a:lnTo>
                  <a:cubicBezTo>
                    <a:pt x="1" y="2922"/>
                    <a:pt x="95" y="3031"/>
                    <a:pt x="231" y="3031"/>
                  </a:cubicBezTo>
                  <a:cubicBezTo>
                    <a:pt x="288" y="3031"/>
                    <a:pt x="351" y="3012"/>
                    <a:pt x="419" y="2974"/>
                  </a:cubicBezTo>
                  <a:lnTo>
                    <a:pt x="1544" y="2324"/>
                  </a:lnTo>
                  <a:cubicBezTo>
                    <a:pt x="1776" y="2192"/>
                    <a:pt x="1963" y="1866"/>
                    <a:pt x="1963" y="1600"/>
                  </a:cubicBezTo>
                  <a:lnTo>
                    <a:pt x="1963" y="298"/>
                  </a:lnTo>
                  <a:cubicBezTo>
                    <a:pt x="1963" y="110"/>
                    <a:pt x="1868" y="0"/>
                    <a:pt x="17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6366620" y="3319780"/>
              <a:ext cx="130206" cy="91837"/>
            </a:xfrm>
            <a:custGeom>
              <a:rect b="b" l="l" r="r" t="t"/>
              <a:pathLst>
                <a:path extrusionOk="0" h="2080" w="2949">
                  <a:moveTo>
                    <a:pt x="2833" y="1"/>
                  </a:moveTo>
                  <a:cubicBezTo>
                    <a:pt x="2805" y="1"/>
                    <a:pt x="2774" y="9"/>
                    <a:pt x="2742" y="28"/>
                  </a:cubicBezTo>
                  <a:lnTo>
                    <a:pt x="208" y="1486"/>
                  </a:lnTo>
                  <a:cubicBezTo>
                    <a:pt x="93" y="1551"/>
                    <a:pt x="1" y="1714"/>
                    <a:pt x="1" y="1847"/>
                  </a:cubicBezTo>
                  <a:lnTo>
                    <a:pt x="1" y="1931"/>
                  </a:lnTo>
                  <a:cubicBezTo>
                    <a:pt x="1" y="2025"/>
                    <a:pt x="47" y="2080"/>
                    <a:pt x="114" y="2080"/>
                  </a:cubicBezTo>
                  <a:cubicBezTo>
                    <a:pt x="142" y="2080"/>
                    <a:pt x="174" y="2071"/>
                    <a:pt x="208" y="2051"/>
                  </a:cubicBezTo>
                  <a:lnTo>
                    <a:pt x="2742" y="593"/>
                  </a:lnTo>
                  <a:cubicBezTo>
                    <a:pt x="2857" y="527"/>
                    <a:pt x="2949" y="364"/>
                    <a:pt x="2949" y="232"/>
                  </a:cubicBezTo>
                  <a:lnTo>
                    <a:pt x="2949" y="150"/>
                  </a:lnTo>
                  <a:cubicBezTo>
                    <a:pt x="2949" y="55"/>
                    <a:pt x="2902"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6366620" y="3369761"/>
              <a:ext cx="130206" cy="91881"/>
            </a:xfrm>
            <a:custGeom>
              <a:rect b="b" l="l" r="r" t="t"/>
              <a:pathLst>
                <a:path extrusionOk="0" h="2081" w="2949">
                  <a:moveTo>
                    <a:pt x="2833" y="1"/>
                  </a:moveTo>
                  <a:cubicBezTo>
                    <a:pt x="2805" y="1"/>
                    <a:pt x="2774" y="9"/>
                    <a:pt x="2742" y="28"/>
                  </a:cubicBezTo>
                  <a:lnTo>
                    <a:pt x="208" y="1487"/>
                  </a:lnTo>
                  <a:cubicBezTo>
                    <a:pt x="93" y="1551"/>
                    <a:pt x="1" y="1714"/>
                    <a:pt x="1" y="1847"/>
                  </a:cubicBezTo>
                  <a:lnTo>
                    <a:pt x="1" y="1932"/>
                  </a:lnTo>
                  <a:cubicBezTo>
                    <a:pt x="1" y="2026"/>
                    <a:pt x="47" y="2080"/>
                    <a:pt x="115" y="2080"/>
                  </a:cubicBezTo>
                  <a:cubicBezTo>
                    <a:pt x="143" y="2080"/>
                    <a:pt x="174" y="2071"/>
                    <a:pt x="208" y="2051"/>
                  </a:cubicBezTo>
                  <a:lnTo>
                    <a:pt x="2742" y="592"/>
                  </a:lnTo>
                  <a:cubicBezTo>
                    <a:pt x="2857" y="528"/>
                    <a:pt x="2949" y="365"/>
                    <a:pt x="2949" y="232"/>
                  </a:cubicBezTo>
                  <a:lnTo>
                    <a:pt x="2949" y="150"/>
                  </a:lnTo>
                  <a:cubicBezTo>
                    <a:pt x="2949" y="55"/>
                    <a:pt x="2902"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6366620" y="3419741"/>
              <a:ext cx="130206" cy="91881"/>
            </a:xfrm>
            <a:custGeom>
              <a:rect b="b" l="l" r="r" t="t"/>
              <a:pathLst>
                <a:path extrusionOk="0" h="2081" w="2949">
                  <a:moveTo>
                    <a:pt x="2833" y="1"/>
                  </a:moveTo>
                  <a:cubicBezTo>
                    <a:pt x="2805" y="1"/>
                    <a:pt x="2774" y="10"/>
                    <a:pt x="2742" y="28"/>
                  </a:cubicBezTo>
                  <a:lnTo>
                    <a:pt x="208" y="1486"/>
                  </a:lnTo>
                  <a:cubicBezTo>
                    <a:pt x="93" y="1552"/>
                    <a:pt x="1" y="1715"/>
                    <a:pt x="1" y="1847"/>
                  </a:cubicBezTo>
                  <a:lnTo>
                    <a:pt x="1" y="1932"/>
                  </a:lnTo>
                  <a:cubicBezTo>
                    <a:pt x="1" y="2026"/>
                    <a:pt x="47" y="2080"/>
                    <a:pt x="114" y="2080"/>
                  </a:cubicBezTo>
                  <a:cubicBezTo>
                    <a:pt x="142" y="2080"/>
                    <a:pt x="174" y="2071"/>
                    <a:pt x="208" y="2051"/>
                  </a:cubicBezTo>
                  <a:lnTo>
                    <a:pt x="2742" y="593"/>
                  </a:lnTo>
                  <a:cubicBezTo>
                    <a:pt x="2857" y="528"/>
                    <a:pt x="2949" y="364"/>
                    <a:pt x="2949" y="232"/>
                  </a:cubicBezTo>
                  <a:lnTo>
                    <a:pt x="2949" y="151"/>
                  </a:lnTo>
                  <a:cubicBezTo>
                    <a:pt x="2949" y="56"/>
                    <a:pt x="2902"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6366620" y="3427027"/>
              <a:ext cx="204205" cy="134577"/>
            </a:xfrm>
            <a:custGeom>
              <a:rect b="b" l="l" r="r" t="t"/>
              <a:pathLst>
                <a:path extrusionOk="0" h="3048" w="4625">
                  <a:moveTo>
                    <a:pt x="4509" y="0"/>
                  </a:moveTo>
                  <a:cubicBezTo>
                    <a:pt x="4480" y="0"/>
                    <a:pt x="4448" y="10"/>
                    <a:pt x="4414" y="30"/>
                  </a:cubicBezTo>
                  <a:lnTo>
                    <a:pt x="208" y="2454"/>
                  </a:lnTo>
                  <a:cubicBezTo>
                    <a:pt x="93" y="2518"/>
                    <a:pt x="1" y="2681"/>
                    <a:pt x="1" y="2814"/>
                  </a:cubicBezTo>
                  <a:lnTo>
                    <a:pt x="1" y="2899"/>
                  </a:lnTo>
                  <a:cubicBezTo>
                    <a:pt x="1" y="2993"/>
                    <a:pt x="47" y="3048"/>
                    <a:pt x="115" y="3048"/>
                  </a:cubicBezTo>
                  <a:cubicBezTo>
                    <a:pt x="143" y="3048"/>
                    <a:pt x="174" y="3038"/>
                    <a:pt x="208" y="3018"/>
                  </a:cubicBezTo>
                  <a:lnTo>
                    <a:pt x="4414" y="594"/>
                  </a:lnTo>
                  <a:cubicBezTo>
                    <a:pt x="4529" y="526"/>
                    <a:pt x="4625" y="363"/>
                    <a:pt x="4625" y="230"/>
                  </a:cubicBezTo>
                  <a:lnTo>
                    <a:pt x="4625" y="149"/>
                  </a:lnTo>
                  <a:cubicBezTo>
                    <a:pt x="4625" y="55"/>
                    <a:pt x="4577" y="0"/>
                    <a:pt x="450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6366620" y="3477007"/>
              <a:ext cx="204205" cy="134577"/>
            </a:xfrm>
            <a:custGeom>
              <a:rect b="b" l="l" r="r" t="t"/>
              <a:pathLst>
                <a:path extrusionOk="0" h="3048" w="4625">
                  <a:moveTo>
                    <a:pt x="4509" y="0"/>
                  </a:moveTo>
                  <a:cubicBezTo>
                    <a:pt x="4480" y="0"/>
                    <a:pt x="4448" y="10"/>
                    <a:pt x="4414" y="30"/>
                  </a:cubicBezTo>
                  <a:lnTo>
                    <a:pt x="208" y="2454"/>
                  </a:lnTo>
                  <a:cubicBezTo>
                    <a:pt x="93" y="2519"/>
                    <a:pt x="1" y="2682"/>
                    <a:pt x="1" y="2814"/>
                  </a:cubicBezTo>
                  <a:lnTo>
                    <a:pt x="1" y="2899"/>
                  </a:lnTo>
                  <a:cubicBezTo>
                    <a:pt x="1" y="2993"/>
                    <a:pt x="47" y="3047"/>
                    <a:pt x="114" y="3047"/>
                  </a:cubicBezTo>
                  <a:cubicBezTo>
                    <a:pt x="142" y="3047"/>
                    <a:pt x="174" y="3038"/>
                    <a:pt x="208" y="3018"/>
                  </a:cubicBezTo>
                  <a:lnTo>
                    <a:pt x="4414" y="594"/>
                  </a:lnTo>
                  <a:cubicBezTo>
                    <a:pt x="4529" y="526"/>
                    <a:pt x="4625" y="363"/>
                    <a:pt x="4625" y="230"/>
                  </a:cubicBezTo>
                  <a:lnTo>
                    <a:pt x="4625" y="148"/>
                  </a:lnTo>
                  <a:cubicBezTo>
                    <a:pt x="4625" y="55"/>
                    <a:pt x="4577" y="0"/>
                    <a:pt x="450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6743594" y="3350643"/>
              <a:ext cx="240631" cy="174093"/>
            </a:xfrm>
            <a:custGeom>
              <a:rect b="b" l="l" r="r" t="t"/>
              <a:pathLst>
                <a:path extrusionOk="0" h="3943" w="5450">
                  <a:moveTo>
                    <a:pt x="5290" y="0"/>
                  </a:moveTo>
                  <a:cubicBezTo>
                    <a:pt x="5251" y="0"/>
                    <a:pt x="5207" y="13"/>
                    <a:pt x="5161" y="40"/>
                  </a:cubicBezTo>
                  <a:lnTo>
                    <a:pt x="289" y="2855"/>
                  </a:lnTo>
                  <a:cubicBezTo>
                    <a:pt x="129" y="2946"/>
                    <a:pt x="0" y="3170"/>
                    <a:pt x="0" y="3357"/>
                  </a:cubicBezTo>
                  <a:lnTo>
                    <a:pt x="0" y="3735"/>
                  </a:lnTo>
                  <a:cubicBezTo>
                    <a:pt x="0" y="3865"/>
                    <a:pt x="65" y="3942"/>
                    <a:pt x="159" y="3942"/>
                  </a:cubicBezTo>
                  <a:cubicBezTo>
                    <a:pt x="198" y="3942"/>
                    <a:pt x="242" y="3929"/>
                    <a:pt x="289" y="3901"/>
                  </a:cubicBezTo>
                  <a:lnTo>
                    <a:pt x="5161" y="1090"/>
                  </a:lnTo>
                  <a:cubicBezTo>
                    <a:pt x="5321" y="998"/>
                    <a:pt x="5450" y="774"/>
                    <a:pt x="5450" y="587"/>
                  </a:cubicBezTo>
                  <a:lnTo>
                    <a:pt x="5450" y="209"/>
                  </a:lnTo>
                  <a:cubicBezTo>
                    <a:pt x="5450" y="77"/>
                    <a:pt x="5385" y="0"/>
                    <a:pt x="52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6730348" y="3000999"/>
              <a:ext cx="260191" cy="434152"/>
            </a:xfrm>
            <a:custGeom>
              <a:rect b="b" l="l" r="r" t="t"/>
              <a:pathLst>
                <a:path extrusionOk="0" h="9833" w="5893">
                  <a:moveTo>
                    <a:pt x="5660" y="1"/>
                  </a:moveTo>
                  <a:cubicBezTo>
                    <a:pt x="5604" y="1"/>
                    <a:pt x="5541" y="19"/>
                    <a:pt x="5474" y="57"/>
                  </a:cubicBezTo>
                  <a:lnTo>
                    <a:pt x="419" y="2974"/>
                  </a:lnTo>
                  <a:cubicBezTo>
                    <a:pt x="191" y="3110"/>
                    <a:pt x="1" y="3433"/>
                    <a:pt x="1" y="3702"/>
                  </a:cubicBezTo>
                  <a:lnTo>
                    <a:pt x="1" y="9533"/>
                  </a:lnTo>
                  <a:cubicBezTo>
                    <a:pt x="1" y="9723"/>
                    <a:pt x="96" y="9832"/>
                    <a:pt x="232" y="9832"/>
                  </a:cubicBezTo>
                  <a:cubicBezTo>
                    <a:pt x="289" y="9832"/>
                    <a:pt x="352" y="9814"/>
                    <a:pt x="419" y="9774"/>
                  </a:cubicBezTo>
                  <a:lnTo>
                    <a:pt x="5474" y="6857"/>
                  </a:lnTo>
                  <a:cubicBezTo>
                    <a:pt x="5706" y="6724"/>
                    <a:pt x="5893" y="6401"/>
                    <a:pt x="5893" y="6132"/>
                  </a:cubicBezTo>
                  <a:lnTo>
                    <a:pt x="5893" y="298"/>
                  </a:lnTo>
                  <a:cubicBezTo>
                    <a:pt x="5893" y="110"/>
                    <a:pt x="5798" y="1"/>
                    <a:pt x="56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6730083" y="3000690"/>
              <a:ext cx="260765" cy="434726"/>
            </a:xfrm>
            <a:custGeom>
              <a:rect b="b" l="l" r="r" t="t"/>
              <a:pathLst>
                <a:path extrusionOk="0" h="9846" w="5906">
                  <a:moveTo>
                    <a:pt x="5667" y="15"/>
                  </a:moveTo>
                  <a:cubicBezTo>
                    <a:pt x="5706" y="15"/>
                    <a:pt x="5741" y="24"/>
                    <a:pt x="5773" y="43"/>
                  </a:cubicBezTo>
                  <a:cubicBezTo>
                    <a:pt x="5847" y="88"/>
                    <a:pt x="5892" y="180"/>
                    <a:pt x="5892" y="305"/>
                  </a:cubicBezTo>
                  <a:lnTo>
                    <a:pt x="5892" y="6139"/>
                  </a:lnTo>
                  <a:cubicBezTo>
                    <a:pt x="5892" y="6405"/>
                    <a:pt x="5704" y="6728"/>
                    <a:pt x="5477" y="6861"/>
                  </a:cubicBezTo>
                  <a:lnTo>
                    <a:pt x="421" y="9778"/>
                  </a:lnTo>
                  <a:cubicBezTo>
                    <a:pt x="357" y="9814"/>
                    <a:pt x="296" y="9832"/>
                    <a:pt x="240" y="9832"/>
                  </a:cubicBezTo>
                  <a:cubicBezTo>
                    <a:pt x="201" y="9832"/>
                    <a:pt x="165" y="9823"/>
                    <a:pt x="132" y="9805"/>
                  </a:cubicBezTo>
                  <a:cubicBezTo>
                    <a:pt x="58" y="9761"/>
                    <a:pt x="13" y="9668"/>
                    <a:pt x="13" y="9540"/>
                  </a:cubicBezTo>
                  <a:lnTo>
                    <a:pt x="13" y="3709"/>
                  </a:lnTo>
                  <a:cubicBezTo>
                    <a:pt x="13" y="3444"/>
                    <a:pt x="201" y="3120"/>
                    <a:pt x="428" y="2988"/>
                  </a:cubicBezTo>
                  <a:lnTo>
                    <a:pt x="5484" y="71"/>
                  </a:lnTo>
                  <a:cubicBezTo>
                    <a:pt x="5549" y="35"/>
                    <a:pt x="5611" y="15"/>
                    <a:pt x="5667" y="15"/>
                  </a:cubicBezTo>
                  <a:close/>
                  <a:moveTo>
                    <a:pt x="5666" y="1"/>
                  </a:moveTo>
                  <a:cubicBezTo>
                    <a:pt x="5608" y="1"/>
                    <a:pt x="5543" y="21"/>
                    <a:pt x="5477" y="61"/>
                  </a:cubicBezTo>
                  <a:lnTo>
                    <a:pt x="421" y="2978"/>
                  </a:lnTo>
                  <a:cubicBezTo>
                    <a:pt x="190" y="3111"/>
                    <a:pt x="0" y="3440"/>
                    <a:pt x="0" y="3709"/>
                  </a:cubicBezTo>
                  <a:lnTo>
                    <a:pt x="0" y="9540"/>
                  </a:lnTo>
                  <a:cubicBezTo>
                    <a:pt x="0" y="9672"/>
                    <a:pt x="47" y="9770"/>
                    <a:pt x="126" y="9819"/>
                  </a:cubicBezTo>
                  <a:cubicBezTo>
                    <a:pt x="160" y="9835"/>
                    <a:pt x="197" y="9846"/>
                    <a:pt x="242" y="9846"/>
                  </a:cubicBezTo>
                  <a:cubicBezTo>
                    <a:pt x="299" y="9846"/>
                    <a:pt x="364" y="9828"/>
                    <a:pt x="428" y="9788"/>
                  </a:cubicBezTo>
                  <a:lnTo>
                    <a:pt x="5484" y="6871"/>
                  </a:lnTo>
                  <a:cubicBezTo>
                    <a:pt x="5715" y="6738"/>
                    <a:pt x="5905" y="6408"/>
                    <a:pt x="5905" y="6139"/>
                  </a:cubicBezTo>
                  <a:lnTo>
                    <a:pt x="5905" y="305"/>
                  </a:lnTo>
                  <a:cubicBezTo>
                    <a:pt x="5905" y="176"/>
                    <a:pt x="5858" y="78"/>
                    <a:pt x="5779" y="30"/>
                  </a:cubicBezTo>
                  <a:cubicBezTo>
                    <a:pt x="5746" y="11"/>
                    <a:pt x="5708" y="1"/>
                    <a:pt x="5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6930006" y="3035835"/>
              <a:ext cx="86671" cy="133870"/>
            </a:xfrm>
            <a:custGeom>
              <a:rect b="b" l="l" r="r" t="t"/>
              <a:pathLst>
                <a:path extrusionOk="0" h="3032" w="1963">
                  <a:moveTo>
                    <a:pt x="1730" y="1"/>
                  </a:moveTo>
                  <a:cubicBezTo>
                    <a:pt x="1674" y="1"/>
                    <a:pt x="1611" y="19"/>
                    <a:pt x="1544" y="57"/>
                  </a:cubicBezTo>
                  <a:lnTo>
                    <a:pt x="418" y="706"/>
                  </a:lnTo>
                  <a:cubicBezTo>
                    <a:pt x="187" y="843"/>
                    <a:pt x="1" y="1165"/>
                    <a:pt x="1" y="1434"/>
                  </a:cubicBezTo>
                  <a:lnTo>
                    <a:pt x="1" y="2732"/>
                  </a:lnTo>
                  <a:cubicBezTo>
                    <a:pt x="1" y="2923"/>
                    <a:pt x="94" y="3031"/>
                    <a:pt x="231" y="3031"/>
                  </a:cubicBezTo>
                  <a:cubicBezTo>
                    <a:pt x="287" y="3031"/>
                    <a:pt x="351" y="3013"/>
                    <a:pt x="418" y="2974"/>
                  </a:cubicBezTo>
                  <a:lnTo>
                    <a:pt x="1544" y="2324"/>
                  </a:lnTo>
                  <a:cubicBezTo>
                    <a:pt x="1775" y="2192"/>
                    <a:pt x="1962" y="1866"/>
                    <a:pt x="1962" y="1601"/>
                  </a:cubicBezTo>
                  <a:lnTo>
                    <a:pt x="1962" y="298"/>
                  </a:lnTo>
                  <a:cubicBezTo>
                    <a:pt x="1962" y="110"/>
                    <a:pt x="1868" y="1"/>
                    <a:pt x="17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6756619" y="3094602"/>
              <a:ext cx="130338" cy="91881"/>
            </a:xfrm>
            <a:custGeom>
              <a:rect b="b" l="l" r="r" t="t"/>
              <a:pathLst>
                <a:path extrusionOk="0" h="2081" w="2952">
                  <a:moveTo>
                    <a:pt x="2833" y="1"/>
                  </a:moveTo>
                  <a:cubicBezTo>
                    <a:pt x="2805" y="1"/>
                    <a:pt x="2774" y="10"/>
                    <a:pt x="2741" y="28"/>
                  </a:cubicBezTo>
                  <a:lnTo>
                    <a:pt x="212" y="1486"/>
                  </a:lnTo>
                  <a:cubicBezTo>
                    <a:pt x="96" y="1552"/>
                    <a:pt x="0" y="1715"/>
                    <a:pt x="0" y="1847"/>
                  </a:cubicBezTo>
                  <a:lnTo>
                    <a:pt x="0" y="1932"/>
                  </a:lnTo>
                  <a:cubicBezTo>
                    <a:pt x="0" y="2026"/>
                    <a:pt x="48" y="2080"/>
                    <a:pt x="117" y="2080"/>
                  </a:cubicBezTo>
                  <a:cubicBezTo>
                    <a:pt x="146" y="2080"/>
                    <a:pt x="178" y="2071"/>
                    <a:pt x="212" y="2051"/>
                  </a:cubicBezTo>
                  <a:lnTo>
                    <a:pt x="2741" y="593"/>
                  </a:lnTo>
                  <a:cubicBezTo>
                    <a:pt x="2856" y="528"/>
                    <a:pt x="2952" y="364"/>
                    <a:pt x="2952" y="232"/>
                  </a:cubicBezTo>
                  <a:lnTo>
                    <a:pt x="2952" y="151"/>
                  </a:lnTo>
                  <a:cubicBezTo>
                    <a:pt x="2952" y="56"/>
                    <a:pt x="2903"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6756619" y="3144583"/>
              <a:ext cx="130338" cy="91881"/>
            </a:xfrm>
            <a:custGeom>
              <a:rect b="b" l="l" r="r" t="t"/>
              <a:pathLst>
                <a:path extrusionOk="0" h="2081" w="2952">
                  <a:moveTo>
                    <a:pt x="2833" y="1"/>
                  </a:moveTo>
                  <a:cubicBezTo>
                    <a:pt x="2805" y="1"/>
                    <a:pt x="2774" y="10"/>
                    <a:pt x="2741" y="28"/>
                  </a:cubicBezTo>
                  <a:lnTo>
                    <a:pt x="212" y="1487"/>
                  </a:lnTo>
                  <a:cubicBezTo>
                    <a:pt x="96" y="1551"/>
                    <a:pt x="0" y="1714"/>
                    <a:pt x="0" y="1847"/>
                  </a:cubicBezTo>
                  <a:lnTo>
                    <a:pt x="0" y="1932"/>
                  </a:lnTo>
                  <a:cubicBezTo>
                    <a:pt x="0" y="2026"/>
                    <a:pt x="48" y="2081"/>
                    <a:pt x="117" y="2081"/>
                  </a:cubicBezTo>
                  <a:cubicBezTo>
                    <a:pt x="146" y="2081"/>
                    <a:pt x="178" y="2071"/>
                    <a:pt x="212" y="2051"/>
                  </a:cubicBezTo>
                  <a:lnTo>
                    <a:pt x="2741" y="593"/>
                  </a:lnTo>
                  <a:cubicBezTo>
                    <a:pt x="2856" y="528"/>
                    <a:pt x="2952" y="365"/>
                    <a:pt x="2952" y="232"/>
                  </a:cubicBezTo>
                  <a:lnTo>
                    <a:pt x="2952" y="150"/>
                  </a:lnTo>
                  <a:cubicBezTo>
                    <a:pt x="2952" y="56"/>
                    <a:pt x="2903" y="1"/>
                    <a:pt x="28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6756619" y="3194608"/>
              <a:ext cx="130338" cy="91837"/>
            </a:xfrm>
            <a:custGeom>
              <a:rect b="b" l="l" r="r" t="t"/>
              <a:pathLst>
                <a:path extrusionOk="0" h="2080" w="2952">
                  <a:moveTo>
                    <a:pt x="2833" y="0"/>
                  </a:moveTo>
                  <a:cubicBezTo>
                    <a:pt x="2805" y="0"/>
                    <a:pt x="2774" y="9"/>
                    <a:pt x="2741" y="27"/>
                  </a:cubicBezTo>
                  <a:lnTo>
                    <a:pt x="212" y="1486"/>
                  </a:lnTo>
                  <a:cubicBezTo>
                    <a:pt x="96" y="1551"/>
                    <a:pt x="0" y="1714"/>
                    <a:pt x="0" y="1846"/>
                  </a:cubicBezTo>
                  <a:lnTo>
                    <a:pt x="0" y="1931"/>
                  </a:lnTo>
                  <a:cubicBezTo>
                    <a:pt x="0" y="2025"/>
                    <a:pt x="48" y="2079"/>
                    <a:pt x="117" y="2079"/>
                  </a:cubicBezTo>
                  <a:cubicBezTo>
                    <a:pt x="146" y="2079"/>
                    <a:pt x="178" y="2070"/>
                    <a:pt x="212" y="2050"/>
                  </a:cubicBezTo>
                  <a:lnTo>
                    <a:pt x="2741" y="592"/>
                  </a:lnTo>
                  <a:cubicBezTo>
                    <a:pt x="2856" y="527"/>
                    <a:pt x="2952" y="364"/>
                    <a:pt x="2952" y="231"/>
                  </a:cubicBezTo>
                  <a:lnTo>
                    <a:pt x="2952" y="150"/>
                  </a:lnTo>
                  <a:cubicBezTo>
                    <a:pt x="2952" y="55"/>
                    <a:pt x="2903" y="0"/>
                    <a:pt x="28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6756619" y="3201849"/>
              <a:ext cx="204205" cy="134577"/>
            </a:xfrm>
            <a:custGeom>
              <a:rect b="b" l="l" r="r" t="t"/>
              <a:pathLst>
                <a:path extrusionOk="0" h="3048" w="4625">
                  <a:moveTo>
                    <a:pt x="4511" y="1"/>
                  </a:moveTo>
                  <a:cubicBezTo>
                    <a:pt x="4483" y="1"/>
                    <a:pt x="4451" y="10"/>
                    <a:pt x="4417" y="30"/>
                  </a:cubicBezTo>
                  <a:lnTo>
                    <a:pt x="212" y="2454"/>
                  </a:lnTo>
                  <a:cubicBezTo>
                    <a:pt x="96" y="2519"/>
                    <a:pt x="0" y="2682"/>
                    <a:pt x="0" y="2815"/>
                  </a:cubicBezTo>
                  <a:lnTo>
                    <a:pt x="0" y="2900"/>
                  </a:lnTo>
                  <a:cubicBezTo>
                    <a:pt x="0" y="2993"/>
                    <a:pt x="48" y="3048"/>
                    <a:pt x="117" y="3048"/>
                  </a:cubicBezTo>
                  <a:cubicBezTo>
                    <a:pt x="146" y="3048"/>
                    <a:pt x="178" y="3039"/>
                    <a:pt x="212" y="3019"/>
                  </a:cubicBezTo>
                  <a:lnTo>
                    <a:pt x="4417" y="591"/>
                  </a:lnTo>
                  <a:cubicBezTo>
                    <a:pt x="4532" y="526"/>
                    <a:pt x="4624" y="363"/>
                    <a:pt x="4624" y="231"/>
                  </a:cubicBezTo>
                  <a:lnTo>
                    <a:pt x="4624" y="149"/>
                  </a:lnTo>
                  <a:cubicBezTo>
                    <a:pt x="4624" y="55"/>
                    <a:pt x="4578" y="1"/>
                    <a:pt x="45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6756619" y="3251829"/>
              <a:ext cx="204205" cy="134577"/>
            </a:xfrm>
            <a:custGeom>
              <a:rect b="b" l="l" r="r" t="t"/>
              <a:pathLst>
                <a:path extrusionOk="0" h="3048" w="4625">
                  <a:moveTo>
                    <a:pt x="4511" y="1"/>
                  </a:moveTo>
                  <a:cubicBezTo>
                    <a:pt x="4483" y="1"/>
                    <a:pt x="4451" y="10"/>
                    <a:pt x="4417" y="30"/>
                  </a:cubicBezTo>
                  <a:lnTo>
                    <a:pt x="212" y="2451"/>
                  </a:lnTo>
                  <a:cubicBezTo>
                    <a:pt x="96" y="2519"/>
                    <a:pt x="0" y="2682"/>
                    <a:pt x="0" y="2814"/>
                  </a:cubicBezTo>
                  <a:lnTo>
                    <a:pt x="0" y="2899"/>
                  </a:lnTo>
                  <a:cubicBezTo>
                    <a:pt x="0" y="2993"/>
                    <a:pt x="48" y="3048"/>
                    <a:pt x="117" y="3048"/>
                  </a:cubicBezTo>
                  <a:cubicBezTo>
                    <a:pt x="146" y="3048"/>
                    <a:pt x="178" y="3038"/>
                    <a:pt x="212" y="3018"/>
                  </a:cubicBezTo>
                  <a:lnTo>
                    <a:pt x="4417" y="591"/>
                  </a:lnTo>
                  <a:cubicBezTo>
                    <a:pt x="4532" y="527"/>
                    <a:pt x="4624" y="363"/>
                    <a:pt x="4624" y="230"/>
                  </a:cubicBezTo>
                  <a:lnTo>
                    <a:pt x="4624" y="149"/>
                  </a:lnTo>
                  <a:cubicBezTo>
                    <a:pt x="4624" y="55"/>
                    <a:pt x="4579" y="1"/>
                    <a:pt x="45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5690248" y="2321536"/>
              <a:ext cx="43402" cy="225222"/>
            </a:xfrm>
            <a:custGeom>
              <a:rect b="b" l="l" r="r" t="t"/>
              <a:pathLst>
                <a:path extrusionOk="0" h="5101" w="983">
                  <a:moveTo>
                    <a:pt x="0" y="1"/>
                  </a:moveTo>
                  <a:lnTo>
                    <a:pt x="0" y="4537"/>
                  </a:lnTo>
                  <a:lnTo>
                    <a:pt x="983" y="5100"/>
                  </a:lnTo>
                  <a:lnTo>
                    <a:pt x="983" y="572"/>
                  </a:ln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5690248" y="2321536"/>
              <a:ext cx="43402" cy="225222"/>
            </a:xfrm>
            <a:custGeom>
              <a:rect b="b" l="l" r="r" t="t"/>
              <a:pathLst>
                <a:path extrusionOk="0" h="5101" w="983">
                  <a:moveTo>
                    <a:pt x="0" y="1"/>
                  </a:moveTo>
                  <a:lnTo>
                    <a:pt x="0" y="4537"/>
                  </a:lnTo>
                  <a:lnTo>
                    <a:pt x="983" y="5100"/>
                  </a:lnTo>
                  <a:lnTo>
                    <a:pt x="983" y="57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7487387" y="3168425"/>
              <a:ext cx="4194" cy="64198"/>
            </a:xfrm>
            <a:custGeom>
              <a:rect b="b" l="l" r="r" t="t"/>
              <a:pathLst>
                <a:path extrusionOk="0" h="1454" w="95">
                  <a:moveTo>
                    <a:pt x="0" y="0"/>
                  </a:moveTo>
                  <a:cubicBezTo>
                    <a:pt x="0" y="513"/>
                    <a:pt x="31" y="998"/>
                    <a:pt x="95" y="1454"/>
                  </a:cubicBezTo>
                  <a:cubicBezTo>
                    <a:pt x="34" y="998"/>
                    <a:pt x="0" y="513"/>
                    <a:pt x="0" y="0"/>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7491537" y="3232579"/>
              <a:ext cx="221" cy="618"/>
            </a:xfrm>
            <a:custGeom>
              <a:rect b="b" l="l" r="r" t="t"/>
              <a:pathLst>
                <a:path extrusionOk="0" h="14" w="5">
                  <a:moveTo>
                    <a:pt x="1" y="1"/>
                  </a:moveTo>
                  <a:lnTo>
                    <a:pt x="1" y="1"/>
                  </a:lnTo>
                  <a:cubicBezTo>
                    <a:pt x="4" y="4"/>
                    <a:pt x="4" y="7"/>
                    <a:pt x="4" y="14"/>
                  </a:cubicBezTo>
                  <a:lnTo>
                    <a:pt x="4" y="14"/>
                  </a:lnTo>
                  <a:cubicBezTo>
                    <a:pt x="4" y="7"/>
                    <a:pt x="4" y="4"/>
                    <a:pt x="1"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89" name="Shape 889"/>
        <p:cNvGrpSpPr/>
        <p:nvPr/>
      </p:nvGrpSpPr>
      <p:grpSpPr>
        <a:xfrm>
          <a:off x="0" y="0"/>
          <a:ext cx="0" cy="0"/>
          <a:chOff x="0" y="0"/>
          <a:chExt cx="0" cy="0"/>
        </a:xfrm>
      </p:grpSpPr>
      <p:sp>
        <p:nvSpPr>
          <p:cNvPr id="890" name="Google Shape;890;p32"/>
          <p:cNvSpPr txBox="1"/>
          <p:nvPr>
            <p:ph idx="2" type="subTitle"/>
          </p:nvPr>
        </p:nvSpPr>
        <p:spPr>
          <a:xfrm>
            <a:off x="5207350" y="1957850"/>
            <a:ext cx="23850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POS (point of sale)</a:t>
            </a:r>
            <a:endParaRPr/>
          </a:p>
        </p:txBody>
      </p:sp>
      <p:sp>
        <p:nvSpPr>
          <p:cNvPr id="891" name="Google Shape;891;p32"/>
          <p:cNvSpPr txBox="1"/>
          <p:nvPr>
            <p:ph idx="1" type="subTitle"/>
          </p:nvPr>
        </p:nvSpPr>
        <p:spPr>
          <a:xfrm>
            <a:off x="5207350" y="3796621"/>
            <a:ext cx="23850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Accounting</a:t>
            </a:r>
            <a:endParaRPr/>
          </a:p>
        </p:txBody>
      </p:sp>
      <p:sp>
        <p:nvSpPr>
          <p:cNvPr id="892" name="Google Shape;892;p32"/>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intellegence</a:t>
            </a:r>
            <a:endParaRPr/>
          </a:p>
        </p:txBody>
      </p:sp>
      <p:sp>
        <p:nvSpPr>
          <p:cNvPr id="893" name="Google Shape;893;p32"/>
          <p:cNvSpPr txBox="1"/>
          <p:nvPr>
            <p:ph idx="5" type="subTitle"/>
          </p:nvPr>
        </p:nvSpPr>
        <p:spPr>
          <a:xfrm>
            <a:off x="1455675" y="3796625"/>
            <a:ext cx="26616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Store locations</a:t>
            </a:r>
            <a:endParaRPr/>
          </a:p>
        </p:txBody>
      </p:sp>
      <p:sp>
        <p:nvSpPr>
          <p:cNvPr id="894" name="Google Shape;894;p32"/>
          <p:cNvSpPr txBox="1"/>
          <p:nvPr>
            <p:ph idx="6" type="subTitle"/>
          </p:nvPr>
        </p:nvSpPr>
        <p:spPr>
          <a:xfrm>
            <a:off x="1455675" y="1957850"/>
            <a:ext cx="23850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warehouse</a:t>
            </a:r>
            <a:endParaRPr/>
          </a:p>
        </p:txBody>
      </p:sp>
      <p:grpSp>
        <p:nvGrpSpPr>
          <p:cNvPr id="895" name="Google Shape;895;p32"/>
          <p:cNvGrpSpPr/>
          <p:nvPr/>
        </p:nvGrpSpPr>
        <p:grpSpPr>
          <a:xfrm flipH="1">
            <a:off x="-52554" y="3565861"/>
            <a:ext cx="1082306" cy="1559420"/>
            <a:chOff x="5746200" y="-125075"/>
            <a:chExt cx="337125" cy="485725"/>
          </a:xfrm>
        </p:grpSpPr>
        <p:sp>
          <p:nvSpPr>
            <p:cNvPr id="896" name="Google Shape;896;p32"/>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32"/>
          <p:cNvGrpSpPr/>
          <p:nvPr/>
        </p:nvGrpSpPr>
        <p:grpSpPr>
          <a:xfrm>
            <a:off x="1548648" y="1235511"/>
            <a:ext cx="445339" cy="512102"/>
            <a:chOff x="3782450" y="2178300"/>
            <a:chExt cx="322850" cy="371250"/>
          </a:xfrm>
        </p:grpSpPr>
        <p:sp>
          <p:nvSpPr>
            <p:cNvPr id="906" name="Google Shape;906;p32"/>
            <p:cNvSpPr/>
            <p:nvPr/>
          </p:nvSpPr>
          <p:spPr>
            <a:xfrm>
              <a:off x="3782450" y="2185500"/>
              <a:ext cx="322850" cy="363950"/>
            </a:xfrm>
            <a:custGeom>
              <a:rect b="b" l="l" r="r" t="t"/>
              <a:pathLst>
                <a:path extrusionOk="0" h="14558" w="12914">
                  <a:moveTo>
                    <a:pt x="10103" y="1"/>
                  </a:moveTo>
                  <a:cubicBezTo>
                    <a:pt x="9909" y="1"/>
                    <a:pt x="9717" y="50"/>
                    <a:pt x="9546" y="149"/>
                  </a:cubicBezTo>
                  <a:lnTo>
                    <a:pt x="1685" y="4677"/>
                  </a:lnTo>
                  <a:cubicBezTo>
                    <a:pt x="645" y="5278"/>
                    <a:pt x="1" y="6395"/>
                    <a:pt x="1" y="7598"/>
                  </a:cubicBezTo>
                  <a:lnTo>
                    <a:pt x="1" y="12469"/>
                  </a:lnTo>
                  <a:cubicBezTo>
                    <a:pt x="1" y="12907"/>
                    <a:pt x="259" y="13303"/>
                    <a:pt x="654" y="13483"/>
                  </a:cubicBezTo>
                  <a:lnTo>
                    <a:pt x="2157" y="14351"/>
                  </a:lnTo>
                  <a:cubicBezTo>
                    <a:pt x="2351" y="14489"/>
                    <a:pt x="2576" y="14558"/>
                    <a:pt x="2802" y="14558"/>
                  </a:cubicBezTo>
                  <a:cubicBezTo>
                    <a:pt x="2997" y="14558"/>
                    <a:pt x="3193" y="14506"/>
                    <a:pt x="3369" y="14402"/>
                  </a:cubicBezTo>
                  <a:lnTo>
                    <a:pt x="11230" y="9883"/>
                  </a:lnTo>
                  <a:cubicBezTo>
                    <a:pt x="12269" y="9282"/>
                    <a:pt x="12905" y="8165"/>
                    <a:pt x="12914" y="6971"/>
                  </a:cubicBezTo>
                  <a:lnTo>
                    <a:pt x="12914" y="2099"/>
                  </a:lnTo>
                  <a:cubicBezTo>
                    <a:pt x="12914" y="1670"/>
                    <a:pt x="12673" y="1283"/>
                    <a:pt x="12287" y="1094"/>
                  </a:cubicBezTo>
                  <a:lnTo>
                    <a:pt x="10620" y="123"/>
                  </a:lnTo>
                  <a:cubicBezTo>
                    <a:pt x="10456" y="42"/>
                    <a:pt x="10279" y="1"/>
                    <a:pt x="10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3824550" y="2209900"/>
              <a:ext cx="280750" cy="339650"/>
            </a:xfrm>
            <a:custGeom>
              <a:rect b="b" l="l" r="r" t="t"/>
              <a:pathLst>
                <a:path extrusionOk="0" h="13586" w="11230">
                  <a:moveTo>
                    <a:pt x="10107" y="1"/>
                  </a:moveTo>
                  <a:cubicBezTo>
                    <a:pt x="9919" y="1"/>
                    <a:pt x="9727" y="49"/>
                    <a:pt x="9546" y="153"/>
                  </a:cubicBezTo>
                  <a:lnTo>
                    <a:pt x="1685" y="4680"/>
                  </a:lnTo>
                  <a:cubicBezTo>
                    <a:pt x="645" y="5282"/>
                    <a:pt x="1" y="6390"/>
                    <a:pt x="1" y="7593"/>
                  </a:cubicBezTo>
                  <a:lnTo>
                    <a:pt x="1" y="12464"/>
                  </a:lnTo>
                  <a:cubicBezTo>
                    <a:pt x="1" y="13116"/>
                    <a:pt x="541" y="13585"/>
                    <a:pt x="1128" y="13585"/>
                  </a:cubicBezTo>
                  <a:cubicBezTo>
                    <a:pt x="1314" y="13585"/>
                    <a:pt x="1505" y="13538"/>
                    <a:pt x="1685" y="13435"/>
                  </a:cubicBezTo>
                  <a:lnTo>
                    <a:pt x="9546" y="8907"/>
                  </a:lnTo>
                  <a:cubicBezTo>
                    <a:pt x="10585" y="8306"/>
                    <a:pt x="11230" y="7198"/>
                    <a:pt x="11230" y="5995"/>
                  </a:cubicBezTo>
                  <a:lnTo>
                    <a:pt x="11230" y="1123"/>
                  </a:lnTo>
                  <a:cubicBezTo>
                    <a:pt x="11230" y="466"/>
                    <a:pt x="10692" y="1"/>
                    <a:pt x="10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3824550" y="2209825"/>
              <a:ext cx="280750" cy="201175"/>
            </a:xfrm>
            <a:custGeom>
              <a:rect b="b" l="l" r="r" t="t"/>
              <a:pathLst>
                <a:path extrusionOk="0" h="8047" w="11230">
                  <a:moveTo>
                    <a:pt x="10109" y="0"/>
                  </a:moveTo>
                  <a:cubicBezTo>
                    <a:pt x="9921" y="0"/>
                    <a:pt x="9728" y="49"/>
                    <a:pt x="9546" y="156"/>
                  </a:cubicBezTo>
                  <a:lnTo>
                    <a:pt x="1685" y="4683"/>
                  </a:lnTo>
                  <a:cubicBezTo>
                    <a:pt x="645" y="5285"/>
                    <a:pt x="1" y="6393"/>
                    <a:pt x="1" y="7596"/>
                  </a:cubicBezTo>
                  <a:cubicBezTo>
                    <a:pt x="525" y="7896"/>
                    <a:pt x="1107" y="8047"/>
                    <a:pt x="1689" y="8047"/>
                  </a:cubicBezTo>
                  <a:cubicBezTo>
                    <a:pt x="2271" y="8047"/>
                    <a:pt x="2853" y="7896"/>
                    <a:pt x="3377" y="7596"/>
                  </a:cubicBezTo>
                  <a:lnTo>
                    <a:pt x="8652" y="4546"/>
                  </a:lnTo>
                  <a:cubicBezTo>
                    <a:pt x="9941" y="3807"/>
                    <a:pt x="10869" y="2570"/>
                    <a:pt x="11230" y="1126"/>
                  </a:cubicBezTo>
                  <a:cubicBezTo>
                    <a:pt x="11230" y="470"/>
                    <a:pt x="10694" y="0"/>
                    <a:pt x="10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3782450" y="2185500"/>
              <a:ext cx="307175" cy="214025"/>
            </a:xfrm>
            <a:custGeom>
              <a:rect b="b" l="l" r="r" t="t"/>
              <a:pathLst>
                <a:path extrusionOk="0" h="8561" w="12287">
                  <a:moveTo>
                    <a:pt x="10103" y="1"/>
                  </a:moveTo>
                  <a:cubicBezTo>
                    <a:pt x="9909" y="1"/>
                    <a:pt x="9717" y="50"/>
                    <a:pt x="9546" y="149"/>
                  </a:cubicBezTo>
                  <a:lnTo>
                    <a:pt x="1685" y="4677"/>
                  </a:lnTo>
                  <a:cubicBezTo>
                    <a:pt x="645" y="5278"/>
                    <a:pt x="1" y="6395"/>
                    <a:pt x="1" y="7598"/>
                  </a:cubicBezTo>
                  <a:lnTo>
                    <a:pt x="1685" y="8560"/>
                  </a:lnTo>
                  <a:cubicBezTo>
                    <a:pt x="1685" y="7357"/>
                    <a:pt x="2329" y="6249"/>
                    <a:pt x="3369" y="5656"/>
                  </a:cubicBezTo>
                  <a:lnTo>
                    <a:pt x="11230" y="1129"/>
                  </a:lnTo>
                  <a:cubicBezTo>
                    <a:pt x="11400" y="1027"/>
                    <a:pt x="11595" y="975"/>
                    <a:pt x="11791" y="975"/>
                  </a:cubicBezTo>
                  <a:cubicBezTo>
                    <a:pt x="11961" y="975"/>
                    <a:pt x="12131" y="1014"/>
                    <a:pt x="12287" y="1094"/>
                  </a:cubicBezTo>
                  <a:lnTo>
                    <a:pt x="10620" y="123"/>
                  </a:lnTo>
                  <a:cubicBezTo>
                    <a:pt x="10456" y="42"/>
                    <a:pt x="10279" y="1"/>
                    <a:pt x="10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3936675" y="2324150"/>
              <a:ext cx="63375" cy="66450"/>
            </a:xfrm>
            <a:custGeom>
              <a:rect b="b" l="l" r="r" t="t"/>
              <a:pathLst>
                <a:path extrusionOk="0" h="2658" w="2535">
                  <a:moveTo>
                    <a:pt x="1973" y="1"/>
                  </a:moveTo>
                  <a:cubicBezTo>
                    <a:pt x="1924" y="1"/>
                    <a:pt x="1874" y="14"/>
                    <a:pt x="1831" y="42"/>
                  </a:cubicBezTo>
                  <a:lnTo>
                    <a:pt x="215" y="969"/>
                  </a:lnTo>
                  <a:cubicBezTo>
                    <a:pt x="86" y="1038"/>
                    <a:pt x="1" y="1176"/>
                    <a:pt x="1" y="1330"/>
                  </a:cubicBezTo>
                  <a:lnTo>
                    <a:pt x="1" y="2215"/>
                  </a:lnTo>
                  <a:cubicBezTo>
                    <a:pt x="1" y="2318"/>
                    <a:pt x="61" y="2413"/>
                    <a:pt x="155" y="2464"/>
                  </a:cubicBezTo>
                  <a:lnTo>
                    <a:pt x="430" y="2619"/>
                  </a:lnTo>
                  <a:cubicBezTo>
                    <a:pt x="473" y="2645"/>
                    <a:pt x="520" y="2658"/>
                    <a:pt x="568" y="2658"/>
                  </a:cubicBezTo>
                  <a:cubicBezTo>
                    <a:pt x="615" y="2658"/>
                    <a:pt x="662" y="2645"/>
                    <a:pt x="705" y="2619"/>
                  </a:cubicBezTo>
                  <a:lnTo>
                    <a:pt x="2320" y="1700"/>
                  </a:lnTo>
                  <a:cubicBezTo>
                    <a:pt x="2449" y="1622"/>
                    <a:pt x="2535" y="1485"/>
                    <a:pt x="2535" y="1330"/>
                  </a:cubicBezTo>
                  <a:lnTo>
                    <a:pt x="2535" y="445"/>
                  </a:lnTo>
                  <a:cubicBezTo>
                    <a:pt x="2535" y="351"/>
                    <a:pt x="2492" y="265"/>
                    <a:pt x="2423" y="213"/>
                  </a:cubicBezTo>
                  <a:lnTo>
                    <a:pt x="2131" y="50"/>
                  </a:lnTo>
                  <a:cubicBezTo>
                    <a:pt x="2085" y="18"/>
                    <a:pt x="2029" y="1"/>
                    <a:pt x="1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3943975" y="2328150"/>
              <a:ext cx="56075" cy="62475"/>
            </a:xfrm>
            <a:custGeom>
              <a:rect b="b" l="l" r="r" t="t"/>
              <a:pathLst>
                <a:path extrusionOk="0" h="2499" w="2243">
                  <a:moveTo>
                    <a:pt x="1961" y="0"/>
                  </a:moveTo>
                  <a:cubicBezTo>
                    <a:pt x="1915" y="0"/>
                    <a:pt x="1867" y="12"/>
                    <a:pt x="1822" y="36"/>
                  </a:cubicBezTo>
                  <a:lnTo>
                    <a:pt x="215" y="964"/>
                  </a:lnTo>
                  <a:cubicBezTo>
                    <a:pt x="87" y="1041"/>
                    <a:pt x="1" y="1179"/>
                    <a:pt x="1" y="1334"/>
                  </a:cubicBezTo>
                  <a:lnTo>
                    <a:pt x="1" y="2218"/>
                  </a:lnTo>
                  <a:cubicBezTo>
                    <a:pt x="1" y="2381"/>
                    <a:pt x="133" y="2499"/>
                    <a:pt x="279" y="2499"/>
                  </a:cubicBezTo>
                  <a:cubicBezTo>
                    <a:pt x="327" y="2499"/>
                    <a:pt x="375" y="2486"/>
                    <a:pt x="422" y="2459"/>
                  </a:cubicBezTo>
                  <a:lnTo>
                    <a:pt x="2028" y="1540"/>
                  </a:lnTo>
                  <a:cubicBezTo>
                    <a:pt x="2166" y="1462"/>
                    <a:pt x="2243" y="1325"/>
                    <a:pt x="2243" y="1170"/>
                  </a:cubicBezTo>
                  <a:lnTo>
                    <a:pt x="2243" y="285"/>
                  </a:lnTo>
                  <a:cubicBezTo>
                    <a:pt x="2243" y="115"/>
                    <a:pt x="2109" y="0"/>
                    <a:pt x="19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3861925" y="2178300"/>
              <a:ext cx="140925" cy="127350"/>
            </a:xfrm>
            <a:custGeom>
              <a:rect b="b" l="l" r="r" t="t"/>
              <a:pathLst>
                <a:path extrusionOk="0" h="5094" w="5637">
                  <a:moveTo>
                    <a:pt x="5077" y="1"/>
                  </a:moveTo>
                  <a:cubicBezTo>
                    <a:pt x="4983" y="1"/>
                    <a:pt x="4886" y="24"/>
                    <a:pt x="4795" y="76"/>
                  </a:cubicBezTo>
                  <a:lnTo>
                    <a:pt x="276" y="2688"/>
                  </a:lnTo>
                  <a:cubicBezTo>
                    <a:pt x="104" y="2791"/>
                    <a:pt x="1" y="2972"/>
                    <a:pt x="1" y="3178"/>
                  </a:cubicBezTo>
                  <a:lnTo>
                    <a:pt x="1" y="4535"/>
                  </a:lnTo>
                  <a:cubicBezTo>
                    <a:pt x="1" y="4845"/>
                    <a:pt x="250" y="5094"/>
                    <a:pt x="559" y="5094"/>
                  </a:cubicBezTo>
                  <a:cubicBezTo>
                    <a:pt x="868" y="5094"/>
                    <a:pt x="1118" y="4845"/>
                    <a:pt x="1118" y="4535"/>
                  </a:cubicBezTo>
                  <a:lnTo>
                    <a:pt x="1118" y="3496"/>
                  </a:lnTo>
                  <a:lnTo>
                    <a:pt x="4520" y="1537"/>
                  </a:lnTo>
                  <a:lnTo>
                    <a:pt x="4520" y="1941"/>
                  </a:lnTo>
                  <a:cubicBezTo>
                    <a:pt x="4520" y="2250"/>
                    <a:pt x="4769" y="2499"/>
                    <a:pt x="5078" y="2499"/>
                  </a:cubicBezTo>
                  <a:cubicBezTo>
                    <a:pt x="5388" y="2499"/>
                    <a:pt x="5637" y="2250"/>
                    <a:pt x="5637" y="1941"/>
                  </a:cubicBezTo>
                  <a:lnTo>
                    <a:pt x="5637" y="566"/>
                  </a:lnTo>
                  <a:cubicBezTo>
                    <a:pt x="5637" y="234"/>
                    <a:pt x="5370" y="1"/>
                    <a:pt x="50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3865575" y="2183275"/>
              <a:ext cx="128700" cy="83725"/>
            </a:xfrm>
            <a:custGeom>
              <a:rect b="b" l="l" r="r" t="t"/>
              <a:pathLst>
                <a:path extrusionOk="0" h="3349" w="5148">
                  <a:moveTo>
                    <a:pt x="4344" y="0"/>
                  </a:moveTo>
                  <a:cubicBezTo>
                    <a:pt x="4226" y="0"/>
                    <a:pt x="4106" y="30"/>
                    <a:pt x="3996" y="92"/>
                  </a:cubicBezTo>
                  <a:lnTo>
                    <a:pt x="628" y="2042"/>
                  </a:lnTo>
                  <a:cubicBezTo>
                    <a:pt x="1" y="2395"/>
                    <a:pt x="259" y="3348"/>
                    <a:pt x="980" y="3348"/>
                  </a:cubicBezTo>
                  <a:cubicBezTo>
                    <a:pt x="1100" y="3348"/>
                    <a:pt x="1221" y="3314"/>
                    <a:pt x="1332" y="3254"/>
                  </a:cubicBezTo>
                  <a:lnTo>
                    <a:pt x="4692" y="1312"/>
                  </a:lnTo>
                  <a:cubicBezTo>
                    <a:pt x="5027" y="1115"/>
                    <a:pt x="5147" y="685"/>
                    <a:pt x="4949" y="350"/>
                  </a:cubicBezTo>
                  <a:cubicBezTo>
                    <a:pt x="4822" y="125"/>
                    <a:pt x="4587" y="0"/>
                    <a:pt x="43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3861925" y="2240700"/>
              <a:ext cx="38525" cy="64950"/>
            </a:xfrm>
            <a:custGeom>
              <a:rect b="b" l="l" r="r" t="t"/>
              <a:pathLst>
                <a:path extrusionOk="0" h="2598" w="1541">
                  <a:moveTo>
                    <a:pt x="750" y="1"/>
                  </a:moveTo>
                  <a:cubicBezTo>
                    <a:pt x="658" y="1"/>
                    <a:pt x="561" y="25"/>
                    <a:pt x="465" y="80"/>
                  </a:cubicBezTo>
                  <a:lnTo>
                    <a:pt x="276" y="192"/>
                  </a:lnTo>
                  <a:cubicBezTo>
                    <a:pt x="104" y="295"/>
                    <a:pt x="1" y="476"/>
                    <a:pt x="1" y="682"/>
                  </a:cubicBezTo>
                  <a:lnTo>
                    <a:pt x="1" y="2039"/>
                  </a:lnTo>
                  <a:cubicBezTo>
                    <a:pt x="1" y="2349"/>
                    <a:pt x="250" y="2598"/>
                    <a:pt x="559" y="2598"/>
                  </a:cubicBezTo>
                  <a:cubicBezTo>
                    <a:pt x="868" y="2598"/>
                    <a:pt x="1118" y="2349"/>
                    <a:pt x="1118" y="2039"/>
                  </a:cubicBezTo>
                  <a:lnTo>
                    <a:pt x="1118" y="991"/>
                  </a:lnTo>
                  <a:cubicBezTo>
                    <a:pt x="1541" y="618"/>
                    <a:pt x="1210" y="1"/>
                    <a:pt x="7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2"/>
          <p:cNvGrpSpPr/>
          <p:nvPr/>
        </p:nvGrpSpPr>
        <p:grpSpPr>
          <a:xfrm>
            <a:off x="5288909" y="3096892"/>
            <a:ext cx="402095" cy="510757"/>
            <a:chOff x="8132500" y="1610700"/>
            <a:chExt cx="291500" cy="370275"/>
          </a:xfrm>
        </p:grpSpPr>
        <p:sp>
          <p:nvSpPr>
            <p:cNvPr id="916" name="Google Shape;916;p32"/>
            <p:cNvSpPr/>
            <p:nvPr/>
          </p:nvSpPr>
          <p:spPr>
            <a:xfrm>
              <a:off x="8132500" y="1610700"/>
              <a:ext cx="198050" cy="370150"/>
            </a:xfrm>
            <a:custGeom>
              <a:rect b="b" l="l" r="r" t="t"/>
              <a:pathLst>
                <a:path extrusionOk="0" h="14806" w="7922">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8171600" y="1633200"/>
              <a:ext cx="158750" cy="347775"/>
            </a:xfrm>
            <a:custGeom>
              <a:rect b="b" l="l" r="r" t="t"/>
              <a:pathLst>
                <a:path extrusionOk="0" h="13911" w="635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8265675" y="1831700"/>
              <a:ext cx="158325" cy="106150"/>
            </a:xfrm>
            <a:custGeom>
              <a:rect b="b" l="l" r="r" t="t"/>
              <a:pathLst>
                <a:path extrusionOk="0" h="4246" w="6333">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267375" y="1832300"/>
              <a:ext cx="106350" cy="76575"/>
            </a:xfrm>
            <a:custGeom>
              <a:rect b="b" l="l" r="r" t="t"/>
              <a:pathLst>
                <a:path extrusionOk="0" h="3063" w="4254">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200600" y="1736550"/>
              <a:ext cx="164975" cy="214800"/>
            </a:xfrm>
            <a:custGeom>
              <a:rect b="b" l="l" r="r" t="t"/>
              <a:pathLst>
                <a:path extrusionOk="0" h="8592" w="6599">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8229150" y="1753025"/>
              <a:ext cx="136425" cy="198325"/>
            </a:xfrm>
            <a:custGeom>
              <a:rect b="b" l="l" r="r" t="t"/>
              <a:pathLst>
                <a:path extrusionOk="0" h="7933" w="5457">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8249125" y="1782275"/>
              <a:ext cx="96475" cy="139900"/>
            </a:xfrm>
            <a:custGeom>
              <a:rect b="b" l="l" r="r" t="t"/>
              <a:pathLst>
                <a:path extrusionOk="0" h="5596" w="3859">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32"/>
          <p:cNvGrpSpPr/>
          <p:nvPr/>
        </p:nvGrpSpPr>
        <p:grpSpPr>
          <a:xfrm>
            <a:off x="5288908" y="1294759"/>
            <a:ext cx="511964" cy="452167"/>
            <a:chOff x="4998800" y="1632275"/>
            <a:chExt cx="371150" cy="327800"/>
          </a:xfrm>
        </p:grpSpPr>
        <p:sp>
          <p:nvSpPr>
            <p:cNvPr id="924" name="Google Shape;924;p32"/>
            <p:cNvSpPr/>
            <p:nvPr/>
          </p:nvSpPr>
          <p:spPr>
            <a:xfrm>
              <a:off x="4998800" y="1632275"/>
              <a:ext cx="249600" cy="324975"/>
            </a:xfrm>
            <a:custGeom>
              <a:rect b="b" l="l" r="r" t="t"/>
              <a:pathLst>
                <a:path extrusionOk="0" h="12999" w="9984">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041525" y="1656575"/>
              <a:ext cx="206875" cy="300575"/>
            </a:xfrm>
            <a:custGeom>
              <a:rect b="b" l="l" r="r" t="t"/>
              <a:pathLst>
                <a:path extrusionOk="0" h="12023" w="8275">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073325" y="1702550"/>
              <a:ext cx="143500" cy="208725"/>
            </a:xfrm>
            <a:custGeom>
              <a:rect b="b" l="l" r="r" t="t"/>
              <a:pathLst>
                <a:path extrusionOk="0" h="8349" w="574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105975" y="1750025"/>
              <a:ext cx="78200" cy="113775"/>
            </a:xfrm>
            <a:custGeom>
              <a:rect b="b" l="l" r="r" t="t"/>
              <a:pathLst>
                <a:path extrusionOk="0" h="4551" w="3128">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240425" y="1863400"/>
              <a:ext cx="91300" cy="96675"/>
            </a:xfrm>
            <a:custGeom>
              <a:rect b="b" l="l" r="r" t="t"/>
              <a:pathLst>
                <a:path extrusionOk="0" h="3867" w="3652">
                  <a:moveTo>
                    <a:pt x="0" y="0"/>
                  </a:moveTo>
                  <a:lnTo>
                    <a:pt x="559" y="2079"/>
                  </a:lnTo>
                  <a:lnTo>
                    <a:pt x="3652" y="3866"/>
                  </a:lnTo>
                  <a:lnTo>
                    <a:pt x="3652" y="3866"/>
                  </a:lnTo>
                  <a:lnTo>
                    <a:pt x="3093" y="177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240425" y="1849225"/>
              <a:ext cx="129525" cy="58650"/>
            </a:xfrm>
            <a:custGeom>
              <a:rect b="b" l="l" r="r" t="t"/>
              <a:pathLst>
                <a:path extrusionOk="0" h="2346" w="5181">
                  <a:moveTo>
                    <a:pt x="2097" y="0"/>
                  </a:moveTo>
                  <a:lnTo>
                    <a:pt x="0" y="558"/>
                  </a:lnTo>
                  <a:lnTo>
                    <a:pt x="3102" y="2345"/>
                  </a:lnTo>
                  <a:lnTo>
                    <a:pt x="5181" y="1787"/>
                  </a:lnTo>
                  <a:lnTo>
                    <a:pt x="20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5136100" y="1801950"/>
              <a:ext cx="201850" cy="120100"/>
            </a:xfrm>
            <a:custGeom>
              <a:rect b="b" l="l" r="r" t="t"/>
              <a:pathLst>
                <a:path extrusionOk="0" h="4804" w="8074">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2"/>
          <p:cNvGrpSpPr/>
          <p:nvPr/>
        </p:nvGrpSpPr>
        <p:grpSpPr>
          <a:xfrm>
            <a:off x="1546316" y="3096285"/>
            <a:ext cx="474065" cy="511964"/>
            <a:chOff x="4393950" y="1610600"/>
            <a:chExt cx="343675" cy="371150"/>
          </a:xfrm>
        </p:grpSpPr>
        <p:sp>
          <p:nvSpPr>
            <p:cNvPr id="932" name="Google Shape;932;p32"/>
            <p:cNvSpPr/>
            <p:nvPr/>
          </p:nvSpPr>
          <p:spPr>
            <a:xfrm>
              <a:off x="4535075" y="1945425"/>
              <a:ext cx="61650" cy="36325"/>
            </a:xfrm>
            <a:custGeom>
              <a:rect b="b" l="l" r="r" t="t"/>
              <a:pathLst>
                <a:path extrusionOk="0" h="1453" w="2466">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4507150" y="1872400"/>
              <a:ext cx="117300" cy="91325"/>
            </a:xfrm>
            <a:custGeom>
              <a:rect b="b" l="l" r="r" t="t"/>
              <a:pathLst>
                <a:path extrusionOk="0" h="3653" w="4692">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4507150" y="1910000"/>
              <a:ext cx="117500" cy="53500"/>
            </a:xfrm>
            <a:custGeom>
              <a:rect b="b" l="l" r="r" t="t"/>
              <a:pathLst>
                <a:path extrusionOk="0" h="2140" w="470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4507150" y="1872400"/>
              <a:ext cx="117500" cy="53525"/>
            </a:xfrm>
            <a:custGeom>
              <a:rect b="b" l="l" r="r" t="t"/>
              <a:pathLst>
                <a:path extrusionOk="0" h="2141" w="470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4461825" y="1674900"/>
              <a:ext cx="227475" cy="232125"/>
            </a:xfrm>
            <a:custGeom>
              <a:rect b="b" l="l" r="r" t="t"/>
              <a:pathLst>
                <a:path extrusionOk="0" h="9285" w="9099">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4507150" y="1837625"/>
              <a:ext cx="117300" cy="69400"/>
            </a:xfrm>
            <a:custGeom>
              <a:rect b="b" l="l" r="r" t="t"/>
              <a:pathLst>
                <a:path extrusionOk="0" h="2776" w="4692">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4522175" y="1715025"/>
              <a:ext cx="87025" cy="162150"/>
            </a:xfrm>
            <a:custGeom>
              <a:rect b="b" l="l" r="r" t="t"/>
              <a:pathLst>
                <a:path extrusionOk="0" h="6486" w="3481">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4539575" y="1724950"/>
              <a:ext cx="69625" cy="152450"/>
            </a:xfrm>
            <a:custGeom>
              <a:rect b="b" l="l" r="r" t="t"/>
              <a:pathLst>
                <a:path extrusionOk="0" h="6098" w="2785">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4556125" y="1610600"/>
              <a:ext cx="19550" cy="46825"/>
            </a:xfrm>
            <a:custGeom>
              <a:rect b="b" l="l" r="r" t="t"/>
              <a:pathLst>
                <a:path extrusionOk="0" h="1873" w="782">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4439650" y="1656925"/>
              <a:ext cx="43900" cy="39075"/>
            </a:xfrm>
            <a:custGeom>
              <a:rect b="b" l="l" r="r" t="t"/>
              <a:pathLst>
                <a:path extrusionOk="0" h="1563" w="1756">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4393950" y="1769525"/>
              <a:ext cx="50075" cy="19350"/>
            </a:xfrm>
            <a:custGeom>
              <a:rect b="b" l="l" r="r" t="t"/>
              <a:pathLst>
                <a:path extrusionOk="0" h="774" w="2003">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4439675" y="1862500"/>
              <a:ext cx="43875" cy="38975"/>
            </a:xfrm>
            <a:custGeom>
              <a:rect b="b" l="l" r="r" t="t"/>
              <a:pathLst>
                <a:path extrusionOk="0" h="1559" w="1755">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4648250" y="1862425"/>
              <a:ext cx="43900" cy="39050"/>
            </a:xfrm>
            <a:custGeom>
              <a:rect b="b" l="l" r="r" t="t"/>
              <a:pathLst>
                <a:path extrusionOk="0" h="1562" w="1756">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4687575" y="1769525"/>
              <a:ext cx="50050" cy="19350"/>
            </a:xfrm>
            <a:custGeom>
              <a:rect b="b" l="l" r="r" t="t"/>
              <a:pathLst>
                <a:path extrusionOk="0" h="774" w="2002">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4648250" y="1656925"/>
              <a:ext cx="43850" cy="39075"/>
            </a:xfrm>
            <a:custGeom>
              <a:rect b="b" l="l" r="r" t="t"/>
              <a:pathLst>
                <a:path extrusionOk="0" h="1563" w="1754">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50" name="Shape 950"/>
        <p:cNvGrpSpPr/>
        <p:nvPr/>
      </p:nvGrpSpPr>
      <p:grpSpPr>
        <a:xfrm>
          <a:off x="0" y="0"/>
          <a:ext cx="0" cy="0"/>
          <a:chOff x="0" y="0"/>
          <a:chExt cx="0" cy="0"/>
        </a:xfrm>
      </p:grpSpPr>
      <p:sp>
        <p:nvSpPr>
          <p:cNvPr id="951" name="Google Shape;951;p33"/>
          <p:cNvSpPr txBox="1"/>
          <p:nvPr>
            <p:ph idx="7" type="subTitle"/>
          </p:nvPr>
        </p:nvSpPr>
        <p:spPr>
          <a:xfrm>
            <a:off x="504950" y="1543900"/>
            <a:ext cx="2844600" cy="72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Dishwashing Soap</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Ink refills</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Scouring Pads</a:t>
            </a:r>
            <a:endParaRPr b="1" sz="1100">
              <a:solidFill>
                <a:srgbClr val="000000"/>
              </a:solidFill>
              <a:latin typeface="Dosis"/>
              <a:ea typeface="Dosis"/>
              <a:cs typeface="Dosis"/>
              <a:sym typeface="Dosis"/>
            </a:endParaRPr>
          </a:p>
        </p:txBody>
      </p:sp>
      <p:sp>
        <p:nvSpPr>
          <p:cNvPr id="952" name="Google Shape;952;p33"/>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(OOS) - Out Of Stock Products</a:t>
            </a:r>
            <a:endParaRPr/>
          </a:p>
        </p:txBody>
      </p:sp>
      <p:sp>
        <p:nvSpPr>
          <p:cNvPr id="953" name="Google Shape;953;p33"/>
          <p:cNvSpPr txBox="1"/>
          <p:nvPr>
            <p:ph idx="6" type="subTitle"/>
          </p:nvPr>
        </p:nvSpPr>
        <p:spPr>
          <a:xfrm>
            <a:off x="393925" y="1356900"/>
            <a:ext cx="32772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Products out of stock</a:t>
            </a:r>
            <a:endParaRPr/>
          </a:p>
        </p:txBody>
      </p:sp>
      <p:grpSp>
        <p:nvGrpSpPr>
          <p:cNvPr id="954" name="Google Shape;954;p33"/>
          <p:cNvGrpSpPr/>
          <p:nvPr/>
        </p:nvGrpSpPr>
        <p:grpSpPr>
          <a:xfrm flipH="1">
            <a:off x="-52554" y="3565861"/>
            <a:ext cx="1082306" cy="1559420"/>
            <a:chOff x="5746200" y="-125075"/>
            <a:chExt cx="337125" cy="485725"/>
          </a:xfrm>
        </p:grpSpPr>
        <p:sp>
          <p:nvSpPr>
            <p:cNvPr id="955" name="Google Shape;955;p33"/>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4" name="Google Shape;964;p33"/>
          <p:cNvPicPr preferRelativeResize="0"/>
          <p:nvPr/>
        </p:nvPicPr>
        <p:blipFill>
          <a:blip r:embed="rId3">
            <a:alphaModFix/>
          </a:blip>
          <a:stretch>
            <a:fillRect/>
          </a:stretch>
        </p:blipFill>
        <p:spPr>
          <a:xfrm>
            <a:off x="2394400" y="1984600"/>
            <a:ext cx="6185500" cy="284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68" name="Shape 968"/>
        <p:cNvGrpSpPr/>
        <p:nvPr/>
      </p:nvGrpSpPr>
      <p:grpSpPr>
        <a:xfrm>
          <a:off x="0" y="0"/>
          <a:ext cx="0" cy="0"/>
          <a:chOff x="0" y="0"/>
          <a:chExt cx="0" cy="0"/>
        </a:xfrm>
      </p:grpSpPr>
      <p:sp>
        <p:nvSpPr>
          <p:cNvPr id="969" name="Google Shape;969;p34"/>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of stock frequency - all products </a:t>
            </a:r>
            <a:endParaRPr/>
          </a:p>
        </p:txBody>
      </p:sp>
      <p:grpSp>
        <p:nvGrpSpPr>
          <p:cNvPr id="970" name="Google Shape;970;p34"/>
          <p:cNvGrpSpPr/>
          <p:nvPr/>
        </p:nvGrpSpPr>
        <p:grpSpPr>
          <a:xfrm flipH="1">
            <a:off x="-52554" y="3565861"/>
            <a:ext cx="1082306" cy="1559420"/>
            <a:chOff x="5746200" y="-125075"/>
            <a:chExt cx="337125" cy="485725"/>
          </a:xfrm>
        </p:grpSpPr>
        <p:sp>
          <p:nvSpPr>
            <p:cNvPr id="971" name="Google Shape;971;p34"/>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0" name="Google Shape;980;p34"/>
          <p:cNvPicPr preferRelativeResize="0"/>
          <p:nvPr/>
        </p:nvPicPr>
        <p:blipFill>
          <a:blip r:embed="rId3">
            <a:alphaModFix/>
          </a:blip>
          <a:stretch>
            <a:fillRect/>
          </a:stretch>
        </p:blipFill>
        <p:spPr>
          <a:xfrm>
            <a:off x="1405250" y="1119600"/>
            <a:ext cx="6941850" cy="349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84" name="Shape 984"/>
        <p:cNvGrpSpPr/>
        <p:nvPr/>
      </p:nvGrpSpPr>
      <p:grpSpPr>
        <a:xfrm>
          <a:off x="0" y="0"/>
          <a:ext cx="0" cy="0"/>
          <a:chOff x="0" y="0"/>
          <a:chExt cx="0" cy="0"/>
        </a:xfrm>
      </p:grpSpPr>
      <p:sp>
        <p:nvSpPr>
          <p:cNvPr id="985" name="Google Shape;985;p35"/>
          <p:cNvSpPr/>
          <p:nvPr/>
        </p:nvSpPr>
        <p:spPr>
          <a:xfrm rot="856398">
            <a:off x="3115082" y="3654895"/>
            <a:ext cx="738600" cy="324443"/>
          </a:xfrm>
          <a:prstGeom prst="flowChartConnector">
            <a:avLst/>
          </a:pr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3336850" y="2163500"/>
            <a:ext cx="356100" cy="529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3644401" y="3374842"/>
            <a:ext cx="244704" cy="248956"/>
          </a:xfrm>
          <a:custGeom>
            <a:rect b="b" l="l" r="r" t="t"/>
            <a:pathLst>
              <a:path extrusionOk="0" h="7904" w="7769">
                <a:moveTo>
                  <a:pt x="5463" y="0"/>
                </a:moveTo>
                <a:cubicBezTo>
                  <a:pt x="5353" y="0"/>
                  <a:pt x="5240" y="9"/>
                  <a:pt x="5127" y="26"/>
                </a:cubicBezTo>
                <a:cubicBezTo>
                  <a:pt x="3655" y="246"/>
                  <a:pt x="2152" y="1480"/>
                  <a:pt x="1124" y="3360"/>
                </a:cubicBezTo>
                <a:cubicBezTo>
                  <a:pt x="100" y="5242"/>
                  <a:pt x="1" y="7577"/>
                  <a:pt x="1" y="7577"/>
                </a:cubicBezTo>
                <a:lnTo>
                  <a:pt x="1066" y="7904"/>
                </a:lnTo>
                <a:cubicBezTo>
                  <a:pt x="2114" y="4321"/>
                  <a:pt x="4855" y="3170"/>
                  <a:pt x="6368" y="2125"/>
                </a:cubicBezTo>
                <a:cubicBezTo>
                  <a:pt x="7769" y="1161"/>
                  <a:pt x="6778" y="0"/>
                  <a:pt x="5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3654165" y="3395819"/>
            <a:ext cx="176386" cy="197804"/>
          </a:xfrm>
          <a:custGeom>
            <a:rect b="b" l="l" r="r" t="t"/>
            <a:pathLst>
              <a:path extrusionOk="0" h="6280" w="5600">
                <a:moveTo>
                  <a:pt x="5514" y="0"/>
                </a:moveTo>
                <a:cubicBezTo>
                  <a:pt x="5506" y="0"/>
                  <a:pt x="5498" y="2"/>
                  <a:pt x="5490" y="4"/>
                </a:cubicBezTo>
                <a:cubicBezTo>
                  <a:pt x="4159" y="411"/>
                  <a:pt x="1304" y="2225"/>
                  <a:pt x="14" y="6176"/>
                </a:cubicBezTo>
                <a:cubicBezTo>
                  <a:pt x="1" y="6217"/>
                  <a:pt x="25" y="6262"/>
                  <a:pt x="66" y="6276"/>
                </a:cubicBezTo>
                <a:cubicBezTo>
                  <a:pt x="70" y="6276"/>
                  <a:pt x="76" y="6279"/>
                  <a:pt x="79" y="6279"/>
                </a:cubicBezTo>
                <a:cubicBezTo>
                  <a:pt x="82" y="6280"/>
                  <a:pt x="85" y="6280"/>
                  <a:pt x="87" y="6280"/>
                </a:cubicBezTo>
                <a:cubicBezTo>
                  <a:pt x="122" y="6280"/>
                  <a:pt x="153" y="6259"/>
                  <a:pt x="162" y="6224"/>
                </a:cubicBezTo>
                <a:cubicBezTo>
                  <a:pt x="1432" y="2335"/>
                  <a:pt x="4231" y="555"/>
                  <a:pt x="5534" y="156"/>
                </a:cubicBezTo>
                <a:cubicBezTo>
                  <a:pt x="5576" y="142"/>
                  <a:pt x="5600" y="97"/>
                  <a:pt x="5587" y="56"/>
                </a:cubicBezTo>
                <a:cubicBezTo>
                  <a:pt x="5578" y="22"/>
                  <a:pt x="5547" y="0"/>
                  <a:pt x="5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3647519" y="3522784"/>
            <a:ext cx="262532" cy="269052"/>
          </a:xfrm>
          <a:custGeom>
            <a:rect b="b" l="l" r="r" t="t"/>
            <a:pathLst>
              <a:path extrusionOk="0" h="8542" w="8335">
                <a:moveTo>
                  <a:pt x="2738" y="0"/>
                </a:moveTo>
                <a:cubicBezTo>
                  <a:pt x="2666" y="0"/>
                  <a:pt x="2594" y="5"/>
                  <a:pt x="2521" y="14"/>
                </a:cubicBezTo>
                <a:cubicBezTo>
                  <a:pt x="1929" y="83"/>
                  <a:pt x="1394" y="517"/>
                  <a:pt x="1201" y="1080"/>
                </a:cubicBezTo>
                <a:cubicBezTo>
                  <a:pt x="1135" y="1273"/>
                  <a:pt x="1108" y="1473"/>
                  <a:pt x="1039" y="1663"/>
                </a:cubicBezTo>
                <a:cubicBezTo>
                  <a:pt x="874" y="2138"/>
                  <a:pt x="343" y="2186"/>
                  <a:pt x="163" y="2673"/>
                </a:cubicBezTo>
                <a:cubicBezTo>
                  <a:pt x="1" y="3114"/>
                  <a:pt x="91" y="3610"/>
                  <a:pt x="118" y="4066"/>
                </a:cubicBezTo>
                <a:cubicBezTo>
                  <a:pt x="163" y="4766"/>
                  <a:pt x="218" y="5466"/>
                  <a:pt x="287" y="6165"/>
                </a:cubicBezTo>
                <a:cubicBezTo>
                  <a:pt x="322" y="6545"/>
                  <a:pt x="360" y="6924"/>
                  <a:pt x="401" y="7303"/>
                </a:cubicBezTo>
                <a:cubicBezTo>
                  <a:pt x="405" y="7324"/>
                  <a:pt x="405" y="7341"/>
                  <a:pt x="405" y="7362"/>
                </a:cubicBezTo>
                <a:cubicBezTo>
                  <a:pt x="422" y="7693"/>
                  <a:pt x="305" y="8031"/>
                  <a:pt x="415" y="8345"/>
                </a:cubicBezTo>
                <a:cubicBezTo>
                  <a:pt x="415" y="8348"/>
                  <a:pt x="419" y="8355"/>
                  <a:pt x="422" y="8358"/>
                </a:cubicBezTo>
                <a:cubicBezTo>
                  <a:pt x="443" y="8379"/>
                  <a:pt x="484" y="8420"/>
                  <a:pt x="515" y="8455"/>
                </a:cubicBezTo>
                <a:cubicBezTo>
                  <a:pt x="518" y="8455"/>
                  <a:pt x="518" y="8458"/>
                  <a:pt x="522" y="8458"/>
                </a:cubicBezTo>
                <a:cubicBezTo>
                  <a:pt x="535" y="8469"/>
                  <a:pt x="549" y="8476"/>
                  <a:pt x="570" y="8482"/>
                </a:cubicBezTo>
                <a:cubicBezTo>
                  <a:pt x="662" y="8526"/>
                  <a:pt x="781" y="8542"/>
                  <a:pt x="904" y="8542"/>
                </a:cubicBezTo>
                <a:cubicBezTo>
                  <a:pt x="1092" y="8542"/>
                  <a:pt x="1291" y="8506"/>
                  <a:pt x="1422" y="8479"/>
                </a:cubicBezTo>
                <a:cubicBezTo>
                  <a:pt x="2074" y="8345"/>
                  <a:pt x="2674" y="7928"/>
                  <a:pt x="2987" y="7334"/>
                </a:cubicBezTo>
                <a:cubicBezTo>
                  <a:pt x="3249" y="6841"/>
                  <a:pt x="3356" y="6217"/>
                  <a:pt x="3825" y="5907"/>
                </a:cubicBezTo>
                <a:cubicBezTo>
                  <a:pt x="4053" y="5759"/>
                  <a:pt x="4323" y="5718"/>
                  <a:pt x="4591" y="5718"/>
                </a:cubicBezTo>
                <a:cubicBezTo>
                  <a:pt x="4672" y="5718"/>
                  <a:pt x="4753" y="5722"/>
                  <a:pt x="4832" y="5727"/>
                </a:cubicBezTo>
                <a:cubicBezTo>
                  <a:pt x="4894" y="5733"/>
                  <a:pt x="4957" y="5736"/>
                  <a:pt x="5021" y="5736"/>
                </a:cubicBezTo>
                <a:cubicBezTo>
                  <a:pt x="5075" y="5736"/>
                  <a:pt x="5129" y="5734"/>
                  <a:pt x="5184" y="5731"/>
                </a:cubicBezTo>
                <a:cubicBezTo>
                  <a:pt x="5429" y="5693"/>
                  <a:pt x="5673" y="5676"/>
                  <a:pt x="5914" y="5614"/>
                </a:cubicBezTo>
                <a:cubicBezTo>
                  <a:pt x="6201" y="5541"/>
                  <a:pt x="6490" y="5386"/>
                  <a:pt x="6632" y="5127"/>
                </a:cubicBezTo>
                <a:cubicBezTo>
                  <a:pt x="6969" y="4503"/>
                  <a:pt x="6328" y="3682"/>
                  <a:pt x="6638" y="3045"/>
                </a:cubicBezTo>
                <a:cubicBezTo>
                  <a:pt x="6794" y="2731"/>
                  <a:pt x="7138" y="2562"/>
                  <a:pt x="7453" y="2411"/>
                </a:cubicBezTo>
                <a:cubicBezTo>
                  <a:pt x="7770" y="2255"/>
                  <a:pt x="8107" y="2062"/>
                  <a:pt x="8228" y="1731"/>
                </a:cubicBezTo>
                <a:cubicBezTo>
                  <a:pt x="8335" y="1432"/>
                  <a:pt x="8228" y="1090"/>
                  <a:pt x="8032" y="838"/>
                </a:cubicBezTo>
                <a:cubicBezTo>
                  <a:pt x="7691" y="395"/>
                  <a:pt x="7127" y="194"/>
                  <a:pt x="6560" y="194"/>
                </a:cubicBezTo>
                <a:cubicBezTo>
                  <a:pt x="6352" y="194"/>
                  <a:pt x="6144" y="221"/>
                  <a:pt x="5946" y="273"/>
                </a:cubicBezTo>
                <a:cubicBezTo>
                  <a:pt x="5711" y="331"/>
                  <a:pt x="5483" y="421"/>
                  <a:pt x="5246" y="459"/>
                </a:cubicBezTo>
                <a:cubicBezTo>
                  <a:pt x="5165" y="471"/>
                  <a:pt x="5085" y="476"/>
                  <a:pt x="5005" y="476"/>
                </a:cubicBezTo>
                <a:cubicBezTo>
                  <a:pt x="4622" y="476"/>
                  <a:pt x="4243" y="358"/>
                  <a:pt x="3866" y="238"/>
                </a:cubicBezTo>
                <a:cubicBezTo>
                  <a:pt x="3493" y="119"/>
                  <a:pt x="3119" y="0"/>
                  <a:pt x="27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3655992" y="3699704"/>
            <a:ext cx="177520" cy="89390"/>
          </a:xfrm>
          <a:custGeom>
            <a:rect b="b" l="l" r="r" t="t"/>
            <a:pathLst>
              <a:path extrusionOk="0" h="2838" w="5636">
                <a:moveTo>
                  <a:pt x="5635" y="0"/>
                </a:moveTo>
                <a:cubicBezTo>
                  <a:pt x="5397" y="59"/>
                  <a:pt x="5156" y="76"/>
                  <a:pt x="4915" y="114"/>
                </a:cubicBezTo>
                <a:cubicBezTo>
                  <a:pt x="5156" y="100"/>
                  <a:pt x="5400" y="59"/>
                  <a:pt x="5635" y="0"/>
                </a:cubicBezTo>
                <a:close/>
                <a:moveTo>
                  <a:pt x="136" y="1745"/>
                </a:moveTo>
                <a:cubicBezTo>
                  <a:pt x="142" y="2031"/>
                  <a:pt x="1" y="2472"/>
                  <a:pt x="146" y="2728"/>
                </a:cubicBezTo>
                <a:cubicBezTo>
                  <a:pt x="36" y="2414"/>
                  <a:pt x="153" y="2076"/>
                  <a:pt x="136" y="1745"/>
                </a:cubicBezTo>
                <a:close/>
                <a:moveTo>
                  <a:pt x="153" y="2741"/>
                </a:moveTo>
                <a:lnTo>
                  <a:pt x="153" y="2741"/>
                </a:lnTo>
                <a:cubicBezTo>
                  <a:pt x="170" y="2766"/>
                  <a:pt x="187" y="2790"/>
                  <a:pt x="208" y="2811"/>
                </a:cubicBezTo>
                <a:cubicBezTo>
                  <a:pt x="222" y="2820"/>
                  <a:pt x="232" y="2828"/>
                  <a:pt x="246" y="2838"/>
                </a:cubicBezTo>
                <a:cubicBezTo>
                  <a:pt x="215" y="2803"/>
                  <a:pt x="174" y="2762"/>
                  <a:pt x="153" y="274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3652432" y="3549935"/>
            <a:ext cx="227538" cy="189993"/>
          </a:xfrm>
          <a:custGeom>
            <a:rect b="b" l="l" r="r" t="t"/>
            <a:pathLst>
              <a:path extrusionOk="0" h="6032" w="7224">
                <a:moveTo>
                  <a:pt x="7139" y="0"/>
                </a:moveTo>
                <a:cubicBezTo>
                  <a:pt x="5943" y="0"/>
                  <a:pt x="951" y="1056"/>
                  <a:pt x="10" y="5934"/>
                </a:cubicBezTo>
                <a:cubicBezTo>
                  <a:pt x="0" y="5979"/>
                  <a:pt x="31" y="6021"/>
                  <a:pt x="72" y="6027"/>
                </a:cubicBezTo>
                <a:cubicBezTo>
                  <a:pt x="77" y="6027"/>
                  <a:pt x="77" y="6027"/>
                  <a:pt x="80" y="6031"/>
                </a:cubicBezTo>
                <a:cubicBezTo>
                  <a:pt x="82" y="6031"/>
                  <a:pt x="84" y="6032"/>
                  <a:pt x="86" y="6032"/>
                </a:cubicBezTo>
                <a:cubicBezTo>
                  <a:pt x="125" y="6032"/>
                  <a:pt x="160" y="6004"/>
                  <a:pt x="166" y="5965"/>
                </a:cubicBezTo>
                <a:cubicBezTo>
                  <a:pt x="1085" y="1190"/>
                  <a:pt x="5967" y="159"/>
                  <a:pt x="7139" y="159"/>
                </a:cubicBezTo>
                <a:cubicBezTo>
                  <a:pt x="7141" y="159"/>
                  <a:pt x="7143" y="159"/>
                  <a:pt x="7144" y="159"/>
                </a:cubicBezTo>
                <a:cubicBezTo>
                  <a:pt x="7189" y="159"/>
                  <a:pt x="7224" y="124"/>
                  <a:pt x="7224" y="80"/>
                </a:cubicBezTo>
                <a:cubicBezTo>
                  <a:pt x="7224" y="35"/>
                  <a:pt x="7189" y="0"/>
                  <a:pt x="7144" y="0"/>
                </a:cubicBezTo>
                <a:cubicBezTo>
                  <a:pt x="7143" y="0"/>
                  <a:pt x="7141" y="0"/>
                  <a:pt x="7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3711269" y="3618851"/>
            <a:ext cx="118210" cy="32001"/>
          </a:xfrm>
          <a:custGeom>
            <a:rect b="b" l="l" r="r" t="t"/>
            <a:pathLst>
              <a:path extrusionOk="0" h="1016" w="3753">
                <a:moveTo>
                  <a:pt x="1084" y="0"/>
                </a:moveTo>
                <a:cubicBezTo>
                  <a:pt x="768" y="0"/>
                  <a:pt x="430" y="33"/>
                  <a:pt x="70" y="112"/>
                </a:cubicBezTo>
                <a:cubicBezTo>
                  <a:pt x="29" y="123"/>
                  <a:pt x="1" y="164"/>
                  <a:pt x="12" y="209"/>
                </a:cubicBezTo>
                <a:cubicBezTo>
                  <a:pt x="17" y="244"/>
                  <a:pt x="51" y="270"/>
                  <a:pt x="87" y="270"/>
                </a:cubicBezTo>
                <a:cubicBezTo>
                  <a:pt x="93" y="270"/>
                  <a:pt x="99" y="269"/>
                  <a:pt x="104" y="268"/>
                </a:cubicBezTo>
                <a:cubicBezTo>
                  <a:pt x="453" y="191"/>
                  <a:pt x="781" y="159"/>
                  <a:pt x="1086" y="159"/>
                </a:cubicBezTo>
                <a:cubicBezTo>
                  <a:pt x="2639" y="159"/>
                  <a:pt x="3603" y="986"/>
                  <a:pt x="3615" y="995"/>
                </a:cubicBezTo>
                <a:cubicBezTo>
                  <a:pt x="3625" y="1005"/>
                  <a:pt x="3642" y="1012"/>
                  <a:pt x="3656" y="1016"/>
                </a:cubicBezTo>
                <a:cubicBezTo>
                  <a:pt x="3680" y="1016"/>
                  <a:pt x="3707" y="1009"/>
                  <a:pt x="3725" y="988"/>
                </a:cubicBezTo>
                <a:cubicBezTo>
                  <a:pt x="3753" y="954"/>
                  <a:pt x="3749" y="906"/>
                  <a:pt x="3718" y="877"/>
                </a:cubicBezTo>
                <a:cubicBezTo>
                  <a:pt x="3706" y="866"/>
                  <a:pt x="2701" y="0"/>
                  <a:pt x="10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1363398" y="3400481"/>
            <a:ext cx="1330454" cy="863126"/>
          </a:xfrm>
          <a:custGeom>
            <a:rect b="b" l="l" r="r" t="t"/>
            <a:pathLst>
              <a:path extrusionOk="0" h="27403" w="42240">
                <a:moveTo>
                  <a:pt x="41434" y="0"/>
                </a:moveTo>
                <a:cubicBezTo>
                  <a:pt x="41405" y="0"/>
                  <a:pt x="41376" y="1"/>
                  <a:pt x="41346" y="4"/>
                </a:cubicBezTo>
                <a:lnTo>
                  <a:pt x="18372" y="2345"/>
                </a:lnTo>
                <a:cubicBezTo>
                  <a:pt x="18151" y="2366"/>
                  <a:pt x="17948" y="2470"/>
                  <a:pt x="17796" y="2621"/>
                </a:cubicBezTo>
                <a:lnTo>
                  <a:pt x="17792" y="2621"/>
                </a:lnTo>
                <a:cubicBezTo>
                  <a:pt x="17603" y="2804"/>
                  <a:pt x="17482" y="3063"/>
                  <a:pt x="17482" y="3335"/>
                </a:cubicBezTo>
                <a:lnTo>
                  <a:pt x="17482" y="4907"/>
                </a:lnTo>
                <a:cubicBezTo>
                  <a:pt x="17482" y="5401"/>
                  <a:pt x="17827" y="6004"/>
                  <a:pt x="18258" y="6249"/>
                </a:cubicBezTo>
                <a:lnTo>
                  <a:pt x="20396" y="7483"/>
                </a:lnTo>
                <a:lnTo>
                  <a:pt x="780" y="18807"/>
                </a:lnTo>
                <a:cubicBezTo>
                  <a:pt x="563" y="18927"/>
                  <a:pt x="370" y="19141"/>
                  <a:pt x="225" y="19386"/>
                </a:cubicBezTo>
                <a:cubicBezTo>
                  <a:pt x="83" y="19631"/>
                  <a:pt x="1" y="19903"/>
                  <a:pt x="1" y="20151"/>
                </a:cubicBezTo>
                <a:lnTo>
                  <a:pt x="1" y="21720"/>
                </a:lnTo>
                <a:cubicBezTo>
                  <a:pt x="1" y="22217"/>
                  <a:pt x="349" y="22817"/>
                  <a:pt x="780" y="23065"/>
                </a:cubicBezTo>
                <a:lnTo>
                  <a:pt x="7972" y="27219"/>
                </a:lnTo>
                <a:cubicBezTo>
                  <a:pt x="8187" y="27343"/>
                  <a:pt x="8459" y="27402"/>
                  <a:pt x="8742" y="27402"/>
                </a:cubicBezTo>
                <a:cubicBezTo>
                  <a:pt x="9021" y="27402"/>
                  <a:pt x="9304" y="27337"/>
                  <a:pt x="9514" y="27216"/>
                </a:cubicBezTo>
                <a:lnTo>
                  <a:pt x="32043" y="14206"/>
                </a:lnTo>
                <a:lnTo>
                  <a:pt x="37094" y="17123"/>
                </a:lnTo>
                <a:cubicBezTo>
                  <a:pt x="37223" y="17198"/>
                  <a:pt x="37355" y="17233"/>
                  <a:pt x="37481" y="17233"/>
                </a:cubicBezTo>
                <a:cubicBezTo>
                  <a:pt x="37624" y="17233"/>
                  <a:pt x="37758" y="17187"/>
                  <a:pt x="37871" y="17103"/>
                </a:cubicBezTo>
                <a:cubicBezTo>
                  <a:pt x="37987" y="17017"/>
                  <a:pt x="38081" y="16883"/>
                  <a:pt x="38132" y="16717"/>
                </a:cubicBezTo>
                <a:lnTo>
                  <a:pt x="41983" y="4128"/>
                </a:lnTo>
                <a:cubicBezTo>
                  <a:pt x="42122" y="3652"/>
                  <a:pt x="42239" y="2873"/>
                  <a:pt x="42239" y="2384"/>
                </a:cubicBezTo>
                <a:lnTo>
                  <a:pt x="42239" y="811"/>
                </a:lnTo>
                <a:cubicBezTo>
                  <a:pt x="42239" y="639"/>
                  <a:pt x="42190" y="484"/>
                  <a:pt x="42104" y="356"/>
                </a:cubicBezTo>
                <a:cubicBezTo>
                  <a:pt x="41964" y="137"/>
                  <a:pt x="41718" y="0"/>
                  <a:pt x="41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1913908" y="3486279"/>
            <a:ext cx="91910" cy="149897"/>
          </a:xfrm>
          <a:custGeom>
            <a:rect b="b" l="l" r="r" t="t"/>
            <a:pathLst>
              <a:path extrusionOk="0" h="4759" w="2918">
                <a:moveTo>
                  <a:pt x="218" y="0"/>
                </a:moveTo>
                <a:cubicBezTo>
                  <a:pt x="84" y="173"/>
                  <a:pt x="1" y="387"/>
                  <a:pt x="1" y="611"/>
                </a:cubicBezTo>
                <a:lnTo>
                  <a:pt x="1" y="2180"/>
                </a:lnTo>
                <a:cubicBezTo>
                  <a:pt x="1" y="2677"/>
                  <a:pt x="349" y="3280"/>
                  <a:pt x="780" y="3525"/>
                </a:cubicBezTo>
                <a:cubicBezTo>
                  <a:pt x="349" y="3280"/>
                  <a:pt x="4" y="2677"/>
                  <a:pt x="4" y="2183"/>
                </a:cubicBezTo>
                <a:lnTo>
                  <a:pt x="4" y="611"/>
                </a:lnTo>
                <a:cubicBezTo>
                  <a:pt x="4" y="387"/>
                  <a:pt x="87" y="173"/>
                  <a:pt x="218" y="0"/>
                </a:cubicBezTo>
                <a:close/>
                <a:moveTo>
                  <a:pt x="780" y="3525"/>
                </a:moveTo>
                <a:lnTo>
                  <a:pt x="2914" y="4759"/>
                </a:lnTo>
                <a:lnTo>
                  <a:pt x="2918" y="4759"/>
                </a:lnTo>
                <a:lnTo>
                  <a:pt x="780" y="3525"/>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1914034" y="3483035"/>
            <a:ext cx="183473" cy="153141"/>
          </a:xfrm>
          <a:custGeom>
            <a:rect b="b" l="l" r="r" t="t"/>
            <a:pathLst>
              <a:path extrusionOk="0" h="4862" w="5825">
                <a:moveTo>
                  <a:pt x="310" y="0"/>
                </a:moveTo>
                <a:cubicBezTo>
                  <a:pt x="276" y="31"/>
                  <a:pt x="245" y="70"/>
                  <a:pt x="214" y="103"/>
                </a:cubicBezTo>
                <a:cubicBezTo>
                  <a:pt x="83" y="276"/>
                  <a:pt x="0" y="490"/>
                  <a:pt x="0" y="714"/>
                </a:cubicBezTo>
                <a:lnTo>
                  <a:pt x="0" y="2286"/>
                </a:lnTo>
                <a:cubicBezTo>
                  <a:pt x="0" y="2780"/>
                  <a:pt x="345" y="3383"/>
                  <a:pt x="776" y="3628"/>
                </a:cubicBezTo>
                <a:lnTo>
                  <a:pt x="2914" y="4862"/>
                </a:lnTo>
                <a:lnTo>
                  <a:pt x="5824" y="3179"/>
                </a:lnTo>
                <a:lnTo>
                  <a:pt x="3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2372666" y="3847930"/>
            <a:ext cx="182780" cy="95406"/>
          </a:xfrm>
          <a:custGeom>
            <a:rect b="b" l="l" r="r" t="t"/>
            <a:pathLst>
              <a:path extrusionOk="0" h="3029" w="5803">
                <a:moveTo>
                  <a:pt x="0" y="0"/>
                </a:moveTo>
                <a:lnTo>
                  <a:pt x="0" y="5"/>
                </a:lnTo>
                <a:lnTo>
                  <a:pt x="3851" y="2225"/>
                </a:lnTo>
                <a:lnTo>
                  <a:pt x="0" y="0"/>
                </a:lnTo>
                <a:close/>
                <a:moveTo>
                  <a:pt x="5305" y="3015"/>
                </a:moveTo>
                <a:cubicBezTo>
                  <a:pt x="5353" y="3025"/>
                  <a:pt x="5397" y="3028"/>
                  <a:pt x="5438" y="3028"/>
                </a:cubicBezTo>
                <a:cubicBezTo>
                  <a:pt x="5438" y="3028"/>
                  <a:pt x="5439" y="3028"/>
                  <a:pt x="5439" y="3028"/>
                </a:cubicBezTo>
                <a:lnTo>
                  <a:pt x="5439" y="3028"/>
                </a:lnTo>
                <a:cubicBezTo>
                  <a:pt x="5396" y="3028"/>
                  <a:pt x="5352" y="3025"/>
                  <a:pt x="5305" y="3015"/>
                </a:cubicBezTo>
                <a:close/>
                <a:moveTo>
                  <a:pt x="5802" y="2914"/>
                </a:moveTo>
                <a:cubicBezTo>
                  <a:pt x="5696" y="2988"/>
                  <a:pt x="5574" y="3028"/>
                  <a:pt x="5439" y="3028"/>
                </a:cubicBezTo>
                <a:lnTo>
                  <a:pt x="5439" y="3028"/>
                </a:lnTo>
                <a:cubicBezTo>
                  <a:pt x="5440" y="3028"/>
                  <a:pt x="5440" y="3028"/>
                  <a:pt x="5441" y="3028"/>
                </a:cubicBezTo>
                <a:cubicBezTo>
                  <a:pt x="5573" y="3028"/>
                  <a:pt x="5696" y="2988"/>
                  <a:pt x="5802" y="2914"/>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2372666" y="3742037"/>
            <a:ext cx="183567" cy="201301"/>
          </a:xfrm>
          <a:custGeom>
            <a:rect b="b" l="l" r="r" t="t"/>
            <a:pathLst>
              <a:path extrusionOk="0" h="6391" w="5828">
                <a:moveTo>
                  <a:pt x="0" y="1"/>
                </a:moveTo>
                <a:lnTo>
                  <a:pt x="0" y="3362"/>
                </a:lnTo>
                <a:lnTo>
                  <a:pt x="3851" y="5587"/>
                </a:lnTo>
                <a:lnTo>
                  <a:pt x="5051" y="6279"/>
                </a:lnTo>
                <a:cubicBezTo>
                  <a:pt x="5134" y="6328"/>
                  <a:pt x="5220" y="6359"/>
                  <a:pt x="5303" y="6376"/>
                </a:cubicBezTo>
                <a:cubicBezTo>
                  <a:pt x="5352" y="6387"/>
                  <a:pt x="5396" y="6390"/>
                  <a:pt x="5438" y="6390"/>
                </a:cubicBezTo>
                <a:cubicBezTo>
                  <a:pt x="5575" y="6390"/>
                  <a:pt x="5699" y="6349"/>
                  <a:pt x="5807" y="6273"/>
                </a:cubicBezTo>
                <a:cubicBezTo>
                  <a:pt x="5813" y="6269"/>
                  <a:pt x="5820" y="6263"/>
                  <a:pt x="5828" y="6259"/>
                </a:cubicBezTo>
                <a:lnTo>
                  <a:pt x="5828" y="3367"/>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1638716" y="3848056"/>
            <a:ext cx="733986" cy="415547"/>
          </a:xfrm>
          <a:custGeom>
            <a:rect b="b" l="l" r="r" t="t"/>
            <a:pathLst>
              <a:path extrusionOk="0" h="13193" w="23303">
                <a:moveTo>
                  <a:pt x="23302" y="1"/>
                </a:moveTo>
                <a:lnTo>
                  <a:pt x="773" y="13006"/>
                </a:lnTo>
                <a:cubicBezTo>
                  <a:pt x="563" y="13127"/>
                  <a:pt x="280" y="13192"/>
                  <a:pt x="1" y="13192"/>
                </a:cubicBezTo>
                <a:lnTo>
                  <a:pt x="1" y="13192"/>
                </a:lnTo>
                <a:cubicBezTo>
                  <a:pt x="280" y="13192"/>
                  <a:pt x="563" y="13127"/>
                  <a:pt x="773" y="13006"/>
                </a:cubicBezTo>
                <a:lnTo>
                  <a:pt x="2330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1638716" y="3742037"/>
            <a:ext cx="733986" cy="521567"/>
          </a:xfrm>
          <a:custGeom>
            <a:rect b="b" l="l" r="r" t="t"/>
            <a:pathLst>
              <a:path extrusionOk="0" h="16559" w="23303">
                <a:moveTo>
                  <a:pt x="23302" y="1"/>
                </a:moveTo>
                <a:lnTo>
                  <a:pt x="1" y="13455"/>
                </a:lnTo>
                <a:lnTo>
                  <a:pt x="1" y="16558"/>
                </a:lnTo>
                <a:cubicBezTo>
                  <a:pt x="280" y="16558"/>
                  <a:pt x="563" y="16493"/>
                  <a:pt x="773" y="16372"/>
                </a:cubicBezTo>
                <a:lnTo>
                  <a:pt x="23302" y="3367"/>
                </a:lnTo>
                <a:lnTo>
                  <a:pt x="23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2556200" y="3411694"/>
            <a:ext cx="137644" cy="527489"/>
          </a:xfrm>
          <a:custGeom>
            <a:rect b="b" l="l" r="r" t="t"/>
            <a:pathLst>
              <a:path extrusionOk="0" h="16747" w="4370">
                <a:moveTo>
                  <a:pt x="4234" y="0"/>
                </a:moveTo>
                <a:lnTo>
                  <a:pt x="1" y="13850"/>
                </a:lnTo>
                <a:lnTo>
                  <a:pt x="1" y="13855"/>
                </a:lnTo>
                <a:lnTo>
                  <a:pt x="1" y="16747"/>
                </a:lnTo>
                <a:cubicBezTo>
                  <a:pt x="117" y="16661"/>
                  <a:pt x="211" y="16527"/>
                  <a:pt x="262" y="16361"/>
                </a:cubicBezTo>
                <a:lnTo>
                  <a:pt x="4113" y="3772"/>
                </a:lnTo>
                <a:cubicBezTo>
                  <a:pt x="4252" y="3296"/>
                  <a:pt x="4369" y="2517"/>
                  <a:pt x="4369" y="2028"/>
                </a:cubicBezTo>
                <a:lnTo>
                  <a:pt x="4369" y="455"/>
                </a:lnTo>
                <a:cubicBezTo>
                  <a:pt x="4369" y="283"/>
                  <a:pt x="4320" y="128"/>
                  <a:pt x="42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2556200" y="3848056"/>
            <a:ext cx="31" cy="91122"/>
          </a:xfrm>
          <a:custGeom>
            <a:rect b="b" l="l" r="r" t="t"/>
            <a:pathLst>
              <a:path extrusionOk="0" h="2893" w="1">
                <a:moveTo>
                  <a:pt x="1" y="1"/>
                </a:moveTo>
                <a:lnTo>
                  <a:pt x="1" y="2893"/>
                </a:lnTo>
                <a:lnTo>
                  <a:pt x="1" y="2893"/>
                </a:lnTo>
                <a:lnTo>
                  <a:pt x="1" y="1"/>
                </a:lnTo>
                <a:close/>
              </a:path>
            </a:pathLst>
          </a:custGeom>
          <a:solidFill>
            <a:srgbClr val="1C9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3080221" y="1683284"/>
            <a:ext cx="239696" cy="236987"/>
          </a:xfrm>
          <a:custGeom>
            <a:rect b="b" l="l" r="r" t="t"/>
            <a:pathLst>
              <a:path extrusionOk="0" h="7524" w="7610">
                <a:moveTo>
                  <a:pt x="928" y="0"/>
                </a:moveTo>
                <a:cubicBezTo>
                  <a:pt x="625" y="0"/>
                  <a:pt x="316" y="18"/>
                  <a:pt x="0" y="55"/>
                </a:cubicBezTo>
                <a:cubicBezTo>
                  <a:pt x="420" y="1062"/>
                  <a:pt x="686" y="2241"/>
                  <a:pt x="779" y="3578"/>
                </a:cubicBezTo>
                <a:lnTo>
                  <a:pt x="7610" y="7523"/>
                </a:lnTo>
                <a:cubicBezTo>
                  <a:pt x="7368" y="4269"/>
                  <a:pt x="6079" y="1961"/>
                  <a:pt x="4117" y="820"/>
                </a:cubicBezTo>
                <a:lnTo>
                  <a:pt x="3965" y="731"/>
                </a:lnTo>
                <a:cubicBezTo>
                  <a:pt x="3074" y="250"/>
                  <a:pt x="2050" y="0"/>
                  <a:pt x="92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3080221" y="1683252"/>
            <a:ext cx="239696" cy="237019"/>
          </a:xfrm>
          <a:custGeom>
            <a:rect b="b" l="l" r="r" t="t"/>
            <a:pathLst>
              <a:path extrusionOk="0" h="7525" w="7610">
                <a:moveTo>
                  <a:pt x="934" y="0"/>
                </a:moveTo>
                <a:cubicBezTo>
                  <a:pt x="631" y="0"/>
                  <a:pt x="320" y="21"/>
                  <a:pt x="0" y="56"/>
                </a:cubicBezTo>
                <a:cubicBezTo>
                  <a:pt x="324" y="835"/>
                  <a:pt x="559" y="1714"/>
                  <a:pt x="689" y="2694"/>
                </a:cubicBezTo>
                <a:lnTo>
                  <a:pt x="1172" y="3807"/>
                </a:lnTo>
                <a:lnTo>
                  <a:pt x="1248" y="3853"/>
                </a:lnTo>
                <a:lnTo>
                  <a:pt x="1993" y="2731"/>
                </a:lnTo>
                <a:cubicBezTo>
                  <a:pt x="2066" y="2621"/>
                  <a:pt x="2190" y="2562"/>
                  <a:pt x="2314" y="2562"/>
                </a:cubicBezTo>
                <a:cubicBezTo>
                  <a:pt x="2379" y="2562"/>
                  <a:pt x="2445" y="2580"/>
                  <a:pt x="2500" y="2611"/>
                </a:cubicBezTo>
                <a:lnTo>
                  <a:pt x="4351" y="3680"/>
                </a:lnTo>
                <a:cubicBezTo>
                  <a:pt x="4523" y="3780"/>
                  <a:pt x="4589" y="4004"/>
                  <a:pt x="4503" y="4179"/>
                </a:cubicBezTo>
                <a:lnTo>
                  <a:pt x="3907" y="5387"/>
                </a:lnTo>
                <a:lnTo>
                  <a:pt x="7610" y="7524"/>
                </a:lnTo>
                <a:cubicBezTo>
                  <a:pt x="7368" y="4270"/>
                  <a:pt x="6079" y="1962"/>
                  <a:pt x="4117" y="821"/>
                </a:cubicBezTo>
                <a:lnTo>
                  <a:pt x="3965" y="732"/>
                </a:lnTo>
                <a:cubicBezTo>
                  <a:pt x="3075" y="253"/>
                  <a:pt x="2055" y="0"/>
                  <a:pt x="9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3124412" y="1875700"/>
            <a:ext cx="164102" cy="114619"/>
          </a:xfrm>
          <a:custGeom>
            <a:rect b="b" l="l" r="r" t="t"/>
            <a:pathLst>
              <a:path extrusionOk="0" h="3639" w="5210">
                <a:moveTo>
                  <a:pt x="986" y="1"/>
                </a:moveTo>
                <a:lnTo>
                  <a:pt x="0" y="2442"/>
                </a:lnTo>
                <a:cubicBezTo>
                  <a:pt x="145" y="2718"/>
                  <a:pt x="1896" y="3090"/>
                  <a:pt x="1996" y="3411"/>
                </a:cubicBezTo>
                <a:cubicBezTo>
                  <a:pt x="2040" y="3553"/>
                  <a:pt x="2155" y="3638"/>
                  <a:pt x="2285" y="3638"/>
                </a:cubicBezTo>
                <a:cubicBezTo>
                  <a:pt x="2329" y="3638"/>
                  <a:pt x="2375" y="3628"/>
                  <a:pt x="2421" y="3607"/>
                </a:cubicBezTo>
                <a:lnTo>
                  <a:pt x="4979" y="2455"/>
                </a:lnTo>
                <a:cubicBezTo>
                  <a:pt x="5031" y="2432"/>
                  <a:pt x="5079" y="2423"/>
                  <a:pt x="5122" y="2423"/>
                </a:cubicBezTo>
                <a:cubicBezTo>
                  <a:pt x="5154" y="2423"/>
                  <a:pt x="5183" y="2428"/>
                  <a:pt x="5210" y="2435"/>
                </a:cubicBezTo>
                <a:lnTo>
                  <a:pt x="98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2450968" y="1687158"/>
            <a:ext cx="707780" cy="963792"/>
          </a:xfrm>
          <a:custGeom>
            <a:rect b="b" l="l" r="r" t="t"/>
            <a:pathLst>
              <a:path extrusionOk="0" h="30599" w="22471">
                <a:moveTo>
                  <a:pt x="15095" y="8609"/>
                </a:moveTo>
                <a:cubicBezTo>
                  <a:pt x="15124" y="8609"/>
                  <a:pt x="15148" y="8617"/>
                  <a:pt x="15168" y="8635"/>
                </a:cubicBezTo>
                <a:cubicBezTo>
                  <a:pt x="15764" y="9170"/>
                  <a:pt x="16089" y="10158"/>
                  <a:pt x="16089" y="11541"/>
                </a:cubicBezTo>
                <a:cubicBezTo>
                  <a:pt x="16089" y="14638"/>
                  <a:pt x="13916" y="18403"/>
                  <a:pt x="11237" y="19948"/>
                </a:cubicBezTo>
                <a:cubicBezTo>
                  <a:pt x="10422" y="20419"/>
                  <a:pt x="9701" y="20645"/>
                  <a:pt x="9093" y="20645"/>
                </a:cubicBezTo>
                <a:cubicBezTo>
                  <a:pt x="8780" y="20645"/>
                  <a:pt x="8496" y="20585"/>
                  <a:pt x="8245" y="20469"/>
                </a:cubicBezTo>
                <a:cubicBezTo>
                  <a:pt x="7399" y="20075"/>
                  <a:pt x="14056" y="8609"/>
                  <a:pt x="15095" y="8609"/>
                </a:cubicBezTo>
                <a:close/>
                <a:moveTo>
                  <a:pt x="18070" y="1"/>
                </a:moveTo>
                <a:cubicBezTo>
                  <a:pt x="17944" y="1"/>
                  <a:pt x="17820" y="61"/>
                  <a:pt x="17747" y="170"/>
                </a:cubicBezTo>
                <a:lnTo>
                  <a:pt x="15623" y="3363"/>
                </a:lnTo>
                <a:cubicBezTo>
                  <a:pt x="15515" y="3525"/>
                  <a:pt x="15273" y="3642"/>
                  <a:pt x="15078" y="3642"/>
                </a:cubicBezTo>
                <a:cubicBezTo>
                  <a:pt x="15074" y="3642"/>
                  <a:pt x="15071" y="3642"/>
                  <a:pt x="15068" y="3642"/>
                </a:cubicBezTo>
                <a:cubicBezTo>
                  <a:pt x="15022" y="3640"/>
                  <a:pt x="14977" y="3640"/>
                  <a:pt x="14931" y="3640"/>
                </a:cubicBezTo>
                <a:cubicBezTo>
                  <a:pt x="14733" y="3640"/>
                  <a:pt x="14530" y="3652"/>
                  <a:pt x="14323" y="3676"/>
                </a:cubicBezTo>
                <a:lnTo>
                  <a:pt x="14323" y="1339"/>
                </a:lnTo>
                <a:lnTo>
                  <a:pt x="12906" y="522"/>
                </a:lnTo>
                <a:cubicBezTo>
                  <a:pt x="12878" y="507"/>
                  <a:pt x="12847" y="499"/>
                  <a:pt x="12814" y="499"/>
                </a:cubicBezTo>
                <a:cubicBezTo>
                  <a:pt x="12770" y="499"/>
                  <a:pt x="12723" y="513"/>
                  <a:pt x="12672" y="543"/>
                </a:cubicBezTo>
                <a:lnTo>
                  <a:pt x="9800" y="2201"/>
                </a:lnTo>
                <a:cubicBezTo>
                  <a:pt x="9627" y="2301"/>
                  <a:pt x="9475" y="2539"/>
                  <a:pt x="9458" y="2736"/>
                </a:cubicBezTo>
                <a:lnTo>
                  <a:pt x="9168" y="5935"/>
                </a:lnTo>
                <a:cubicBezTo>
                  <a:pt x="9151" y="6132"/>
                  <a:pt x="9017" y="6397"/>
                  <a:pt x="8872" y="6531"/>
                </a:cubicBezTo>
                <a:cubicBezTo>
                  <a:pt x="8310" y="7045"/>
                  <a:pt x="7779" y="7614"/>
                  <a:pt x="7276" y="8221"/>
                </a:cubicBezTo>
                <a:cubicBezTo>
                  <a:pt x="7180" y="8334"/>
                  <a:pt x="7015" y="8404"/>
                  <a:pt x="6860" y="8404"/>
                </a:cubicBezTo>
                <a:cubicBezTo>
                  <a:pt x="6808" y="8404"/>
                  <a:pt x="6756" y="8396"/>
                  <a:pt x="6710" y="8379"/>
                </a:cubicBezTo>
                <a:lnTo>
                  <a:pt x="4865" y="7735"/>
                </a:lnTo>
                <a:cubicBezTo>
                  <a:pt x="4823" y="7720"/>
                  <a:pt x="4778" y="7713"/>
                  <a:pt x="4733" y="7713"/>
                </a:cubicBezTo>
                <a:cubicBezTo>
                  <a:pt x="4581" y="7713"/>
                  <a:pt x="4425" y="7795"/>
                  <a:pt x="4348" y="7928"/>
                </a:cubicBezTo>
                <a:lnTo>
                  <a:pt x="2234" y="11586"/>
                </a:lnTo>
                <a:cubicBezTo>
                  <a:pt x="2137" y="11759"/>
                  <a:pt x="2179" y="12004"/>
                  <a:pt x="2328" y="12131"/>
                </a:cubicBezTo>
                <a:lnTo>
                  <a:pt x="3807" y="13406"/>
                </a:lnTo>
                <a:cubicBezTo>
                  <a:pt x="3958" y="13535"/>
                  <a:pt x="4020" y="13790"/>
                  <a:pt x="3951" y="13976"/>
                </a:cubicBezTo>
                <a:cubicBezTo>
                  <a:pt x="3676" y="14714"/>
                  <a:pt x="3452" y="15462"/>
                  <a:pt x="3286" y="16204"/>
                </a:cubicBezTo>
                <a:cubicBezTo>
                  <a:pt x="3245" y="16396"/>
                  <a:pt x="3083" y="16645"/>
                  <a:pt x="2920" y="16758"/>
                </a:cubicBezTo>
                <a:lnTo>
                  <a:pt x="293" y="18607"/>
                </a:lnTo>
                <a:cubicBezTo>
                  <a:pt x="131" y="18720"/>
                  <a:pt x="0" y="18976"/>
                  <a:pt x="0" y="19172"/>
                </a:cubicBezTo>
                <a:lnTo>
                  <a:pt x="0" y="22489"/>
                </a:lnTo>
                <a:cubicBezTo>
                  <a:pt x="0" y="22592"/>
                  <a:pt x="41" y="22665"/>
                  <a:pt x="103" y="22703"/>
                </a:cubicBezTo>
                <a:lnTo>
                  <a:pt x="3428" y="24624"/>
                </a:lnTo>
                <a:lnTo>
                  <a:pt x="2217" y="27071"/>
                </a:lnTo>
                <a:cubicBezTo>
                  <a:pt x="2128" y="27247"/>
                  <a:pt x="2196" y="27471"/>
                  <a:pt x="2365" y="27571"/>
                </a:cubicBezTo>
                <a:lnTo>
                  <a:pt x="6889" y="30192"/>
                </a:lnTo>
                <a:cubicBezTo>
                  <a:pt x="6947" y="30224"/>
                  <a:pt x="7012" y="30240"/>
                  <a:pt x="7076" y="30240"/>
                </a:cubicBezTo>
                <a:cubicBezTo>
                  <a:pt x="7202" y="30240"/>
                  <a:pt x="7326" y="30181"/>
                  <a:pt x="7400" y="30071"/>
                </a:cubicBezTo>
                <a:lnTo>
                  <a:pt x="9454" y="27971"/>
                </a:lnTo>
                <a:cubicBezTo>
                  <a:pt x="9461" y="28064"/>
                  <a:pt x="9502" y="28133"/>
                  <a:pt x="9564" y="28165"/>
                </a:cubicBezTo>
                <a:lnTo>
                  <a:pt x="13775" y="30598"/>
                </a:lnTo>
                <a:lnTo>
                  <a:pt x="13888" y="27299"/>
                </a:lnTo>
                <a:cubicBezTo>
                  <a:pt x="13888" y="27299"/>
                  <a:pt x="12999" y="26150"/>
                  <a:pt x="13016" y="25951"/>
                </a:cubicBezTo>
                <a:lnTo>
                  <a:pt x="17606" y="20951"/>
                </a:lnTo>
                <a:cubicBezTo>
                  <a:pt x="17649" y="20966"/>
                  <a:pt x="17694" y="20973"/>
                  <a:pt x="17739" y="20973"/>
                </a:cubicBezTo>
                <a:cubicBezTo>
                  <a:pt x="17893" y="20973"/>
                  <a:pt x="18048" y="20892"/>
                  <a:pt x="18123" y="20762"/>
                </a:cubicBezTo>
                <a:lnTo>
                  <a:pt x="20236" y="17103"/>
                </a:lnTo>
                <a:cubicBezTo>
                  <a:pt x="20336" y="16931"/>
                  <a:pt x="20295" y="16686"/>
                  <a:pt x="20144" y="16559"/>
                </a:cubicBezTo>
                <a:lnTo>
                  <a:pt x="22178" y="10083"/>
                </a:lnTo>
                <a:cubicBezTo>
                  <a:pt x="22340" y="9969"/>
                  <a:pt x="22471" y="9714"/>
                  <a:pt x="22471" y="9517"/>
                </a:cubicBezTo>
                <a:lnTo>
                  <a:pt x="22367" y="5993"/>
                </a:lnTo>
                <a:lnTo>
                  <a:pt x="22367" y="5990"/>
                </a:lnTo>
                <a:cubicBezTo>
                  <a:pt x="22336" y="5972"/>
                  <a:pt x="22299" y="5961"/>
                  <a:pt x="22258" y="5961"/>
                </a:cubicBezTo>
                <a:cubicBezTo>
                  <a:pt x="22222" y="5961"/>
                  <a:pt x="22183" y="5969"/>
                  <a:pt x="22143" y="5987"/>
                </a:cubicBezTo>
                <a:lnTo>
                  <a:pt x="20257" y="1618"/>
                </a:lnTo>
                <a:cubicBezTo>
                  <a:pt x="20343" y="1442"/>
                  <a:pt x="20278" y="1218"/>
                  <a:pt x="20105" y="1118"/>
                </a:cubicBezTo>
                <a:lnTo>
                  <a:pt x="18258" y="49"/>
                </a:lnTo>
                <a:cubicBezTo>
                  <a:pt x="18199" y="17"/>
                  <a:pt x="18134" y="1"/>
                  <a:pt x="180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2938168" y="1687189"/>
            <a:ext cx="242184" cy="205175"/>
          </a:xfrm>
          <a:custGeom>
            <a:rect b="b" l="l" r="r" t="t"/>
            <a:pathLst>
              <a:path extrusionOk="0" h="6514" w="7689">
                <a:moveTo>
                  <a:pt x="2599" y="1"/>
                </a:moveTo>
                <a:cubicBezTo>
                  <a:pt x="2475" y="1"/>
                  <a:pt x="2352" y="61"/>
                  <a:pt x="2279" y="169"/>
                </a:cubicBezTo>
                <a:lnTo>
                  <a:pt x="155" y="3362"/>
                </a:lnTo>
                <a:cubicBezTo>
                  <a:pt x="117" y="3421"/>
                  <a:pt x="62" y="3469"/>
                  <a:pt x="0" y="3510"/>
                </a:cubicBezTo>
                <a:lnTo>
                  <a:pt x="3030" y="5262"/>
                </a:lnTo>
                <a:lnTo>
                  <a:pt x="5196" y="6513"/>
                </a:lnTo>
                <a:lnTo>
                  <a:pt x="7031" y="4396"/>
                </a:lnTo>
                <a:lnTo>
                  <a:pt x="7602" y="3241"/>
                </a:lnTo>
                <a:cubicBezTo>
                  <a:pt x="7689" y="3061"/>
                  <a:pt x="7620" y="2838"/>
                  <a:pt x="7451" y="2741"/>
                </a:cubicBezTo>
                <a:lnTo>
                  <a:pt x="4637" y="1117"/>
                </a:lnTo>
                <a:lnTo>
                  <a:pt x="2782" y="48"/>
                </a:lnTo>
                <a:cubicBezTo>
                  <a:pt x="2725" y="16"/>
                  <a:pt x="2661" y="1"/>
                  <a:pt x="25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2454559" y="2208594"/>
            <a:ext cx="248799" cy="151723"/>
          </a:xfrm>
          <a:custGeom>
            <a:rect b="b" l="l" r="r" t="t"/>
            <a:pathLst>
              <a:path extrusionOk="0" h="4817" w="7899">
                <a:moveTo>
                  <a:pt x="3000" y="0"/>
                </a:moveTo>
                <a:cubicBezTo>
                  <a:pt x="2941" y="83"/>
                  <a:pt x="2872" y="155"/>
                  <a:pt x="2806" y="203"/>
                </a:cubicBezTo>
                <a:lnTo>
                  <a:pt x="179" y="2052"/>
                </a:lnTo>
                <a:cubicBezTo>
                  <a:pt x="110" y="2100"/>
                  <a:pt x="52" y="2179"/>
                  <a:pt x="0" y="2262"/>
                </a:cubicBezTo>
                <a:lnTo>
                  <a:pt x="4413" y="4816"/>
                </a:lnTo>
                <a:lnTo>
                  <a:pt x="7899" y="2834"/>
                </a:lnTo>
                <a:lnTo>
                  <a:pt x="300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2519380" y="1930222"/>
            <a:ext cx="237302" cy="215065"/>
          </a:xfrm>
          <a:custGeom>
            <a:rect b="b" l="l" r="r" t="t"/>
            <a:pathLst>
              <a:path extrusionOk="0" h="6828" w="7534">
                <a:moveTo>
                  <a:pt x="2521" y="0"/>
                </a:moveTo>
                <a:cubicBezTo>
                  <a:pt x="2383" y="14"/>
                  <a:pt x="2245" y="90"/>
                  <a:pt x="2176" y="211"/>
                </a:cubicBezTo>
                <a:lnTo>
                  <a:pt x="62" y="3869"/>
                </a:lnTo>
                <a:cubicBezTo>
                  <a:pt x="14" y="3956"/>
                  <a:pt x="0" y="4055"/>
                  <a:pt x="18" y="4152"/>
                </a:cubicBezTo>
                <a:lnTo>
                  <a:pt x="4641" y="6827"/>
                </a:lnTo>
                <a:lnTo>
                  <a:pt x="7534" y="2917"/>
                </a:lnTo>
                <a:lnTo>
                  <a:pt x="252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2750255" y="1702938"/>
            <a:ext cx="240168" cy="157078"/>
          </a:xfrm>
          <a:custGeom>
            <a:rect b="b" l="l" r="r" t="t"/>
            <a:pathLst>
              <a:path extrusionOk="0" h="4987" w="7625">
                <a:moveTo>
                  <a:pt x="3315" y="0"/>
                </a:moveTo>
                <a:cubicBezTo>
                  <a:pt x="3269" y="0"/>
                  <a:pt x="3221" y="13"/>
                  <a:pt x="3170" y="42"/>
                </a:cubicBezTo>
                <a:lnTo>
                  <a:pt x="298" y="1700"/>
                </a:lnTo>
                <a:cubicBezTo>
                  <a:pt x="177" y="1769"/>
                  <a:pt x="62" y="1910"/>
                  <a:pt x="0" y="2058"/>
                </a:cubicBezTo>
                <a:lnTo>
                  <a:pt x="5069" y="4986"/>
                </a:lnTo>
                <a:lnTo>
                  <a:pt x="7624" y="3510"/>
                </a:lnTo>
                <a:lnTo>
                  <a:pt x="7624" y="2458"/>
                </a:lnTo>
                <a:lnTo>
                  <a:pt x="6731" y="1941"/>
                </a:lnTo>
                <a:lnTo>
                  <a:pt x="4821" y="838"/>
                </a:lnTo>
                <a:lnTo>
                  <a:pt x="4787" y="817"/>
                </a:lnTo>
                <a:lnTo>
                  <a:pt x="3401" y="21"/>
                </a:lnTo>
                <a:cubicBezTo>
                  <a:pt x="3377" y="7"/>
                  <a:pt x="3349" y="0"/>
                  <a:pt x="33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2583981" y="1763948"/>
            <a:ext cx="707812" cy="903632"/>
          </a:xfrm>
          <a:custGeom>
            <a:rect b="b" l="l" r="r" t="t"/>
            <a:pathLst>
              <a:path extrusionOk="0" h="28689" w="22472">
                <a:moveTo>
                  <a:pt x="13404" y="8076"/>
                </a:moveTo>
                <a:cubicBezTo>
                  <a:pt x="14996" y="8076"/>
                  <a:pt x="16089" y="9344"/>
                  <a:pt x="16089" y="11541"/>
                </a:cubicBezTo>
                <a:cubicBezTo>
                  <a:pt x="16089" y="14638"/>
                  <a:pt x="13917" y="18403"/>
                  <a:pt x="11238" y="19947"/>
                </a:cubicBezTo>
                <a:cubicBezTo>
                  <a:pt x="10458" y="20397"/>
                  <a:pt x="9721" y="20610"/>
                  <a:pt x="9068" y="20610"/>
                </a:cubicBezTo>
                <a:cubicBezTo>
                  <a:pt x="7476" y="20610"/>
                  <a:pt x="6383" y="19342"/>
                  <a:pt x="6383" y="17148"/>
                </a:cubicBezTo>
                <a:cubicBezTo>
                  <a:pt x="6383" y="14051"/>
                  <a:pt x="8556" y="10286"/>
                  <a:pt x="11238" y="8738"/>
                </a:cubicBezTo>
                <a:cubicBezTo>
                  <a:pt x="12016" y="8289"/>
                  <a:pt x="12752" y="8076"/>
                  <a:pt x="13404" y="8076"/>
                </a:cubicBezTo>
                <a:close/>
                <a:moveTo>
                  <a:pt x="18069" y="1"/>
                </a:moveTo>
                <a:cubicBezTo>
                  <a:pt x="17944" y="1"/>
                  <a:pt x="17820" y="60"/>
                  <a:pt x="17748" y="169"/>
                </a:cubicBezTo>
                <a:lnTo>
                  <a:pt x="15623" y="3363"/>
                </a:lnTo>
                <a:cubicBezTo>
                  <a:pt x="15515" y="3526"/>
                  <a:pt x="15272" y="3642"/>
                  <a:pt x="15073" y="3642"/>
                </a:cubicBezTo>
                <a:cubicBezTo>
                  <a:pt x="15070" y="3642"/>
                  <a:pt x="15068" y="3642"/>
                  <a:pt x="15065" y="3642"/>
                </a:cubicBezTo>
                <a:cubicBezTo>
                  <a:pt x="15015" y="3640"/>
                  <a:pt x="14965" y="3639"/>
                  <a:pt x="14914" y="3639"/>
                </a:cubicBezTo>
                <a:cubicBezTo>
                  <a:pt x="14522" y="3639"/>
                  <a:pt x="14110" y="3685"/>
                  <a:pt x="13683" y="3780"/>
                </a:cubicBezTo>
                <a:cubicBezTo>
                  <a:pt x="13655" y="3786"/>
                  <a:pt x="13628" y="3789"/>
                  <a:pt x="13602" y="3789"/>
                </a:cubicBezTo>
                <a:cubicBezTo>
                  <a:pt x="13444" y="3789"/>
                  <a:pt x="13317" y="3679"/>
                  <a:pt x="13300" y="3511"/>
                </a:cubicBezTo>
                <a:lnTo>
                  <a:pt x="13021" y="718"/>
                </a:lnTo>
                <a:cubicBezTo>
                  <a:pt x="13006" y="579"/>
                  <a:pt x="12924" y="499"/>
                  <a:pt x="12817" y="499"/>
                </a:cubicBezTo>
                <a:cubicBezTo>
                  <a:pt x="12772" y="499"/>
                  <a:pt x="12723" y="513"/>
                  <a:pt x="12672" y="542"/>
                </a:cubicBezTo>
                <a:lnTo>
                  <a:pt x="9800" y="2201"/>
                </a:lnTo>
                <a:cubicBezTo>
                  <a:pt x="9628" y="2300"/>
                  <a:pt x="9476" y="2538"/>
                  <a:pt x="9458" y="2739"/>
                </a:cubicBezTo>
                <a:lnTo>
                  <a:pt x="9169" y="5935"/>
                </a:lnTo>
                <a:cubicBezTo>
                  <a:pt x="9152" y="6132"/>
                  <a:pt x="9017" y="6396"/>
                  <a:pt x="8873" y="6531"/>
                </a:cubicBezTo>
                <a:cubicBezTo>
                  <a:pt x="8311" y="7045"/>
                  <a:pt x="7779" y="7614"/>
                  <a:pt x="7276" y="8221"/>
                </a:cubicBezTo>
                <a:cubicBezTo>
                  <a:pt x="7181" y="8334"/>
                  <a:pt x="7016" y="8403"/>
                  <a:pt x="6861" y="8403"/>
                </a:cubicBezTo>
                <a:cubicBezTo>
                  <a:pt x="6809" y="8403"/>
                  <a:pt x="6758" y="8396"/>
                  <a:pt x="6711" y="8379"/>
                </a:cubicBezTo>
                <a:lnTo>
                  <a:pt x="4866" y="7734"/>
                </a:lnTo>
                <a:cubicBezTo>
                  <a:pt x="4823" y="7720"/>
                  <a:pt x="4779" y="7713"/>
                  <a:pt x="4734" y="7713"/>
                </a:cubicBezTo>
                <a:cubicBezTo>
                  <a:pt x="4581" y="7713"/>
                  <a:pt x="4426" y="7794"/>
                  <a:pt x="4348" y="7927"/>
                </a:cubicBezTo>
                <a:lnTo>
                  <a:pt x="2235" y="11586"/>
                </a:lnTo>
                <a:cubicBezTo>
                  <a:pt x="2139" y="11759"/>
                  <a:pt x="2180" y="12003"/>
                  <a:pt x="2328" y="12131"/>
                </a:cubicBezTo>
                <a:lnTo>
                  <a:pt x="3807" y="13406"/>
                </a:lnTo>
                <a:cubicBezTo>
                  <a:pt x="3960" y="13534"/>
                  <a:pt x="4022" y="13789"/>
                  <a:pt x="3952" y="13976"/>
                </a:cubicBezTo>
                <a:cubicBezTo>
                  <a:pt x="3677" y="14713"/>
                  <a:pt x="3452" y="15462"/>
                  <a:pt x="3287" y="16203"/>
                </a:cubicBezTo>
                <a:cubicBezTo>
                  <a:pt x="3245" y="16396"/>
                  <a:pt x="3080" y="16644"/>
                  <a:pt x="2921" y="16758"/>
                </a:cubicBezTo>
                <a:lnTo>
                  <a:pt x="294" y="18607"/>
                </a:lnTo>
                <a:cubicBezTo>
                  <a:pt x="132" y="18720"/>
                  <a:pt x="1" y="18975"/>
                  <a:pt x="1" y="19172"/>
                </a:cubicBezTo>
                <a:lnTo>
                  <a:pt x="1" y="22488"/>
                </a:lnTo>
                <a:cubicBezTo>
                  <a:pt x="1" y="22641"/>
                  <a:pt x="86" y="22731"/>
                  <a:pt x="206" y="22731"/>
                </a:cubicBezTo>
                <a:cubicBezTo>
                  <a:pt x="244" y="22731"/>
                  <a:pt x="285" y="22722"/>
                  <a:pt x="328" y="22703"/>
                </a:cubicBezTo>
                <a:lnTo>
                  <a:pt x="2887" y="21548"/>
                </a:lnTo>
                <a:cubicBezTo>
                  <a:pt x="2931" y="21528"/>
                  <a:pt x="2976" y="21518"/>
                  <a:pt x="3020" y="21518"/>
                </a:cubicBezTo>
                <a:cubicBezTo>
                  <a:pt x="3150" y="21518"/>
                  <a:pt x="3267" y="21604"/>
                  <a:pt x="3311" y="21744"/>
                </a:cubicBezTo>
                <a:cubicBezTo>
                  <a:pt x="3459" y="22216"/>
                  <a:pt x="3653" y="22637"/>
                  <a:pt x="3883" y="23013"/>
                </a:cubicBezTo>
                <a:cubicBezTo>
                  <a:pt x="3987" y="23182"/>
                  <a:pt x="4008" y="23454"/>
                  <a:pt x="3921" y="23634"/>
                </a:cubicBezTo>
                <a:lnTo>
                  <a:pt x="2214" y="27071"/>
                </a:lnTo>
                <a:cubicBezTo>
                  <a:pt x="2128" y="27247"/>
                  <a:pt x="2197" y="27471"/>
                  <a:pt x="2367" y="27571"/>
                </a:cubicBezTo>
                <a:lnTo>
                  <a:pt x="4218" y="28640"/>
                </a:lnTo>
                <a:cubicBezTo>
                  <a:pt x="4276" y="28673"/>
                  <a:pt x="4341" y="28688"/>
                  <a:pt x="4405" y="28688"/>
                </a:cubicBezTo>
                <a:cubicBezTo>
                  <a:pt x="4530" y="28688"/>
                  <a:pt x="4654" y="28629"/>
                  <a:pt x="4725" y="28519"/>
                </a:cubicBezTo>
                <a:lnTo>
                  <a:pt x="6852" y="25323"/>
                </a:lnTo>
                <a:cubicBezTo>
                  <a:pt x="6958" y="25163"/>
                  <a:pt x="7201" y="25047"/>
                  <a:pt x="7399" y="25047"/>
                </a:cubicBezTo>
                <a:cubicBezTo>
                  <a:pt x="7401" y="25047"/>
                  <a:pt x="7404" y="25047"/>
                  <a:pt x="7407" y="25047"/>
                </a:cubicBezTo>
                <a:cubicBezTo>
                  <a:pt x="7456" y="25049"/>
                  <a:pt x="7506" y="25050"/>
                  <a:pt x="7556" y="25050"/>
                </a:cubicBezTo>
                <a:cubicBezTo>
                  <a:pt x="7949" y="25050"/>
                  <a:pt x="8362" y="25001"/>
                  <a:pt x="8790" y="24909"/>
                </a:cubicBezTo>
                <a:cubicBezTo>
                  <a:pt x="8817" y="24903"/>
                  <a:pt x="8845" y="24899"/>
                  <a:pt x="8871" y="24899"/>
                </a:cubicBezTo>
                <a:cubicBezTo>
                  <a:pt x="9029" y="24899"/>
                  <a:pt x="9158" y="25010"/>
                  <a:pt x="9173" y="25178"/>
                </a:cubicBezTo>
                <a:lnTo>
                  <a:pt x="9455" y="27971"/>
                </a:lnTo>
                <a:cubicBezTo>
                  <a:pt x="9467" y="28110"/>
                  <a:pt x="9549" y="28190"/>
                  <a:pt x="9656" y="28190"/>
                </a:cubicBezTo>
                <a:cubicBezTo>
                  <a:pt x="9700" y="28190"/>
                  <a:pt x="9750" y="28176"/>
                  <a:pt x="9800" y="28147"/>
                </a:cubicBezTo>
                <a:lnTo>
                  <a:pt x="12672" y="26489"/>
                </a:lnTo>
                <a:cubicBezTo>
                  <a:pt x="12845" y="26389"/>
                  <a:pt x="13000" y="26147"/>
                  <a:pt x="13017" y="25951"/>
                </a:cubicBezTo>
                <a:lnTo>
                  <a:pt x="13303" y="22754"/>
                </a:lnTo>
                <a:cubicBezTo>
                  <a:pt x="13320" y="22558"/>
                  <a:pt x="13459" y="22292"/>
                  <a:pt x="13603" y="22157"/>
                </a:cubicBezTo>
                <a:cubicBezTo>
                  <a:pt x="14162" y="21644"/>
                  <a:pt x="14697" y="21075"/>
                  <a:pt x="15200" y="20468"/>
                </a:cubicBezTo>
                <a:cubicBezTo>
                  <a:pt x="15293" y="20354"/>
                  <a:pt x="15457" y="20285"/>
                  <a:pt x="15612" y="20285"/>
                </a:cubicBezTo>
                <a:cubicBezTo>
                  <a:pt x="15664" y="20285"/>
                  <a:pt x="15715" y="20293"/>
                  <a:pt x="15762" y="20310"/>
                </a:cubicBezTo>
                <a:lnTo>
                  <a:pt x="17606" y="20951"/>
                </a:lnTo>
                <a:cubicBezTo>
                  <a:pt x="17649" y="20966"/>
                  <a:pt x="17693" y="20973"/>
                  <a:pt x="17739" y="20973"/>
                </a:cubicBezTo>
                <a:cubicBezTo>
                  <a:pt x="17892" y="20973"/>
                  <a:pt x="18049" y="20892"/>
                  <a:pt x="18123" y="20761"/>
                </a:cubicBezTo>
                <a:lnTo>
                  <a:pt x="20237" y="17103"/>
                </a:lnTo>
                <a:cubicBezTo>
                  <a:pt x="20337" y="16931"/>
                  <a:pt x="20296" y="16686"/>
                  <a:pt x="20144" y="16558"/>
                </a:cubicBezTo>
                <a:lnTo>
                  <a:pt x="18665" y="15282"/>
                </a:lnTo>
                <a:cubicBezTo>
                  <a:pt x="18516" y="15152"/>
                  <a:pt x="18451" y="14899"/>
                  <a:pt x="18520" y="14713"/>
                </a:cubicBezTo>
                <a:cubicBezTo>
                  <a:pt x="18796" y="13972"/>
                  <a:pt x="19020" y="13228"/>
                  <a:pt x="19186" y="12486"/>
                </a:cubicBezTo>
                <a:cubicBezTo>
                  <a:pt x="19231" y="12293"/>
                  <a:pt x="19393" y="12044"/>
                  <a:pt x="19554" y="11928"/>
                </a:cubicBezTo>
                <a:lnTo>
                  <a:pt x="22178" y="10083"/>
                </a:lnTo>
                <a:cubicBezTo>
                  <a:pt x="22340" y="9969"/>
                  <a:pt x="22471" y="9714"/>
                  <a:pt x="22471" y="9517"/>
                </a:cubicBezTo>
                <a:lnTo>
                  <a:pt x="22471" y="6200"/>
                </a:lnTo>
                <a:cubicBezTo>
                  <a:pt x="22471" y="6048"/>
                  <a:pt x="22388" y="5958"/>
                  <a:pt x="22268" y="5958"/>
                </a:cubicBezTo>
                <a:cubicBezTo>
                  <a:pt x="22230" y="5958"/>
                  <a:pt x="22188" y="5968"/>
                  <a:pt x="22144" y="5987"/>
                </a:cubicBezTo>
                <a:lnTo>
                  <a:pt x="19589" y="7141"/>
                </a:lnTo>
                <a:cubicBezTo>
                  <a:pt x="19544" y="7161"/>
                  <a:pt x="19498" y="7170"/>
                  <a:pt x="19454" y="7170"/>
                </a:cubicBezTo>
                <a:cubicBezTo>
                  <a:pt x="19322" y="7170"/>
                  <a:pt x="19205" y="7084"/>
                  <a:pt x="19161" y="6942"/>
                </a:cubicBezTo>
                <a:cubicBezTo>
                  <a:pt x="19013" y="6473"/>
                  <a:pt x="18820" y="6049"/>
                  <a:pt x="18593" y="5676"/>
                </a:cubicBezTo>
                <a:cubicBezTo>
                  <a:pt x="18489" y="5507"/>
                  <a:pt x="18465" y="5231"/>
                  <a:pt x="18551" y="5056"/>
                </a:cubicBezTo>
                <a:lnTo>
                  <a:pt x="20258" y="1617"/>
                </a:lnTo>
                <a:cubicBezTo>
                  <a:pt x="20344" y="1442"/>
                  <a:pt x="20278" y="1218"/>
                  <a:pt x="20106" y="1118"/>
                </a:cubicBezTo>
                <a:lnTo>
                  <a:pt x="18255" y="49"/>
                </a:lnTo>
                <a:cubicBezTo>
                  <a:pt x="18197" y="16"/>
                  <a:pt x="18133" y="1"/>
                  <a:pt x="180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2805785" y="2074983"/>
            <a:ext cx="208954" cy="269493"/>
          </a:xfrm>
          <a:custGeom>
            <a:rect b="b" l="l" r="r" t="t"/>
            <a:pathLst>
              <a:path extrusionOk="0" h="8556" w="6634">
                <a:moveTo>
                  <a:pt x="4537" y="1"/>
                </a:moveTo>
                <a:cubicBezTo>
                  <a:pt x="4115" y="1"/>
                  <a:pt x="3640" y="137"/>
                  <a:pt x="3137" y="428"/>
                </a:cubicBezTo>
                <a:cubicBezTo>
                  <a:pt x="1407" y="1429"/>
                  <a:pt x="0" y="3859"/>
                  <a:pt x="0" y="5859"/>
                </a:cubicBezTo>
                <a:cubicBezTo>
                  <a:pt x="0" y="6859"/>
                  <a:pt x="352" y="7559"/>
                  <a:pt x="917" y="7890"/>
                </a:cubicBezTo>
                <a:lnTo>
                  <a:pt x="920" y="7890"/>
                </a:lnTo>
                <a:lnTo>
                  <a:pt x="2082" y="8555"/>
                </a:lnTo>
                <a:lnTo>
                  <a:pt x="2358" y="8090"/>
                </a:lnTo>
                <a:cubicBezTo>
                  <a:pt x="2644" y="8024"/>
                  <a:pt x="2944" y="7921"/>
                  <a:pt x="3258" y="7738"/>
                </a:cubicBezTo>
                <a:cubicBezTo>
                  <a:pt x="4989" y="6738"/>
                  <a:pt x="6396" y="4308"/>
                  <a:pt x="6396" y="2307"/>
                </a:cubicBezTo>
                <a:cubicBezTo>
                  <a:pt x="6396" y="2011"/>
                  <a:pt x="6355" y="1749"/>
                  <a:pt x="6296" y="1504"/>
                </a:cubicBezTo>
                <a:lnTo>
                  <a:pt x="6633" y="945"/>
                </a:lnTo>
                <a:lnTo>
                  <a:pt x="5358" y="208"/>
                </a:lnTo>
                <a:lnTo>
                  <a:pt x="5354" y="208"/>
                </a:lnTo>
                <a:lnTo>
                  <a:pt x="5344" y="201"/>
                </a:lnTo>
                <a:lnTo>
                  <a:pt x="5341" y="201"/>
                </a:lnTo>
                <a:cubicBezTo>
                  <a:pt x="5106" y="69"/>
                  <a:pt x="4835" y="1"/>
                  <a:pt x="4537"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2834637" y="2323465"/>
            <a:ext cx="53672" cy="21009"/>
          </a:xfrm>
          <a:custGeom>
            <a:rect b="b" l="l" r="r" t="t"/>
            <a:pathLst>
              <a:path extrusionOk="0" h="667" w="1704">
                <a:moveTo>
                  <a:pt x="1704" y="132"/>
                </a:moveTo>
                <a:cubicBezTo>
                  <a:pt x="1615" y="160"/>
                  <a:pt x="1529" y="181"/>
                  <a:pt x="1442" y="201"/>
                </a:cubicBezTo>
                <a:lnTo>
                  <a:pt x="1166" y="666"/>
                </a:lnTo>
                <a:lnTo>
                  <a:pt x="1166" y="666"/>
                </a:lnTo>
                <a:lnTo>
                  <a:pt x="1442" y="201"/>
                </a:lnTo>
                <a:cubicBezTo>
                  <a:pt x="1529" y="181"/>
                  <a:pt x="1615" y="160"/>
                  <a:pt x="1704" y="132"/>
                </a:cubicBezTo>
                <a:close/>
                <a:moveTo>
                  <a:pt x="1" y="1"/>
                </a:moveTo>
                <a:lnTo>
                  <a:pt x="1" y="1"/>
                </a:lnTo>
                <a:lnTo>
                  <a:pt x="1" y="1"/>
                </a:lnTo>
                <a:lnTo>
                  <a:pt x="1" y="1"/>
                </a:lnTo>
                <a:lnTo>
                  <a:pt x="1" y="1"/>
                </a:lnTo>
                <a:close/>
              </a:path>
            </a:pathLst>
          </a:custGeom>
          <a:solidFill>
            <a:srgbClr val="222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2805785" y="2155679"/>
            <a:ext cx="176166" cy="188796"/>
          </a:xfrm>
          <a:custGeom>
            <a:rect b="b" l="l" r="r" t="t"/>
            <a:pathLst>
              <a:path extrusionOk="0" h="5994" w="5593">
                <a:moveTo>
                  <a:pt x="1044" y="0"/>
                </a:moveTo>
                <a:cubicBezTo>
                  <a:pt x="403" y="1031"/>
                  <a:pt x="0" y="2228"/>
                  <a:pt x="0" y="3297"/>
                </a:cubicBezTo>
                <a:cubicBezTo>
                  <a:pt x="0" y="4297"/>
                  <a:pt x="352" y="4997"/>
                  <a:pt x="917" y="5328"/>
                </a:cubicBezTo>
                <a:lnTo>
                  <a:pt x="920" y="5328"/>
                </a:lnTo>
                <a:lnTo>
                  <a:pt x="2082" y="5993"/>
                </a:lnTo>
                <a:lnTo>
                  <a:pt x="2358" y="5528"/>
                </a:lnTo>
                <a:cubicBezTo>
                  <a:pt x="2445" y="5508"/>
                  <a:pt x="2531" y="5487"/>
                  <a:pt x="2620" y="5459"/>
                </a:cubicBezTo>
                <a:cubicBezTo>
                  <a:pt x="2827" y="5393"/>
                  <a:pt x="3037" y="5304"/>
                  <a:pt x="3258" y="5176"/>
                </a:cubicBezTo>
                <a:cubicBezTo>
                  <a:pt x="4186" y="4642"/>
                  <a:pt x="5020" y="3697"/>
                  <a:pt x="5592" y="2624"/>
                </a:cubicBezTo>
                <a:lnTo>
                  <a:pt x="10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2906765" y="2076621"/>
            <a:ext cx="27277" cy="10552"/>
          </a:xfrm>
          <a:custGeom>
            <a:rect b="b" l="l" r="r" t="t"/>
            <a:pathLst>
              <a:path extrusionOk="0" h="335" w="866">
                <a:moveTo>
                  <a:pt x="862" y="0"/>
                </a:moveTo>
                <a:cubicBezTo>
                  <a:pt x="587" y="59"/>
                  <a:pt x="300" y="169"/>
                  <a:pt x="1" y="335"/>
                </a:cubicBezTo>
                <a:cubicBezTo>
                  <a:pt x="300" y="169"/>
                  <a:pt x="587" y="59"/>
                  <a:pt x="862" y="0"/>
                </a:cubicBezTo>
                <a:close/>
                <a:moveTo>
                  <a:pt x="865" y="0"/>
                </a:moveTo>
                <a:lnTo>
                  <a:pt x="8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2973981" y="2081283"/>
            <a:ext cx="40758" cy="31403"/>
          </a:xfrm>
          <a:custGeom>
            <a:rect b="b" l="l" r="r" t="t"/>
            <a:pathLst>
              <a:path extrusionOk="0" h="997" w="1294">
                <a:moveTo>
                  <a:pt x="18" y="8"/>
                </a:moveTo>
                <a:lnTo>
                  <a:pt x="14" y="8"/>
                </a:lnTo>
                <a:lnTo>
                  <a:pt x="18" y="8"/>
                </a:lnTo>
                <a:lnTo>
                  <a:pt x="1293" y="745"/>
                </a:lnTo>
                <a:lnTo>
                  <a:pt x="1142" y="997"/>
                </a:lnTo>
                <a:lnTo>
                  <a:pt x="1293" y="745"/>
                </a:lnTo>
                <a:lnTo>
                  <a:pt x="18" y="8"/>
                </a:lnTo>
                <a:close/>
                <a:moveTo>
                  <a:pt x="4" y="1"/>
                </a:moveTo>
                <a:lnTo>
                  <a:pt x="1" y="1"/>
                </a:lnTo>
                <a:lnTo>
                  <a:pt x="1" y="1"/>
                </a:lnTo>
                <a:lnTo>
                  <a:pt x="4" y="1"/>
                </a:ln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2848117" y="2088559"/>
            <a:ext cx="56192" cy="53042"/>
          </a:xfrm>
          <a:custGeom>
            <a:rect b="b" l="l" r="r" t="t"/>
            <a:pathLst>
              <a:path extrusionOk="0" h="1684" w="1784">
                <a:moveTo>
                  <a:pt x="1783" y="0"/>
                </a:moveTo>
                <a:cubicBezTo>
                  <a:pt x="1121" y="387"/>
                  <a:pt x="504" y="984"/>
                  <a:pt x="1" y="1684"/>
                </a:cubicBezTo>
                <a:cubicBezTo>
                  <a:pt x="504" y="984"/>
                  <a:pt x="1121" y="387"/>
                  <a:pt x="1783" y="0"/>
                </a:cubicBezTo>
                <a:close/>
                <a:moveTo>
                  <a:pt x="1783" y="0"/>
                </a:moveTo>
                <a:lnTo>
                  <a:pt x="17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2990580" y="2147710"/>
            <a:ext cx="16662" cy="72948"/>
          </a:xfrm>
          <a:custGeom>
            <a:rect b="b" l="l" r="r" t="t"/>
            <a:pathLst>
              <a:path extrusionOk="0" h="2316" w="529">
                <a:moveTo>
                  <a:pt x="529" y="1"/>
                </a:moveTo>
                <a:lnTo>
                  <a:pt x="529" y="1"/>
                </a:lnTo>
                <a:cubicBezTo>
                  <a:pt x="529" y="745"/>
                  <a:pt x="332" y="1548"/>
                  <a:pt x="1" y="2316"/>
                </a:cubicBezTo>
                <a:cubicBezTo>
                  <a:pt x="335" y="1548"/>
                  <a:pt x="529" y="745"/>
                  <a:pt x="529"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2838668" y="2075015"/>
            <a:ext cx="176071" cy="163346"/>
          </a:xfrm>
          <a:custGeom>
            <a:rect b="b" l="l" r="r" t="t"/>
            <a:pathLst>
              <a:path extrusionOk="0" h="5186" w="5590">
                <a:moveTo>
                  <a:pt x="3490" y="0"/>
                </a:moveTo>
                <a:cubicBezTo>
                  <a:pt x="3342" y="0"/>
                  <a:pt x="3186" y="17"/>
                  <a:pt x="3027" y="51"/>
                </a:cubicBezTo>
                <a:lnTo>
                  <a:pt x="3024" y="51"/>
                </a:lnTo>
                <a:cubicBezTo>
                  <a:pt x="2749" y="110"/>
                  <a:pt x="2462" y="220"/>
                  <a:pt x="2163" y="386"/>
                </a:cubicBezTo>
                <a:cubicBezTo>
                  <a:pt x="2138" y="400"/>
                  <a:pt x="2117" y="414"/>
                  <a:pt x="2093" y="427"/>
                </a:cubicBezTo>
                <a:cubicBezTo>
                  <a:pt x="2090" y="427"/>
                  <a:pt x="2087" y="430"/>
                  <a:pt x="2083" y="430"/>
                </a:cubicBezTo>
                <a:cubicBezTo>
                  <a:pt x="1421" y="817"/>
                  <a:pt x="804" y="1414"/>
                  <a:pt x="301" y="2114"/>
                </a:cubicBezTo>
                <a:cubicBezTo>
                  <a:pt x="193" y="2258"/>
                  <a:pt x="94" y="2407"/>
                  <a:pt x="0" y="2561"/>
                </a:cubicBezTo>
                <a:lnTo>
                  <a:pt x="4548" y="5185"/>
                </a:lnTo>
                <a:cubicBezTo>
                  <a:pt x="4649" y="5003"/>
                  <a:pt x="4741" y="4813"/>
                  <a:pt x="4824" y="4624"/>
                </a:cubicBezTo>
                <a:cubicBezTo>
                  <a:pt x="5155" y="3855"/>
                  <a:pt x="5352" y="3051"/>
                  <a:pt x="5352" y="2306"/>
                </a:cubicBezTo>
                <a:cubicBezTo>
                  <a:pt x="5352" y="2023"/>
                  <a:pt x="5317" y="1775"/>
                  <a:pt x="5262" y="1544"/>
                </a:cubicBezTo>
                <a:cubicBezTo>
                  <a:pt x="5258" y="1531"/>
                  <a:pt x="5255" y="1517"/>
                  <a:pt x="5252" y="1503"/>
                </a:cubicBezTo>
                <a:lnTo>
                  <a:pt x="5438" y="1196"/>
                </a:lnTo>
                <a:lnTo>
                  <a:pt x="5589" y="944"/>
                </a:lnTo>
                <a:lnTo>
                  <a:pt x="4314" y="207"/>
                </a:lnTo>
                <a:lnTo>
                  <a:pt x="4310" y="207"/>
                </a:lnTo>
                <a:lnTo>
                  <a:pt x="4300" y="200"/>
                </a:lnTo>
                <a:lnTo>
                  <a:pt x="4297" y="200"/>
                </a:lnTo>
                <a:lnTo>
                  <a:pt x="4297" y="203"/>
                </a:lnTo>
                <a:cubicBezTo>
                  <a:pt x="4062" y="69"/>
                  <a:pt x="3790" y="0"/>
                  <a:pt x="3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2843991" y="2096811"/>
            <a:ext cx="197710" cy="255161"/>
          </a:xfrm>
          <a:custGeom>
            <a:rect b="b" l="l" r="r" t="t"/>
            <a:pathLst>
              <a:path extrusionOk="0" h="8101" w="6277">
                <a:moveTo>
                  <a:pt x="4539" y="0"/>
                </a:moveTo>
                <a:cubicBezTo>
                  <a:pt x="4117" y="0"/>
                  <a:pt x="3641" y="138"/>
                  <a:pt x="3138" y="429"/>
                </a:cubicBezTo>
                <a:cubicBezTo>
                  <a:pt x="1404" y="1428"/>
                  <a:pt x="0" y="3863"/>
                  <a:pt x="0" y="5862"/>
                </a:cubicBezTo>
                <a:cubicBezTo>
                  <a:pt x="0" y="7281"/>
                  <a:pt x="706" y="8101"/>
                  <a:pt x="1736" y="8101"/>
                </a:cubicBezTo>
                <a:cubicBezTo>
                  <a:pt x="2158" y="8101"/>
                  <a:pt x="2634" y="7963"/>
                  <a:pt x="3138" y="7673"/>
                </a:cubicBezTo>
                <a:cubicBezTo>
                  <a:pt x="4869" y="6673"/>
                  <a:pt x="6276" y="4242"/>
                  <a:pt x="6276" y="2242"/>
                </a:cubicBezTo>
                <a:cubicBezTo>
                  <a:pt x="6276" y="821"/>
                  <a:pt x="5568" y="0"/>
                  <a:pt x="4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2913159" y="2155301"/>
            <a:ext cx="58365" cy="125203"/>
          </a:xfrm>
          <a:custGeom>
            <a:rect b="b" l="l" r="r" t="t"/>
            <a:pathLst>
              <a:path extrusionOk="0" h="3975" w="1853">
                <a:moveTo>
                  <a:pt x="1690" y="1"/>
                </a:moveTo>
                <a:cubicBezTo>
                  <a:pt x="1681" y="1"/>
                  <a:pt x="1672" y="3"/>
                  <a:pt x="1663" y="9"/>
                </a:cubicBezTo>
                <a:lnTo>
                  <a:pt x="177" y="868"/>
                </a:lnTo>
                <a:cubicBezTo>
                  <a:pt x="156" y="878"/>
                  <a:pt x="135" y="902"/>
                  <a:pt x="118" y="940"/>
                </a:cubicBezTo>
                <a:cubicBezTo>
                  <a:pt x="101" y="975"/>
                  <a:pt x="94" y="1009"/>
                  <a:pt x="94" y="1043"/>
                </a:cubicBezTo>
                <a:lnTo>
                  <a:pt x="94" y="1551"/>
                </a:lnTo>
                <a:cubicBezTo>
                  <a:pt x="94" y="1585"/>
                  <a:pt x="101" y="1613"/>
                  <a:pt x="118" y="1626"/>
                </a:cubicBezTo>
                <a:cubicBezTo>
                  <a:pt x="127" y="1635"/>
                  <a:pt x="137" y="1640"/>
                  <a:pt x="148" y="1640"/>
                </a:cubicBezTo>
                <a:cubicBezTo>
                  <a:pt x="157" y="1640"/>
                  <a:pt x="167" y="1636"/>
                  <a:pt x="177" y="1630"/>
                </a:cubicBezTo>
                <a:lnTo>
                  <a:pt x="987" y="1164"/>
                </a:lnTo>
                <a:lnTo>
                  <a:pt x="987" y="1164"/>
                </a:lnTo>
                <a:lnTo>
                  <a:pt x="659" y="1864"/>
                </a:lnTo>
                <a:cubicBezTo>
                  <a:pt x="646" y="1895"/>
                  <a:pt x="629" y="1930"/>
                  <a:pt x="614" y="1968"/>
                </a:cubicBezTo>
                <a:cubicBezTo>
                  <a:pt x="600" y="2003"/>
                  <a:pt x="594" y="2040"/>
                  <a:pt x="594" y="2075"/>
                </a:cubicBezTo>
                <a:lnTo>
                  <a:pt x="594" y="2485"/>
                </a:lnTo>
                <a:cubicBezTo>
                  <a:pt x="594" y="2520"/>
                  <a:pt x="600" y="2547"/>
                  <a:pt x="618" y="2561"/>
                </a:cubicBezTo>
                <a:cubicBezTo>
                  <a:pt x="628" y="2571"/>
                  <a:pt x="639" y="2576"/>
                  <a:pt x="651" y="2576"/>
                </a:cubicBezTo>
                <a:cubicBezTo>
                  <a:pt x="659" y="2576"/>
                  <a:pt x="668" y="2574"/>
                  <a:pt x="677" y="2568"/>
                </a:cubicBezTo>
                <a:lnTo>
                  <a:pt x="936" y="2420"/>
                </a:lnTo>
                <a:cubicBezTo>
                  <a:pt x="1019" y="2370"/>
                  <a:pt x="1091" y="2348"/>
                  <a:pt x="1148" y="2348"/>
                </a:cubicBezTo>
                <a:cubicBezTo>
                  <a:pt x="1159" y="2348"/>
                  <a:pt x="1170" y="2349"/>
                  <a:pt x="1180" y="2350"/>
                </a:cubicBezTo>
                <a:cubicBezTo>
                  <a:pt x="1246" y="2364"/>
                  <a:pt x="1280" y="2426"/>
                  <a:pt x="1280" y="2540"/>
                </a:cubicBezTo>
                <a:cubicBezTo>
                  <a:pt x="1280" y="2650"/>
                  <a:pt x="1246" y="2751"/>
                  <a:pt x="1180" y="2840"/>
                </a:cubicBezTo>
                <a:cubicBezTo>
                  <a:pt x="1118" y="2929"/>
                  <a:pt x="1035" y="3002"/>
                  <a:pt x="936" y="3058"/>
                </a:cubicBezTo>
                <a:cubicBezTo>
                  <a:pt x="858" y="3102"/>
                  <a:pt x="796" y="3123"/>
                  <a:pt x="754" y="3123"/>
                </a:cubicBezTo>
                <a:cubicBezTo>
                  <a:pt x="751" y="3123"/>
                  <a:pt x="748" y="3123"/>
                  <a:pt x="745" y="3123"/>
                </a:cubicBezTo>
                <a:cubicBezTo>
                  <a:pt x="701" y="3120"/>
                  <a:pt x="662" y="3106"/>
                  <a:pt x="635" y="3088"/>
                </a:cubicBezTo>
                <a:cubicBezTo>
                  <a:pt x="608" y="3068"/>
                  <a:pt x="584" y="3050"/>
                  <a:pt x="559" y="3033"/>
                </a:cubicBezTo>
                <a:cubicBezTo>
                  <a:pt x="549" y="3026"/>
                  <a:pt x="539" y="3023"/>
                  <a:pt x="527" y="3023"/>
                </a:cubicBezTo>
                <a:cubicBezTo>
                  <a:pt x="508" y="3023"/>
                  <a:pt x="487" y="3030"/>
                  <a:pt x="460" y="3047"/>
                </a:cubicBezTo>
                <a:lnTo>
                  <a:pt x="70" y="3271"/>
                </a:lnTo>
                <a:cubicBezTo>
                  <a:pt x="49" y="3281"/>
                  <a:pt x="35" y="3302"/>
                  <a:pt x="21" y="3330"/>
                </a:cubicBezTo>
                <a:cubicBezTo>
                  <a:pt x="8" y="3357"/>
                  <a:pt x="0" y="3389"/>
                  <a:pt x="0" y="3416"/>
                </a:cubicBezTo>
                <a:cubicBezTo>
                  <a:pt x="0" y="3533"/>
                  <a:pt x="25" y="3637"/>
                  <a:pt x="67" y="3723"/>
                </a:cubicBezTo>
                <a:cubicBezTo>
                  <a:pt x="111" y="3812"/>
                  <a:pt x="170" y="3878"/>
                  <a:pt x="249" y="3922"/>
                </a:cubicBezTo>
                <a:cubicBezTo>
                  <a:pt x="312" y="3959"/>
                  <a:pt x="386" y="3974"/>
                  <a:pt x="470" y="3974"/>
                </a:cubicBezTo>
                <a:cubicBezTo>
                  <a:pt x="492" y="3974"/>
                  <a:pt x="515" y="3973"/>
                  <a:pt x="538" y="3971"/>
                </a:cubicBezTo>
                <a:cubicBezTo>
                  <a:pt x="653" y="3957"/>
                  <a:pt x="787" y="3909"/>
                  <a:pt x="936" y="3823"/>
                </a:cubicBezTo>
                <a:cubicBezTo>
                  <a:pt x="1225" y="3658"/>
                  <a:pt x="1449" y="3433"/>
                  <a:pt x="1611" y="3161"/>
                </a:cubicBezTo>
                <a:cubicBezTo>
                  <a:pt x="1773" y="2885"/>
                  <a:pt x="1852" y="2568"/>
                  <a:pt x="1852" y="2209"/>
                </a:cubicBezTo>
                <a:cubicBezTo>
                  <a:pt x="1852" y="1957"/>
                  <a:pt x="1804" y="1788"/>
                  <a:pt x="1701" y="1696"/>
                </a:cubicBezTo>
                <a:cubicBezTo>
                  <a:pt x="1624" y="1624"/>
                  <a:pt x="1529" y="1589"/>
                  <a:pt x="1416" y="1589"/>
                </a:cubicBezTo>
                <a:cubicBezTo>
                  <a:pt x="1382" y="1589"/>
                  <a:pt x="1346" y="1592"/>
                  <a:pt x="1308" y="1599"/>
                </a:cubicBezTo>
                <a:lnTo>
                  <a:pt x="1684" y="798"/>
                </a:lnTo>
                <a:cubicBezTo>
                  <a:pt x="1697" y="774"/>
                  <a:pt x="1708" y="744"/>
                  <a:pt x="1725" y="706"/>
                </a:cubicBezTo>
                <a:cubicBezTo>
                  <a:pt x="1738" y="668"/>
                  <a:pt x="1746" y="633"/>
                  <a:pt x="1746" y="596"/>
                </a:cubicBezTo>
                <a:lnTo>
                  <a:pt x="1746" y="92"/>
                </a:lnTo>
                <a:cubicBezTo>
                  <a:pt x="1746" y="54"/>
                  <a:pt x="1738" y="30"/>
                  <a:pt x="1722" y="12"/>
                </a:cubicBezTo>
                <a:cubicBezTo>
                  <a:pt x="1712" y="5"/>
                  <a:pt x="1701" y="1"/>
                  <a:pt x="169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1817935" y="1556350"/>
            <a:ext cx="1387181" cy="1555662"/>
          </a:xfrm>
          <a:custGeom>
            <a:rect b="b" l="l" r="r" t="t"/>
            <a:pathLst>
              <a:path extrusionOk="0" h="49390" w="44041">
                <a:moveTo>
                  <a:pt x="34169" y="0"/>
                </a:moveTo>
                <a:cubicBezTo>
                  <a:pt x="32539" y="0"/>
                  <a:pt x="30698" y="532"/>
                  <a:pt x="28752" y="1654"/>
                </a:cubicBezTo>
                <a:cubicBezTo>
                  <a:pt x="22049" y="5519"/>
                  <a:pt x="16619" y="14932"/>
                  <a:pt x="16619" y="22674"/>
                </a:cubicBezTo>
                <a:cubicBezTo>
                  <a:pt x="16619" y="30418"/>
                  <a:pt x="11181" y="39834"/>
                  <a:pt x="4482" y="43703"/>
                </a:cubicBezTo>
                <a:cubicBezTo>
                  <a:pt x="2896" y="44616"/>
                  <a:pt x="1386" y="45141"/>
                  <a:pt x="0" y="45302"/>
                </a:cubicBezTo>
                <a:cubicBezTo>
                  <a:pt x="586" y="46720"/>
                  <a:pt x="1469" y="47796"/>
                  <a:pt x="2582" y="48485"/>
                </a:cubicBezTo>
                <a:lnTo>
                  <a:pt x="2699" y="48558"/>
                </a:lnTo>
                <a:cubicBezTo>
                  <a:pt x="3628" y="49105"/>
                  <a:pt x="4709" y="49390"/>
                  <a:pt x="5902" y="49390"/>
                </a:cubicBezTo>
                <a:cubicBezTo>
                  <a:pt x="7534" y="49390"/>
                  <a:pt x="9375" y="48857"/>
                  <a:pt x="11323" y="47734"/>
                </a:cubicBezTo>
                <a:cubicBezTo>
                  <a:pt x="18023" y="43865"/>
                  <a:pt x="23456" y="34448"/>
                  <a:pt x="23456" y="26704"/>
                </a:cubicBezTo>
                <a:cubicBezTo>
                  <a:pt x="23456" y="18963"/>
                  <a:pt x="28890" y="9550"/>
                  <a:pt x="35593" y="5684"/>
                </a:cubicBezTo>
                <a:cubicBezTo>
                  <a:pt x="37180" y="4771"/>
                  <a:pt x="38690" y="4247"/>
                  <a:pt x="40076" y="4085"/>
                </a:cubicBezTo>
                <a:cubicBezTo>
                  <a:pt x="40392" y="4048"/>
                  <a:pt x="40701" y="4030"/>
                  <a:pt x="41004" y="4030"/>
                </a:cubicBezTo>
                <a:cubicBezTo>
                  <a:pt x="42126" y="4030"/>
                  <a:pt x="43150" y="4280"/>
                  <a:pt x="44041" y="4761"/>
                </a:cubicBezTo>
                <a:lnTo>
                  <a:pt x="37507" y="910"/>
                </a:lnTo>
                <a:lnTo>
                  <a:pt x="37390" y="843"/>
                </a:lnTo>
                <a:cubicBezTo>
                  <a:pt x="36458" y="289"/>
                  <a:pt x="35371" y="0"/>
                  <a:pt x="341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1672386" y="2041344"/>
            <a:ext cx="841267" cy="1006786"/>
          </a:xfrm>
          <a:custGeom>
            <a:rect b="b" l="l" r="r" t="t"/>
            <a:pathLst>
              <a:path extrusionOk="0" h="31964" w="26709">
                <a:moveTo>
                  <a:pt x="15482" y="9857"/>
                </a:moveTo>
                <a:cubicBezTo>
                  <a:pt x="15737" y="10423"/>
                  <a:pt x="15858" y="11095"/>
                  <a:pt x="15850" y="11827"/>
                </a:cubicBezTo>
                <a:cubicBezTo>
                  <a:pt x="16054" y="11709"/>
                  <a:pt x="16261" y="11603"/>
                  <a:pt x="16461" y="11517"/>
                </a:cubicBezTo>
                <a:cubicBezTo>
                  <a:pt x="16482" y="11724"/>
                  <a:pt x="16488" y="11944"/>
                  <a:pt x="16488" y="12175"/>
                </a:cubicBezTo>
                <a:cubicBezTo>
                  <a:pt x="16488" y="15274"/>
                  <a:pt x="14316" y="19036"/>
                  <a:pt x="11634" y="20585"/>
                </a:cubicBezTo>
                <a:cubicBezTo>
                  <a:pt x="11441" y="20698"/>
                  <a:pt x="11244" y="20798"/>
                  <a:pt x="11062" y="20884"/>
                </a:cubicBezTo>
                <a:cubicBezTo>
                  <a:pt x="11034" y="20657"/>
                  <a:pt x="11020" y="20422"/>
                  <a:pt x="11024" y="20181"/>
                </a:cubicBezTo>
                <a:lnTo>
                  <a:pt x="11024" y="20181"/>
                </a:lnTo>
                <a:cubicBezTo>
                  <a:pt x="10255" y="20630"/>
                  <a:pt x="9501" y="20857"/>
                  <a:pt x="8824" y="20857"/>
                </a:cubicBezTo>
                <a:cubicBezTo>
                  <a:pt x="7815" y="20857"/>
                  <a:pt x="6977" y="20353"/>
                  <a:pt x="6510" y="19326"/>
                </a:cubicBezTo>
                <a:lnTo>
                  <a:pt x="15482" y="9857"/>
                </a:lnTo>
                <a:close/>
                <a:moveTo>
                  <a:pt x="16551" y="1"/>
                </a:moveTo>
                <a:cubicBezTo>
                  <a:pt x="16535" y="1"/>
                  <a:pt x="16519" y="2"/>
                  <a:pt x="16503" y="3"/>
                </a:cubicBezTo>
                <a:lnTo>
                  <a:pt x="14089" y="242"/>
                </a:lnTo>
                <a:cubicBezTo>
                  <a:pt x="13861" y="266"/>
                  <a:pt x="13627" y="431"/>
                  <a:pt x="13558" y="610"/>
                </a:cubicBezTo>
                <a:lnTo>
                  <a:pt x="12251" y="4124"/>
                </a:lnTo>
                <a:cubicBezTo>
                  <a:pt x="12179" y="4306"/>
                  <a:pt x="11945" y="4527"/>
                  <a:pt x="11720" y="4634"/>
                </a:cubicBezTo>
                <a:cubicBezTo>
                  <a:pt x="11465" y="4755"/>
                  <a:pt x="11210" y="4889"/>
                  <a:pt x="10952" y="5037"/>
                </a:cubicBezTo>
                <a:lnTo>
                  <a:pt x="8417" y="3572"/>
                </a:lnTo>
                <a:cubicBezTo>
                  <a:pt x="8385" y="3551"/>
                  <a:pt x="8348" y="3540"/>
                  <a:pt x="8307" y="3540"/>
                </a:cubicBezTo>
                <a:cubicBezTo>
                  <a:pt x="8218" y="3540"/>
                  <a:pt x="8114" y="3591"/>
                  <a:pt x="8024" y="3686"/>
                </a:cubicBezTo>
                <a:lnTo>
                  <a:pt x="5372" y="6489"/>
                </a:lnTo>
                <a:cubicBezTo>
                  <a:pt x="5210" y="6655"/>
                  <a:pt x="5121" y="6916"/>
                  <a:pt x="5166" y="7072"/>
                </a:cubicBezTo>
                <a:lnTo>
                  <a:pt x="5904" y="9572"/>
                </a:lnTo>
                <a:cubicBezTo>
                  <a:pt x="5948" y="9727"/>
                  <a:pt x="5886" y="9996"/>
                  <a:pt x="5769" y="10172"/>
                </a:cubicBezTo>
                <a:cubicBezTo>
                  <a:pt x="5317" y="10858"/>
                  <a:pt x="4906" y="11571"/>
                  <a:pt x="4548" y="12292"/>
                </a:cubicBezTo>
                <a:cubicBezTo>
                  <a:pt x="4459" y="12475"/>
                  <a:pt x="4203" y="12664"/>
                  <a:pt x="3972" y="12720"/>
                </a:cubicBezTo>
                <a:lnTo>
                  <a:pt x="1700" y="13268"/>
                </a:lnTo>
                <a:cubicBezTo>
                  <a:pt x="1472" y="13323"/>
                  <a:pt x="1241" y="13516"/>
                  <a:pt x="1187" y="13696"/>
                </a:cubicBezTo>
                <a:lnTo>
                  <a:pt x="45" y="17543"/>
                </a:lnTo>
                <a:cubicBezTo>
                  <a:pt x="11" y="17654"/>
                  <a:pt x="49" y="17760"/>
                  <a:pt x="132" y="17822"/>
                </a:cubicBezTo>
                <a:cubicBezTo>
                  <a:pt x="183" y="17860"/>
                  <a:pt x="2704" y="19312"/>
                  <a:pt x="2704" y="19312"/>
                </a:cubicBezTo>
                <a:cubicBezTo>
                  <a:pt x="2700" y="19664"/>
                  <a:pt x="2714" y="20009"/>
                  <a:pt x="2745" y="20343"/>
                </a:cubicBezTo>
                <a:cubicBezTo>
                  <a:pt x="2762" y="20509"/>
                  <a:pt x="2666" y="20781"/>
                  <a:pt x="2521" y="20957"/>
                </a:cubicBezTo>
                <a:lnTo>
                  <a:pt x="207" y="23757"/>
                </a:lnTo>
                <a:cubicBezTo>
                  <a:pt x="66" y="23933"/>
                  <a:pt x="0" y="24188"/>
                  <a:pt x="66" y="24333"/>
                </a:cubicBezTo>
                <a:lnTo>
                  <a:pt x="1166" y="26764"/>
                </a:lnTo>
                <a:cubicBezTo>
                  <a:pt x="1183" y="26798"/>
                  <a:pt x="1207" y="26826"/>
                  <a:pt x="1235" y="26842"/>
                </a:cubicBezTo>
                <a:cubicBezTo>
                  <a:pt x="1324" y="26895"/>
                  <a:pt x="5941" y="29567"/>
                  <a:pt x="6114" y="29667"/>
                </a:cubicBezTo>
                <a:lnTo>
                  <a:pt x="6117" y="29667"/>
                </a:lnTo>
                <a:lnTo>
                  <a:pt x="6117" y="29670"/>
                </a:lnTo>
                <a:lnTo>
                  <a:pt x="6124" y="29670"/>
                </a:lnTo>
                <a:cubicBezTo>
                  <a:pt x="6127" y="29667"/>
                  <a:pt x="6135" y="29656"/>
                  <a:pt x="6138" y="29649"/>
                </a:cubicBezTo>
                <a:cubicBezTo>
                  <a:pt x="6162" y="29663"/>
                  <a:pt x="6186" y="29673"/>
                  <a:pt x="6210" y="29691"/>
                </a:cubicBezTo>
                <a:lnTo>
                  <a:pt x="6214" y="29691"/>
                </a:lnTo>
                <a:cubicBezTo>
                  <a:pt x="7593" y="30491"/>
                  <a:pt x="9983" y="31874"/>
                  <a:pt x="10134" y="31960"/>
                </a:cubicBezTo>
                <a:cubicBezTo>
                  <a:pt x="10137" y="31963"/>
                  <a:pt x="10137" y="31963"/>
                  <a:pt x="10141" y="31963"/>
                </a:cubicBezTo>
                <a:cubicBezTo>
                  <a:pt x="10210" y="31785"/>
                  <a:pt x="12167" y="23666"/>
                  <a:pt x="12283" y="23666"/>
                </a:cubicBezTo>
                <a:cubicBezTo>
                  <a:pt x="12284" y="23666"/>
                  <a:pt x="12285" y="23666"/>
                  <a:pt x="12286" y="23667"/>
                </a:cubicBezTo>
                <a:lnTo>
                  <a:pt x="13523" y="25556"/>
                </a:lnTo>
                <a:cubicBezTo>
                  <a:pt x="13538" y="25574"/>
                  <a:pt x="13547" y="25588"/>
                  <a:pt x="13562" y="25598"/>
                </a:cubicBezTo>
                <a:lnTo>
                  <a:pt x="15920" y="26971"/>
                </a:lnTo>
                <a:lnTo>
                  <a:pt x="18468" y="28443"/>
                </a:lnTo>
                <a:lnTo>
                  <a:pt x="18465" y="28440"/>
                </a:lnTo>
                <a:lnTo>
                  <a:pt x="16623" y="22692"/>
                </a:lnTo>
                <a:lnTo>
                  <a:pt x="16623" y="22692"/>
                </a:lnTo>
                <a:cubicBezTo>
                  <a:pt x="16686" y="22713"/>
                  <a:pt x="16752" y="22724"/>
                  <a:pt x="16820" y="22724"/>
                </a:cubicBezTo>
                <a:cubicBezTo>
                  <a:pt x="18529" y="22724"/>
                  <a:pt x="21913" y="16234"/>
                  <a:pt x="20806" y="15485"/>
                </a:cubicBezTo>
                <a:lnTo>
                  <a:pt x="26708" y="14161"/>
                </a:lnTo>
                <a:cubicBezTo>
                  <a:pt x="26705" y="14161"/>
                  <a:pt x="26702" y="14157"/>
                  <a:pt x="26695" y="14154"/>
                </a:cubicBezTo>
                <a:cubicBezTo>
                  <a:pt x="26554" y="14075"/>
                  <a:pt x="25346" y="13374"/>
                  <a:pt x="24171" y="12696"/>
                </a:cubicBezTo>
                <a:cubicBezTo>
                  <a:pt x="23013" y="12023"/>
                  <a:pt x="21878" y="11368"/>
                  <a:pt x="21829" y="11340"/>
                </a:cubicBezTo>
                <a:cubicBezTo>
                  <a:pt x="21785" y="11310"/>
                  <a:pt x="21730" y="11296"/>
                  <a:pt x="21664" y="11292"/>
                </a:cubicBezTo>
                <a:lnTo>
                  <a:pt x="19592" y="11175"/>
                </a:lnTo>
                <a:cubicBezTo>
                  <a:pt x="19381" y="11161"/>
                  <a:pt x="19227" y="11013"/>
                  <a:pt x="19243" y="10837"/>
                </a:cubicBezTo>
                <a:cubicBezTo>
                  <a:pt x="19302" y="10144"/>
                  <a:pt x="19305" y="9472"/>
                  <a:pt x="19247" y="8840"/>
                </a:cubicBezTo>
                <a:cubicBezTo>
                  <a:pt x="19230" y="8672"/>
                  <a:pt x="19330" y="8399"/>
                  <a:pt x="19471" y="8227"/>
                </a:cubicBezTo>
                <a:lnTo>
                  <a:pt x="22788" y="7958"/>
                </a:lnTo>
                <a:cubicBezTo>
                  <a:pt x="22930" y="7785"/>
                  <a:pt x="25643" y="5169"/>
                  <a:pt x="25643" y="5169"/>
                </a:cubicBezTo>
                <a:cubicBezTo>
                  <a:pt x="25636" y="5165"/>
                  <a:pt x="25633" y="5165"/>
                  <a:pt x="25626" y="5161"/>
                </a:cubicBezTo>
                <a:cubicBezTo>
                  <a:pt x="25343" y="4996"/>
                  <a:pt x="20785" y="2355"/>
                  <a:pt x="20758" y="2338"/>
                </a:cubicBezTo>
                <a:cubicBezTo>
                  <a:pt x="20730" y="2324"/>
                  <a:pt x="20696" y="2320"/>
                  <a:pt x="20664" y="2320"/>
                </a:cubicBezTo>
                <a:cubicBezTo>
                  <a:pt x="19261" y="1510"/>
                  <a:pt x="16799" y="83"/>
                  <a:pt x="16744" y="48"/>
                </a:cubicBezTo>
                <a:cubicBezTo>
                  <a:pt x="16693" y="20"/>
                  <a:pt x="16627" y="1"/>
                  <a:pt x="16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1673363" y="2798726"/>
            <a:ext cx="191725" cy="177173"/>
          </a:xfrm>
          <a:custGeom>
            <a:rect b="b" l="l" r="r" t="t"/>
            <a:pathLst>
              <a:path extrusionOk="0" h="5625" w="6087">
                <a:moveTo>
                  <a:pt x="31" y="0"/>
                </a:moveTo>
                <a:lnTo>
                  <a:pt x="31" y="0"/>
                </a:lnTo>
                <a:cubicBezTo>
                  <a:pt x="4" y="107"/>
                  <a:pt x="1" y="215"/>
                  <a:pt x="35" y="287"/>
                </a:cubicBezTo>
                <a:lnTo>
                  <a:pt x="1135" y="2718"/>
                </a:lnTo>
                <a:cubicBezTo>
                  <a:pt x="1152" y="2752"/>
                  <a:pt x="1176" y="2780"/>
                  <a:pt x="1207" y="2796"/>
                </a:cubicBezTo>
                <a:lnTo>
                  <a:pt x="1218" y="2804"/>
                </a:lnTo>
                <a:cubicBezTo>
                  <a:pt x="1452" y="2938"/>
                  <a:pt x="6086" y="5624"/>
                  <a:pt x="6086" y="5624"/>
                </a:cubicBezTo>
                <a:lnTo>
                  <a:pt x="5855" y="3362"/>
                </a:lnTo>
                <a:lnTo>
                  <a:pt x="3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1672701" y="2468037"/>
            <a:ext cx="215632" cy="224294"/>
          </a:xfrm>
          <a:custGeom>
            <a:rect b="b" l="l" r="r" t="t"/>
            <a:pathLst>
              <a:path extrusionOk="0" h="7121" w="6846">
                <a:moveTo>
                  <a:pt x="1260" y="0"/>
                </a:moveTo>
                <a:cubicBezTo>
                  <a:pt x="1221" y="48"/>
                  <a:pt x="1193" y="101"/>
                  <a:pt x="1177" y="149"/>
                </a:cubicBezTo>
                <a:lnTo>
                  <a:pt x="35" y="3996"/>
                </a:lnTo>
                <a:cubicBezTo>
                  <a:pt x="1" y="4107"/>
                  <a:pt x="39" y="4210"/>
                  <a:pt x="122" y="4275"/>
                </a:cubicBezTo>
                <a:cubicBezTo>
                  <a:pt x="125" y="4280"/>
                  <a:pt x="138" y="4286"/>
                  <a:pt x="163" y="4300"/>
                </a:cubicBezTo>
                <a:lnTo>
                  <a:pt x="2680" y="5758"/>
                </a:lnTo>
                <a:cubicBezTo>
                  <a:pt x="2687" y="5762"/>
                  <a:pt x="2694" y="5765"/>
                  <a:pt x="2694" y="5765"/>
                </a:cubicBezTo>
                <a:lnTo>
                  <a:pt x="5031" y="7120"/>
                </a:lnTo>
                <a:lnTo>
                  <a:pt x="6845" y="3210"/>
                </a:lnTo>
                <a:lnTo>
                  <a:pt x="126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1835605" y="2152876"/>
            <a:ext cx="255476" cy="191599"/>
          </a:xfrm>
          <a:custGeom>
            <a:rect b="b" l="l" r="r" t="t"/>
            <a:pathLst>
              <a:path extrusionOk="0" h="6083" w="8111">
                <a:moveTo>
                  <a:pt x="3123" y="1"/>
                </a:moveTo>
                <a:cubicBezTo>
                  <a:pt x="3035" y="1"/>
                  <a:pt x="2932" y="50"/>
                  <a:pt x="2842" y="145"/>
                </a:cubicBezTo>
                <a:lnTo>
                  <a:pt x="187" y="2948"/>
                </a:lnTo>
                <a:cubicBezTo>
                  <a:pt x="101" y="3041"/>
                  <a:pt x="35" y="3162"/>
                  <a:pt x="1" y="3279"/>
                </a:cubicBezTo>
                <a:lnTo>
                  <a:pt x="4887" y="6082"/>
                </a:lnTo>
                <a:lnTo>
                  <a:pt x="8111" y="2852"/>
                </a:lnTo>
                <a:lnTo>
                  <a:pt x="3232" y="31"/>
                </a:lnTo>
                <a:cubicBezTo>
                  <a:pt x="3200" y="11"/>
                  <a:pt x="3163" y="1"/>
                  <a:pt x="31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2103427" y="2041344"/>
            <a:ext cx="251224" cy="129234"/>
          </a:xfrm>
          <a:custGeom>
            <a:rect b="b" l="l" r="r" t="t"/>
            <a:pathLst>
              <a:path extrusionOk="0" h="4103" w="7976">
                <a:moveTo>
                  <a:pt x="2873" y="0"/>
                </a:moveTo>
                <a:cubicBezTo>
                  <a:pt x="2856" y="0"/>
                  <a:pt x="2839" y="1"/>
                  <a:pt x="2821" y="3"/>
                </a:cubicBezTo>
                <a:lnTo>
                  <a:pt x="404" y="242"/>
                </a:lnTo>
                <a:cubicBezTo>
                  <a:pt x="256" y="258"/>
                  <a:pt x="104" y="334"/>
                  <a:pt x="1" y="434"/>
                </a:cubicBezTo>
                <a:lnTo>
                  <a:pt x="6352" y="4103"/>
                </a:lnTo>
                <a:lnTo>
                  <a:pt x="7975" y="3165"/>
                </a:lnTo>
                <a:lnTo>
                  <a:pt x="7927" y="2869"/>
                </a:lnTo>
                <a:cubicBezTo>
                  <a:pt x="7927" y="2869"/>
                  <a:pt x="3138" y="100"/>
                  <a:pt x="3059" y="48"/>
                </a:cubicBezTo>
                <a:cubicBezTo>
                  <a:pt x="3009" y="17"/>
                  <a:pt x="2945" y="0"/>
                  <a:pt x="28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a:off x="1825841" y="2130324"/>
            <a:ext cx="693008" cy="919192"/>
          </a:xfrm>
          <a:custGeom>
            <a:rect b="b" l="l" r="r" t="t"/>
            <a:pathLst>
              <a:path extrusionOk="0" h="29183" w="22002">
                <a:moveTo>
                  <a:pt x="13170" y="8326"/>
                </a:moveTo>
                <a:cubicBezTo>
                  <a:pt x="13215" y="8326"/>
                  <a:pt x="13259" y="8327"/>
                  <a:pt x="13303" y="8329"/>
                </a:cubicBezTo>
                <a:lnTo>
                  <a:pt x="13324" y="8329"/>
                </a:lnTo>
                <a:cubicBezTo>
                  <a:pt x="13351" y="8329"/>
                  <a:pt x="13378" y="8332"/>
                  <a:pt x="13406" y="8336"/>
                </a:cubicBezTo>
                <a:cubicBezTo>
                  <a:pt x="13440" y="8336"/>
                  <a:pt x="13468" y="8340"/>
                  <a:pt x="13496" y="8347"/>
                </a:cubicBezTo>
                <a:cubicBezTo>
                  <a:pt x="13527" y="8347"/>
                  <a:pt x="13558" y="8350"/>
                  <a:pt x="13589" y="8356"/>
                </a:cubicBezTo>
                <a:cubicBezTo>
                  <a:pt x="14413" y="8477"/>
                  <a:pt x="15089" y="8974"/>
                  <a:pt x="15488" y="9857"/>
                </a:cubicBezTo>
                <a:cubicBezTo>
                  <a:pt x="16516" y="12126"/>
                  <a:pt x="15340" y="16084"/>
                  <a:pt x="12861" y="18697"/>
                </a:cubicBezTo>
                <a:cubicBezTo>
                  <a:pt x="11827" y="19790"/>
                  <a:pt x="10724" y="20476"/>
                  <a:pt x="9721" y="20735"/>
                </a:cubicBezTo>
                <a:cubicBezTo>
                  <a:pt x="9675" y="20749"/>
                  <a:pt x="9630" y="20759"/>
                  <a:pt x="9586" y="20769"/>
                </a:cubicBezTo>
                <a:cubicBezTo>
                  <a:pt x="9551" y="20780"/>
                  <a:pt x="9520" y="20783"/>
                  <a:pt x="9489" y="20790"/>
                </a:cubicBezTo>
                <a:cubicBezTo>
                  <a:pt x="9420" y="20804"/>
                  <a:pt x="9348" y="20818"/>
                  <a:pt x="9275" y="20825"/>
                </a:cubicBezTo>
                <a:cubicBezTo>
                  <a:pt x="9189" y="20839"/>
                  <a:pt x="9107" y="20845"/>
                  <a:pt x="9027" y="20849"/>
                </a:cubicBezTo>
                <a:cubicBezTo>
                  <a:pt x="8976" y="20852"/>
                  <a:pt x="8924" y="20856"/>
                  <a:pt x="8872" y="20856"/>
                </a:cubicBezTo>
                <a:lnTo>
                  <a:pt x="8800" y="20856"/>
                </a:lnTo>
                <a:cubicBezTo>
                  <a:pt x="7807" y="20845"/>
                  <a:pt x="6979" y="20342"/>
                  <a:pt x="6521" y="19325"/>
                </a:cubicBezTo>
                <a:cubicBezTo>
                  <a:pt x="6348" y="18945"/>
                  <a:pt x="6241" y="18518"/>
                  <a:pt x="6190" y="18059"/>
                </a:cubicBezTo>
                <a:cubicBezTo>
                  <a:pt x="6162" y="17832"/>
                  <a:pt x="6148" y="17597"/>
                  <a:pt x="6152" y="17356"/>
                </a:cubicBezTo>
                <a:cubicBezTo>
                  <a:pt x="6166" y="15163"/>
                  <a:pt x="7293" y="12449"/>
                  <a:pt x="9148" y="10487"/>
                </a:cubicBezTo>
                <a:cubicBezTo>
                  <a:pt x="9748" y="9853"/>
                  <a:pt x="10369" y="9357"/>
                  <a:pt x="10978" y="9002"/>
                </a:cubicBezTo>
                <a:cubicBezTo>
                  <a:pt x="11182" y="8884"/>
                  <a:pt x="11389" y="8778"/>
                  <a:pt x="11589" y="8692"/>
                </a:cubicBezTo>
                <a:cubicBezTo>
                  <a:pt x="12142" y="8448"/>
                  <a:pt x="12676" y="8326"/>
                  <a:pt x="13170" y="8326"/>
                </a:cubicBezTo>
                <a:close/>
                <a:moveTo>
                  <a:pt x="16559" y="1"/>
                </a:moveTo>
                <a:cubicBezTo>
                  <a:pt x="16544" y="1"/>
                  <a:pt x="16528" y="1"/>
                  <a:pt x="16513" y="3"/>
                </a:cubicBezTo>
                <a:lnTo>
                  <a:pt x="14096" y="243"/>
                </a:lnTo>
                <a:cubicBezTo>
                  <a:pt x="13871" y="267"/>
                  <a:pt x="13634" y="430"/>
                  <a:pt x="13569" y="613"/>
                </a:cubicBezTo>
                <a:lnTo>
                  <a:pt x="12258" y="4126"/>
                </a:lnTo>
                <a:cubicBezTo>
                  <a:pt x="12192" y="4309"/>
                  <a:pt x="11951" y="4529"/>
                  <a:pt x="11731" y="4637"/>
                </a:cubicBezTo>
                <a:cubicBezTo>
                  <a:pt x="11234" y="4871"/>
                  <a:pt x="10738" y="5161"/>
                  <a:pt x="10234" y="5502"/>
                </a:cubicBezTo>
                <a:cubicBezTo>
                  <a:pt x="10128" y="5574"/>
                  <a:pt x="10015" y="5611"/>
                  <a:pt x="9919" y="5611"/>
                </a:cubicBezTo>
                <a:cubicBezTo>
                  <a:pt x="9831" y="5611"/>
                  <a:pt x="9758" y="5580"/>
                  <a:pt x="9716" y="5516"/>
                </a:cubicBezTo>
                <a:lnTo>
                  <a:pt x="8479" y="3626"/>
                </a:lnTo>
                <a:cubicBezTo>
                  <a:pt x="8441" y="3569"/>
                  <a:pt x="8384" y="3542"/>
                  <a:pt x="8318" y="3542"/>
                </a:cubicBezTo>
                <a:cubicBezTo>
                  <a:pt x="8229" y="3542"/>
                  <a:pt x="8124" y="3592"/>
                  <a:pt x="8031" y="3685"/>
                </a:cubicBezTo>
                <a:lnTo>
                  <a:pt x="5379" y="6491"/>
                </a:lnTo>
                <a:cubicBezTo>
                  <a:pt x="5221" y="6657"/>
                  <a:pt x="5128" y="6919"/>
                  <a:pt x="5173" y="7071"/>
                </a:cubicBezTo>
                <a:lnTo>
                  <a:pt x="5914" y="9574"/>
                </a:lnTo>
                <a:cubicBezTo>
                  <a:pt x="5959" y="9726"/>
                  <a:pt x="5897" y="9998"/>
                  <a:pt x="5779" y="10177"/>
                </a:cubicBezTo>
                <a:cubicBezTo>
                  <a:pt x="5324" y="10860"/>
                  <a:pt x="4917" y="11571"/>
                  <a:pt x="4559" y="12295"/>
                </a:cubicBezTo>
                <a:cubicBezTo>
                  <a:pt x="4466" y="12473"/>
                  <a:pt x="4210" y="12670"/>
                  <a:pt x="3983" y="12722"/>
                </a:cubicBezTo>
                <a:lnTo>
                  <a:pt x="1710" y="13270"/>
                </a:lnTo>
                <a:cubicBezTo>
                  <a:pt x="1479" y="13326"/>
                  <a:pt x="1252" y="13519"/>
                  <a:pt x="1197" y="13698"/>
                </a:cubicBezTo>
                <a:lnTo>
                  <a:pt x="55" y="17546"/>
                </a:lnTo>
                <a:cubicBezTo>
                  <a:pt x="1" y="17725"/>
                  <a:pt x="128" y="17880"/>
                  <a:pt x="335" y="17890"/>
                </a:cubicBezTo>
                <a:lnTo>
                  <a:pt x="2410" y="18008"/>
                </a:lnTo>
                <a:cubicBezTo>
                  <a:pt x="2621" y="18022"/>
                  <a:pt x="2773" y="18170"/>
                  <a:pt x="2759" y="18346"/>
                </a:cubicBezTo>
                <a:cubicBezTo>
                  <a:pt x="2697" y="19039"/>
                  <a:pt x="2697" y="19711"/>
                  <a:pt x="2755" y="20342"/>
                </a:cubicBezTo>
                <a:cubicBezTo>
                  <a:pt x="2773" y="20511"/>
                  <a:pt x="2673" y="20783"/>
                  <a:pt x="2531" y="20956"/>
                </a:cubicBezTo>
                <a:lnTo>
                  <a:pt x="217" y="23759"/>
                </a:lnTo>
                <a:cubicBezTo>
                  <a:pt x="73" y="23931"/>
                  <a:pt x="11" y="24190"/>
                  <a:pt x="76" y="24335"/>
                </a:cubicBezTo>
                <a:lnTo>
                  <a:pt x="1176" y="26762"/>
                </a:lnTo>
                <a:cubicBezTo>
                  <a:pt x="1190" y="26800"/>
                  <a:pt x="1214" y="26824"/>
                  <a:pt x="1242" y="26842"/>
                </a:cubicBezTo>
                <a:lnTo>
                  <a:pt x="1245" y="26842"/>
                </a:lnTo>
                <a:cubicBezTo>
                  <a:pt x="1245" y="26845"/>
                  <a:pt x="1248" y="26845"/>
                  <a:pt x="1252" y="26845"/>
                </a:cubicBezTo>
                <a:cubicBezTo>
                  <a:pt x="1280" y="26859"/>
                  <a:pt x="1307" y="26866"/>
                  <a:pt x="1338" y="26866"/>
                </a:cubicBezTo>
                <a:lnTo>
                  <a:pt x="1342" y="26866"/>
                </a:lnTo>
                <a:cubicBezTo>
                  <a:pt x="1421" y="26866"/>
                  <a:pt x="1517" y="26824"/>
                  <a:pt x="1611" y="26738"/>
                </a:cubicBezTo>
                <a:lnTo>
                  <a:pt x="4079" y="24480"/>
                </a:lnTo>
                <a:cubicBezTo>
                  <a:pt x="4189" y="24383"/>
                  <a:pt x="4321" y="24330"/>
                  <a:pt x="4437" y="24330"/>
                </a:cubicBezTo>
                <a:cubicBezTo>
                  <a:pt x="4507" y="24330"/>
                  <a:pt x="4571" y="24350"/>
                  <a:pt x="4621" y="24390"/>
                </a:cubicBezTo>
                <a:cubicBezTo>
                  <a:pt x="4942" y="24652"/>
                  <a:pt x="5297" y="24856"/>
                  <a:pt x="5676" y="25004"/>
                </a:cubicBezTo>
                <a:cubicBezTo>
                  <a:pt x="5848" y="25072"/>
                  <a:pt x="5965" y="25259"/>
                  <a:pt x="5924" y="25438"/>
                </a:cubicBezTo>
                <a:lnTo>
                  <a:pt x="5162" y="28896"/>
                </a:lnTo>
                <a:cubicBezTo>
                  <a:pt x="5141" y="29000"/>
                  <a:pt x="5183" y="29083"/>
                  <a:pt x="5262" y="29135"/>
                </a:cubicBezTo>
                <a:cubicBezTo>
                  <a:pt x="5265" y="29138"/>
                  <a:pt x="5265" y="29138"/>
                  <a:pt x="5269" y="29138"/>
                </a:cubicBezTo>
                <a:cubicBezTo>
                  <a:pt x="5316" y="29166"/>
                  <a:pt x="5377" y="29182"/>
                  <a:pt x="5445" y="29182"/>
                </a:cubicBezTo>
                <a:cubicBezTo>
                  <a:pt x="5462" y="29182"/>
                  <a:pt x="5479" y="29181"/>
                  <a:pt x="5496" y="29179"/>
                </a:cubicBezTo>
                <a:lnTo>
                  <a:pt x="7913" y="28941"/>
                </a:lnTo>
                <a:cubicBezTo>
                  <a:pt x="8138" y="28917"/>
                  <a:pt x="8376" y="28752"/>
                  <a:pt x="8441" y="28573"/>
                </a:cubicBezTo>
                <a:lnTo>
                  <a:pt x="9755" y="25059"/>
                </a:lnTo>
                <a:cubicBezTo>
                  <a:pt x="9820" y="24876"/>
                  <a:pt x="10058" y="24655"/>
                  <a:pt x="10283" y="24549"/>
                </a:cubicBezTo>
                <a:cubicBezTo>
                  <a:pt x="10534" y="24428"/>
                  <a:pt x="10792" y="24294"/>
                  <a:pt x="11048" y="24146"/>
                </a:cubicBezTo>
                <a:cubicBezTo>
                  <a:pt x="11289" y="24004"/>
                  <a:pt x="11534" y="23849"/>
                  <a:pt x="11779" y="23683"/>
                </a:cubicBezTo>
                <a:cubicBezTo>
                  <a:pt x="11883" y="23611"/>
                  <a:pt x="11996" y="23574"/>
                  <a:pt x="12092" y="23574"/>
                </a:cubicBezTo>
                <a:cubicBezTo>
                  <a:pt x="12180" y="23574"/>
                  <a:pt x="12253" y="23605"/>
                  <a:pt x="12293" y="23670"/>
                </a:cubicBezTo>
                <a:lnTo>
                  <a:pt x="13534" y="25559"/>
                </a:lnTo>
                <a:cubicBezTo>
                  <a:pt x="13548" y="25583"/>
                  <a:pt x="13569" y="25600"/>
                  <a:pt x="13593" y="25615"/>
                </a:cubicBezTo>
                <a:cubicBezTo>
                  <a:pt x="13622" y="25633"/>
                  <a:pt x="13657" y="25642"/>
                  <a:pt x="13694" y="25642"/>
                </a:cubicBezTo>
                <a:cubicBezTo>
                  <a:pt x="13782" y="25642"/>
                  <a:pt x="13885" y="25591"/>
                  <a:pt x="13975" y="25497"/>
                </a:cubicBezTo>
                <a:lnTo>
                  <a:pt x="16634" y="22693"/>
                </a:lnTo>
                <a:cubicBezTo>
                  <a:pt x="16788" y="22528"/>
                  <a:pt x="16882" y="22266"/>
                  <a:pt x="16837" y="22111"/>
                </a:cubicBezTo>
                <a:lnTo>
                  <a:pt x="16096" y="19611"/>
                </a:lnTo>
                <a:cubicBezTo>
                  <a:pt x="16051" y="19456"/>
                  <a:pt x="16117" y="19187"/>
                  <a:pt x="16233" y="19011"/>
                </a:cubicBezTo>
                <a:cubicBezTo>
                  <a:pt x="16688" y="18325"/>
                  <a:pt x="17092" y="17612"/>
                  <a:pt x="17451" y="16891"/>
                </a:cubicBezTo>
                <a:cubicBezTo>
                  <a:pt x="17544" y="16708"/>
                  <a:pt x="17799" y="16518"/>
                  <a:pt x="18030" y="16463"/>
                </a:cubicBezTo>
                <a:lnTo>
                  <a:pt x="20299" y="15915"/>
                </a:lnTo>
                <a:cubicBezTo>
                  <a:pt x="20530" y="15860"/>
                  <a:pt x="20761" y="15670"/>
                  <a:pt x="20813" y="15487"/>
                </a:cubicBezTo>
                <a:lnTo>
                  <a:pt x="21957" y="11639"/>
                </a:lnTo>
                <a:cubicBezTo>
                  <a:pt x="21992" y="11515"/>
                  <a:pt x="21943" y="11398"/>
                  <a:pt x="21836" y="11336"/>
                </a:cubicBezTo>
                <a:cubicBezTo>
                  <a:pt x="21833" y="11336"/>
                  <a:pt x="21830" y="11332"/>
                  <a:pt x="21823" y="11329"/>
                </a:cubicBezTo>
                <a:cubicBezTo>
                  <a:pt x="21782" y="11308"/>
                  <a:pt x="21730" y="11294"/>
                  <a:pt x="21674" y="11291"/>
                </a:cubicBezTo>
                <a:lnTo>
                  <a:pt x="19602" y="11174"/>
                </a:lnTo>
                <a:cubicBezTo>
                  <a:pt x="19392" y="11163"/>
                  <a:pt x="19237" y="11012"/>
                  <a:pt x="19250" y="10839"/>
                </a:cubicBezTo>
                <a:cubicBezTo>
                  <a:pt x="19282" y="10512"/>
                  <a:pt x="19299" y="10184"/>
                  <a:pt x="19299" y="9871"/>
                </a:cubicBezTo>
                <a:cubicBezTo>
                  <a:pt x="19302" y="9519"/>
                  <a:pt x="19288" y="9174"/>
                  <a:pt x="19254" y="8840"/>
                </a:cubicBezTo>
                <a:cubicBezTo>
                  <a:pt x="19240" y="8674"/>
                  <a:pt x="19336" y="8402"/>
                  <a:pt x="19481" y="8229"/>
                </a:cubicBezTo>
                <a:lnTo>
                  <a:pt x="21795" y="5426"/>
                </a:lnTo>
                <a:cubicBezTo>
                  <a:pt x="21940" y="5253"/>
                  <a:pt x="22002" y="4995"/>
                  <a:pt x="21936" y="4850"/>
                </a:cubicBezTo>
                <a:lnTo>
                  <a:pt x="20837" y="2419"/>
                </a:lnTo>
                <a:cubicBezTo>
                  <a:pt x="20823" y="2385"/>
                  <a:pt x="20799" y="2361"/>
                  <a:pt x="20771" y="2344"/>
                </a:cubicBezTo>
                <a:cubicBezTo>
                  <a:pt x="20764" y="2340"/>
                  <a:pt x="20761" y="2340"/>
                  <a:pt x="20754" y="2336"/>
                </a:cubicBezTo>
                <a:cubicBezTo>
                  <a:pt x="20730" y="2324"/>
                  <a:pt x="20702" y="2318"/>
                  <a:pt x="20672" y="2318"/>
                </a:cubicBezTo>
                <a:cubicBezTo>
                  <a:pt x="20592" y="2318"/>
                  <a:pt x="20495" y="2362"/>
                  <a:pt x="20402" y="2447"/>
                </a:cubicBezTo>
                <a:lnTo>
                  <a:pt x="17930" y="4702"/>
                </a:lnTo>
                <a:cubicBezTo>
                  <a:pt x="17822" y="4802"/>
                  <a:pt x="17692" y="4853"/>
                  <a:pt x="17577" y="4853"/>
                </a:cubicBezTo>
                <a:cubicBezTo>
                  <a:pt x="17505" y="4853"/>
                  <a:pt x="17439" y="4833"/>
                  <a:pt x="17388" y="4792"/>
                </a:cubicBezTo>
                <a:cubicBezTo>
                  <a:pt x="17068" y="4529"/>
                  <a:pt x="16716" y="4326"/>
                  <a:pt x="16333" y="4177"/>
                </a:cubicBezTo>
                <a:cubicBezTo>
                  <a:pt x="16165" y="4112"/>
                  <a:pt x="16047" y="3926"/>
                  <a:pt x="16085" y="3747"/>
                </a:cubicBezTo>
                <a:lnTo>
                  <a:pt x="16847" y="288"/>
                </a:lnTo>
                <a:cubicBezTo>
                  <a:pt x="16871" y="181"/>
                  <a:pt x="16827" y="95"/>
                  <a:pt x="16744" y="44"/>
                </a:cubicBezTo>
                <a:cubicBezTo>
                  <a:pt x="16693" y="15"/>
                  <a:pt x="16629" y="1"/>
                  <a:pt x="165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a:off x="2326050" y="2114953"/>
            <a:ext cx="153960" cy="89201"/>
          </a:xfrm>
          <a:custGeom>
            <a:rect b="b" l="l" r="r" t="t"/>
            <a:pathLst>
              <a:path extrusionOk="0" h="2832" w="4888">
                <a:moveTo>
                  <a:pt x="1" y="1"/>
                </a:moveTo>
                <a:lnTo>
                  <a:pt x="4887" y="283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2041283" y="2446304"/>
            <a:ext cx="208891" cy="269493"/>
          </a:xfrm>
          <a:custGeom>
            <a:rect b="b" l="l" r="r" t="t"/>
            <a:pathLst>
              <a:path extrusionOk="0" h="8556" w="6632">
                <a:moveTo>
                  <a:pt x="4537" y="0"/>
                </a:moveTo>
                <a:cubicBezTo>
                  <a:pt x="4115" y="0"/>
                  <a:pt x="3640" y="137"/>
                  <a:pt x="3136" y="428"/>
                </a:cubicBezTo>
                <a:cubicBezTo>
                  <a:pt x="1404" y="1428"/>
                  <a:pt x="1" y="3859"/>
                  <a:pt x="1" y="5859"/>
                </a:cubicBezTo>
                <a:cubicBezTo>
                  <a:pt x="1" y="6859"/>
                  <a:pt x="349" y="7559"/>
                  <a:pt x="915" y="7890"/>
                </a:cubicBezTo>
                <a:lnTo>
                  <a:pt x="919" y="7890"/>
                </a:lnTo>
                <a:lnTo>
                  <a:pt x="2080" y="8555"/>
                </a:lnTo>
                <a:lnTo>
                  <a:pt x="2359" y="8089"/>
                </a:lnTo>
                <a:cubicBezTo>
                  <a:pt x="2646" y="8024"/>
                  <a:pt x="2943" y="7920"/>
                  <a:pt x="3256" y="7742"/>
                </a:cubicBezTo>
                <a:cubicBezTo>
                  <a:pt x="4991" y="6738"/>
                  <a:pt x="6393" y="4307"/>
                  <a:pt x="6393" y="2307"/>
                </a:cubicBezTo>
                <a:cubicBezTo>
                  <a:pt x="6393" y="2011"/>
                  <a:pt x="6356" y="1749"/>
                  <a:pt x="6297" y="1504"/>
                </a:cubicBezTo>
                <a:lnTo>
                  <a:pt x="6632" y="945"/>
                </a:lnTo>
                <a:lnTo>
                  <a:pt x="5356" y="207"/>
                </a:lnTo>
                <a:lnTo>
                  <a:pt x="5343" y="200"/>
                </a:lnTo>
                <a:cubicBezTo>
                  <a:pt x="5106" y="69"/>
                  <a:pt x="4835" y="0"/>
                  <a:pt x="453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2070103" y="2694785"/>
            <a:ext cx="53987" cy="21009"/>
          </a:xfrm>
          <a:custGeom>
            <a:rect b="b" l="l" r="r" t="t"/>
            <a:pathLst>
              <a:path extrusionOk="0" h="667" w="1714">
                <a:moveTo>
                  <a:pt x="1713" y="128"/>
                </a:moveTo>
                <a:cubicBezTo>
                  <a:pt x="1621" y="156"/>
                  <a:pt x="1531" y="180"/>
                  <a:pt x="1444" y="200"/>
                </a:cubicBezTo>
                <a:lnTo>
                  <a:pt x="1165" y="666"/>
                </a:lnTo>
                <a:lnTo>
                  <a:pt x="1165" y="666"/>
                </a:lnTo>
                <a:lnTo>
                  <a:pt x="1444" y="200"/>
                </a:lnTo>
                <a:cubicBezTo>
                  <a:pt x="1531" y="180"/>
                  <a:pt x="1621" y="156"/>
                  <a:pt x="1713" y="128"/>
                </a:cubicBezTo>
                <a:close/>
                <a:moveTo>
                  <a:pt x="0" y="1"/>
                </a:moveTo>
                <a:lnTo>
                  <a:pt x="0" y="1"/>
                </a:lnTo>
                <a:lnTo>
                  <a:pt x="4" y="1"/>
                </a:lnTo>
                <a:lnTo>
                  <a:pt x="0" y="1"/>
                </a:lnTo>
                <a:lnTo>
                  <a:pt x="0" y="1"/>
                </a:lnTo>
                <a:close/>
              </a:path>
            </a:pathLst>
          </a:custGeom>
          <a:solidFill>
            <a:srgbClr val="222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2041283" y="2527000"/>
            <a:ext cx="176229" cy="188796"/>
          </a:xfrm>
          <a:custGeom>
            <a:rect b="b" l="l" r="r" t="t"/>
            <a:pathLst>
              <a:path extrusionOk="0" h="5994" w="5595">
                <a:moveTo>
                  <a:pt x="1043" y="0"/>
                </a:moveTo>
                <a:cubicBezTo>
                  <a:pt x="405" y="1031"/>
                  <a:pt x="1" y="2228"/>
                  <a:pt x="1" y="3297"/>
                </a:cubicBezTo>
                <a:cubicBezTo>
                  <a:pt x="1" y="4297"/>
                  <a:pt x="349" y="4997"/>
                  <a:pt x="915" y="5328"/>
                </a:cubicBezTo>
                <a:lnTo>
                  <a:pt x="919" y="5328"/>
                </a:lnTo>
                <a:lnTo>
                  <a:pt x="2080" y="5993"/>
                </a:lnTo>
                <a:lnTo>
                  <a:pt x="2359" y="5527"/>
                </a:lnTo>
                <a:cubicBezTo>
                  <a:pt x="2446" y="5507"/>
                  <a:pt x="2536" y="5483"/>
                  <a:pt x="2628" y="5455"/>
                </a:cubicBezTo>
                <a:cubicBezTo>
                  <a:pt x="2832" y="5390"/>
                  <a:pt x="3042" y="5304"/>
                  <a:pt x="3260" y="5176"/>
                </a:cubicBezTo>
                <a:cubicBezTo>
                  <a:pt x="4184" y="4642"/>
                  <a:pt x="5018" y="3697"/>
                  <a:pt x="5594" y="2624"/>
                </a:cubicBezTo>
                <a:lnTo>
                  <a:pt x="10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2143082" y="2448131"/>
            <a:ext cx="25104" cy="9922"/>
          </a:xfrm>
          <a:custGeom>
            <a:rect b="b" l="l" r="r" t="t"/>
            <a:pathLst>
              <a:path extrusionOk="0" h="315" w="797">
                <a:moveTo>
                  <a:pt x="796" y="1"/>
                </a:moveTo>
                <a:cubicBezTo>
                  <a:pt x="545" y="63"/>
                  <a:pt x="276" y="166"/>
                  <a:pt x="0" y="315"/>
                </a:cubicBezTo>
                <a:cubicBezTo>
                  <a:pt x="276" y="166"/>
                  <a:pt x="545" y="63"/>
                  <a:pt x="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2209541" y="2452603"/>
            <a:ext cx="40632" cy="31214"/>
          </a:xfrm>
          <a:custGeom>
            <a:rect b="b" l="l" r="r" t="t"/>
            <a:pathLst>
              <a:path extrusionOk="0" h="991" w="1290">
                <a:moveTo>
                  <a:pt x="14" y="7"/>
                </a:moveTo>
                <a:lnTo>
                  <a:pt x="14" y="7"/>
                </a:lnTo>
                <a:lnTo>
                  <a:pt x="14" y="7"/>
                </a:lnTo>
                <a:lnTo>
                  <a:pt x="1290" y="745"/>
                </a:lnTo>
                <a:lnTo>
                  <a:pt x="1142" y="990"/>
                </a:lnTo>
                <a:lnTo>
                  <a:pt x="1290" y="745"/>
                </a:lnTo>
                <a:lnTo>
                  <a:pt x="14" y="7"/>
                </a:lnTo>
                <a:close/>
                <a:moveTo>
                  <a:pt x="1" y="0"/>
                </a:moveTo>
                <a:lnTo>
                  <a:pt x="1" y="0"/>
                </a:lnTo>
                <a:lnTo>
                  <a:pt x="1" y="0"/>
                </a:lnTo>
                <a:lnTo>
                  <a:pt x="1" y="0"/>
                </a:ln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a:off x="2083332" y="2459879"/>
            <a:ext cx="56381" cy="53262"/>
          </a:xfrm>
          <a:custGeom>
            <a:rect b="b" l="l" r="r" t="t"/>
            <a:pathLst>
              <a:path extrusionOk="0" h="1691" w="1790">
                <a:moveTo>
                  <a:pt x="1790" y="0"/>
                </a:moveTo>
                <a:lnTo>
                  <a:pt x="1790" y="0"/>
                </a:lnTo>
                <a:cubicBezTo>
                  <a:pt x="1124" y="387"/>
                  <a:pt x="507" y="987"/>
                  <a:pt x="1" y="1690"/>
                </a:cubicBezTo>
                <a:cubicBezTo>
                  <a:pt x="507" y="987"/>
                  <a:pt x="1124" y="390"/>
                  <a:pt x="17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a:off x="2226140" y="2494841"/>
            <a:ext cx="16536" cy="96918"/>
          </a:xfrm>
          <a:custGeom>
            <a:rect b="b" l="l" r="r" t="t"/>
            <a:pathLst>
              <a:path extrusionOk="0" h="3077" w="525">
                <a:moveTo>
                  <a:pt x="435" y="1"/>
                </a:moveTo>
                <a:cubicBezTo>
                  <a:pt x="491" y="232"/>
                  <a:pt x="524" y="483"/>
                  <a:pt x="524" y="766"/>
                </a:cubicBezTo>
                <a:cubicBezTo>
                  <a:pt x="524" y="1508"/>
                  <a:pt x="332" y="2311"/>
                  <a:pt x="1" y="3077"/>
                </a:cubicBezTo>
                <a:cubicBezTo>
                  <a:pt x="332" y="2311"/>
                  <a:pt x="524" y="1508"/>
                  <a:pt x="524" y="766"/>
                </a:cubicBezTo>
                <a:cubicBezTo>
                  <a:pt x="524" y="483"/>
                  <a:pt x="491" y="232"/>
                  <a:pt x="435"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a:off x="2074103" y="2446304"/>
            <a:ext cx="176071" cy="163378"/>
          </a:xfrm>
          <a:custGeom>
            <a:rect b="b" l="l" r="r" t="t"/>
            <a:pathLst>
              <a:path extrusionOk="0" h="5187" w="5590">
                <a:moveTo>
                  <a:pt x="3490" y="0"/>
                </a:moveTo>
                <a:cubicBezTo>
                  <a:pt x="3331" y="0"/>
                  <a:pt x="3163" y="21"/>
                  <a:pt x="2986" y="59"/>
                </a:cubicBezTo>
                <a:cubicBezTo>
                  <a:pt x="2735" y="121"/>
                  <a:pt x="2466" y="224"/>
                  <a:pt x="2190" y="373"/>
                </a:cubicBezTo>
                <a:cubicBezTo>
                  <a:pt x="2159" y="390"/>
                  <a:pt x="2128" y="407"/>
                  <a:pt x="2094" y="428"/>
                </a:cubicBezTo>
                <a:cubicBezTo>
                  <a:pt x="2090" y="428"/>
                  <a:pt x="2090" y="431"/>
                  <a:pt x="2087" y="431"/>
                </a:cubicBezTo>
                <a:lnTo>
                  <a:pt x="2083" y="431"/>
                </a:lnTo>
                <a:cubicBezTo>
                  <a:pt x="1417" y="821"/>
                  <a:pt x="800" y="1418"/>
                  <a:pt x="294" y="2121"/>
                </a:cubicBezTo>
                <a:cubicBezTo>
                  <a:pt x="194" y="2266"/>
                  <a:pt x="93" y="2411"/>
                  <a:pt x="1" y="2562"/>
                </a:cubicBezTo>
                <a:lnTo>
                  <a:pt x="4552" y="5186"/>
                </a:lnTo>
                <a:cubicBezTo>
                  <a:pt x="4652" y="5000"/>
                  <a:pt x="4745" y="4811"/>
                  <a:pt x="4828" y="4618"/>
                </a:cubicBezTo>
                <a:cubicBezTo>
                  <a:pt x="5159" y="3852"/>
                  <a:pt x="5351" y="3049"/>
                  <a:pt x="5351" y="2307"/>
                </a:cubicBezTo>
                <a:cubicBezTo>
                  <a:pt x="5351" y="2024"/>
                  <a:pt x="5318" y="1773"/>
                  <a:pt x="5262" y="1542"/>
                </a:cubicBezTo>
                <a:cubicBezTo>
                  <a:pt x="5259" y="1528"/>
                  <a:pt x="5259" y="1518"/>
                  <a:pt x="5255" y="1504"/>
                </a:cubicBezTo>
                <a:lnTo>
                  <a:pt x="5442" y="1190"/>
                </a:lnTo>
                <a:lnTo>
                  <a:pt x="5590" y="945"/>
                </a:lnTo>
                <a:lnTo>
                  <a:pt x="4314" y="207"/>
                </a:lnTo>
                <a:lnTo>
                  <a:pt x="4301" y="200"/>
                </a:lnTo>
                <a:lnTo>
                  <a:pt x="4301" y="204"/>
                </a:lnTo>
                <a:cubicBezTo>
                  <a:pt x="4062" y="70"/>
                  <a:pt x="3790" y="0"/>
                  <a:pt x="3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a:off x="2079426" y="2468100"/>
            <a:ext cx="197678" cy="255193"/>
          </a:xfrm>
          <a:custGeom>
            <a:rect b="b" l="l" r="r" t="t"/>
            <a:pathLst>
              <a:path extrusionOk="0" h="8102" w="6276">
                <a:moveTo>
                  <a:pt x="4540" y="1"/>
                </a:moveTo>
                <a:cubicBezTo>
                  <a:pt x="4118" y="1"/>
                  <a:pt x="3642" y="139"/>
                  <a:pt x="3138" y="430"/>
                </a:cubicBezTo>
                <a:cubicBezTo>
                  <a:pt x="1407" y="1429"/>
                  <a:pt x="1" y="3864"/>
                  <a:pt x="1" y="5863"/>
                </a:cubicBezTo>
                <a:cubicBezTo>
                  <a:pt x="1" y="7282"/>
                  <a:pt x="708" y="8102"/>
                  <a:pt x="1738" y="8102"/>
                </a:cubicBezTo>
                <a:cubicBezTo>
                  <a:pt x="2160" y="8102"/>
                  <a:pt x="2635" y="7964"/>
                  <a:pt x="3138" y="7674"/>
                </a:cubicBezTo>
                <a:cubicBezTo>
                  <a:pt x="4872" y="6673"/>
                  <a:pt x="6276" y="4243"/>
                  <a:pt x="6276" y="2243"/>
                </a:cubicBezTo>
                <a:cubicBezTo>
                  <a:pt x="6276" y="822"/>
                  <a:pt x="5569" y="1"/>
                  <a:pt x="4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a:off x="2149602" y="2532732"/>
            <a:ext cx="56916" cy="126021"/>
          </a:xfrm>
          <a:custGeom>
            <a:rect b="b" l="l" r="r" t="t"/>
            <a:pathLst>
              <a:path extrusionOk="0" h="4001" w="1807">
                <a:moveTo>
                  <a:pt x="1270" y="1"/>
                </a:moveTo>
                <a:cubicBezTo>
                  <a:pt x="1166" y="1"/>
                  <a:pt x="1050" y="39"/>
                  <a:pt x="920" y="115"/>
                </a:cubicBezTo>
                <a:cubicBezTo>
                  <a:pt x="776" y="198"/>
                  <a:pt x="648" y="305"/>
                  <a:pt x="541" y="432"/>
                </a:cubicBezTo>
                <a:cubicBezTo>
                  <a:pt x="435" y="563"/>
                  <a:pt x="348" y="701"/>
                  <a:pt x="276" y="849"/>
                </a:cubicBezTo>
                <a:cubicBezTo>
                  <a:pt x="203" y="1001"/>
                  <a:pt x="152" y="1153"/>
                  <a:pt x="117" y="1304"/>
                </a:cubicBezTo>
                <a:cubicBezTo>
                  <a:pt x="79" y="1456"/>
                  <a:pt x="62" y="1601"/>
                  <a:pt x="58" y="1736"/>
                </a:cubicBezTo>
                <a:cubicBezTo>
                  <a:pt x="58" y="1763"/>
                  <a:pt x="66" y="1784"/>
                  <a:pt x="79" y="1798"/>
                </a:cubicBezTo>
                <a:cubicBezTo>
                  <a:pt x="86" y="1805"/>
                  <a:pt x="95" y="1809"/>
                  <a:pt x="104" y="1809"/>
                </a:cubicBezTo>
                <a:cubicBezTo>
                  <a:pt x="111" y="1809"/>
                  <a:pt x="120" y="1806"/>
                  <a:pt x="128" y="1801"/>
                </a:cubicBezTo>
                <a:lnTo>
                  <a:pt x="510" y="1580"/>
                </a:lnTo>
                <a:cubicBezTo>
                  <a:pt x="538" y="1563"/>
                  <a:pt x="565" y="1543"/>
                  <a:pt x="586" y="1515"/>
                </a:cubicBezTo>
                <a:cubicBezTo>
                  <a:pt x="607" y="1487"/>
                  <a:pt x="624" y="1449"/>
                  <a:pt x="634" y="1401"/>
                </a:cubicBezTo>
                <a:cubicBezTo>
                  <a:pt x="637" y="1377"/>
                  <a:pt x="645" y="1346"/>
                  <a:pt x="655" y="1298"/>
                </a:cubicBezTo>
                <a:cubicBezTo>
                  <a:pt x="666" y="1253"/>
                  <a:pt x="679" y="1208"/>
                  <a:pt x="696" y="1156"/>
                </a:cubicBezTo>
                <a:cubicBezTo>
                  <a:pt x="717" y="1108"/>
                  <a:pt x="745" y="1056"/>
                  <a:pt x="782" y="1005"/>
                </a:cubicBezTo>
                <a:cubicBezTo>
                  <a:pt x="817" y="953"/>
                  <a:pt x="865" y="911"/>
                  <a:pt x="924" y="881"/>
                </a:cubicBezTo>
                <a:cubicBezTo>
                  <a:pt x="970" y="854"/>
                  <a:pt x="1007" y="839"/>
                  <a:pt x="1037" y="839"/>
                </a:cubicBezTo>
                <a:cubicBezTo>
                  <a:pt x="1046" y="839"/>
                  <a:pt x="1054" y="840"/>
                  <a:pt x="1062" y="843"/>
                </a:cubicBezTo>
                <a:cubicBezTo>
                  <a:pt x="1097" y="849"/>
                  <a:pt x="1121" y="870"/>
                  <a:pt x="1141" y="897"/>
                </a:cubicBezTo>
                <a:cubicBezTo>
                  <a:pt x="1159" y="929"/>
                  <a:pt x="1172" y="959"/>
                  <a:pt x="1175" y="997"/>
                </a:cubicBezTo>
                <a:cubicBezTo>
                  <a:pt x="1183" y="1036"/>
                  <a:pt x="1183" y="1063"/>
                  <a:pt x="1183" y="1088"/>
                </a:cubicBezTo>
                <a:cubicBezTo>
                  <a:pt x="1183" y="1150"/>
                  <a:pt x="1175" y="1222"/>
                  <a:pt x="1155" y="1301"/>
                </a:cubicBezTo>
                <a:cubicBezTo>
                  <a:pt x="1138" y="1381"/>
                  <a:pt x="1093" y="1484"/>
                  <a:pt x="1021" y="1608"/>
                </a:cubicBezTo>
                <a:lnTo>
                  <a:pt x="90" y="3166"/>
                </a:lnTo>
                <a:cubicBezTo>
                  <a:pt x="58" y="3222"/>
                  <a:pt x="34" y="3276"/>
                  <a:pt x="21" y="3335"/>
                </a:cubicBezTo>
                <a:cubicBezTo>
                  <a:pt x="7" y="3394"/>
                  <a:pt x="0" y="3449"/>
                  <a:pt x="0" y="3501"/>
                </a:cubicBezTo>
                <a:lnTo>
                  <a:pt x="0" y="3911"/>
                </a:lnTo>
                <a:cubicBezTo>
                  <a:pt x="0" y="3946"/>
                  <a:pt x="10" y="3973"/>
                  <a:pt x="24" y="3987"/>
                </a:cubicBezTo>
                <a:cubicBezTo>
                  <a:pt x="33" y="3996"/>
                  <a:pt x="43" y="4001"/>
                  <a:pt x="54" y="4001"/>
                </a:cubicBezTo>
                <a:cubicBezTo>
                  <a:pt x="64" y="4001"/>
                  <a:pt x="75" y="3997"/>
                  <a:pt x="86" y="3991"/>
                </a:cubicBezTo>
                <a:lnTo>
                  <a:pt x="1724" y="3046"/>
                </a:lnTo>
                <a:cubicBezTo>
                  <a:pt x="1748" y="3032"/>
                  <a:pt x="1765" y="3008"/>
                  <a:pt x="1783" y="2974"/>
                </a:cubicBezTo>
                <a:cubicBezTo>
                  <a:pt x="1800" y="2939"/>
                  <a:pt x="1807" y="2904"/>
                  <a:pt x="1807" y="2867"/>
                </a:cubicBezTo>
                <a:lnTo>
                  <a:pt x="1807" y="2360"/>
                </a:lnTo>
                <a:cubicBezTo>
                  <a:pt x="1807" y="2325"/>
                  <a:pt x="1800" y="2301"/>
                  <a:pt x="1783" y="2283"/>
                </a:cubicBezTo>
                <a:cubicBezTo>
                  <a:pt x="1773" y="2276"/>
                  <a:pt x="1763" y="2272"/>
                  <a:pt x="1752" y="2272"/>
                </a:cubicBezTo>
                <a:cubicBezTo>
                  <a:pt x="1744" y="2272"/>
                  <a:pt x="1734" y="2274"/>
                  <a:pt x="1724" y="2280"/>
                </a:cubicBezTo>
                <a:lnTo>
                  <a:pt x="944" y="2732"/>
                </a:lnTo>
                <a:lnTo>
                  <a:pt x="944" y="2732"/>
                </a:lnTo>
                <a:lnTo>
                  <a:pt x="1379" y="1973"/>
                </a:lnTo>
                <a:cubicBezTo>
                  <a:pt x="1452" y="1853"/>
                  <a:pt x="1510" y="1739"/>
                  <a:pt x="1558" y="1632"/>
                </a:cubicBezTo>
                <a:cubicBezTo>
                  <a:pt x="1606" y="1522"/>
                  <a:pt x="1644" y="1419"/>
                  <a:pt x="1676" y="1322"/>
                </a:cubicBezTo>
                <a:cubicBezTo>
                  <a:pt x="1707" y="1222"/>
                  <a:pt x="1727" y="1125"/>
                  <a:pt x="1741" y="1032"/>
                </a:cubicBezTo>
                <a:cubicBezTo>
                  <a:pt x="1751" y="939"/>
                  <a:pt x="1759" y="846"/>
                  <a:pt x="1759" y="757"/>
                </a:cubicBezTo>
                <a:cubicBezTo>
                  <a:pt x="1759" y="608"/>
                  <a:pt x="1741" y="477"/>
                  <a:pt x="1703" y="364"/>
                </a:cubicBezTo>
                <a:cubicBezTo>
                  <a:pt x="1668" y="249"/>
                  <a:pt x="1614" y="160"/>
                  <a:pt x="1544" y="98"/>
                </a:cubicBezTo>
                <a:cubicBezTo>
                  <a:pt x="1472" y="36"/>
                  <a:pt x="1386" y="1"/>
                  <a:pt x="1283" y="1"/>
                </a:cubicBezTo>
                <a:cubicBezTo>
                  <a:pt x="1279" y="1"/>
                  <a:pt x="1274" y="1"/>
                  <a:pt x="127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a:off x="1551279" y="2565804"/>
            <a:ext cx="347984" cy="517693"/>
          </a:xfrm>
          <a:custGeom>
            <a:rect b="b" l="l" r="r" t="t"/>
            <a:pathLst>
              <a:path extrusionOk="0" h="16436" w="11048">
                <a:moveTo>
                  <a:pt x="943" y="0"/>
                </a:moveTo>
                <a:cubicBezTo>
                  <a:pt x="636" y="0"/>
                  <a:pt x="321" y="20"/>
                  <a:pt x="0" y="58"/>
                </a:cubicBezTo>
                <a:cubicBezTo>
                  <a:pt x="525" y="1320"/>
                  <a:pt x="811" y="2858"/>
                  <a:pt x="811" y="4640"/>
                </a:cubicBezTo>
                <a:cubicBezTo>
                  <a:pt x="811" y="8488"/>
                  <a:pt x="2152" y="11198"/>
                  <a:pt x="4328" y="12478"/>
                </a:cubicBezTo>
                <a:lnTo>
                  <a:pt x="11048" y="16436"/>
                </a:lnTo>
                <a:cubicBezTo>
                  <a:pt x="9935" y="15747"/>
                  <a:pt x="9052" y="14671"/>
                  <a:pt x="8466" y="13253"/>
                </a:cubicBezTo>
                <a:cubicBezTo>
                  <a:pt x="7938" y="11988"/>
                  <a:pt x="7648" y="10450"/>
                  <a:pt x="7648" y="8668"/>
                </a:cubicBezTo>
                <a:cubicBezTo>
                  <a:pt x="7648" y="4851"/>
                  <a:pt x="6328" y="2148"/>
                  <a:pt x="4184" y="861"/>
                </a:cubicBezTo>
                <a:lnTo>
                  <a:pt x="3966" y="734"/>
                </a:lnTo>
                <a:cubicBezTo>
                  <a:pt x="3076" y="253"/>
                  <a:pt x="2058" y="0"/>
                  <a:pt x="943"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a:off x="1551279" y="2565773"/>
            <a:ext cx="347984" cy="517724"/>
          </a:xfrm>
          <a:custGeom>
            <a:rect b="b" l="l" r="r" t="t"/>
            <a:pathLst>
              <a:path extrusionOk="0" h="16437" w="11048">
                <a:moveTo>
                  <a:pt x="939" y="1"/>
                </a:moveTo>
                <a:cubicBezTo>
                  <a:pt x="632" y="1"/>
                  <a:pt x="318" y="21"/>
                  <a:pt x="0" y="59"/>
                </a:cubicBezTo>
                <a:cubicBezTo>
                  <a:pt x="301" y="783"/>
                  <a:pt x="525" y="1600"/>
                  <a:pt x="659" y="2496"/>
                </a:cubicBezTo>
                <a:lnTo>
                  <a:pt x="2211" y="6093"/>
                </a:lnTo>
                <a:cubicBezTo>
                  <a:pt x="2252" y="6072"/>
                  <a:pt x="2294" y="6066"/>
                  <a:pt x="2328" y="6066"/>
                </a:cubicBezTo>
                <a:cubicBezTo>
                  <a:pt x="2370" y="6066"/>
                  <a:pt x="2404" y="6075"/>
                  <a:pt x="2435" y="6093"/>
                </a:cubicBezTo>
                <a:lnTo>
                  <a:pt x="2435" y="6100"/>
                </a:lnTo>
                <a:lnTo>
                  <a:pt x="2538" y="9621"/>
                </a:lnTo>
                <a:cubicBezTo>
                  <a:pt x="2538" y="9820"/>
                  <a:pt x="2408" y="10072"/>
                  <a:pt x="2246" y="10186"/>
                </a:cubicBezTo>
                <a:lnTo>
                  <a:pt x="2193" y="10348"/>
                </a:lnTo>
                <a:cubicBezTo>
                  <a:pt x="2759" y="11265"/>
                  <a:pt x="3480" y="11982"/>
                  <a:pt x="4328" y="12479"/>
                </a:cubicBezTo>
                <a:lnTo>
                  <a:pt x="11048" y="16437"/>
                </a:lnTo>
                <a:cubicBezTo>
                  <a:pt x="9935" y="15748"/>
                  <a:pt x="9052" y="14672"/>
                  <a:pt x="8466" y="13254"/>
                </a:cubicBezTo>
                <a:cubicBezTo>
                  <a:pt x="8027" y="12210"/>
                  <a:pt x="7755" y="10975"/>
                  <a:pt x="7676" y="9572"/>
                </a:cubicBezTo>
                <a:cubicBezTo>
                  <a:pt x="7659" y="9279"/>
                  <a:pt x="7648" y="8979"/>
                  <a:pt x="7648" y="8669"/>
                </a:cubicBezTo>
                <a:cubicBezTo>
                  <a:pt x="7648" y="6610"/>
                  <a:pt x="7266" y="4880"/>
                  <a:pt x="6576" y="3514"/>
                </a:cubicBezTo>
                <a:cubicBezTo>
                  <a:pt x="6324" y="3018"/>
                  <a:pt x="6031" y="2569"/>
                  <a:pt x="5704" y="2173"/>
                </a:cubicBezTo>
                <a:cubicBezTo>
                  <a:pt x="5259" y="1642"/>
                  <a:pt x="4749" y="1201"/>
                  <a:pt x="4184" y="862"/>
                </a:cubicBezTo>
                <a:lnTo>
                  <a:pt x="3966" y="735"/>
                </a:lnTo>
                <a:cubicBezTo>
                  <a:pt x="3956" y="731"/>
                  <a:pt x="3949" y="725"/>
                  <a:pt x="3942" y="721"/>
                </a:cubicBezTo>
                <a:cubicBezTo>
                  <a:pt x="3056" y="249"/>
                  <a:pt x="2045" y="1"/>
                  <a:pt x="9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1596887" y="2757559"/>
            <a:ext cx="164133" cy="114682"/>
          </a:xfrm>
          <a:custGeom>
            <a:rect b="b" l="l" r="r" t="t"/>
            <a:pathLst>
              <a:path extrusionOk="0" h="3641" w="5211">
                <a:moveTo>
                  <a:pt x="987" y="1"/>
                </a:moveTo>
                <a:lnTo>
                  <a:pt x="1" y="2442"/>
                </a:lnTo>
                <a:cubicBezTo>
                  <a:pt x="145" y="2721"/>
                  <a:pt x="1897" y="3090"/>
                  <a:pt x="1997" y="3414"/>
                </a:cubicBezTo>
                <a:cubicBezTo>
                  <a:pt x="2041" y="3556"/>
                  <a:pt x="2157" y="3640"/>
                  <a:pt x="2288" y="3640"/>
                </a:cubicBezTo>
                <a:cubicBezTo>
                  <a:pt x="2331" y="3640"/>
                  <a:pt x="2376" y="3631"/>
                  <a:pt x="2421" y="3611"/>
                </a:cubicBezTo>
                <a:lnTo>
                  <a:pt x="4980" y="2459"/>
                </a:lnTo>
                <a:cubicBezTo>
                  <a:pt x="5033" y="2434"/>
                  <a:pt x="5083" y="2426"/>
                  <a:pt x="5128" y="2426"/>
                </a:cubicBezTo>
                <a:cubicBezTo>
                  <a:pt x="5158" y="2426"/>
                  <a:pt x="5186" y="2429"/>
                  <a:pt x="5211" y="2435"/>
                </a:cubicBezTo>
                <a:lnTo>
                  <a:pt x="98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a:off x="923444" y="2569080"/>
            <a:ext cx="707812" cy="963729"/>
          </a:xfrm>
          <a:custGeom>
            <a:rect b="b" l="l" r="r" t="t"/>
            <a:pathLst>
              <a:path extrusionOk="0" h="30597" w="22472">
                <a:moveTo>
                  <a:pt x="15097" y="8607"/>
                </a:moveTo>
                <a:cubicBezTo>
                  <a:pt x="15125" y="8607"/>
                  <a:pt x="15149" y="8615"/>
                  <a:pt x="15169" y="8633"/>
                </a:cubicBezTo>
                <a:cubicBezTo>
                  <a:pt x="15765" y="9167"/>
                  <a:pt x="16090" y="10157"/>
                  <a:pt x="16090" y="11543"/>
                </a:cubicBezTo>
                <a:cubicBezTo>
                  <a:pt x="16090" y="14635"/>
                  <a:pt x="13917" y="18401"/>
                  <a:pt x="11238" y="19949"/>
                </a:cubicBezTo>
                <a:cubicBezTo>
                  <a:pt x="10421" y="20419"/>
                  <a:pt x="9700" y="20646"/>
                  <a:pt x="9090" y="20646"/>
                </a:cubicBezTo>
                <a:cubicBezTo>
                  <a:pt x="8778" y="20646"/>
                  <a:pt x="8496" y="20586"/>
                  <a:pt x="8245" y="20470"/>
                </a:cubicBezTo>
                <a:cubicBezTo>
                  <a:pt x="7399" y="20074"/>
                  <a:pt x="14059" y="8607"/>
                  <a:pt x="15097" y="8607"/>
                </a:cubicBezTo>
                <a:close/>
                <a:moveTo>
                  <a:pt x="18070" y="0"/>
                </a:moveTo>
                <a:cubicBezTo>
                  <a:pt x="17944" y="0"/>
                  <a:pt x="17821" y="61"/>
                  <a:pt x="17748" y="168"/>
                </a:cubicBezTo>
                <a:lnTo>
                  <a:pt x="15624" y="3364"/>
                </a:lnTo>
                <a:cubicBezTo>
                  <a:pt x="15517" y="3525"/>
                  <a:pt x="15279" y="3640"/>
                  <a:pt x="15081" y="3640"/>
                </a:cubicBezTo>
                <a:cubicBezTo>
                  <a:pt x="15076" y="3640"/>
                  <a:pt x="15071" y="3640"/>
                  <a:pt x="15065" y="3640"/>
                </a:cubicBezTo>
                <a:cubicBezTo>
                  <a:pt x="15023" y="3639"/>
                  <a:pt x="14980" y="3638"/>
                  <a:pt x="14936" y="3638"/>
                </a:cubicBezTo>
                <a:cubicBezTo>
                  <a:pt x="14738" y="3638"/>
                  <a:pt x="14534" y="3652"/>
                  <a:pt x="14324" y="3674"/>
                </a:cubicBezTo>
                <a:lnTo>
                  <a:pt x="14324" y="1340"/>
                </a:lnTo>
                <a:lnTo>
                  <a:pt x="12907" y="520"/>
                </a:lnTo>
                <a:cubicBezTo>
                  <a:pt x="12879" y="506"/>
                  <a:pt x="12849" y="499"/>
                  <a:pt x="12817" y="499"/>
                </a:cubicBezTo>
                <a:cubicBezTo>
                  <a:pt x="12773" y="499"/>
                  <a:pt x="12724" y="512"/>
                  <a:pt x="12672" y="540"/>
                </a:cubicBezTo>
                <a:lnTo>
                  <a:pt x="9800" y="2199"/>
                </a:lnTo>
                <a:cubicBezTo>
                  <a:pt x="9628" y="2299"/>
                  <a:pt x="9476" y="2540"/>
                  <a:pt x="9459" y="2736"/>
                </a:cubicBezTo>
                <a:lnTo>
                  <a:pt x="9169" y="5933"/>
                </a:lnTo>
                <a:cubicBezTo>
                  <a:pt x="9152" y="6129"/>
                  <a:pt x="9018" y="6395"/>
                  <a:pt x="8873" y="6529"/>
                </a:cubicBezTo>
                <a:cubicBezTo>
                  <a:pt x="8311" y="7046"/>
                  <a:pt x="7780" y="7612"/>
                  <a:pt x="7277" y="8219"/>
                </a:cubicBezTo>
                <a:cubicBezTo>
                  <a:pt x="7180" y="8333"/>
                  <a:pt x="7013" y="8405"/>
                  <a:pt x="6856" y="8405"/>
                </a:cubicBezTo>
                <a:cubicBezTo>
                  <a:pt x="6806" y="8405"/>
                  <a:pt x="6756" y="8397"/>
                  <a:pt x="6711" y="8381"/>
                </a:cubicBezTo>
                <a:lnTo>
                  <a:pt x="4866" y="7736"/>
                </a:lnTo>
                <a:cubicBezTo>
                  <a:pt x="4824" y="7722"/>
                  <a:pt x="4779" y="7715"/>
                  <a:pt x="4734" y="7715"/>
                </a:cubicBezTo>
                <a:cubicBezTo>
                  <a:pt x="4582" y="7715"/>
                  <a:pt x="4426" y="7796"/>
                  <a:pt x="4349" y="7929"/>
                </a:cubicBezTo>
                <a:lnTo>
                  <a:pt x="2235" y="11588"/>
                </a:lnTo>
                <a:cubicBezTo>
                  <a:pt x="2138" y="11757"/>
                  <a:pt x="2180" y="12001"/>
                  <a:pt x="2328" y="12132"/>
                </a:cubicBezTo>
                <a:lnTo>
                  <a:pt x="3808" y="13405"/>
                </a:lnTo>
                <a:cubicBezTo>
                  <a:pt x="3959" y="13536"/>
                  <a:pt x="4021" y="13791"/>
                  <a:pt x="3952" y="13973"/>
                </a:cubicBezTo>
                <a:cubicBezTo>
                  <a:pt x="3677" y="14715"/>
                  <a:pt x="3453" y="15460"/>
                  <a:pt x="3287" y="16201"/>
                </a:cubicBezTo>
                <a:cubicBezTo>
                  <a:pt x="3246" y="16394"/>
                  <a:pt x="3080" y="16646"/>
                  <a:pt x="2921" y="16760"/>
                </a:cubicBezTo>
                <a:lnTo>
                  <a:pt x="294" y="18608"/>
                </a:lnTo>
                <a:cubicBezTo>
                  <a:pt x="132" y="18722"/>
                  <a:pt x="1" y="18973"/>
                  <a:pt x="1" y="19174"/>
                </a:cubicBezTo>
                <a:lnTo>
                  <a:pt x="1" y="22490"/>
                </a:lnTo>
                <a:cubicBezTo>
                  <a:pt x="1" y="22590"/>
                  <a:pt x="42" y="22666"/>
                  <a:pt x="104" y="22704"/>
                </a:cubicBezTo>
                <a:lnTo>
                  <a:pt x="3429" y="24625"/>
                </a:lnTo>
                <a:lnTo>
                  <a:pt x="2218" y="27069"/>
                </a:lnTo>
                <a:cubicBezTo>
                  <a:pt x="2129" y="27249"/>
                  <a:pt x="2197" y="27473"/>
                  <a:pt x="2366" y="27569"/>
                </a:cubicBezTo>
                <a:lnTo>
                  <a:pt x="6890" y="30190"/>
                </a:lnTo>
                <a:cubicBezTo>
                  <a:pt x="6948" y="30224"/>
                  <a:pt x="7013" y="30240"/>
                  <a:pt x="7077" y="30240"/>
                </a:cubicBezTo>
                <a:cubicBezTo>
                  <a:pt x="7203" y="30240"/>
                  <a:pt x="7327" y="30178"/>
                  <a:pt x="7401" y="30069"/>
                </a:cubicBezTo>
                <a:lnTo>
                  <a:pt x="9455" y="27969"/>
                </a:lnTo>
                <a:cubicBezTo>
                  <a:pt x="9462" y="28065"/>
                  <a:pt x="9503" y="28132"/>
                  <a:pt x="9562" y="28166"/>
                </a:cubicBezTo>
                <a:lnTo>
                  <a:pt x="13776" y="30597"/>
                </a:lnTo>
                <a:lnTo>
                  <a:pt x="13889" y="27297"/>
                </a:lnTo>
                <a:cubicBezTo>
                  <a:pt x="13889" y="27297"/>
                  <a:pt x="13000" y="26149"/>
                  <a:pt x="13017" y="25952"/>
                </a:cubicBezTo>
                <a:lnTo>
                  <a:pt x="17606" y="20953"/>
                </a:lnTo>
                <a:cubicBezTo>
                  <a:pt x="17649" y="20968"/>
                  <a:pt x="17695" y="20975"/>
                  <a:pt x="17740" y="20975"/>
                </a:cubicBezTo>
                <a:cubicBezTo>
                  <a:pt x="17894" y="20975"/>
                  <a:pt x="18049" y="20893"/>
                  <a:pt x="18124" y="20759"/>
                </a:cubicBezTo>
                <a:lnTo>
                  <a:pt x="20237" y="17101"/>
                </a:lnTo>
                <a:cubicBezTo>
                  <a:pt x="20337" y="16929"/>
                  <a:pt x="20296" y="16687"/>
                  <a:pt x="20144" y="16556"/>
                </a:cubicBezTo>
                <a:lnTo>
                  <a:pt x="22179" y="10081"/>
                </a:lnTo>
                <a:cubicBezTo>
                  <a:pt x="22341" y="9967"/>
                  <a:pt x="22471" y="9715"/>
                  <a:pt x="22471" y="9516"/>
                </a:cubicBezTo>
                <a:lnTo>
                  <a:pt x="22368" y="5995"/>
                </a:lnTo>
                <a:lnTo>
                  <a:pt x="22368" y="5988"/>
                </a:lnTo>
                <a:cubicBezTo>
                  <a:pt x="22338" y="5970"/>
                  <a:pt x="22302" y="5961"/>
                  <a:pt x="22263" y="5961"/>
                </a:cubicBezTo>
                <a:cubicBezTo>
                  <a:pt x="22226" y="5961"/>
                  <a:pt x="22186" y="5969"/>
                  <a:pt x="22144" y="5988"/>
                </a:cubicBezTo>
                <a:lnTo>
                  <a:pt x="20258" y="1619"/>
                </a:lnTo>
                <a:cubicBezTo>
                  <a:pt x="20344" y="1440"/>
                  <a:pt x="20279" y="1216"/>
                  <a:pt x="20106" y="1120"/>
                </a:cubicBezTo>
                <a:lnTo>
                  <a:pt x="18258" y="50"/>
                </a:lnTo>
                <a:cubicBezTo>
                  <a:pt x="18199" y="16"/>
                  <a:pt x="18134" y="0"/>
                  <a:pt x="18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5"/>
          <p:cNvSpPr/>
          <p:nvPr/>
        </p:nvSpPr>
        <p:spPr>
          <a:xfrm>
            <a:off x="1279804" y="2951992"/>
            <a:ext cx="208860" cy="269461"/>
          </a:xfrm>
          <a:custGeom>
            <a:rect b="b" l="l" r="r" t="t"/>
            <a:pathLst>
              <a:path extrusionOk="0" h="8555" w="6631">
                <a:moveTo>
                  <a:pt x="4532" y="0"/>
                </a:moveTo>
                <a:cubicBezTo>
                  <a:pt x="4111" y="0"/>
                  <a:pt x="3637" y="137"/>
                  <a:pt x="3134" y="427"/>
                </a:cubicBezTo>
                <a:cubicBezTo>
                  <a:pt x="1403" y="1427"/>
                  <a:pt x="0" y="3858"/>
                  <a:pt x="0" y="5861"/>
                </a:cubicBezTo>
                <a:cubicBezTo>
                  <a:pt x="0" y="6858"/>
                  <a:pt x="348" y="7561"/>
                  <a:pt x="914" y="7889"/>
                </a:cubicBezTo>
                <a:lnTo>
                  <a:pt x="917" y="7892"/>
                </a:lnTo>
                <a:lnTo>
                  <a:pt x="2079" y="8554"/>
                </a:lnTo>
                <a:lnTo>
                  <a:pt x="2355" y="8088"/>
                </a:lnTo>
                <a:cubicBezTo>
                  <a:pt x="2645" y="8023"/>
                  <a:pt x="2941" y="7923"/>
                  <a:pt x="3255" y="7741"/>
                </a:cubicBezTo>
                <a:cubicBezTo>
                  <a:pt x="4989" y="6740"/>
                  <a:pt x="6393" y="4306"/>
                  <a:pt x="6393" y="2306"/>
                </a:cubicBezTo>
                <a:cubicBezTo>
                  <a:pt x="6393" y="2010"/>
                  <a:pt x="6355" y="1748"/>
                  <a:pt x="6296" y="1506"/>
                </a:cubicBezTo>
                <a:lnTo>
                  <a:pt x="6630" y="944"/>
                </a:lnTo>
                <a:lnTo>
                  <a:pt x="5355" y="206"/>
                </a:lnTo>
                <a:lnTo>
                  <a:pt x="5351" y="206"/>
                </a:lnTo>
                <a:lnTo>
                  <a:pt x="5341" y="199"/>
                </a:lnTo>
                <a:lnTo>
                  <a:pt x="5341" y="203"/>
                </a:lnTo>
                <a:cubicBezTo>
                  <a:pt x="5104" y="70"/>
                  <a:pt x="4832" y="0"/>
                  <a:pt x="4532"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a:off x="1345255" y="3204599"/>
            <a:ext cx="16883" cy="16851"/>
          </a:xfrm>
          <a:custGeom>
            <a:rect b="b" l="l" r="r" t="t"/>
            <a:pathLst>
              <a:path extrusionOk="0" h="535" w="536">
                <a:moveTo>
                  <a:pt x="535" y="1"/>
                </a:moveTo>
                <a:cubicBezTo>
                  <a:pt x="450" y="28"/>
                  <a:pt x="362" y="52"/>
                  <a:pt x="277" y="68"/>
                </a:cubicBezTo>
                <a:lnTo>
                  <a:pt x="1" y="534"/>
                </a:lnTo>
                <a:lnTo>
                  <a:pt x="280" y="68"/>
                </a:lnTo>
                <a:cubicBezTo>
                  <a:pt x="362" y="52"/>
                  <a:pt x="450" y="28"/>
                  <a:pt x="535" y="1"/>
                </a:cubicBezTo>
                <a:close/>
              </a:path>
            </a:pathLst>
          </a:custGeom>
          <a:solidFill>
            <a:srgbClr val="222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a:off x="1279804" y="3032656"/>
            <a:ext cx="176071" cy="188796"/>
          </a:xfrm>
          <a:custGeom>
            <a:rect b="b" l="l" r="r" t="t"/>
            <a:pathLst>
              <a:path extrusionOk="0" h="5994" w="5590">
                <a:moveTo>
                  <a:pt x="1041" y="0"/>
                </a:moveTo>
                <a:cubicBezTo>
                  <a:pt x="400" y="1031"/>
                  <a:pt x="0" y="2228"/>
                  <a:pt x="0" y="3300"/>
                </a:cubicBezTo>
                <a:cubicBezTo>
                  <a:pt x="0" y="4297"/>
                  <a:pt x="348" y="5000"/>
                  <a:pt x="914" y="5328"/>
                </a:cubicBezTo>
                <a:lnTo>
                  <a:pt x="917" y="5328"/>
                </a:lnTo>
                <a:lnTo>
                  <a:pt x="917" y="5331"/>
                </a:lnTo>
                <a:lnTo>
                  <a:pt x="2079" y="5993"/>
                </a:lnTo>
                <a:lnTo>
                  <a:pt x="2355" y="5527"/>
                </a:lnTo>
                <a:cubicBezTo>
                  <a:pt x="2441" y="5511"/>
                  <a:pt x="2531" y="5486"/>
                  <a:pt x="2617" y="5459"/>
                </a:cubicBezTo>
                <a:cubicBezTo>
                  <a:pt x="2824" y="5393"/>
                  <a:pt x="3034" y="5307"/>
                  <a:pt x="3255" y="5180"/>
                </a:cubicBezTo>
                <a:cubicBezTo>
                  <a:pt x="4182" y="4645"/>
                  <a:pt x="5016" y="3697"/>
                  <a:pt x="5589" y="2628"/>
                </a:cubicBezTo>
                <a:lnTo>
                  <a:pt x="10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a:off x="1381005" y="2954039"/>
            <a:ext cx="25324" cy="10016"/>
          </a:xfrm>
          <a:custGeom>
            <a:rect b="b" l="l" r="r" t="t"/>
            <a:pathLst>
              <a:path extrusionOk="0" h="318" w="804">
                <a:moveTo>
                  <a:pt x="804" y="0"/>
                </a:moveTo>
                <a:cubicBezTo>
                  <a:pt x="549" y="58"/>
                  <a:pt x="280" y="166"/>
                  <a:pt x="0" y="317"/>
                </a:cubicBezTo>
                <a:cubicBezTo>
                  <a:pt x="280" y="166"/>
                  <a:pt x="549" y="58"/>
                  <a:pt x="8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1448000" y="2958260"/>
            <a:ext cx="40663" cy="31403"/>
          </a:xfrm>
          <a:custGeom>
            <a:rect b="b" l="l" r="r" t="t"/>
            <a:pathLst>
              <a:path extrusionOk="0" h="997" w="1291">
                <a:moveTo>
                  <a:pt x="15" y="7"/>
                </a:moveTo>
                <a:lnTo>
                  <a:pt x="15" y="7"/>
                </a:lnTo>
                <a:lnTo>
                  <a:pt x="15" y="7"/>
                </a:lnTo>
                <a:lnTo>
                  <a:pt x="1290" y="745"/>
                </a:lnTo>
                <a:lnTo>
                  <a:pt x="1139" y="997"/>
                </a:lnTo>
                <a:lnTo>
                  <a:pt x="1290" y="745"/>
                </a:lnTo>
                <a:lnTo>
                  <a:pt x="15" y="7"/>
                </a:lnTo>
                <a:close/>
                <a:moveTo>
                  <a:pt x="1" y="0"/>
                </a:moveTo>
                <a:lnTo>
                  <a:pt x="1" y="4"/>
                </a:lnTo>
                <a:lnTo>
                  <a:pt x="1" y="4"/>
                </a:lnTo>
                <a:lnTo>
                  <a:pt x="1" y="0"/>
                </a:ln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a:off x="1321695" y="2965630"/>
            <a:ext cx="56507" cy="53357"/>
          </a:xfrm>
          <a:custGeom>
            <a:rect b="b" l="l" r="r" t="t"/>
            <a:pathLst>
              <a:path extrusionOk="0" h="1694" w="1794">
                <a:moveTo>
                  <a:pt x="1794" y="1"/>
                </a:moveTo>
                <a:cubicBezTo>
                  <a:pt x="1129" y="387"/>
                  <a:pt x="508" y="987"/>
                  <a:pt x="1" y="1694"/>
                </a:cubicBezTo>
                <a:cubicBezTo>
                  <a:pt x="508" y="987"/>
                  <a:pt x="1129" y="387"/>
                  <a:pt x="1794" y="1"/>
                </a:cubicBezTo>
                <a:close/>
                <a:moveTo>
                  <a:pt x="1794" y="1"/>
                </a:moveTo>
                <a:lnTo>
                  <a:pt x="17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a:off x="1464945" y="3025412"/>
            <a:ext cx="16221" cy="71121"/>
          </a:xfrm>
          <a:custGeom>
            <a:rect b="b" l="l" r="r" t="t"/>
            <a:pathLst>
              <a:path extrusionOk="0" h="2258" w="515">
                <a:moveTo>
                  <a:pt x="515" y="0"/>
                </a:moveTo>
                <a:cubicBezTo>
                  <a:pt x="510" y="727"/>
                  <a:pt x="321" y="1508"/>
                  <a:pt x="1" y="2258"/>
                </a:cubicBezTo>
                <a:cubicBezTo>
                  <a:pt x="321" y="1511"/>
                  <a:pt x="510" y="727"/>
                  <a:pt x="515"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1312593" y="2951960"/>
            <a:ext cx="176071" cy="163472"/>
          </a:xfrm>
          <a:custGeom>
            <a:rect b="b" l="l" r="r" t="t"/>
            <a:pathLst>
              <a:path extrusionOk="0" h="5190" w="5590">
                <a:moveTo>
                  <a:pt x="3490" y="0"/>
                </a:moveTo>
                <a:cubicBezTo>
                  <a:pt x="3327" y="0"/>
                  <a:pt x="3155" y="21"/>
                  <a:pt x="2976" y="66"/>
                </a:cubicBezTo>
                <a:cubicBezTo>
                  <a:pt x="2721" y="124"/>
                  <a:pt x="2452" y="232"/>
                  <a:pt x="2172" y="383"/>
                </a:cubicBezTo>
                <a:cubicBezTo>
                  <a:pt x="2148" y="397"/>
                  <a:pt x="2121" y="411"/>
                  <a:pt x="2093" y="428"/>
                </a:cubicBezTo>
                <a:cubicBezTo>
                  <a:pt x="2090" y="428"/>
                  <a:pt x="2086" y="431"/>
                  <a:pt x="2083" y="435"/>
                </a:cubicBezTo>
                <a:cubicBezTo>
                  <a:pt x="1418" y="821"/>
                  <a:pt x="797" y="1421"/>
                  <a:pt x="290" y="2128"/>
                </a:cubicBezTo>
                <a:cubicBezTo>
                  <a:pt x="190" y="2269"/>
                  <a:pt x="94" y="2414"/>
                  <a:pt x="0" y="2562"/>
                </a:cubicBezTo>
                <a:lnTo>
                  <a:pt x="4548" y="5190"/>
                </a:lnTo>
                <a:cubicBezTo>
                  <a:pt x="4655" y="4993"/>
                  <a:pt x="4752" y="4793"/>
                  <a:pt x="4838" y="4590"/>
                </a:cubicBezTo>
                <a:cubicBezTo>
                  <a:pt x="5162" y="3835"/>
                  <a:pt x="5352" y="3041"/>
                  <a:pt x="5352" y="2307"/>
                </a:cubicBezTo>
                <a:cubicBezTo>
                  <a:pt x="5352" y="2024"/>
                  <a:pt x="5317" y="1776"/>
                  <a:pt x="5261" y="1542"/>
                </a:cubicBezTo>
                <a:cubicBezTo>
                  <a:pt x="5258" y="1531"/>
                  <a:pt x="5255" y="1518"/>
                  <a:pt x="5255" y="1507"/>
                </a:cubicBezTo>
                <a:lnTo>
                  <a:pt x="5438" y="1197"/>
                </a:lnTo>
                <a:lnTo>
                  <a:pt x="5589" y="945"/>
                </a:lnTo>
                <a:lnTo>
                  <a:pt x="4314" y="207"/>
                </a:lnTo>
                <a:lnTo>
                  <a:pt x="4310" y="207"/>
                </a:lnTo>
                <a:lnTo>
                  <a:pt x="4300" y="200"/>
                </a:lnTo>
                <a:lnTo>
                  <a:pt x="4300" y="204"/>
                </a:lnTo>
                <a:cubicBezTo>
                  <a:pt x="4062" y="70"/>
                  <a:pt x="3789" y="0"/>
                  <a:pt x="3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a:off x="1317884" y="2973882"/>
            <a:ext cx="197710" cy="255193"/>
          </a:xfrm>
          <a:custGeom>
            <a:rect b="b" l="l" r="r" t="t"/>
            <a:pathLst>
              <a:path extrusionOk="0" h="8102" w="6277">
                <a:moveTo>
                  <a:pt x="4541" y="0"/>
                </a:moveTo>
                <a:cubicBezTo>
                  <a:pt x="4119" y="0"/>
                  <a:pt x="3643" y="138"/>
                  <a:pt x="3139" y="429"/>
                </a:cubicBezTo>
                <a:cubicBezTo>
                  <a:pt x="1408" y="1428"/>
                  <a:pt x="1" y="3860"/>
                  <a:pt x="1" y="5859"/>
                </a:cubicBezTo>
                <a:cubicBezTo>
                  <a:pt x="1" y="7280"/>
                  <a:pt x="709" y="8101"/>
                  <a:pt x="1738" y="8101"/>
                </a:cubicBezTo>
                <a:cubicBezTo>
                  <a:pt x="2160" y="8101"/>
                  <a:pt x="2636" y="7963"/>
                  <a:pt x="3139" y="7673"/>
                </a:cubicBezTo>
                <a:cubicBezTo>
                  <a:pt x="4870" y="6673"/>
                  <a:pt x="6277" y="4239"/>
                  <a:pt x="6277" y="2239"/>
                </a:cubicBezTo>
                <a:cubicBezTo>
                  <a:pt x="6277" y="820"/>
                  <a:pt x="5571" y="0"/>
                  <a:pt x="45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a:off x="1387210" y="3041727"/>
            <a:ext cx="41388" cy="113360"/>
          </a:xfrm>
          <a:custGeom>
            <a:rect b="b" l="l" r="r" t="t"/>
            <a:pathLst>
              <a:path extrusionOk="0" h="3599" w="1314">
                <a:moveTo>
                  <a:pt x="1257" y="0"/>
                </a:moveTo>
                <a:cubicBezTo>
                  <a:pt x="1248" y="0"/>
                  <a:pt x="1238" y="3"/>
                  <a:pt x="1227" y="9"/>
                </a:cubicBezTo>
                <a:lnTo>
                  <a:pt x="852" y="226"/>
                </a:lnTo>
                <a:cubicBezTo>
                  <a:pt x="817" y="247"/>
                  <a:pt x="793" y="274"/>
                  <a:pt x="769" y="312"/>
                </a:cubicBezTo>
                <a:cubicBezTo>
                  <a:pt x="745" y="354"/>
                  <a:pt x="724" y="388"/>
                  <a:pt x="707" y="416"/>
                </a:cubicBezTo>
                <a:lnTo>
                  <a:pt x="42" y="1588"/>
                </a:lnTo>
                <a:cubicBezTo>
                  <a:pt x="21" y="1623"/>
                  <a:pt x="10" y="1657"/>
                  <a:pt x="7" y="1695"/>
                </a:cubicBezTo>
                <a:cubicBezTo>
                  <a:pt x="0" y="1733"/>
                  <a:pt x="7" y="1760"/>
                  <a:pt x="21" y="1781"/>
                </a:cubicBezTo>
                <a:lnTo>
                  <a:pt x="252" y="2109"/>
                </a:lnTo>
                <a:cubicBezTo>
                  <a:pt x="261" y="2123"/>
                  <a:pt x="272" y="2129"/>
                  <a:pt x="287" y="2129"/>
                </a:cubicBezTo>
                <a:cubicBezTo>
                  <a:pt x="293" y="2129"/>
                  <a:pt x="299" y="2128"/>
                  <a:pt x="306" y="2126"/>
                </a:cubicBezTo>
                <a:cubicBezTo>
                  <a:pt x="331" y="2119"/>
                  <a:pt x="352" y="2099"/>
                  <a:pt x="368" y="2064"/>
                </a:cubicBezTo>
                <a:lnTo>
                  <a:pt x="738" y="1419"/>
                </a:lnTo>
                <a:lnTo>
                  <a:pt x="738" y="3509"/>
                </a:lnTo>
                <a:cubicBezTo>
                  <a:pt x="738" y="3543"/>
                  <a:pt x="745" y="3571"/>
                  <a:pt x="762" y="3584"/>
                </a:cubicBezTo>
                <a:cubicBezTo>
                  <a:pt x="771" y="3594"/>
                  <a:pt x="782" y="3598"/>
                  <a:pt x="794" y="3598"/>
                </a:cubicBezTo>
                <a:cubicBezTo>
                  <a:pt x="802" y="3598"/>
                  <a:pt x="811" y="3596"/>
                  <a:pt x="820" y="3592"/>
                </a:cubicBezTo>
                <a:lnTo>
                  <a:pt x="1227" y="3353"/>
                </a:lnTo>
                <a:cubicBezTo>
                  <a:pt x="1251" y="3343"/>
                  <a:pt x="1272" y="3319"/>
                  <a:pt x="1286" y="3281"/>
                </a:cubicBezTo>
                <a:cubicBezTo>
                  <a:pt x="1304" y="3247"/>
                  <a:pt x="1313" y="3212"/>
                  <a:pt x="1313" y="3178"/>
                </a:cubicBezTo>
                <a:lnTo>
                  <a:pt x="1313" y="88"/>
                </a:lnTo>
                <a:cubicBezTo>
                  <a:pt x="1313" y="54"/>
                  <a:pt x="1304" y="30"/>
                  <a:pt x="1286" y="13"/>
                </a:cubicBezTo>
                <a:cubicBezTo>
                  <a:pt x="1278" y="5"/>
                  <a:pt x="1268" y="0"/>
                  <a:pt x="125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1410644" y="2569049"/>
            <a:ext cx="242216" cy="205175"/>
          </a:xfrm>
          <a:custGeom>
            <a:rect b="b" l="l" r="r" t="t"/>
            <a:pathLst>
              <a:path extrusionOk="0" h="6514" w="7690">
                <a:moveTo>
                  <a:pt x="2600" y="0"/>
                </a:moveTo>
                <a:cubicBezTo>
                  <a:pt x="2476" y="0"/>
                  <a:pt x="2353" y="61"/>
                  <a:pt x="2280" y="169"/>
                </a:cubicBezTo>
                <a:lnTo>
                  <a:pt x="156" y="3365"/>
                </a:lnTo>
                <a:cubicBezTo>
                  <a:pt x="118" y="3420"/>
                  <a:pt x="63" y="3472"/>
                  <a:pt x="1" y="3514"/>
                </a:cubicBezTo>
                <a:lnTo>
                  <a:pt x="3031" y="5265"/>
                </a:lnTo>
                <a:lnTo>
                  <a:pt x="5197" y="6513"/>
                </a:lnTo>
                <a:lnTo>
                  <a:pt x="7031" y="4396"/>
                </a:lnTo>
                <a:lnTo>
                  <a:pt x="7603" y="3241"/>
                </a:lnTo>
                <a:cubicBezTo>
                  <a:pt x="7689" y="3065"/>
                  <a:pt x="7621" y="2841"/>
                  <a:pt x="7452" y="2741"/>
                </a:cubicBezTo>
                <a:lnTo>
                  <a:pt x="4638" y="1121"/>
                </a:lnTo>
                <a:lnTo>
                  <a:pt x="2783" y="48"/>
                </a:lnTo>
                <a:cubicBezTo>
                  <a:pt x="2726" y="16"/>
                  <a:pt x="2662" y="0"/>
                  <a:pt x="26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a:off x="927034" y="3090422"/>
            <a:ext cx="248830" cy="151755"/>
          </a:xfrm>
          <a:custGeom>
            <a:rect b="b" l="l" r="r" t="t"/>
            <a:pathLst>
              <a:path extrusionOk="0" h="4818" w="7900">
                <a:moveTo>
                  <a:pt x="3000" y="1"/>
                </a:moveTo>
                <a:cubicBezTo>
                  <a:pt x="2942" y="84"/>
                  <a:pt x="2873" y="160"/>
                  <a:pt x="2807" y="208"/>
                </a:cubicBezTo>
                <a:lnTo>
                  <a:pt x="180" y="2056"/>
                </a:lnTo>
                <a:cubicBezTo>
                  <a:pt x="111" y="2104"/>
                  <a:pt x="52" y="2180"/>
                  <a:pt x="0" y="2266"/>
                </a:cubicBezTo>
                <a:lnTo>
                  <a:pt x="4414" y="4818"/>
                </a:lnTo>
                <a:lnTo>
                  <a:pt x="7900" y="2835"/>
                </a:lnTo>
                <a:lnTo>
                  <a:pt x="300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a:off x="991887" y="2812081"/>
            <a:ext cx="237208" cy="215191"/>
          </a:xfrm>
          <a:custGeom>
            <a:rect b="b" l="l" r="r" t="t"/>
            <a:pathLst>
              <a:path extrusionOk="0" h="6832" w="7531">
                <a:moveTo>
                  <a:pt x="2521" y="1"/>
                </a:moveTo>
                <a:cubicBezTo>
                  <a:pt x="2383" y="14"/>
                  <a:pt x="2244" y="93"/>
                  <a:pt x="2176" y="214"/>
                </a:cubicBezTo>
                <a:lnTo>
                  <a:pt x="62" y="3873"/>
                </a:lnTo>
                <a:cubicBezTo>
                  <a:pt x="14" y="3955"/>
                  <a:pt x="0" y="4056"/>
                  <a:pt x="18" y="4152"/>
                </a:cubicBezTo>
                <a:lnTo>
                  <a:pt x="4641" y="6831"/>
                </a:lnTo>
                <a:lnTo>
                  <a:pt x="7531" y="2918"/>
                </a:lnTo>
                <a:lnTo>
                  <a:pt x="252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a:off x="1222762" y="2584766"/>
            <a:ext cx="240168" cy="157204"/>
          </a:xfrm>
          <a:custGeom>
            <a:rect b="b" l="l" r="r" t="t"/>
            <a:pathLst>
              <a:path extrusionOk="0" h="4991" w="7625">
                <a:moveTo>
                  <a:pt x="3314" y="1"/>
                </a:moveTo>
                <a:cubicBezTo>
                  <a:pt x="3269" y="1"/>
                  <a:pt x="3221" y="15"/>
                  <a:pt x="3169" y="46"/>
                </a:cubicBezTo>
                <a:lnTo>
                  <a:pt x="297" y="1704"/>
                </a:lnTo>
                <a:cubicBezTo>
                  <a:pt x="177" y="1773"/>
                  <a:pt x="62" y="1914"/>
                  <a:pt x="0" y="2063"/>
                </a:cubicBezTo>
                <a:lnTo>
                  <a:pt x="5069" y="4990"/>
                </a:lnTo>
                <a:lnTo>
                  <a:pt x="7624" y="3511"/>
                </a:lnTo>
                <a:lnTo>
                  <a:pt x="7624" y="2459"/>
                </a:lnTo>
                <a:lnTo>
                  <a:pt x="6731" y="1946"/>
                </a:lnTo>
                <a:lnTo>
                  <a:pt x="4821" y="838"/>
                </a:lnTo>
                <a:lnTo>
                  <a:pt x="4787" y="818"/>
                </a:lnTo>
                <a:lnTo>
                  <a:pt x="3401" y="22"/>
                </a:lnTo>
                <a:cubicBezTo>
                  <a:pt x="3376" y="7"/>
                  <a:pt x="3345" y="1"/>
                  <a:pt x="33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a:off x="1056488" y="2645870"/>
            <a:ext cx="707812" cy="903600"/>
          </a:xfrm>
          <a:custGeom>
            <a:rect b="b" l="l" r="r" t="t"/>
            <a:pathLst>
              <a:path extrusionOk="0" h="28688" w="22472">
                <a:moveTo>
                  <a:pt x="13404" y="8076"/>
                </a:moveTo>
                <a:cubicBezTo>
                  <a:pt x="14996" y="8076"/>
                  <a:pt x="16089" y="9346"/>
                  <a:pt x="16089" y="11543"/>
                </a:cubicBezTo>
                <a:cubicBezTo>
                  <a:pt x="16089" y="14635"/>
                  <a:pt x="13917" y="18401"/>
                  <a:pt x="11238" y="19949"/>
                </a:cubicBezTo>
                <a:cubicBezTo>
                  <a:pt x="10458" y="20399"/>
                  <a:pt x="9722" y="20612"/>
                  <a:pt x="9069" y="20612"/>
                </a:cubicBezTo>
                <a:cubicBezTo>
                  <a:pt x="7476" y="20612"/>
                  <a:pt x="6383" y="19342"/>
                  <a:pt x="6383" y="17145"/>
                </a:cubicBezTo>
                <a:cubicBezTo>
                  <a:pt x="6383" y="14049"/>
                  <a:pt x="8556" y="10288"/>
                  <a:pt x="11238" y="8739"/>
                </a:cubicBezTo>
                <a:cubicBezTo>
                  <a:pt x="12016" y="8289"/>
                  <a:pt x="12752" y="8076"/>
                  <a:pt x="13404" y="8076"/>
                </a:cubicBezTo>
                <a:close/>
                <a:moveTo>
                  <a:pt x="18068" y="0"/>
                </a:moveTo>
                <a:cubicBezTo>
                  <a:pt x="17944" y="0"/>
                  <a:pt x="17820" y="61"/>
                  <a:pt x="17748" y="168"/>
                </a:cubicBezTo>
                <a:lnTo>
                  <a:pt x="15623" y="3364"/>
                </a:lnTo>
                <a:cubicBezTo>
                  <a:pt x="15516" y="3525"/>
                  <a:pt x="15278" y="3640"/>
                  <a:pt x="15081" y="3640"/>
                </a:cubicBezTo>
                <a:cubicBezTo>
                  <a:pt x="15076" y="3640"/>
                  <a:pt x="15070" y="3640"/>
                  <a:pt x="15065" y="3640"/>
                </a:cubicBezTo>
                <a:cubicBezTo>
                  <a:pt x="15023" y="3639"/>
                  <a:pt x="14980" y="3638"/>
                  <a:pt x="14937" y="3638"/>
                </a:cubicBezTo>
                <a:cubicBezTo>
                  <a:pt x="14538" y="3638"/>
                  <a:pt x="14119" y="3684"/>
                  <a:pt x="13682" y="3781"/>
                </a:cubicBezTo>
                <a:cubicBezTo>
                  <a:pt x="13656" y="3786"/>
                  <a:pt x="13630" y="3789"/>
                  <a:pt x="13605" y="3789"/>
                </a:cubicBezTo>
                <a:cubicBezTo>
                  <a:pt x="13446" y="3789"/>
                  <a:pt x="13318" y="3679"/>
                  <a:pt x="13300" y="3508"/>
                </a:cubicBezTo>
                <a:lnTo>
                  <a:pt x="13020" y="719"/>
                </a:lnTo>
                <a:cubicBezTo>
                  <a:pt x="13005" y="579"/>
                  <a:pt x="12923" y="499"/>
                  <a:pt x="12814" y="499"/>
                </a:cubicBezTo>
                <a:cubicBezTo>
                  <a:pt x="12770" y="499"/>
                  <a:pt x="12722" y="512"/>
                  <a:pt x="12672" y="540"/>
                </a:cubicBezTo>
                <a:lnTo>
                  <a:pt x="9800" y="2198"/>
                </a:lnTo>
                <a:cubicBezTo>
                  <a:pt x="9627" y="2299"/>
                  <a:pt x="9476" y="2539"/>
                  <a:pt x="9458" y="2736"/>
                </a:cubicBezTo>
                <a:lnTo>
                  <a:pt x="9169" y="5932"/>
                </a:lnTo>
                <a:cubicBezTo>
                  <a:pt x="9151" y="6129"/>
                  <a:pt x="9017" y="6395"/>
                  <a:pt x="8872" y="6529"/>
                </a:cubicBezTo>
                <a:cubicBezTo>
                  <a:pt x="8311" y="7046"/>
                  <a:pt x="7776" y="7612"/>
                  <a:pt x="7276" y="8219"/>
                </a:cubicBezTo>
                <a:cubicBezTo>
                  <a:pt x="7181" y="8335"/>
                  <a:pt x="7014" y="8405"/>
                  <a:pt x="6859" y="8405"/>
                </a:cubicBezTo>
                <a:cubicBezTo>
                  <a:pt x="6807" y="8405"/>
                  <a:pt x="6757" y="8397"/>
                  <a:pt x="6710" y="8381"/>
                </a:cubicBezTo>
                <a:lnTo>
                  <a:pt x="4866" y="7736"/>
                </a:lnTo>
                <a:cubicBezTo>
                  <a:pt x="4823" y="7721"/>
                  <a:pt x="4779" y="7714"/>
                  <a:pt x="4734" y="7714"/>
                </a:cubicBezTo>
                <a:cubicBezTo>
                  <a:pt x="4581" y="7714"/>
                  <a:pt x="4426" y="7796"/>
                  <a:pt x="4348" y="7929"/>
                </a:cubicBezTo>
                <a:lnTo>
                  <a:pt x="2235" y="11588"/>
                </a:lnTo>
                <a:cubicBezTo>
                  <a:pt x="2138" y="11756"/>
                  <a:pt x="2176" y="12001"/>
                  <a:pt x="2328" y="12132"/>
                </a:cubicBezTo>
                <a:lnTo>
                  <a:pt x="3807" y="13405"/>
                </a:lnTo>
                <a:cubicBezTo>
                  <a:pt x="3959" y="13536"/>
                  <a:pt x="4021" y="13790"/>
                  <a:pt x="3952" y="13973"/>
                </a:cubicBezTo>
                <a:cubicBezTo>
                  <a:pt x="3676" y="14715"/>
                  <a:pt x="3452" y="15460"/>
                  <a:pt x="3287" y="16201"/>
                </a:cubicBezTo>
                <a:cubicBezTo>
                  <a:pt x="3242" y="16394"/>
                  <a:pt x="3080" y="16645"/>
                  <a:pt x="2918" y="16760"/>
                </a:cubicBezTo>
                <a:lnTo>
                  <a:pt x="294" y="18607"/>
                </a:lnTo>
                <a:cubicBezTo>
                  <a:pt x="131" y="18722"/>
                  <a:pt x="1" y="18973"/>
                  <a:pt x="1" y="19173"/>
                </a:cubicBezTo>
                <a:lnTo>
                  <a:pt x="1" y="22490"/>
                </a:lnTo>
                <a:cubicBezTo>
                  <a:pt x="1" y="22639"/>
                  <a:pt x="85" y="22730"/>
                  <a:pt x="204" y="22730"/>
                </a:cubicBezTo>
                <a:cubicBezTo>
                  <a:pt x="243" y="22730"/>
                  <a:pt x="285" y="22721"/>
                  <a:pt x="328" y="22700"/>
                </a:cubicBezTo>
                <a:lnTo>
                  <a:pt x="2887" y="21549"/>
                </a:lnTo>
                <a:cubicBezTo>
                  <a:pt x="2932" y="21528"/>
                  <a:pt x="2978" y="21518"/>
                  <a:pt x="3022" y="21518"/>
                </a:cubicBezTo>
                <a:cubicBezTo>
                  <a:pt x="3152" y="21518"/>
                  <a:pt x="3267" y="21604"/>
                  <a:pt x="3311" y="21745"/>
                </a:cubicBezTo>
                <a:cubicBezTo>
                  <a:pt x="3459" y="22214"/>
                  <a:pt x="3652" y="22638"/>
                  <a:pt x="3883" y="23014"/>
                </a:cubicBezTo>
                <a:cubicBezTo>
                  <a:pt x="3987" y="23183"/>
                  <a:pt x="4007" y="23455"/>
                  <a:pt x="3921" y="23631"/>
                </a:cubicBezTo>
                <a:lnTo>
                  <a:pt x="2214" y="27069"/>
                </a:lnTo>
                <a:cubicBezTo>
                  <a:pt x="2128" y="27248"/>
                  <a:pt x="2197" y="27473"/>
                  <a:pt x="2366" y="27569"/>
                </a:cubicBezTo>
                <a:lnTo>
                  <a:pt x="4218" y="28638"/>
                </a:lnTo>
                <a:cubicBezTo>
                  <a:pt x="4275" y="28672"/>
                  <a:pt x="4339" y="28688"/>
                  <a:pt x="4403" y="28688"/>
                </a:cubicBezTo>
                <a:cubicBezTo>
                  <a:pt x="4529" y="28688"/>
                  <a:pt x="4654" y="28627"/>
                  <a:pt x="4724" y="28517"/>
                </a:cubicBezTo>
                <a:lnTo>
                  <a:pt x="6848" y="25325"/>
                </a:lnTo>
                <a:cubicBezTo>
                  <a:pt x="6955" y="25163"/>
                  <a:pt x="7193" y="25048"/>
                  <a:pt x="7391" y="25048"/>
                </a:cubicBezTo>
                <a:cubicBezTo>
                  <a:pt x="7396" y="25048"/>
                  <a:pt x="7402" y="25048"/>
                  <a:pt x="7407" y="25048"/>
                </a:cubicBezTo>
                <a:cubicBezTo>
                  <a:pt x="7449" y="25049"/>
                  <a:pt x="7492" y="25050"/>
                  <a:pt x="7534" y="25050"/>
                </a:cubicBezTo>
                <a:cubicBezTo>
                  <a:pt x="7934" y="25050"/>
                  <a:pt x="8354" y="25004"/>
                  <a:pt x="8790" y="24907"/>
                </a:cubicBezTo>
                <a:cubicBezTo>
                  <a:pt x="8816" y="24902"/>
                  <a:pt x="8843" y="24899"/>
                  <a:pt x="8868" y="24899"/>
                </a:cubicBezTo>
                <a:cubicBezTo>
                  <a:pt x="9026" y="24899"/>
                  <a:pt x="9154" y="25007"/>
                  <a:pt x="9172" y="25176"/>
                </a:cubicBezTo>
                <a:lnTo>
                  <a:pt x="9455" y="27969"/>
                </a:lnTo>
                <a:cubicBezTo>
                  <a:pt x="9467" y="28108"/>
                  <a:pt x="9548" y="28188"/>
                  <a:pt x="9655" y="28188"/>
                </a:cubicBezTo>
                <a:cubicBezTo>
                  <a:pt x="9700" y="28188"/>
                  <a:pt x="9749" y="28174"/>
                  <a:pt x="9800" y="28145"/>
                </a:cubicBezTo>
                <a:lnTo>
                  <a:pt x="12672" y="26486"/>
                </a:lnTo>
                <a:cubicBezTo>
                  <a:pt x="12845" y="26390"/>
                  <a:pt x="12996" y="26149"/>
                  <a:pt x="13017" y="25952"/>
                </a:cubicBezTo>
                <a:lnTo>
                  <a:pt x="13303" y="22756"/>
                </a:lnTo>
                <a:cubicBezTo>
                  <a:pt x="13320" y="22556"/>
                  <a:pt x="13459" y="22290"/>
                  <a:pt x="13603" y="22156"/>
                </a:cubicBezTo>
                <a:cubicBezTo>
                  <a:pt x="14162" y="21642"/>
                  <a:pt x="14696" y="21076"/>
                  <a:pt x="15200" y="20469"/>
                </a:cubicBezTo>
                <a:cubicBezTo>
                  <a:pt x="15293" y="20353"/>
                  <a:pt x="15458" y="20283"/>
                  <a:pt x="15613" y="20283"/>
                </a:cubicBezTo>
                <a:cubicBezTo>
                  <a:pt x="15665" y="20283"/>
                  <a:pt x="15715" y="20291"/>
                  <a:pt x="15762" y="20307"/>
                </a:cubicBezTo>
                <a:lnTo>
                  <a:pt x="17606" y="20952"/>
                </a:lnTo>
                <a:cubicBezTo>
                  <a:pt x="17649" y="20967"/>
                  <a:pt x="17693" y="20974"/>
                  <a:pt x="17739" y="20974"/>
                </a:cubicBezTo>
                <a:cubicBezTo>
                  <a:pt x="17892" y="20974"/>
                  <a:pt x="18049" y="20892"/>
                  <a:pt x="18123" y="20759"/>
                </a:cubicBezTo>
                <a:lnTo>
                  <a:pt x="20237" y="17101"/>
                </a:lnTo>
                <a:cubicBezTo>
                  <a:pt x="20337" y="16928"/>
                  <a:pt x="20296" y="16687"/>
                  <a:pt x="20144" y="16556"/>
                </a:cubicBezTo>
                <a:lnTo>
                  <a:pt x="18665" y="15280"/>
                </a:lnTo>
                <a:cubicBezTo>
                  <a:pt x="18513" y="15153"/>
                  <a:pt x="18451" y="14898"/>
                  <a:pt x="18520" y="14711"/>
                </a:cubicBezTo>
                <a:cubicBezTo>
                  <a:pt x="18796" y="13973"/>
                  <a:pt x="19020" y="13229"/>
                  <a:pt x="19185" y="12484"/>
                </a:cubicBezTo>
                <a:cubicBezTo>
                  <a:pt x="19231" y="12291"/>
                  <a:pt x="19392" y="12043"/>
                  <a:pt x="19554" y="11929"/>
                </a:cubicBezTo>
                <a:lnTo>
                  <a:pt x="22178" y="10081"/>
                </a:lnTo>
                <a:cubicBezTo>
                  <a:pt x="22340" y="9966"/>
                  <a:pt x="22471" y="9715"/>
                  <a:pt x="22471" y="9515"/>
                </a:cubicBezTo>
                <a:lnTo>
                  <a:pt x="22471" y="6198"/>
                </a:lnTo>
                <a:cubicBezTo>
                  <a:pt x="22471" y="6050"/>
                  <a:pt x="22388" y="5958"/>
                  <a:pt x="22269" y="5958"/>
                </a:cubicBezTo>
                <a:cubicBezTo>
                  <a:pt x="22230" y="5958"/>
                  <a:pt x="22188" y="5968"/>
                  <a:pt x="22143" y="5988"/>
                </a:cubicBezTo>
                <a:lnTo>
                  <a:pt x="19589" y="7140"/>
                </a:lnTo>
                <a:cubicBezTo>
                  <a:pt x="19543" y="7161"/>
                  <a:pt x="19496" y="7170"/>
                  <a:pt x="19452" y="7170"/>
                </a:cubicBezTo>
                <a:cubicBezTo>
                  <a:pt x="19320" y="7170"/>
                  <a:pt x="19205" y="7084"/>
                  <a:pt x="19161" y="6943"/>
                </a:cubicBezTo>
                <a:cubicBezTo>
                  <a:pt x="19013" y="6474"/>
                  <a:pt x="18820" y="6050"/>
                  <a:pt x="18593" y="5674"/>
                </a:cubicBezTo>
                <a:cubicBezTo>
                  <a:pt x="18489" y="5505"/>
                  <a:pt x="18465" y="5233"/>
                  <a:pt x="18551" y="5053"/>
                </a:cubicBezTo>
                <a:lnTo>
                  <a:pt x="20258" y="1619"/>
                </a:lnTo>
                <a:cubicBezTo>
                  <a:pt x="20344" y="1440"/>
                  <a:pt x="20278" y="1215"/>
                  <a:pt x="20106" y="1119"/>
                </a:cubicBezTo>
                <a:lnTo>
                  <a:pt x="18254" y="50"/>
                </a:lnTo>
                <a:cubicBezTo>
                  <a:pt x="18197" y="16"/>
                  <a:pt x="18133" y="0"/>
                  <a:pt x="1806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a:off x="813550" y="2438808"/>
            <a:ext cx="862654" cy="804446"/>
          </a:xfrm>
          <a:custGeom>
            <a:rect b="b" l="l" r="r" t="t"/>
            <a:pathLst>
              <a:path extrusionOk="0" h="25540" w="27388">
                <a:moveTo>
                  <a:pt x="17514" y="1"/>
                </a:moveTo>
                <a:cubicBezTo>
                  <a:pt x="15883" y="1"/>
                  <a:pt x="14044" y="534"/>
                  <a:pt x="12096" y="1659"/>
                </a:cubicBezTo>
                <a:cubicBezTo>
                  <a:pt x="5728" y="5335"/>
                  <a:pt x="504" y="14017"/>
                  <a:pt x="0" y="21513"/>
                </a:cubicBezTo>
                <a:lnTo>
                  <a:pt x="6841" y="25540"/>
                </a:lnTo>
                <a:cubicBezTo>
                  <a:pt x="7348" y="18044"/>
                  <a:pt x="12569" y="9366"/>
                  <a:pt x="18933" y="5687"/>
                </a:cubicBezTo>
                <a:cubicBezTo>
                  <a:pt x="20520" y="4773"/>
                  <a:pt x="22033" y="4252"/>
                  <a:pt x="23422" y="4090"/>
                </a:cubicBezTo>
                <a:cubicBezTo>
                  <a:pt x="23743" y="4052"/>
                  <a:pt x="24058" y="4032"/>
                  <a:pt x="24365" y="4032"/>
                </a:cubicBezTo>
                <a:cubicBezTo>
                  <a:pt x="25480" y="4032"/>
                  <a:pt x="26498" y="4285"/>
                  <a:pt x="27388" y="4766"/>
                </a:cubicBezTo>
                <a:lnTo>
                  <a:pt x="20854" y="918"/>
                </a:lnTo>
                <a:lnTo>
                  <a:pt x="20596" y="763"/>
                </a:lnTo>
                <a:cubicBezTo>
                  <a:pt x="19694" y="262"/>
                  <a:pt x="18655" y="1"/>
                  <a:pt x="175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3616494" y="2197885"/>
            <a:ext cx="24348" cy="21796"/>
          </a:xfrm>
          <a:custGeom>
            <a:rect b="b" l="l" r="r" t="t"/>
            <a:pathLst>
              <a:path extrusionOk="0" h="692" w="773">
                <a:moveTo>
                  <a:pt x="463" y="1"/>
                </a:moveTo>
                <a:cubicBezTo>
                  <a:pt x="365" y="1"/>
                  <a:pt x="266" y="35"/>
                  <a:pt x="186" y="105"/>
                </a:cubicBezTo>
                <a:cubicBezTo>
                  <a:pt x="14" y="257"/>
                  <a:pt x="0" y="519"/>
                  <a:pt x="152" y="692"/>
                </a:cubicBezTo>
                <a:lnTo>
                  <a:pt x="772" y="140"/>
                </a:lnTo>
                <a:cubicBezTo>
                  <a:pt x="691" y="47"/>
                  <a:pt x="577" y="1"/>
                  <a:pt x="4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3620148" y="2211744"/>
            <a:ext cx="27214" cy="15875"/>
          </a:xfrm>
          <a:custGeom>
            <a:rect b="b" l="l" r="r" t="t"/>
            <a:pathLst>
              <a:path extrusionOk="0" h="504" w="864">
                <a:moveTo>
                  <a:pt x="408" y="1"/>
                </a:moveTo>
                <a:cubicBezTo>
                  <a:pt x="215" y="1"/>
                  <a:pt x="43" y="133"/>
                  <a:pt x="1" y="327"/>
                </a:cubicBezTo>
                <a:lnTo>
                  <a:pt x="815" y="503"/>
                </a:lnTo>
                <a:cubicBezTo>
                  <a:pt x="863" y="279"/>
                  <a:pt x="722" y="58"/>
                  <a:pt x="497" y="10"/>
                </a:cubicBezTo>
                <a:cubicBezTo>
                  <a:pt x="467" y="4"/>
                  <a:pt x="437"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a:off x="3324766" y="3684082"/>
            <a:ext cx="176732" cy="152700"/>
          </a:xfrm>
          <a:custGeom>
            <a:rect b="b" l="l" r="r" t="t"/>
            <a:pathLst>
              <a:path extrusionOk="0" h="4848" w="5611">
                <a:moveTo>
                  <a:pt x="5083" y="0"/>
                </a:moveTo>
                <a:cubicBezTo>
                  <a:pt x="5076" y="0"/>
                  <a:pt x="5068" y="1"/>
                  <a:pt x="5059" y="3"/>
                </a:cubicBezTo>
                <a:lnTo>
                  <a:pt x="5090" y="248"/>
                </a:lnTo>
                <a:cubicBezTo>
                  <a:pt x="4951" y="470"/>
                  <a:pt x="4446" y="593"/>
                  <a:pt x="3966" y="593"/>
                </a:cubicBezTo>
                <a:cubicBezTo>
                  <a:pt x="3685" y="593"/>
                  <a:pt x="3412" y="551"/>
                  <a:pt x="3225" y="461"/>
                </a:cubicBezTo>
                <a:cubicBezTo>
                  <a:pt x="3225" y="461"/>
                  <a:pt x="2345" y="1920"/>
                  <a:pt x="2028" y="2269"/>
                </a:cubicBezTo>
                <a:cubicBezTo>
                  <a:pt x="1538" y="2807"/>
                  <a:pt x="997" y="3234"/>
                  <a:pt x="418" y="3668"/>
                </a:cubicBezTo>
                <a:cubicBezTo>
                  <a:pt x="332" y="3734"/>
                  <a:pt x="239" y="3803"/>
                  <a:pt x="193" y="3899"/>
                </a:cubicBezTo>
                <a:cubicBezTo>
                  <a:pt x="118" y="4058"/>
                  <a:pt x="1" y="4448"/>
                  <a:pt x="718" y="4699"/>
                </a:cubicBezTo>
                <a:cubicBezTo>
                  <a:pt x="996" y="4797"/>
                  <a:pt x="1302" y="4848"/>
                  <a:pt x="1610" y="4848"/>
                </a:cubicBezTo>
                <a:cubicBezTo>
                  <a:pt x="2080" y="4848"/>
                  <a:pt x="2554" y="4731"/>
                  <a:pt x="2942" y="4489"/>
                </a:cubicBezTo>
                <a:cubicBezTo>
                  <a:pt x="3532" y="4117"/>
                  <a:pt x="3559" y="3348"/>
                  <a:pt x="4114" y="2910"/>
                </a:cubicBezTo>
                <a:cubicBezTo>
                  <a:pt x="4528" y="2582"/>
                  <a:pt x="5045" y="2500"/>
                  <a:pt x="5380" y="2075"/>
                </a:cubicBezTo>
                <a:cubicBezTo>
                  <a:pt x="5610" y="1779"/>
                  <a:pt x="5552" y="1386"/>
                  <a:pt x="5432" y="896"/>
                </a:cubicBezTo>
                <a:cubicBezTo>
                  <a:pt x="5303" y="391"/>
                  <a:pt x="5241" y="0"/>
                  <a:pt x="50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a:off x="3354846" y="3636143"/>
            <a:ext cx="131565" cy="165519"/>
          </a:xfrm>
          <a:custGeom>
            <a:rect b="b" l="l" r="r" t="t"/>
            <a:pathLst>
              <a:path extrusionOk="0" h="5255" w="4177">
                <a:moveTo>
                  <a:pt x="3925" y="1"/>
                </a:moveTo>
                <a:lnTo>
                  <a:pt x="2122" y="129"/>
                </a:lnTo>
                <a:cubicBezTo>
                  <a:pt x="2122" y="129"/>
                  <a:pt x="2222" y="1073"/>
                  <a:pt x="2263" y="1439"/>
                </a:cubicBezTo>
                <a:cubicBezTo>
                  <a:pt x="2300" y="1808"/>
                  <a:pt x="2173" y="2142"/>
                  <a:pt x="2001" y="2421"/>
                </a:cubicBezTo>
                <a:cubicBezTo>
                  <a:pt x="1714" y="2881"/>
                  <a:pt x="1277" y="3567"/>
                  <a:pt x="1073" y="3791"/>
                </a:cubicBezTo>
                <a:cubicBezTo>
                  <a:pt x="911" y="3966"/>
                  <a:pt x="742" y="4128"/>
                  <a:pt x="573" y="4283"/>
                </a:cubicBezTo>
                <a:lnTo>
                  <a:pt x="573" y="4291"/>
                </a:lnTo>
                <a:cubicBezTo>
                  <a:pt x="1" y="4873"/>
                  <a:pt x="21" y="4994"/>
                  <a:pt x="256" y="5149"/>
                </a:cubicBezTo>
                <a:cubicBezTo>
                  <a:pt x="355" y="5215"/>
                  <a:pt x="482" y="5255"/>
                  <a:pt x="637" y="5255"/>
                </a:cubicBezTo>
                <a:cubicBezTo>
                  <a:pt x="840" y="5255"/>
                  <a:pt x="1093" y="5186"/>
                  <a:pt x="1394" y="5018"/>
                </a:cubicBezTo>
                <a:cubicBezTo>
                  <a:pt x="1925" y="4718"/>
                  <a:pt x="2673" y="3538"/>
                  <a:pt x="3259" y="3032"/>
                </a:cubicBezTo>
                <a:cubicBezTo>
                  <a:pt x="3845" y="2529"/>
                  <a:pt x="4176" y="2170"/>
                  <a:pt x="4135" y="1770"/>
                </a:cubicBezTo>
                <a:lnTo>
                  <a:pt x="3925"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a:off x="3505214" y="3751990"/>
            <a:ext cx="174276" cy="155346"/>
          </a:xfrm>
          <a:custGeom>
            <a:rect b="b" l="l" r="r" t="t"/>
            <a:pathLst>
              <a:path extrusionOk="0" h="4932" w="5533">
                <a:moveTo>
                  <a:pt x="5070" y="0"/>
                </a:moveTo>
                <a:cubicBezTo>
                  <a:pt x="5066" y="0"/>
                  <a:pt x="5061" y="1"/>
                  <a:pt x="5057" y="2"/>
                </a:cubicBezTo>
                <a:lnTo>
                  <a:pt x="5057" y="209"/>
                </a:lnTo>
                <a:cubicBezTo>
                  <a:pt x="4919" y="364"/>
                  <a:pt x="4540" y="512"/>
                  <a:pt x="4109" y="530"/>
                </a:cubicBezTo>
                <a:cubicBezTo>
                  <a:pt x="4089" y="531"/>
                  <a:pt x="4067" y="531"/>
                  <a:pt x="4043" y="531"/>
                </a:cubicBezTo>
                <a:cubicBezTo>
                  <a:pt x="3738" y="531"/>
                  <a:pt x="3158" y="470"/>
                  <a:pt x="3161" y="274"/>
                </a:cubicBezTo>
                <a:lnTo>
                  <a:pt x="3161" y="2"/>
                </a:lnTo>
                <a:cubicBezTo>
                  <a:pt x="3054" y="323"/>
                  <a:pt x="2558" y="1692"/>
                  <a:pt x="1805" y="2378"/>
                </a:cubicBezTo>
                <a:cubicBezTo>
                  <a:pt x="1205" y="2922"/>
                  <a:pt x="392" y="3554"/>
                  <a:pt x="182" y="4160"/>
                </a:cubicBezTo>
                <a:cubicBezTo>
                  <a:pt x="1" y="4696"/>
                  <a:pt x="937" y="4932"/>
                  <a:pt x="1569" y="4932"/>
                </a:cubicBezTo>
                <a:cubicBezTo>
                  <a:pt x="1685" y="4932"/>
                  <a:pt x="1791" y="4924"/>
                  <a:pt x="1878" y="4908"/>
                </a:cubicBezTo>
                <a:cubicBezTo>
                  <a:pt x="2526" y="4792"/>
                  <a:pt x="3368" y="4426"/>
                  <a:pt x="3826" y="3864"/>
                </a:cubicBezTo>
                <a:cubicBezTo>
                  <a:pt x="4146" y="3468"/>
                  <a:pt x="4350" y="2998"/>
                  <a:pt x="4581" y="2688"/>
                </a:cubicBezTo>
                <a:cubicBezTo>
                  <a:pt x="4808" y="2378"/>
                  <a:pt x="5340" y="2029"/>
                  <a:pt x="5464" y="1671"/>
                </a:cubicBezTo>
                <a:cubicBezTo>
                  <a:pt x="5533" y="1474"/>
                  <a:pt x="5450" y="1040"/>
                  <a:pt x="5354" y="675"/>
                </a:cubicBezTo>
                <a:cubicBezTo>
                  <a:pt x="5271" y="353"/>
                  <a:pt x="5178" y="0"/>
                  <a:pt x="5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a:off x="3532522" y="3703043"/>
            <a:ext cx="131975" cy="160763"/>
          </a:xfrm>
          <a:custGeom>
            <a:rect b="b" l="l" r="r" t="t"/>
            <a:pathLst>
              <a:path extrusionOk="0" h="5104" w="4190">
                <a:moveTo>
                  <a:pt x="2294" y="1"/>
                </a:moveTo>
                <a:lnTo>
                  <a:pt x="2294" y="1083"/>
                </a:lnTo>
                <a:cubicBezTo>
                  <a:pt x="2294" y="1425"/>
                  <a:pt x="2224" y="1766"/>
                  <a:pt x="2094" y="2081"/>
                </a:cubicBezTo>
                <a:cubicBezTo>
                  <a:pt x="1863" y="2635"/>
                  <a:pt x="1463" y="3449"/>
                  <a:pt x="938" y="3928"/>
                </a:cubicBezTo>
                <a:cubicBezTo>
                  <a:pt x="770" y="4083"/>
                  <a:pt x="583" y="4245"/>
                  <a:pt x="397" y="4411"/>
                </a:cubicBezTo>
                <a:cubicBezTo>
                  <a:pt x="0" y="4873"/>
                  <a:pt x="208" y="5104"/>
                  <a:pt x="722" y="5104"/>
                </a:cubicBezTo>
                <a:cubicBezTo>
                  <a:pt x="810" y="5104"/>
                  <a:pt x="907" y="5097"/>
                  <a:pt x="1011" y="5084"/>
                </a:cubicBezTo>
                <a:cubicBezTo>
                  <a:pt x="1763" y="4980"/>
                  <a:pt x="2394" y="4398"/>
                  <a:pt x="2725" y="3938"/>
                </a:cubicBezTo>
                <a:cubicBezTo>
                  <a:pt x="3217" y="3256"/>
                  <a:pt x="4090" y="2208"/>
                  <a:pt x="4180" y="1815"/>
                </a:cubicBezTo>
                <a:lnTo>
                  <a:pt x="4190" y="1807"/>
                </a:lnTo>
                <a:lnTo>
                  <a:pt x="4190" y="1763"/>
                </a:lnTo>
                <a:lnTo>
                  <a:pt x="419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a:off x="3346940" y="2817404"/>
            <a:ext cx="351985" cy="901773"/>
          </a:xfrm>
          <a:custGeom>
            <a:rect b="b" l="l" r="r" t="t"/>
            <a:pathLst>
              <a:path extrusionOk="0" h="28630" w="11175">
                <a:moveTo>
                  <a:pt x="1300" y="1"/>
                </a:moveTo>
                <a:cubicBezTo>
                  <a:pt x="1300" y="1"/>
                  <a:pt x="0" y="13972"/>
                  <a:pt x="100" y="15109"/>
                </a:cubicBezTo>
                <a:cubicBezTo>
                  <a:pt x="269" y="17016"/>
                  <a:pt x="2373" y="26585"/>
                  <a:pt x="2373" y="26585"/>
                </a:cubicBezTo>
                <a:cubicBezTo>
                  <a:pt x="2567" y="26613"/>
                  <a:pt x="2746" y="26625"/>
                  <a:pt x="2911" y="26625"/>
                </a:cubicBezTo>
                <a:cubicBezTo>
                  <a:pt x="3801" y="26625"/>
                  <a:pt x="4262" y="26274"/>
                  <a:pt x="4262" y="26274"/>
                </a:cubicBezTo>
                <a:cubicBezTo>
                  <a:pt x="4262" y="26274"/>
                  <a:pt x="4424" y="19413"/>
                  <a:pt x="4273" y="17827"/>
                </a:cubicBezTo>
                <a:cubicBezTo>
                  <a:pt x="4176" y="16823"/>
                  <a:pt x="3555" y="15469"/>
                  <a:pt x="3555" y="15469"/>
                </a:cubicBezTo>
                <a:lnTo>
                  <a:pt x="5172" y="7603"/>
                </a:lnTo>
                <a:cubicBezTo>
                  <a:pt x="5172" y="7603"/>
                  <a:pt x="5741" y="13131"/>
                  <a:pt x="6038" y="15482"/>
                </a:cubicBezTo>
                <a:cubicBezTo>
                  <a:pt x="6379" y="18179"/>
                  <a:pt x="8186" y="28426"/>
                  <a:pt x="8186" y="28426"/>
                </a:cubicBezTo>
                <a:cubicBezTo>
                  <a:pt x="8500" y="28577"/>
                  <a:pt x="8799" y="28630"/>
                  <a:pt x="9064" y="28630"/>
                </a:cubicBezTo>
                <a:cubicBezTo>
                  <a:pt x="9675" y="28630"/>
                  <a:pt x="10102" y="28350"/>
                  <a:pt x="10102" y="28350"/>
                </a:cubicBezTo>
                <a:cubicBezTo>
                  <a:pt x="10102" y="28350"/>
                  <a:pt x="10775" y="21543"/>
                  <a:pt x="10513" y="18833"/>
                </a:cubicBezTo>
                <a:cubicBezTo>
                  <a:pt x="10293" y="16540"/>
                  <a:pt x="9696" y="15517"/>
                  <a:pt x="9651" y="14996"/>
                </a:cubicBezTo>
                <a:cubicBezTo>
                  <a:pt x="9651" y="14996"/>
                  <a:pt x="11175" y="3680"/>
                  <a:pt x="9706" y="470"/>
                </a:cubicBezTo>
                <a:lnTo>
                  <a:pt x="130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a:off x="3402312" y="2933849"/>
            <a:ext cx="107564" cy="341338"/>
          </a:xfrm>
          <a:custGeom>
            <a:rect b="b" l="l" r="r" t="t"/>
            <a:pathLst>
              <a:path extrusionOk="0" h="10837" w="3415">
                <a:moveTo>
                  <a:pt x="1" y="0"/>
                </a:moveTo>
                <a:cubicBezTo>
                  <a:pt x="1" y="0"/>
                  <a:pt x="963" y="1196"/>
                  <a:pt x="2390" y="1586"/>
                </a:cubicBezTo>
                <a:lnTo>
                  <a:pt x="2924" y="3885"/>
                </a:lnTo>
                <a:lnTo>
                  <a:pt x="1987" y="10837"/>
                </a:lnTo>
                <a:lnTo>
                  <a:pt x="3414" y="3906"/>
                </a:lnTo>
                <a:lnTo>
                  <a:pt x="2935" y="1279"/>
                </a:lnTo>
                <a:cubicBezTo>
                  <a:pt x="2935" y="1279"/>
                  <a:pt x="917" y="86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3623329" y="2671100"/>
            <a:ext cx="106997" cy="154810"/>
          </a:xfrm>
          <a:custGeom>
            <a:rect b="b" l="l" r="r" t="t"/>
            <a:pathLst>
              <a:path extrusionOk="0" h="4915" w="3397">
                <a:moveTo>
                  <a:pt x="2645" y="1"/>
                </a:moveTo>
                <a:lnTo>
                  <a:pt x="0" y="812"/>
                </a:lnTo>
                <a:lnTo>
                  <a:pt x="473" y="3125"/>
                </a:lnTo>
                <a:lnTo>
                  <a:pt x="2700" y="4914"/>
                </a:lnTo>
                <a:cubicBezTo>
                  <a:pt x="3396" y="4773"/>
                  <a:pt x="3342" y="3928"/>
                  <a:pt x="3328" y="3718"/>
                </a:cubicBezTo>
                <a:cubicBezTo>
                  <a:pt x="3310" y="3508"/>
                  <a:pt x="2917" y="1259"/>
                  <a:pt x="264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3286024" y="2638846"/>
            <a:ext cx="117297" cy="124730"/>
          </a:xfrm>
          <a:custGeom>
            <a:rect b="b" l="l" r="r" t="t"/>
            <a:pathLst>
              <a:path extrusionOk="0" h="3960" w="3724">
                <a:moveTo>
                  <a:pt x="1248" y="1"/>
                </a:moveTo>
                <a:lnTo>
                  <a:pt x="0" y="2294"/>
                </a:lnTo>
                <a:lnTo>
                  <a:pt x="1945" y="3959"/>
                </a:lnTo>
                <a:lnTo>
                  <a:pt x="3724" y="1136"/>
                </a:lnTo>
                <a:lnTo>
                  <a:pt x="124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3315191" y="2478022"/>
            <a:ext cx="157865" cy="218278"/>
          </a:xfrm>
          <a:custGeom>
            <a:rect b="b" l="l" r="r" t="t"/>
            <a:pathLst>
              <a:path extrusionOk="0" h="6930" w="5012">
                <a:moveTo>
                  <a:pt x="5012" y="0"/>
                </a:moveTo>
                <a:lnTo>
                  <a:pt x="5012" y="0"/>
                </a:lnTo>
                <a:cubicBezTo>
                  <a:pt x="3774" y="14"/>
                  <a:pt x="2408" y="466"/>
                  <a:pt x="1939" y="1434"/>
                </a:cubicBezTo>
                <a:cubicBezTo>
                  <a:pt x="1470" y="2407"/>
                  <a:pt x="1" y="5435"/>
                  <a:pt x="1" y="5435"/>
                </a:cubicBezTo>
                <a:cubicBezTo>
                  <a:pt x="1" y="5435"/>
                  <a:pt x="1024" y="6930"/>
                  <a:pt x="2659" y="6930"/>
                </a:cubicBezTo>
                <a:cubicBezTo>
                  <a:pt x="2717" y="6930"/>
                  <a:pt x="2776" y="6928"/>
                  <a:pt x="2835" y="6924"/>
                </a:cubicBezTo>
                <a:lnTo>
                  <a:pt x="50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3376359" y="2478022"/>
            <a:ext cx="284485" cy="386222"/>
          </a:xfrm>
          <a:custGeom>
            <a:rect b="b" l="l" r="r" t="t"/>
            <a:pathLst>
              <a:path extrusionOk="0" h="12262" w="9032">
                <a:moveTo>
                  <a:pt x="3248" y="0"/>
                </a:moveTo>
                <a:cubicBezTo>
                  <a:pt x="1552" y="0"/>
                  <a:pt x="700" y="1679"/>
                  <a:pt x="249" y="3466"/>
                </a:cubicBezTo>
                <a:cubicBezTo>
                  <a:pt x="0" y="4428"/>
                  <a:pt x="218" y="6186"/>
                  <a:pt x="301" y="7744"/>
                </a:cubicBezTo>
                <a:cubicBezTo>
                  <a:pt x="380" y="9207"/>
                  <a:pt x="325" y="10489"/>
                  <a:pt x="366" y="10776"/>
                </a:cubicBezTo>
                <a:cubicBezTo>
                  <a:pt x="966" y="11587"/>
                  <a:pt x="2708" y="12261"/>
                  <a:pt x="4720" y="12261"/>
                </a:cubicBezTo>
                <a:cubicBezTo>
                  <a:pt x="6036" y="12261"/>
                  <a:pt x="7467" y="11973"/>
                  <a:pt x="8772" y="11245"/>
                </a:cubicBezTo>
                <a:cubicBezTo>
                  <a:pt x="8055" y="9841"/>
                  <a:pt x="7441" y="8352"/>
                  <a:pt x="7441" y="8352"/>
                </a:cubicBezTo>
                <a:lnTo>
                  <a:pt x="8755" y="4552"/>
                </a:lnTo>
                <a:cubicBezTo>
                  <a:pt x="9031" y="3759"/>
                  <a:pt x="9024" y="2879"/>
                  <a:pt x="8665" y="2125"/>
                </a:cubicBezTo>
                <a:cubicBezTo>
                  <a:pt x="8193" y="1128"/>
                  <a:pt x="7300" y="359"/>
                  <a:pt x="6176" y="86"/>
                </a:cubicBezTo>
                <a:lnTo>
                  <a:pt x="32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3586414" y="2480730"/>
            <a:ext cx="128825" cy="245051"/>
          </a:xfrm>
          <a:custGeom>
            <a:rect b="b" l="l" r="r" t="t"/>
            <a:pathLst>
              <a:path extrusionOk="0" h="7780" w="4090">
                <a:moveTo>
                  <a:pt x="0" y="0"/>
                </a:moveTo>
                <a:lnTo>
                  <a:pt x="717" y="5724"/>
                </a:lnTo>
                <a:lnTo>
                  <a:pt x="1300" y="7779"/>
                </a:lnTo>
                <a:cubicBezTo>
                  <a:pt x="1306" y="7779"/>
                  <a:pt x="1312" y="7779"/>
                  <a:pt x="1319" y="7779"/>
                </a:cubicBezTo>
                <a:cubicBezTo>
                  <a:pt x="3172" y="7779"/>
                  <a:pt x="4089" y="6714"/>
                  <a:pt x="4089" y="6714"/>
                </a:cubicBezTo>
                <a:cubicBezTo>
                  <a:pt x="4089" y="6714"/>
                  <a:pt x="3924" y="5772"/>
                  <a:pt x="3344" y="3062"/>
                </a:cubicBezTo>
                <a:cubicBezTo>
                  <a:pt x="2776" y="387"/>
                  <a:pt x="1124" y="159"/>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3612588" y="2720613"/>
            <a:ext cx="5229" cy="15024"/>
          </a:xfrm>
          <a:custGeom>
            <a:rect b="b" l="l" r="r" t="t"/>
            <a:pathLst>
              <a:path extrusionOk="0" h="477" w="166">
                <a:moveTo>
                  <a:pt x="166" y="1"/>
                </a:moveTo>
                <a:lnTo>
                  <a:pt x="0" y="477"/>
                </a:lnTo>
                <a:lnTo>
                  <a:pt x="0" y="477"/>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3602352" y="2638846"/>
            <a:ext cx="19938" cy="96792"/>
          </a:xfrm>
          <a:custGeom>
            <a:rect b="b" l="l" r="r" t="t"/>
            <a:pathLst>
              <a:path extrusionOk="0" h="3073" w="633">
                <a:moveTo>
                  <a:pt x="21" y="1"/>
                </a:moveTo>
                <a:cubicBezTo>
                  <a:pt x="21" y="1"/>
                  <a:pt x="1" y="1712"/>
                  <a:pt x="325" y="3073"/>
                </a:cubicBezTo>
                <a:lnTo>
                  <a:pt x="491" y="2597"/>
                </a:lnTo>
                <a:lnTo>
                  <a:pt x="632" y="2191"/>
                </a:lnTo>
                <a:cubicBezTo>
                  <a:pt x="632" y="2191"/>
                  <a:pt x="252" y="983"/>
                  <a:pt x="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3404706" y="2241918"/>
            <a:ext cx="217585" cy="299730"/>
          </a:xfrm>
          <a:custGeom>
            <a:rect b="b" l="l" r="r" t="t"/>
            <a:pathLst>
              <a:path extrusionOk="0" h="9516" w="6908">
                <a:moveTo>
                  <a:pt x="997" y="1"/>
                </a:moveTo>
                <a:cubicBezTo>
                  <a:pt x="552" y="262"/>
                  <a:pt x="1" y="1383"/>
                  <a:pt x="55" y="3734"/>
                </a:cubicBezTo>
                <a:cubicBezTo>
                  <a:pt x="101" y="5724"/>
                  <a:pt x="749" y="6217"/>
                  <a:pt x="1073" y="6358"/>
                </a:cubicBezTo>
                <a:cubicBezTo>
                  <a:pt x="1195" y="6412"/>
                  <a:pt x="1361" y="6433"/>
                  <a:pt x="1552" y="6433"/>
                </a:cubicBezTo>
                <a:cubicBezTo>
                  <a:pt x="1866" y="6433"/>
                  <a:pt x="2250" y="6376"/>
                  <a:pt x="2628" y="6314"/>
                </a:cubicBezTo>
                <a:lnTo>
                  <a:pt x="2628" y="7507"/>
                </a:lnTo>
                <a:cubicBezTo>
                  <a:pt x="2628" y="7507"/>
                  <a:pt x="1786" y="8483"/>
                  <a:pt x="1842" y="9031"/>
                </a:cubicBezTo>
                <a:cubicBezTo>
                  <a:pt x="1871" y="9339"/>
                  <a:pt x="2251" y="9516"/>
                  <a:pt x="2718" y="9516"/>
                </a:cubicBezTo>
                <a:cubicBezTo>
                  <a:pt x="3081" y="9516"/>
                  <a:pt x="3496" y="9409"/>
                  <a:pt x="3838" y="9175"/>
                </a:cubicBezTo>
                <a:cubicBezTo>
                  <a:pt x="4624" y="8637"/>
                  <a:pt x="5131" y="7824"/>
                  <a:pt x="5131" y="7824"/>
                </a:cubicBezTo>
                <a:lnTo>
                  <a:pt x="5131" y="4934"/>
                </a:lnTo>
                <a:cubicBezTo>
                  <a:pt x="5131" y="4934"/>
                  <a:pt x="5339" y="5212"/>
                  <a:pt x="5700" y="5212"/>
                </a:cubicBezTo>
                <a:cubicBezTo>
                  <a:pt x="5846" y="5212"/>
                  <a:pt x="6017" y="5166"/>
                  <a:pt x="6210" y="5038"/>
                </a:cubicBezTo>
                <a:cubicBezTo>
                  <a:pt x="6882" y="4593"/>
                  <a:pt x="6907" y="3489"/>
                  <a:pt x="6517" y="3093"/>
                </a:cubicBezTo>
                <a:cubicBezTo>
                  <a:pt x="6363" y="2936"/>
                  <a:pt x="6139" y="2861"/>
                  <a:pt x="5914" y="2861"/>
                </a:cubicBezTo>
                <a:cubicBezTo>
                  <a:pt x="5570" y="2861"/>
                  <a:pt x="5225" y="3038"/>
                  <a:pt x="5131" y="3369"/>
                </a:cubicBezTo>
                <a:cubicBezTo>
                  <a:pt x="5131" y="3369"/>
                  <a:pt x="5124" y="3370"/>
                  <a:pt x="5109" y="3370"/>
                </a:cubicBezTo>
                <a:cubicBezTo>
                  <a:pt x="4958" y="3370"/>
                  <a:pt x="4046" y="3341"/>
                  <a:pt x="2869" y="2697"/>
                </a:cubicBezTo>
                <a:cubicBezTo>
                  <a:pt x="1580" y="1987"/>
                  <a:pt x="1083" y="773"/>
                  <a:pt x="99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3476300" y="2335969"/>
            <a:ext cx="16190" cy="16316"/>
          </a:xfrm>
          <a:custGeom>
            <a:rect b="b" l="l" r="r" t="t"/>
            <a:pathLst>
              <a:path extrusionOk="0" h="518" w="514">
                <a:moveTo>
                  <a:pt x="257" y="0"/>
                </a:moveTo>
                <a:cubicBezTo>
                  <a:pt x="124" y="0"/>
                  <a:pt x="13" y="108"/>
                  <a:pt x="7" y="249"/>
                </a:cubicBezTo>
                <a:cubicBezTo>
                  <a:pt x="0" y="390"/>
                  <a:pt x="103" y="514"/>
                  <a:pt x="244" y="518"/>
                </a:cubicBezTo>
                <a:cubicBezTo>
                  <a:pt x="248" y="518"/>
                  <a:pt x="252" y="518"/>
                  <a:pt x="256" y="518"/>
                </a:cubicBezTo>
                <a:cubicBezTo>
                  <a:pt x="389" y="518"/>
                  <a:pt x="500" y="410"/>
                  <a:pt x="506" y="273"/>
                </a:cubicBezTo>
                <a:cubicBezTo>
                  <a:pt x="513" y="128"/>
                  <a:pt x="406" y="7"/>
                  <a:pt x="269" y="0"/>
                </a:cubicBezTo>
                <a:cubicBezTo>
                  <a:pt x="265" y="0"/>
                  <a:pt x="261" y="0"/>
                  <a:pt x="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3456078" y="2396916"/>
            <a:ext cx="19780" cy="12914"/>
          </a:xfrm>
          <a:custGeom>
            <a:rect b="b" l="l" r="r" t="t"/>
            <a:pathLst>
              <a:path extrusionOk="0" h="410" w="628">
                <a:moveTo>
                  <a:pt x="580" y="0"/>
                </a:moveTo>
                <a:lnTo>
                  <a:pt x="1" y="186"/>
                </a:lnTo>
                <a:cubicBezTo>
                  <a:pt x="40" y="322"/>
                  <a:pt x="161" y="409"/>
                  <a:pt x="291" y="409"/>
                </a:cubicBezTo>
                <a:cubicBezTo>
                  <a:pt x="319" y="409"/>
                  <a:pt x="348" y="405"/>
                  <a:pt x="376" y="396"/>
                </a:cubicBezTo>
                <a:cubicBezTo>
                  <a:pt x="539" y="344"/>
                  <a:pt x="628" y="169"/>
                  <a:pt x="58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3408927" y="2304094"/>
            <a:ext cx="18836" cy="15497"/>
          </a:xfrm>
          <a:custGeom>
            <a:rect b="b" l="l" r="r" t="t"/>
            <a:pathLst>
              <a:path extrusionOk="0" h="492" w="598">
                <a:moveTo>
                  <a:pt x="347" y="1"/>
                </a:moveTo>
                <a:cubicBezTo>
                  <a:pt x="289" y="1"/>
                  <a:pt x="230" y="18"/>
                  <a:pt x="177" y="54"/>
                </a:cubicBezTo>
                <a:cubicBezTo>
                  <a:pt x="39" y="150"/>
                  <a:pt x="1" y="347"/>
                  <a:pt x="91" y="492"/>
                </a:cubicBezTo>
                <a:lnTo>
                  <a:pt x="597" y="140"/>
                </a:lnTo>
                <a:cubicBezTo>
                  <a:pt x="539" y="49"/>
                  <a:pt x="445" y="1"/>
                  <a:pt x="3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3415226" y="2330205"/>
            <a:ext cx="16221" cy="16442"/>
          </a:xfrm>
          <a:custGeom>
            <a:rect b="b" l="l" r="r" t="t"/>
            <a:pathLst>
              <a:path extrusionOk="0" h="522" w="515">
                <a:moveTo>
                  <a:pt x="261" y="0"/>
                </a:moveTo>
                <a:cubicBezTo>
                  <a:pt x="125" y="0"/>
                  <a:pt x="15" y="111"/>
                  <a:pt x="8" y="249"/>
                </a:cubicBezTo>
                <a:cubicBezTo>
                  <a:pt x="1" y="394"/>
                  <a:pt x="108" y="514"/>
                  <a:pt x="246" y="521"/>
                </a:cubicBezTo>
                <a:cubicBezTo>
                  <a:pt x="250" y="521"/>
                  <a:pt x="255" y="521"/>
                  <a:pt x="259" y="521"/>
                </a:cubicBezTo>
                <a:cubicBezTo>
                  <a:pt x="391" y="521"/>
                  <a:pt x="501" y="413"/>
                  <a:pt x="507" y="273"/>
                </a:cubicBezTo>
                <a:cubicBezTo>
                  <a:pt x="515" y="128"/>
                  <a:pt x="411" y="8"/>
                  <a:pt x="273" y="0"/>
                </a:cubicBezTo>
                <a:cubicBezTo>
                  <a:pt x="269" y="0"/>
                  <a:pt x="265" y="0"/>
                  <a:pt x="2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3426408" y="2333575"/>
            <a:ext cx="26332" cy="47498"/>
          </a:xfrm>
          <a:custGeom>
            <a:rect b="b" l="l" r="r" t="t"/>
            <a:pathLst>
              <a:path extrusionOk="0" h="1508" w="836">
                <a:moveTo>
                  <a:pt x="835" y="0"/>
                </a:moveTo>
                <a:lnTo>
                  <a:pt x="1" y="1262"/>
                </a:lnTo>
                <a:lnTo>
                  <a:pt x="794" y="1507"/>
                </a:lnTo>
                <a:lnTo>
                  <a:pt x="835"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3487481" y="2409799"/>
            <a:ext cx="68098" cy="43498"/>
          </a:xfrm>
          <a:custGeom>
            <a:rect b="b" l="l" r="r" t="t"/>
            <a:pathLst>
              <a:path extrusionOk="0" h="1381" w="2162">
                <a:moveTo>
                  <a:pt x="2162" y="1"/>
                </a:moveTo>
                <a:lnTo>
                  <a:pt x="2162" y="1"/>
                </a:lnTo>
                <a:cubicBezTo>
                  <a:pt x="1958" y="522"/>
                  <a:pt x="641" y="898"/>
                  <a:pt x="0" y="984"/>
                </a:cubicBezTo>
                <a:lnTo>
                  <a:pt x="0" y="1380"/>
                </a:lnTo>
                <a:cubicBezTo>
                  <a:pt x="0" y="1380"/>
                  <a:pt x="1307" y="1001"/>
                  <a:pt x="1700" y="663"/>
                </a:cubicBezTo>
                <a:cubicBezTo>
                  <a:pt x="2096" y="328"/>
                  <a:pt x="2161" y="1"/>
                  <a:pt x="216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3157295" y="2634405"/>
            <a:ext cx="296643" cy="344520"/>
          </a:xfrm>
          <a:custGeom>
            <a:rect b="b" l="l" r="r" t="t"/>
            <a:pathLst>
              <a:path extrusionOk="0" h="10938" w="9418">
                <a:moveTo>
                  <a:pt x="1" y="0"/>
                </a:moveTo>
                <a:lnTo>
                  <a:pt x="2507" y="8931"/>
                </a:lnTo>
                <a:lnTo>
                  <a:pt x="9417" y="10938"/>
                </a:lnTo>
                <a:lnTo>
                  <a:pt x="7273" y="1918"/>
                </a:lnTo>
                <a:lnTo>
                  <a:pt x="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3212573" y="2822507"/>
            <a:ext cx="44663" cy="20725"/>
          </a:xfrm>
          <a:custGeom>
            <a:rect b="b" l="l" r="r" t="t"/>
            <a:pathLst>
              <a:path extrusionOk="0" h="658" w="1418">
                <a:moveTo>
                  <a:pt x="1418" y="1"/>
                </a:moveTo>
                <a:lnTo>
                  <a:pt x="1" y="283"/>
                </a:lnTo>
                <a:lnTo>
                  <a:pt x="104" y="655"/>
                </a:lnTo>
                <a:cubicBezTo>
                  <a:pt x="137" y="657"/>
                  <a:pt x="169" y="658"/>
                  <a:pt x="200" y="658"/>
                </a:cubicBezTo>
                <a:cubicBezTo>
                  <a:pt x="983" y="658"/>
                  <a:pt x="1352" y="177"/>
                  <a:pt x="14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3308387" y="2831389"/>
            <a:ext cx="118809" cy="36474"/>
          </a:xfrm>
          <a:custGeom>
            <a:rect b="b" l="l" r="r" t="t"/>
            <a:pathLst>
              <a:path extrusionOk="0" h="1158" w="3772">
                <a:moveTo>
                  <a:pt x="0" y="1"/>
                </a:moveTo>
                <a:lnTo>
                  <a:pt x="0" y="1"/>
                </a:lnTo>
                <a:cubicBezTo>
                  <a:pt x="31" y="239"/>
                  <a:pt x="524" y="688"/>
                  <a:pt x="1362" y="963"/>
                </a:cubicBezTo>
                <a:cubicBezTo>
                  <a:pt x="1828" y="1118"/>
                  <a:pt x="2414" y="1158"/>
                  <a:pt x="2892" y="1158"/>
                </a:cubicBezTo>
                <a:cubicBezTo>
                  <a:pt x="3391" y="1158"/>
                  <a:pt x="3772" y="1115"/>
                  <a:pt x="3772" y="1115"/>
                </a:cubicBezTo>
                <a:lnTo>
                  <a:pt x="3641" y="667"/>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3221959" y="2663068"/>
            <a:ext cx="100036" cy="37828"/>
          </a:xfrm>
          <a:custGeom>
            <a:rect b="b" l="l" r="r" t="t"/>
            <a:pathLst>
              <a:path extrusionOk="0" h="1201" w="3176">
                <a:moveTo>
                  <a:pt x="290" y="1"/>
                </a:moveTo>
                <a:cubicBezTo>
                  <a:pt x="106" y="1"/>
                  <a:pt x="1" y="41"/>
                  <a:pt x="17" y="122"/>
                </a:cubicBezTo>
                <a:cubicBezTo>
                  <a:pt x="51" y="273"/>
                  <a:pt x="79" y="397"/>
                  <a:pt x="79" y="397"/>
                </a:cubicBezTo>
                <a:lnTo>
                  <a:pt x="3175" y="1201"/>
                </a:lnTo>
                <a:lnTo>
                  <a:pt x="3113" y="925"/>
                </a:lnTo>
                <a:cubicBezTo>
                  <a:pt x="3082" y="770"/>
                  <a:pt x="2599" y="529"/>
                  <a:pt x="2041" y="384"/>
                </a:cubicBezTo>
                <a:lnTo>
                  <a:pt x="972" y="108"/>
                </a:lnTo>
                <a:cubicBezTo>
                  <a:pt x="700" y="36"/>
                  <a:pt x="461" y="1"/>
                  <a:pt x="2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3208069" y="2630878"/>
            <a:ext cx="119691" cy="48412"/>
          </a:xfrm>
          <a:custGeom>
            <a:rect b="b" l="l" r="r" t="t"/>
            <a:pathLst>
              <a:path extrusionOk="0" h="1537" w="3800">
                <a:moveTo>
                  <a:pt x="1290" y="0"/>
                </a:moveTo>
                <a:cubicBezTo>
                  <a:pt x="733" y="0"/>
                  <a:pt x="823" y="437"/>
                  <a:pt x="823" y="437"/>
                </a:cubicBezTo>
                <a:lnTo>
                  <a:pt x="399" y="319"/>
                </a:lnTo>
                <a:cubicBezTo>
                  <a:pt x="310" y="295"/>
                  <a:pt x="230" y="283"/>
                  <a:pt x="166" y="283"/>
                </a:cubicBezTo>
                <a:cubicBezTo>
                  <a:pt x="62" y="283"/>
                  <a:pt x="0" y="315"/>
                  <a:pt x="13" y="375"/>
                </a:cubicBezTo>
                <a:cubicBezTo>
                  <a:pt x="37" y="471"/>
                  <a:pt x="55" y="550"/>
                  <a:pt x="55" y="550"/>
                </a:cubicBezTo>
                <a:lnTo>
                  <a:pt x="3799" y="1537"/>
                </a:lnTo>
                <a:lnTo>
                  <a:pt x="3747" y="1365"/>
                </a:lnTo>
                <a:cubicBezTo>
                  <a:pt x="3716" y="1271"/>
                  <a:pt x="3489" y="1137"/>
                  <a:pt x="3241" y="1064"/>
                </a:cubicBezTo>
                <a:cubicBezTo>
                  <a:pt x="2988" y="992"/>
                  <a:pt x="2785" y="937"/>
                  <a:pt x="2785" y="937"/>
                </a:cubicBezTo>
                <a:cubicBezTo>
                  <a:pt x="2785" y="937"/>
                  <a:pt x="2582" y="254"/>
                  <a:pt x="1640" y="44"/>
                </a:cubicBezTo>
                <a:cubicBezTo>
                  <a:pt x="1502" y="13"/>
                  <a:pt x="1386" y="0"/>
                  <a:pt x="129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3221266" y="2648422"/>
            <a:ext cx="81925" cy="43687"/>
          </a:xfrm>
          <a:custGeom>
            <a:rect b="b" l="l" r="r" t="t"/>
            <a:pathLst>
              <a:path extrusionOk="0" h="1387" w="2601">
                <a:moveTo>
                  <a:pt x="1" y="1"/>
                </a:moveTo>
                <a:lnTo>
                  <a:pt x="111" y="117"/>
                </a:lnTo>
                <a:cubicBezTo>
                  <a:pt x="456" y="200"/>
                  <a:pt x="597" y="245"/>
                  <a:pt x="649" y="480"/>
                </a:cubicBezTo>
                <a:cubicBezTo>
                  <a:pt x="707" y="752"/>
                  <a:pt x="732" y="948"/>
                  <a:pt x="732" y="948"/>
                </a:cubicBezTo>
                <a:lnTo>
                  <a:pt x="2387" y="1387"/>
                </a:lnTo>
                <a:cubicBezTo>
                  <a:pt x="2387" y="1387"/>
                  <a:pt x="2308" y="1045"/>
                  <a:pt x="2284" y="911"/>
                </a:cubicBezTo>
                <a:cubicBezTo>
                  <a:pt x="2263" y="813"/>
                  <a:pt x="2290" y="744"/>
                  <a:pt x="2414" y="744"/>
                </a:cubicBezTo>
                <a:cubicBezTo>
                  <a:pt x="2456" y="744"/>
                  <a:pt x="2510" y="752"/>
                  <a:pt x="2577" y="769"/>
                </a:cubicBezTo>
                <a:lnTo>
                  <a:pt x="2601" y="663"/>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a:off x="3220478" y="2663918"/>
            <a:ext cx="100099" cy="37828"/>
          </a:xfrm>
          <a:custGeom>
            <a:rect b="b" l="l" r="r" t="t"/>
            <a:pathLst>
              <a:path extrusionOk="0" h="1201" w="3178">
                <a:moveTo>
                  <a:pt x="291" y="0"/>
                </a:moveTo>
                <a:cubicBezTo>
                  <a:pt x="107" y="0"/>
                  <a:pt x="1" y="40"/>
                  <a:pt x="19" y="119"/>
                </a:cubicBezTo>
                <a:cubicBezTo>
                  <a:pt x="54" y="274"/>
                  <a:pt x="78" y="398"/>
                  <a:pt x="78" y="398"/>
                </a:cubicBezTo>
                <a:lnTo>
                  <a:pt x="3178" y="1201"/>
                </a:lnTo>
                <a:lnTo>
                  <a:pt x="3116" y="922"/>
                </a:lnTo>
                <a:cubicBezTo>
                  <a:pt x="3084" y="771"/>
                  <a:pt x="2602" y="529"/>
                  <a:pt x="2043" y="384"/>
                </a:cubicBezTo>
                <a:lnTo>
                  <a:pt x="971" y="104"/>
                </a:lnTo>
                <a:cubicBezTo>
                  <a:pt x="701" y="35"/>
                  <a:pt x="463" y="0"/>
                  <a:pt x="2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3286402" y="2753559"/>
            <a:ext cx="422004" cy="108383"/>
          </a:xfrm>
          <a:custGeom>
            <a:rect b="b" l="l" r="r" t="t"/>
            <a:pathLst>
              <a:path extrusionOk="0" h="3441" w="13398">
                <a:moveTo>
                  <a:pt x="3661" y="0"/>
                </a:moveTo>
                <a:cubicBezTo>
                  <a:pt x="3634" y="0"/>
                  <a:pt x="3618" y="3"/>
                  <a:pt x="3618" y="3"/>
                </a:cubicBezTo>
                <a:cubicBezTo>
                  <a:pt x="3618" y="3"/>
                  <a:pt x="3787" y="721"/>
                  <a:pt x="3843" y="952"/>
                </a:cubicBezTo>
                <a:cubicBezTo>
                  <a:pt x="3879" y="1103"/>
                  <a:pt x="3294" y="1236"/>
                  <a:pt x="2671" y="1236"/>
                </a:cubicBezTo>
                <a:cubicBezTo>
                  <a:pt x="2344" y="1236"/>
                  <a:pt x="2007" y="1199"/>
                  <a:pt x="1742" y="1111"/>
                </a:cubicBezTo>
                <a:cubicBezTo>
                  <a:pt x="1586" y="1057"/>
                  <a:pt x="1415" y="1030"/>
                  <a:pt x="1248" y="1030"/>
                </a:cubicBezTo>
                <a:cubicBezTo>
                  <a:pt x="595" y="1030"/>
                  <a:pt x="0" y="1440"/>
                  <a:pt x="550" y="2272"/>
                </a:cubicBezTo>
                <a:cubicBezTo>
                  <a:pt x="1239" y="3320"/>
                  <a:pt x="2581" y="3441"/>
                  <a:pt x="3512" y="3441"/>
                </a:cubicBezTo>
                <a:cubicBezTo>
                  <a:pt x="3770" y="3441"/>
                  <a:pt x="4229" y="3424"/>
                  <a:pt x="4677" y="3366"/>
                </a:cubicBezTo>
                <a:cubicBezTo>
                  <a:pt x="4977" y="3324"/>
                  <a:pt x="5277" y="3296"/>
                  <a:pt x="5581" y="3272"/>
                </a:cubicBezTo>
                <a:cubicBezTo>
                  <a:pt x="7487" y="3138"/>
                  <a:pt x="12528" y="2565"/>
                  <a:pt x="13397" y="2296"/>
                </a:cubicBezTo>
                <a:lnTo>
                  <a:pt x="11170" y="507"/>
                </a:lnTo>
                <a:cubicBezTo>
                  <a:pt x="11170" y="507"/>
                  <a:pt x="6246" y="1383"/>
                  <a:pt x="5667" y="1431"/>
                </a:cubicBezTo>
                <a:cubicBezTo>
                  <a:pt x="5638" y="1433"/>
                  <a:pt x="5609" y="1434"/>
                  <a:pt x="5580" y="1434"/>
                </a:cubicBezTo>
                <a:cubicBezTo>
                  <a:pt x="5027" y="1434"/>
                  <a:pt x="4435" y="1037"/>
                  <a:pt x="4225" y="500"/>
                </a:cubicBezTo>
                <a:cubicBezTo>
                  <a:pt x="4049" y="46"/>
                  <a:pt x="3768" y="0"/>
                  <a:pt x="3661"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3162492" y="2712424"/>
            <a:ext cx="108981" cy="125360"/>
          </a:xfrm>
          <a:custGeom>
            <a:rect b="b" l="l" r="r" t="t"/>
            <a:pathLst>
              <a:path extrusionOk="0" h="3980" w="3460">
                <a:moveTo>
                  <a:pt x="286" y="1"/>
                </a:moveTo>
                <a:cubicBezTo>
                  <a:pt x="119" y="1"/>
                  <a:pt x="0" y="177"/>
                  <a:pt x="81" y="509"/>
                </a:cubicBezTo>
                <a:cubicBezTo>
                  <a:pt x="202" y="1023"/>
                  <a:pt x="36" y="1961"/>
                  <a:pt x="346" y="2840"/>
                </a:cubicBezTo>
                <a:cubicBezTo>
                  <a:pt x="587" y="3530"/>
                  <a:pt x="1198" y="3961"/>
                  <a:pt x="1646" y="3978"/>
                </a:cubicBezTo>
                <a:cubicBezTo>
                  <a:pt x="1671" y="3979"/>
                  <a:pt x="1697" y="3980"/>
                  <a:pt x="1724" y="3980"/>
                </a:cubicBezTo>
                <a:cubicBezTo>
                  <a:pt x="2188" y="3980"/>
                  <a:pt x="2987" y="3802"/>
                  <a:pt x="3208" y="3151"/>
                </a:cubicBezTo>
                <a:cubicBezTo>
                  <a:pt x="3460" y="2406"/>
                  <a:pt x="2877" y="2230"/>
                  <a:pt x="2342" y="2086"/>
                </a:cubicBezTo>
                <a:cubicBezTo>
                  <a:pt x="1808" y="1937"/>
                  <a:pt x="960" y="1534"/>
                  <a:pt x="898" y="1313"/>
                </a:cubicBezTo>
                <a:cubicBezTo>
                  <a:pt x="835" y="1093"/>
                  <a:pt x="577" y="162"/>
                  <a:pt x="577" y="162"/>
                </a:cubicBezTo>
                <a:cubicBezTo>
                  <a:pt x="482" y="53"/>
                  <a:pt x="377" y="1"/>
                  <a:pt x="28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txBox="1"/>
          <p:nvPr>
            <p:ph type="ctrTitle"/>
          </p:nvPr>
        </p:nvSpPr>
        <p:spPr>
          <a:xfrm>
            <a:off x="948600" y="366800"/>
            <a:ext cx="55641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- 1</a:t>
            </a:r>
            <a:endParaRPr/>
          </a:p>
          <a:p>
            <a:pPr indent="0" lvl="0" marL="0" rtl="0" algn="l">
              <a:spcBef>
                <a:spcPts val="0"/>
              </a:spcBef>
              <a:spcAft>
                <a:spcPts val="0"/>
              </a:spcAft>
              <a:buNone/>
            </a:pPr>
            <a:r>
              <a:t/>
            </a:r>
            <a:endParaRPr/>
          </a:p>
        </p:txBody>
      </p:sp>
      <p:sp>
        <p:nvSpPr>
          <p:cNvPr id="1091" name="Google Shape;1091;p35"/>
          <p:cNvSpPr txBox="1"/>
          <p:nvPr>
            <p:ph idx="2" type="subTitle"/>
          </p:nvPr>
        </p:nvSpPr>
        <p:spPr>
          <a:xfrm>
            <a:off x="4736024" y="1215950"/>
            <a:ext cx="3888300" cy="3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1.</a:t>
            </a:r>
            <a:r>
              <a:rPr lang="en" sz="2400"/>
              <a:t>Stores with stock out issues</a:t>
            </a:r>
            <a:endParaRPr sz="2400"/>
          </a:p>
        </p:txBody>
      </p:sp>
      <p:sp>
        <p:nvSpPr>
          <p:cNvPr id="1092" name="Google Shape;1092;p35"/>
          <p:cNvSpPr txBox="1"/>
          <p:nvPr>
            <p:ph idx="6" type="subTitle"/>
          </p:nvPr>
        </p:nvSpPr>
        <p:spPr>
          <a:xfrm>
            <a:off x="4748649" y="1776375"/>
            <a:ext cx="3888300" cy="3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2.</a:t>
            </a:r>
            <a:r>
              <a:rPr lang="en" sz="2400"/>
              <a:t>Reorders not filling demand</a:t>
            </a:r>
            <a:endParaRPr sz="2400"/>
          </a:p>
        </p:txBody>
      </p:sp>
      <p:sp>
        <p:nvSpPr>
          <p:cNvPr id="1093" name="Google Shape;1093;p35"/>
          <p:cNvSpPr txBox="1"/>
          <p:nvPr>
            <p:ph idx="6" type="subTitle"/>
          </p:nvPr>
        </p:nvSpPr>
        <p:spPr>
          <a:xfrm>
            <a:off x="4748649" y="2233575"/>
            <a:ext cx="3888300" cy="3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3</a:t>
            </a:r>
            <a:r>
              <a:rPr lang="en" sz="2400"/>
              <a:t>.loss of net gains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97" name="Shape 1097"/>
        <p:cNvGrpSpPr/>
        <p:nvPr/>
      </p:nvGrpSpPr>
      <p:grpSpPr>
        <a:xfrm>
          <a:off x="0" y="0"/>
          <a:ext cx="0" cy="0"/>
          <a:chOff x="0" y="0"/>
          <a:chExt cx="0" cy="0"/>
        </a:xfrm>
      </p:grpSpPr>
      <p:sp>
        <p:nvSpPr>
          <p:cNvPr id="1098" name="Google Shape;1098;p36"/>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store </a:t>
            </a:r>
            <a:r>
              <a:rPr lang="en"/>
              <a:t>inventory</a:t>
            </a:r>
            <a:r>
              <a:rPr lang="en"/>
              <a:t> </a:t>
            </a:r>
            <a:endParaRPr/>
          </a:p>
        </p:txBody>
      </p:sp>
      <p:grpSp>
        <p:nvGrpSpPr>
          <p:cNvPr id="1099" name="Google Shape;1099;p36"/>
          <p:cNvGrpSpPr/>
          <p:nvPr/>
        </p:nvGrpSpPr>
        <p:grpSpPr>
          <a:xfrm flipH="1">
            <a:off x="-52554" y="3565861"/>
            <a:ext cx="1082306" cy="1559420"/>
            <a:chOff x="5746200" y="-125075"/>
            <a:chExt cx="337125" cy="485725"/>
          </a:xfrm>
        </p:grpSpPr>
        <p:sp>
          <p:nvSpPr>
            <p:cNvPr id="1100" name="Google Shape;1100;p36"/>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9" name="Google Shape;1109;p36"/>
          <p:cNvPicPr preferRelativeResize="0"/>
          <p:nvPr/>
        </p:nvPicPr>
        <p:blipFill>
          <a:blip r:embed="rId3">
            <a:alphaModFix/>
          </a:blip>
          <a:stretch>
            <a:fillRect/>
          </a:stretch>
        </p:blipFill>
        <p:spPr>
          <a:xfrm>
            <a:off x="900675" y="1013725"/>
            <a:ext cx="8090925" cy="3596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13" name="Shape 1113"/>
        <p:cNvGrpSpPr/>
        <p:nvPr/>
      </p:nvGrpSpPr>
      <p:grpSpPr>
        <a:xfrm>
          <a:off x="0" y="0"/>
          <a:ext cx="0" cy="0"/>
          <a:chOff x="0" y="0"/>
          <a:chExt cx="0" cy="0"/>
        </a:xfrm>
      </p:grpSpPr>
      <p:sp>
        <p:nvSpPr>
          <p:cNvPr id="1114" name="Google Shape;1114;p37"/>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a:t>
            </a:r>
            <a:r>
              <a:rPr lang="en"/>
              <a:t>recommended</a:t>
            </a:r>
            <a:r>
              <a:rPr lang="en"/>
              <a:t> products</a:t>
            </a:r>
            <a:r>
              <a:rPr lang="en"/>
              <a:t>  on-hand</a:t>
            </a:r>
            <a:endParaRPr/>
          </a:p>
        </p:txBody>
      </p:sp>
      <p:grpSp>
        <p:nvGrpSpPr>
          <p:cNvPr id="1115" name="Google Shape;1115;p37"/>
          <p:cNvGrpSpPr/>
          <p:nvPr/>
        </p:nvGrpSpPr>
        <p:grpSpPr>
          <a:xfrm flipH="1">
            <a:off x="-52554" y="3565861"/>
            <a:ext cx="1082306" cy="1559420"/>
            <a:chOff x="5746200" y="-125075"/>
            <a:chExt cx="337125" cy="485725"/>
          </a:xfrm>
        </p:grpSpPr>
        <p:sp>
          <p:nvSpPr>
            <p:cNvPr id="1116" name="Google Shape;1116;p37"/>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5" name="Google Shape;1125;p37"/>
          <p:cNvPicPr preferRelativeResize="0"/>
          <p:nvPr/>
        </p:nvPicPr>
        <p:blipFill>
          <a:blip r:embed="rId3">
            <a:alphaModFix/>
          </a:blip>
          <a:stretch>
            <a:fillRect/>
          </a:stretch>
        </p:blipFill>
        <p:spPr>
          <a:xfrm>
            <a:off x="1720777" y="1002643"/>
            <a:ext cx="6661235" cy="39773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20" name="Shape 320"/>
        <p:cNvGrpSpPr/>
        <p:nvPr/>
      </p:nvGrpSpPr>
      <p:grpSpPr>
        <a:xfrm>
          <a:off x="0" y="0"/>
          <a:ext cx="0" cy="0"/>
          <a:chOff x="0" y="0"/>
          <a:chExt cx="0" cy="0"/>
        </a:xfrm>
      </p:grpSpPr>
      <p:sp>
        <p:nvSpPr>
          <p:cNvPr id="321" name="Google Shape;321;p20"/>
          <p:cNvSpPr txBox="1"/>
          <p:nvPr>
            <p:ph idx="1" type="subTitle"/>
          </p:nvPr>
        </p:nvSpPr>
        <p:spPr>
          <a:xfrm flipH="1">
            <a:off x="856195" y="2760775"/>
            <a:ext cx="3068700" cy="11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Initial</a:t>
            </a:r>
            <a:r>
              <a:rPr lang="en"/>
              <a:t> data analysis to discover points of failure and loss within the company.</a:t>
            </a:r>
            <a:endParaRPr/>
          </a:p>
          <a:p>
            <a:pPr indent="0" lvl="0" marL="0" rtl="0" algn="l">
              <a:spcBef>
                <a:spcPts val="0"/>
              </a:spcBef>
              <a:spcAft>
                <a:spcPts val="0"/>
              </a:spcAft>
              <a:buNone/>
            </a:pPr>
            <a:r>
              <a:t/>
            </a:r>
            <a:endParaRPr/>
          </a:p>
        </p:txBody>
      </p:sp>
      <p:sp>
        <p:nvSpPr>
          <p:cNvPr id="322" name="Google Shape;322;p20"/>
          <p:cNvSpPr txBox="1"/>
          <p:nvPr>
            <p:ph type="title"/>
          </p:nvPr>
        </p:nvSpPr>
        <p:spPr>
          <a:xfrm>
            <a:off x="856200" y="1666525"/>
            <a:ext cx="25446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 Shoppers</a:t>
            </a:r>
            <a:endParaRPr/>
          </a:p>
        </p:txBody>
      </p:sp>
      <p:sp>
        <p:nvSpPr>
          <p:cNvPr id="323" name="Google Shape;323;p20"/>
          <p:cNvSpPr/>
          <p:nvPr/>
        </p:nvSpPr>
        <p:spPr>
          <a:xfrm>
            <a:off x="5588729" y="1666522"/>
            <a:ext cx="98075" cy="153754"/>
          </a:xfrm>
          <a:custGeom>
            <a:rect b="b" l="l" r="r" t="t"/>
            <a:pathLst>
              <a:path extrusionOk="0" h="3496" w="223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0"/>
          <p:cNvGrpSpPr/>
          <p:nvPr/>
        </p:nvGrpSpPr>
        <p:grpSpPr>
          <a:xfrm>
            <a:off x="4302508" y="2403742"/>
            <a:ext cx="790685" cy="1839751"/>
            <a:chOff x="4593707" y="2226241"/>
            <a:chExt cx="711368" cy="1655196"/>
          </a:xfrm>
        </p:grpSpPr>
        <p:sp>
          <p:nvSpPr>
            <p:cNvPr id="325" name="Google Shape;325;p20"/>
            <p:cNvSpPr/>
            <p:nvPr/>
          </p:nvSpPr>
          <p:spPr>
            <a:xfrm>
              <a:off x="4593707" y="3585540"/>
              <a:ext cx="681250" cy="295897"/>
            </a:xfrm>
            <a:custGeom>
              <a:rect b="b" l="l" r="r" t="t"/>
              <a:pathLst>
                <a:path extrusionOk="0" h="6728" w="1549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4723093" y="2551245"/>
              <a:ext cx="42837" cy="166156"/>
            </a:xfrm>
            <a:custGeom>
              <a:rect b="b" l="l" r="r" t="t"/>
              <a:pathLst>
                <a:path extrusionOk="0" h="3778" w="974">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727051" y="2553048"/>
              <a:ext cx="28367" cy="160923"/>
            </a:xfrm>
            <a:custGeom>
              <a:rect b="b" l="l" r="r" t="t"/>
              <a:pathLst>
                <a:path extrusionOk="0" h="3659" w="645">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4755374" y="2503352"/>
              <a:ext cx="262737" cy="436853"/>
            </a:xfrm>
            <a:custGeom>
              <a:rect b="b" l="l" r="r" t="t"/>
              <a:pathLst>
                <a:path extrusionOk="0" h="9933" w="5974">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5043435" y="2527496"/>
              <a:ext cx="112633" cy="162770"/>
            </a:xfrm>
            <a:custGeom>
              <a:rect b="b" l="l" r="r" t="t"/>
              <a:pathLst>
                <a:path extrusionOk="0" h="3701" w="2561">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718168" y="2536952"/>
              <a:ext cx="182869" cy="280153"/>
            </a:xfrm>
            <a:custGeom>
              <a:rect b="b" l="l" r="r" t="t"/>
              <a:pathLst>
                <a:path extrusionOk="0" h="6370" w="4158">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4848609" y="2226241"/>
              <a:ext cx="263308" cy="247256"/>
            </a:xfrm>
            <a:custGeom>
              <a:rect b="b" l="l" r="r" t="t"/>
              <a:pathLst>
                <a:path extrusionOk="0" h="5622" w="5987">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4642832" y="3508093"/>
              <a:ext cx="178471" cy="183397"/>
            </a:xfrm>
            <a:custGeom>
              <a:rect b="b" l="l" r="r" t="t"/>
              <a:pathLst>
                <a:path extrusionOk="0" h="4170" w="4058">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4678675" y="3478979"/>
              <a:ext cx="90863" cy="77713"/>
            </a:xfrm>
            <a:custGeom>
              <a:rect b="b" l="l" r="r" t="t"/>
              <a:pathLst>
                <a:path extrusionOk="0" h="1767" w="2066">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704050" y="2876469"/>
              <a:ext cx="411785" cy="652399"/>
            </a:xfrm>
            <a:custGeom>
              <a:rect b="b" l="l" r="r" t="t"/>
              <a:pathLst>
                <a:path extrusionOk="0" h="14834" w="9363">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5026767" y="3628199"/>
              <a:ext cx="69840" cy="88444"/>
            </a:xfrm>
            <a:custGeom>
              <a:rect b="b" l="l" r="r" t="t"/>
              <a:pathLst>
                <a:path extrusionOk="0" h="2011" w="1588">
                  <a:moveTo>
                    <a:pt x="1192" y="1"/>
                  </a:moveTo>
                  <a:lnTo>
                    <a:pt x="0" y="273"/>
                  </a:lnTo>
                  <a:lnTo>
                    <a:pt x="393" y="2011"/>
                  </a:lnTo>
                  <a:lnTo>
                    <a:pt x="1588" y="1737"/>
                  </a:lnTo>
                  <a:lnTo>
                    <a:pt x="1192"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4822793" y="2872115"/>
              <a:ext cx="268410" cy="785087"/>
            </a:xfrm>
            <a:custGeom>
              <a:rect b="b" l="l" r="r" t="t"/>
              <a:pathLst>
                <a:path extrusionOk="0" h="17851" w="6103">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5032177" y="3671255"/>
              <a:ext cx="183748" cy="131632"/>
            </a:xfrm>
            <a:custGeom>
              <a:rect b="b" l="l" r="r" t="t"/>
              <a:pathLst>
                <a:path extrusionOk="0" h="2993" w="4178">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5006053" y="2995212"/>
              <a:ext cx="49741" cy="218888"/>
            </a:xfrm>
            <a:custGeom>
              <a:rect b="b" l="l" r="r" t="t"/>
              <a:pathLst>
                <a:path extrusionOk="0" h="4977" w="1131">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4899492" y="3208817"/>
              <a:ext cx="37735" cy="155249"/>
            </a:xfrm>
            <a:custGeom>
              <a:rect b="b" l="l" r="r" t="t"/>
              <a:pathLst>
                <a:path extrusionOk="0" h="3530" w="858">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4834360" y="2521515"/>
              <a:ext cx="285826" cy="437865"/>
            </a:xfrm>
            <a:custGeom>
              <a:rect b="b" l="l" r="r" t="t"/>
              <a:pathLst>
                <a:path extrusionOk="0" h="9956" w="6499">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4884320" y="2287020"/>
              <a:ext cx="215414" cy="296865"/>
            </a:xfrm>
            <a:custGeom>
              <a:rect b="b" l="l" r="r" t="t"/>
              <a:pathLst>
                <a:path extrusionOk="0" h="6750" w="4898">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5012826" y="2380123"/>
              <a:ext cx="16097" cy="16273"/>
            </a:xfrm>
            <a:custGeom>
              <a:rect b="b" l="l" r="r" t="t"/>
              <a:pathLst>
                <a:path extrusionOk="0" h="370" w="366">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029186" y="2440462"/>
              <a:ext cx="19703" cy="12798"/>
            </a:xfrm>
            <a:custGeom>
              <a:rect b="b" l="l" r="r" t="t"/>
              <a:pathLst>
                <a:path extrusionOk="0" h="291" w="448">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5076903" y="2348590"/>
              <a:ext cx="18823" cy="15349"/>
            </a:xfrm>
            <a:custGeom>
              <a:rect b="b" l="l" r="r" t="t"/>
              <a:pathLst>
                <a:path extrusionOk="0" h="349" w="428">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5073297" y="2374406"/>
              <a:ext cx="16097" cy="16273"/>
            </a:xfrm>
            <a:custGeom>
              <a:rect b="b" l="l" r="r" t="t"/>
              <a:pathLst>
                <a:path extrusionOk="0" h="370" w="366">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5052275" y="2377704"/>
              <a:ext cx="26036" cy="47015"/>
            </a:xfrm>
            <a:custGeom>
              <a:rect b="b" l="l" r="r" t="t"/>
              <a:pathLst>
                <a:path extrusionOk="0" h="1069" w="592">
                  <a:moveTo>
                    <a:pt x="1" y="0"/>
                  </a:moveTo>
                  <a:lnTo>
                    <a:pt x="28" y="1069"/>
                  </a:lnTo>
                  <a:lnTo>
                    <a:pt x="592" y="895"/>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4950200" y="2453216"/>
              <a:ext cx="67597" cy="43276"/>
            </a:xfrm>
            <a:custGeom>
              <a:rect b="b" l="l" r="r" t="t"/>
              <a:pathLst>
                <a:path extrusionOk="0" h="984" w="1537">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4876228" y="2741541"/>
              <a:ext cx="54799" cy="74194"/>
            </a:xfrm>
            <a:custGeom>
              <a:rect b="b" l="l" r="r" t="t"/>
              <a:pathLst>
                <a:path extrusionOk="0" h="1687" w="1246">
                  <a:moveTo>
                    <a:pt x="0" y="1"/>
                  </a:moveTo>
                  <a:lnTo>
                    <a:pt x="474" y="1301"/>
                  </a:lnTo>
                  <a:lnTo>
                    <a:pt x="1246" y="1686"/>
                  </a:ln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4887178" y="2763619"/>
              <a:ext cx="43848" cy="52116"/>
            </a:xfrm>
            <a:custGeom>
              <a:rect b="b" l="l" r="r" t="t"/>
              <a:pathLst>
                <a:path extrusionOk="0" h="1185" w="997">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4734836" y="2777120"/>
              <a:ext cx="247300" cy="139637"/>
            </a:xfrm>
            <a:custGeom>
              <a:rect b="b" l="l" r="r" t="t"/>
              <a:pathLst>
                <a:path extrusionOk="0" h="3175" w="5623">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4941052" y="2578820"/>
              <a:ext cx="364022" cy="376205"/>
            </a:xfrm>
            <a:custGeom>
              <a:rect b="b" l="l" r="r" t="t"/>
              <a:pathLst>
                <a:path extrusionOk="0" h="8554" w="8277">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5016124" y="2619060"/>
              <a:ext cx="135854" cy="335963"/>
            </a:xfrm>
            <a:custGeom>
              <a:rect b="b" l="l" r="r" t="t"/>
              <a:pathLst>
                <a:path extrusionOk="0" h="7639" w="3089">
                  <a:moveTo>
                    <a:pt x="3089" y="1"/>
                  </a:moveTo>
                  <a:lnTo>
                    <a:pt x="1536" y="1352"/>
                  </a:lnTo>
                  <a:lnTo>
                    <a:pt x="1" y="7639"/>
                  </a:lnTo>
                  <a:lnTo>
                    <a:pt x="1502" y="6417"/>
                  </a:lnTo>
                  <a:lnTo>
                    <a:pt x="30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5151931" y="2578820"/>
              <a:ext cx="153138" cy="325496"/>
            </a:xfrm>
            <a:custGeom>
              <a:rect b="b" l="l" r="r" t="t"/>
              <a:pathLst>
                <a:path extrusionOk="0" h="7401" w="3482">
                  <a:moveTo>
                    <a:pt x="3482" y="1"/>
                  </a:moveTo>
                  <a:lnTo>
                    <a:pt x="1994" y="1414"/>
                  </a:lnTo>
                  <a:lnTo>
                    <a:pt x="1" y="7401"/>
                  </a:lnTo>
                  <a:lnTo>
                    <a:pt x="868" y="6646"/>
                  </a:lnTo>
                  <a:lnTo>
                    <a:pt x="34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4802695" y="2293793"/>
              <a:ext cx="73710" cy="213347"/>
            </a:xfrm>
            <a:custGeom>
              <a:rect b="b" l="l" r="r" t="t"/>
              <a:pathLst>
                <a:path extrusionOk="0" h="4851" w="1676">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4848609" y="2522263"/>
              <a:ext cx="100318" cy="293479"/>
            </a:xfrm>
            <a:custGeom>
              <a:rect b="b" l="l" r="r" t="t"/>
              <a:pathLst>
                <a:path extrusionOk="0" h="6673" w="2281">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5017752" y="2518832"/>
              <a:ext cx="80395" cy="64871"/>
            </a:xfrm>
            <a:custGeom>
              <a:rect b="b" l="l" r="r" t="t"/>
              <a:pathLst>
                <a:path extrusionOk="0" h="1475" w="1828">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4934324" y="2859669"/>
              <a:ext cx="99087" cy="59065"/>
            </a:xfrm>
            <a:custGeom>
              <a:rect b="b" l="l" r="r" t="t"/>
              <a:pathLst>
                <a:path extrusionOk="0" h="1343" w="2253">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20"/>
          <p:cNvSpPr/>
          <p:nvPr/>
        </p:nvSpPr>
        <p:spPr>
          <a:xfrm flipH="1">
            <a:off x="8352957" y="3911725"/>
            <a:ext cx="838921" cy="1048047"/>
          </a:xfrm>
          <a:custGeom>
            <a:rect b="b" l="l" r="r" t="t"/>
            <a:pathLst>
              <a:path extrusionOk="0" h="5327" w="4264">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flipH="1">
            <a:off x="8544193" y="3996127"/>
            <a:ext cx="670507" cy="856027"/>
          </a:xfrm>
          <a:custGeom>
            <a:rect b="b" l="l" r="r" t="t"/>
            <a:pathLst>
              <a:path extrusionOk="0" h="4351" w="3408">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0"/>
          <p:cNvGrpSpPr/>
          <p:nvPr/>
        </p:nvGrpSpPr>
        <p:grpSpPr>
          <a:xfrm>
            <a:off x="8492184" y="4443914"/>
            <a:ext cx="731104" cy="680532"/>
            <a:chOff x="8492184" y="4443914"/>
            <a:chExt cx="731104" cy="680532"/>
          </a:xfrm>
        </p:grpSpPr>
        <p:sp>
          <p:nvSpPr>
            <p:cNvPr id="361" name="Google Shape;361;p20"/>
            <p:cNvSpPr/>
            <p:nvPr/>
          </p:nvSpPr>
          <p:spPr>
            <a:xfrm flipH="1">
              <a:off x="8492184" y="4443914"/>
              <a:ext cx="718316" cy="680532"/>
            </a:xfrm>
            <a:custGeom>
              <a:rect b="b" l="l" r="r" t="t"/>
              <a:pathLst>
                <a:path extrusionOk="0" h="3459" w="3651">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flipH="1">
              <a:off x="8653121" y="4529497"/>
              <a:ext cx="570167" cy="521368"/>
            </a:xfrm>
            <a:custGeom>
              <a:rect b="b" l="l" r="r" t="t"/>
              <a:pathLst>
                <a:path extrusionOk="0" h="2650" w="2898">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20"/>
          <p:cNvGrpSpPr/>
          <p:nvPr/>
        </p:nvGrpSpPr>
        <p:grpSpPr>
          <a:xfrm>
            <a:off x="4624352" y="875701"/>
            <a:ext cx="3395541" cy="3521497"/>
            <a:chOff x="4778639" y="938100"/>
            <a:chExt cx="3054917" cy="3168239"/>
          </a:xfrm>
        </p:grpSpPr>
        <p:grpSp>
          <p:nvGrpSpPr>
            <p:cNvPr id="364" name="Google Shape;364;p20"/>
            <p:cNvGrpSpPr/>
            <p:nvPr/>
          </p:nvGrpSpPr>
          <p:grpSpPr>
            <a:xfrm>
              <a:off x="7144033" y="2156930"/>
              <a:ext cx="326413" cy="477672"/>
              <a:chOff x="7144033" y="2156930"/>
              <a:chExt cx="326413" cy="477672"/>
            </a:xfrm>
          </p:grpSpPr>
          <p:sp>
            <p:nvSpPr>
              <p:cNvPr id="365" name="Google Shape;365;p20"/>
              <p:cNvSpPr/>
              <p:nvPr/>
            </p:nvSpPr>
            <p:spPr>
              <a:xfrm>
                <a:off x="7163129" y="2156930"/>
                <a:ext cx="235865" cy="451851"/>
              </a:xfrm>
              <a:custGeom>
                <a:rect b="b" l="l" r="r" t="t"/>
                <a:pathLst>
                  <a:path extrusionOk="0" h="10274" w="5363">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flipH="1" rot="1013989">
                <a:off x="7193816" y="2233553"/>
                <a:ext cx="226849" cy="376200"/>
              </a:xfrm>
              <a:custGeom>
                <a:rect b="b" l="l" r="r" t="t"/>
                <a:pathLst>
                  <a:path extrusionOk="0" h="10597" w="639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0"/>
            <p:cNvSpPr/>
            <p:nvPr/>
          </p:nvSpPr>
          <p:spPr>
            <a:xfrm>
              <a:off x="4799968" y="2360289"/>
              <a:ext cx="3010651" cy="1746050"/>
            </a:xfrm>
            <a:custGeom>
              <a:rect b="b" l="l" r="r" t="t"/>
              <a:pathLst>
                <a:path extrusionOk="0" h="39701" w="68455">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7314724" y="2206451"/>
              <a:ext cx="518832" cy="576314"/>
            </a:xfrm>
            <a:custGeom>
              <a:rect b="b" l="l" r="r" t="t"/>
              <a:pathLst>
                <a:path extrusionOk="0" h="13104" w="11797">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467990" y="2236400"/>
              <a:ext cx="281032" cy="466056"/>
            </a:xfrm>
            <a:custGeom>
              <a:rect b="b" l="l" r="r" t="t"/>
              <a:pathLst>
                <a:path extrusionOk="0" h="10597" w="639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7509858" y="2342741"/>
              <a:ext cx="63111" cy="99087"/>
            </a:xfrm>
            <a:custGeom>
              <a:rect b="b" l="l" r="r" t="t"/>
              <a:pathLst>
                <a:path extrusionOk="0" h="2253" w="1435">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7533299" y="2481055"/>
              <a:ext cx="187047" cy="29555"/>
            </a:xfrm>
            <a:custGeom>
              <a:rect b="b" l="l" r="r" t="t"/>
              <a:pathLst>
                <a:path extrusionOk="0" h="672" w="4253">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4921475" y="3214385"/>
              <a:ext cx="1359067" cy="660320"/>
            </a:xfrm>
            <a:custGeom>
              <a:rect b="b" l="l" r="r" t="t"/>
              <a:pathLst>
                <a:path extrusionOk="0" h="14783" w="30428">
                  <a:moveTo>
                    <a:pt x="9048" y="1"/>
                  </a:moveTo>
                  <a:lnTo>
                    <a:pt x="0" y="2438"/>
                  </a:lnTo>
                  <a:lnTo>
                    <a:pt x="21379" y="14783"/>
                  </a:lnTo>
                  <a:lnTo>
                    <a:pt x="30427" y="12342"/>
                  </a:lnTo>
                  <a:lnTo>
                    <a:pt x="904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4778639" y="3182078"/>
              <a:ext cx="1556188" cy="748803"/>
            </a:xfrm>
            <a:custGeom>
              <a:rect b="b" l="l" r="r" t="t"/>
              <a:pathLst>
                <a:path extrusionOk="0" h="17026" w="35384">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5316500" y="2807775"/>
              <a:ext cx="1420839" cy="963559"/>
            </a:xfrm>
            <a:custGeom>
              <a:rect b="b" l="l" r="r" t="t"/>
              <a:pathLst>
                <a:path extrusionOk="0" h="21703" w="31701">
                  <a:moveTo>
                    <a:pt x="10321" y="0"/>
                  </a:moveTo>
                  <a:lnTo>
                    <a:pt x="0" y="9362"/>
                  </a:lnTo>
                  <a:lnTo>
                    <a:pt x="21379" y="21703"/>
                  </a:lnTo>
                  <a:lnTo>
                    <a:pt x="31700" y="12341"/>
                  </a:lnTo>
                  <a:lnTo>
                    <a:pt x="1032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6266925" y="3350475"/>
              <a:ext cx="521781" cy="452051"/>
            </a:xfrm>
            <a:custGeom>
              <a:rect b="b" l="l" r="r" t="t"/>
              <a:pathLst>
                <a:path extrusionOk="0" h="10217" w="11793">
                  <a:moveTo>
                    <a:pt x="10321" y="1"/>
                  </a:moveTo>
                  <a:lnTo>
                    <a:pt x="0" y="9363"/>
                  </a:lnTo>
                  <a:lnTo>
                    <a:pt x="1472" y="10216"/>
                  </a:lnTo>
                  <a:lnTo>
                    <a:pt x="11792" y="854"/>
                  </a:lnTo>
                  <a:lnTo>
                    <a:pt x="1032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5265001" y="2770348"/>
              <a:ext cx="518788" cy="449168"/>
            </a:xfrm>
            <a:custGeom>
              <a:rect b="b" l="l" r="r" t="t"/>
              <a:pathLst>
                <a:path extrusionOk="0" h="10213" w="11796">
                  <a:moveTo>
                    <a:pt x="10318" y="1"/>
                  </a:moveTo>
                  <a:lnTo>
                    <a:pt x="0" y="9363"/>
                  </a:lnTo>
                  <a:lnTo>
                    <a:pt x="1474" y="10213"/>
                  </a:lnTo>
                  <a:lnTo>
                    <a:pt x="11795" y="851"/>
                  </a:lnTo>
                  <a:lnTo>
                    <a:pt x="1031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6260300" y="2284971"/>
              <a:ext cx="1394218" cy="940744"/>
            </a:xfrm>
            <a:custGeom>
              <a:rect b="b" l="l" r="r" t="t"/>
              <a:pathLst>
                <a:path extrusionOk="0" h="21100" w="31271">
                  <a:moveTo>
                    <a:pt x="9891" y="0"/>
                  </a:moveTo>
                  <a:lnTo>
                    <a:pt x="0" y="8758"/>
                  </a:lnTo>
                  <a:lnTo>
                    <a:pt x="21376" y="21100"/>
                  </a:lnTo>
                  <a:lnTo>
                    <a:pt x="31270" y="12342"/>
                  </a:lnTo>
                  <a:lnTo>
                    <a:pt x="989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6205049" y="2208693"/>
              <a:ext cx="1556320" cy="1048351"/>
            </a:xfrm>
            <a:custGeom>
              <a:rect b="b" l="l" r="r" t="t"/>
              <a:pathLst>
                <a:path extrusionOk="0" h="23837" w="35387">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5767950" y="2669275"/>
              <a:ext cx="1463143" cy="691092"/>
            </a:xfrm>
            <a:custGeom>
              <a:rect b="b" l="l" r="r" t="t"/>
              <a:pathLst>
                <a:path extrusionOk="0" h="15321" w="32435">
                  <a:moveTo>
                    <a:pt x="11058" y="0"/>
                  </a:moveTo>
                  <a:lnTo>
                    <a:pt x="0" y="2980"/>
                  </a:lnTo>
                  <a:lnTo>
                    <a:pt x="21379" y="15321"/>
                  </a:lnTo>
                  <a:lnTo>
                    <a:pt x="32434" y="12342"/>
                  </a:lnTo>
                  <a:lnTo>
                    <a:pt x="1105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5718731" y="2639335"/>
              <a:ext cx="551377" cy="168487"/>
            </a:xfrm>
            <a:custGeom>
              <a:rect b="b" l="l" r="r" t="t"/>
              <a:pathLst>
                <a:path extrusionOk="0" h="3831" w="12537">
                  <a:moveTo>
                    <a:pt x="11059" y="1"/>
                  </a:moveTo>
                  <a:lnTo>
                    <a:pt x="1" y="2980"/>
                  </a:lnTo>
                  <a:lnTo>
                    <a:pt x="1478" y="3830"/>
                  </a:lnTo>
                  <a:lnTo>
                    <a:pt x="12536" y="850"/>
                  </a:lnTo>
                  <a:lnTo>
                    <a:pt x="110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6626543" y="2291550"/>
              <a:ext cx="422560" cy="272896"/>
            </a:xfrm>
            <a:custGeom>
              <a:rect b="b" l="l" r="r" t="t"/>
              <a:pathLst>
                <a:path extrusionOk="0" h="6205" w="9608">
                  <a:moveTo>
                    <a:pt x="1785" y="0"/>
                  </a:moveTo>
                  <a:lnTo>
                    <a:pt x="0" y="1581"/>
                  </a:lnTo>
                  <a:lnTo>
                    <a:pt x="738" y="6205"/>
                  </a:lnTo>
                  <a:lnTo>
                    <a:pt x="9608" y="4516"/>
                  </a:lnTo>
                  <a:lnTo>
                    <a:pt x="17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7024903" y="2526925"/>
              <a:ext cx="329806" cy="288069"/>
            </a:xfrm>
            <a:custGeom>
              <a:rect b="b" l="l" r="r" t="t"/>
              <a:pathLst>
                <a:path extrusionOk="0" h="6550" w="7499">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6861258" y="2556654"/>
              <a:ext cx="279405" cy="326156"/>
            </a:xfrm>
            <a:custGeom>
              <a:rect b="b" l="l" r="r" t="t"/>
              <a:pathLst>
                <a:path extrusionOk="0" h="7416" w="6353">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6666915" y="2587132"/>
              <a:ext cx="192764" cy="281428"/>
            </a:xfrm>
            <a:custGeom>
              <a:rect b="b" l="l" r="r" t="t"/>
              <a:pathLst>
                <a:path extrusionOk="0" h="6399" w="4383">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6964388" y="2690966"/>
              <a:ext cx="680942" cy="360152"/>
            </a:xfrm>
            <a:custGeom>
              <a:rect b="b" l="l" r="r" t="t"/>
              <a:pathLst>
                <a:path extrusionOk="0" h="8189" w="15483">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7231120" y="3047327"/>
              <a:ext cx="173589" cy="81539"/>
            </a:xfrm>
            <a:custGeom>
              <a:rect b="b" l="l" r="r" t="t"/>
              <a:pathLst>
                <a:path extrusionOk="0" h="1854" w="3947">
                  <a:moveTo>
                    <a:pt x="3946" y="0"/>
                  </a:moveTo>
                  <a:lnTo>
                    <a:pt x="1" y="785"/>
                  </a:lnTo>
                  <a:lnTo>
                    <a:pt x="1850" y="1853"/>
                  </a:lnTo>
                  <a:lnTo>
                    <a:pt x="394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6270050" y="2404707"/>
              <a:ext cx="356546" cy="421680"/>
            </a:xfrm>
            <a:custGeom>
              <a:rect b="b" l="l" r="r" t="t"/>
              <a:pathLst>
                <a:path extrusionOk="0" h="9588" w="8107">
                  <a:moveTo>
                    <a:pt x="6983" y="1"/>
                  </a:moveTo>
                  <a:lnTo>
                    <a:pt x="0" y="6185"/>
                  </a:lnTo>
                  <a:lnTo>
                    <a:pt x="5895" y="9588"/>
                  </a:lnTo>
                  <a:lnTo>
                    <a:pt x="8106" y="8315"/>
                  </a:lnTo>
                  <a:lnTo>
                    <a:pt x="69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6751443" y="2898018"/>
              <a:ext cx="509948" cy="321494"/>
            </a:xfrm>
            <a:custGeom>
              <a:rect b="b" l="l" r="r" t="t"/>
              <a:pathLst>
                <a:path extrusionOk="0" h="7310" w="11595">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6583751" y="2821407"/>
              <a:ext cx="137965" cy="98647"/>
            </a:xfrm>
            <a:custGeom>
              <a:rect b="b" l="l" r="r" t="t"/>
              <a:pathLst>
                <a:path extrusionOk="0" h="2243" w="3137">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5783732" y="2752228"/>
              <a:ext cx="446265" cy="205211"/>
            </a:xfrm>
            <a:custGeom>
              <a:rect b="b" l="l" r="r" t="t"/>
              <a:pathLst>
                <a:path extrusionOk="0" h="4666" w="10147">
                  <a:moveTo>
                    <a:pt x="4679" y="0"/>
                  </a:moveTo>
                  <a:lnTo>
                    <a:pt x="0" y="1263"/>
                  </a:lnTo>
                  <a:lnTo>
                    <a:pt x="5895" y="4666"/>
                  </a:lnTo>
                  <a:lnTo>
                    <a:pt x="10147" y="3522"/>
                  </a:lnTo>
                  <a:lnTo>
                    <a:pt x="46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6057500" y="2706007"/>
              <a:ext cx="103925" cy="69972"/>
            </a:xfrm>
            <a:custGeom>
              <a:rect b="b" l="l" r="r" t="t"/>
              <a:pathLst>
                <a:path extrusionOk="0" h="1591" w="2363">
                  <a:moveTo>
                    <a:pt x="2362" y="0"/>
                  </a:moveTo>
                  <a:lnTo>
                    <a:pt x="1" y="638"/>
                  </a:lnTo>
                  <a:lnTo>
                    <a:pt x="1478" y="1590"/>
                  </a:lnTo>
                  <a:lnTo>
                    <a:pt x="236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6172505" y="2676717"/>
              <a:ext cx="356810" cy="212160"/>
            </a:xfrm>
            <a:custGeom>
              <a:rect b="b" l="l" r="r" t="t"/>
              <a:pathLst>
                <a:path extrusionOk="0" h="4824" w="8113">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6756236" y="2957390"/>
              <a:ext cx="453962" cy="294974"/>
            </a:xfrm>
            <a:custGeom>
              <a:rect b="b" l="l" r="r" t="t"/>
              <a:pathLst>
                <a:path extrusionOk="0" h="6707" w="10322">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6346309" y="2857866"/>
              <a:ext cx="474808" cy="367805"/>
            </a:xfrm>
            <a:custGeom>
              <a:rect b="b" l="l" r="r" t="t"/>
              <a:pathLst>
                <a:path extrusionOk="0" h="8363" w="10796">
                  <a:moveTo>
                    <a:pt x="5399" y="1"/>
                  </a:moveTo>
                  <a:lnTo>
                    <a:pt x="0" y="1413"/>
                  </a:lnTo>
                  <a:lnTo>
                    <a:pt x="10796" y="8363"/>
                  </a:lnTo>
                  <a:lnTo>
                    <a:pt x="10796" y="8363"/>
                  </a:lnTo>
                  <a:lnTo>
                    <a:pt x="7847" y="1413"/>
                  </a:lnTo>
                  <a:lnTo>
                    <a:pt x="5399"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6093079" y="2937863"/>
              <a:ext cx="593114" cy="300427"/>
            </a:xfrm>
            <a:custGeom>
              <a:rect b="b" l="l" r="r" t="t"/>
              <a:pathLst>
                <a:path extrusionOk="0" h="6831" w="13486">
                  <a:moveTo>
                    <a:pt x="4202" y="1"/>
                  </a:moveTo>
                  <a:lnTo>
                    <a:pt x="4" y="1100"/>
                  </a:lnTo>
                  <a:lnTo>
                    <a:pt x="0" y="1107"/>
                  </a:lnTo>
                  <a:lnTo>
                    <a:pt x="9919" y="6831"/>
                  </a:lnTo>
                  <a:lnTo>
                    <a:pt x="13485" y="5980"/>
                  </a:lnTo>
                  <a:lnTo>
                    <a:pt x="420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6594130" y="3239426"/>
              <a:ext cx="267179" cy="111093"/>
            </a:xfrm>
            <a:custGeom>
              <a:rect b="b" l="l" r="r" t="t"/>
              <a:pathLst>
                <a:path extrusionOk="0" h="2526" w="6075">
                  <a:moveTo>
                    <a:pt x="3458" y="1"/>
                  </a:moveTo>
                  <a:lnTo>
                    <a:pt x="0" y="823"/>
                  </a:lnTo>
                  <a:lnTo>
                    <a:pt x="2952" y="2526"/>
                  </a:lnTo>
                  <a:lnTo>
                    <a:pt x="6075" y="1686"/>
                  </a:lnTo>
                  <a:lnTo>
                    <a:pt x="345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6871021" y="3265550"/>
              <a:ext cx="112193" cy="31710"/>
            </a:xfrm>
            <a:custGeom>
              <a:rect b="b" l="l" r="r" t="t"/>
              <a:pathLst>
                <a:path extrusionOk="0" h="721" w="2551">
                  <a:moveTo>
                    <a:pt x="1" y="0"/>
                  </a:moveTo>
                  <a:lnTo>
                    <a:pt x="1158" y="720"/>
                  </a:lnTo>
                  <a:lnTo>
                    <a:pt x="2551" y="345"/>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6346309" y="3275621"/>
              <a:ext cx="377700" cy="243341"/>
            </a:xfrm>
            <a:custGeom>
              <a:rect b="b" l="l" r="r" t="t"/>
              <a:pathLst>
                <a:path extrusionOk="0" h="5533" w="8588">
                  <a:moveTo>
                    <a:pt x="5635" y="0"/>
                  </a:moveTo>
                  <a:lnTo>
                    <a:pt x="908" y="1621"/>
                  </a:lnTo>
                  <a:lnTo>
                    <a:pt x="0" y="5110"/>
                  </a:lnTo>
                  <a:lnTo>
                    <a:pt x="4362" y="5532"/>
                  </a:lnTo>
                  <a:lnTo>
                    <a:pt x="8587" y="1703"/>
                  </a:lnTo>
                  <a:lnTo>
                    <a:pt x="56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5329826" y="3084797"/>
              <a:ext cx="521779" cy="275491"/>
            </a:xfrm>
            <a:custGeom>
              <a:rect b="b" l="l" r="r" t="t"/>
              <a:pathLst>
                <a:path extrusionOk="0" h="6264" w="11864">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5990256" y="2986504"/>
              <a:ext cx="539063" cy="307904"/>
            </a:xfrm>
            <a:custGeom>
              <a:rect b="b" l="l" r="r" t="t"/>
              <a:pathLst>
                <a:path extrusionOk="0" h="7001" w="12257">
                  <a:moveTo>
                    <a:pt x="2338" y="1"/>
                  </a:moveTo>
                  <a:lnTo>
                    <a:pt x="0" y="2052"/>
                  </a:lnTo>
                  <a:lnTo>
                    <a:pt x="8571" y="7001"/>
                  </a:lnTo>
                  <a:lnTo>
                    <a:pt x="12257" y="5725"/>
                  </a:lnTo>
                  <a:lnTo>
                    <a:pt x="23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5772429" y="2807774"/>
              <a:ext cx="270565" cy="272588"/>
            </a:xfrm>
            <a:custGeom>
              <a:rect b="b" l="l" r="r" t="t"/>
              <a:pathLst>
                <a:path extrusionOk="0" h="6198" w="6152">
                  <a:moveTo>
                    <a:pt x="257" y="0"/>
                  </a:moveTo>
                  <a:lnTo>
                    <a:pt x="1" y="5532"/>
                  </a:lnTo>
                  <a:lnTo>
                    <a:pt x="2896" y="6198"/>
                  </a:lnTo>
                  <a:lnTo>
                    <a:pt x="6152" y="3403"/>
                  </a:lnTo>
                  <a:lnTo>
                    <a:pt x="2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5603462" y="2863891"/>
              <a:ext cx="118306" cy="182737"/>
            </a:xfrm>
            <a:custGeom>
              <a:rect b="b" l="l" r="r" t="t"/>
              <a:pathLst>
                <a:path extrusionOk="0" h="4155" w="2690">
                  <a:moveTo>
                    <a:pt x="2690" y="0"/>
                  </a:moveTo>
                  <a:lnTo>
                    <a:pt x="0" y="2444"/>
                  </a:lnTo>
                  <a:lnTo>
                    <a:pt x="584" y="4154"/>
                  </a:lnTo>
                  <a:lnTo>
                    <a:pt x="1150" y="3830"/>
                  </a:lnTo>
                  <a:lnTo>
                    <a:pt x="2509" y="4021"/>
                  </a:lnTo>
                  <a:lnTo>
                    <a:pt x="269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5417168" y="3019972"/>
              <a:ext cx="153446" cy="120285"/>
            </a:xfrm>
            <a:custGeom>
              <a:rect b="b" l="l" r="r" t="t"/>
              <a:pathLst>
                <a:path extrusionOk="0" h="2735" w="3489">
                  <a:moveTo>
                    <a:pt x="3014" y="1"/>
                  </a:moveTo>
                  <a:lnTo>
                    <a:pt x="1" y="2735"/>
                  </a:lnTo>
                  <a:lnTo>
                    <a:pt x="1206" y="2694"/>
                  </a:lnTo>
                  <a:lnTo>
                    <a:pt x="3489" y="1376"/>
                  </a:lnTo>
                  <a:lnTo>
                    <a:pt x="301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5733156" y="3121871"/>
              <a:ext cx="565319" cy="322329"/>
            </a:xfrm>
            <a:custGeom>
              <a:rect b="b" l="l" r="r" t="t"/>
              <a:pathLst>
                <a:path extrusionOk="0" h="7329" w="12854">
                  <a:moveTo>
                    <a:pt x="4676" y="1"/>
                  </a:moveTo>
                  <a:lnTo>
                    <a:pt x="0" y="4110"/>
                  </a:lnTo>
                  <a:lnTo>
                    <a:pt x="5574" y="7329"/>
                  </a:lnTo>
                  <a:lnTo>
                    <a:pt x="12853" y="4721"/>
                  </a:lnTo>
                  <a:lnTo>
                    <a:pt x="467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5978250" y="3376025"/>
              <a:ext cx="335963" cy="353115"/>
            </a:xfrm>
            <a:custGeom>
              <a:rect b="b" l="l" r="r" t="t"/>
              <a:pathLst>
                <a:path extrusionOk="0" h="8029" w="7639">
                  <a:moveTo>
                    <a:pt x="7639" y="1"/>
                  </a:moveTo>
                  <a:lnTo>
                    <a:pt x="1" y="2741"/>
                  </a:lnTo>
                  <a:lnTo>
                    <a:pt x="598" y="5297"/>
                  </a:lnTo>
                  <a:lnTo>
                    <a:pt x="598" y="5300"/>
                  </a:lnTo>
                  <a:lnTo>
                    <a:pt x="5322" y="8028"/>
                  </a:lnTo>
                  <a:lnTo>
                    <a:pt x="76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6280561" y="3556426"/>
              <a:ext cx="201472" cy="196239"/>
            </a:xfrm>
            <a:custGeom>
              <a:rect b="b" l="l" r="r" t="t"/>
              <a:pathLst>
                <a:path extrusionOk="0" h="4462" w="4581">
                  <a:moveTo>
                    <a:pt x="1164" y="1"/>
                  </a:moveTo>
                  <a:lnTo>
                    <a:pt x="1" y="4462"/>
                  </a:lnTo>
                  <a:lnTo>
                    <a:pt x="1642" y="2973"/>
                  </a:lnTo>
                  <a:lnTo>
                    <a:pt x="4580" y="305"/>
                  </a:lnTo>
                  <a:lnTo>
                    <a:pt x="116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5836110" y="3500309"/>
              <a:ext cx="115008" cy="77317"/>
            </a:xfrm>
            <a:custGeom>
              <a:rect b="b" l="l" r="r" t="t"/>
              <a:pathLst>
                <a:path extrusionOk="0" h="1758" w="2615">
                  <a:moveTo>
                    <a:pt x="2120" y="1"/>
                  </a:moveTo>
                  <a:lnTo>
                    <a:pt x="0" y="263"/>
                  </a:lnTo>
                  <a:lnTo>
                    <a:pt x="2591" y="1758"/>
                  </a:lnTo>
                  <a:lnTo>
                    <a:pt x="2615" y="1704"/>
                  </a:lnTo>
                  <a:lnTo>
                    <a:pt x="212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5630157" y="3340446"/>
              <a:ext cx="275183" cy="137965"/>
            </a:xfrm>
            <a:custGeom>
              <a:rect b="b" l="l" r="r" t="t"/>
              <a:pathLst>
                <a:path extrusionOk="0" h="3137" w="6257">
                  <a:moveTo>
                    <a:pt x="1363" y="0"/>
                  </a:moveTo>
                  <a:lnTo>
                    <a:pt x="0" y="1195"/>
                  </a:lnTo>
                  <a:lnTo>
                    <a:pt x="3363" y="3137"/>
                  </a:lnTo>
                  <a:lnTo>
                    <a:pt x="3366" y="3137"/>
                  </a:lnTo>
                  <a:lnTo>
                    <a:pt x="6257" y="2690"/>
                  </a:lnTo>
                  <a:lnTo>
                    <a:pt x="13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6626543" y="2291550"/>
              <a:ext cx="422560" cy="272896"/>
            </a:xfrm>
            <a:custGeom>
              <a:rect b="b" l="l" r="r" t="t"/>
              <a:pathLst>
                <a:path extrusionOk="0" h="6205" w="9608">
                  <a:moveTo>
                    <a:pt x="1785" y="0"/>
                  </a:moveTo>
                  <a:lnTo>
                    <a:pt x="0" y="1581"/>
                  </a:lnTo>
                  <a:lnTo>
                    <a:pt x="738" y="6205"/>
                  </a:lnTo>
                  <a:lnTo>
                    <a:pt x="9608" y="4516"/>
                  </a:lnTo>
                  <a:lnTo>
                    <a:pt x="1785"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7024903" y="2526925"/>
              <a:ext cx="329806" cy="288069"/>
            </a:xfrm>
            <a:custGeom>
              <a:rect b="b" l="l" r="r" t="t"/>
              <a:pathLst>
                <a:path extrusionOk="0" h="6550" w="7499">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6861258" y="2556654"/>
              <a:ext cx="279405" cy="326200"/>
            </a:xfrm>
            <a:custGeom>
              <a:rect b="b" l="l" r="r" t="t"/>
              <a:pathLst>
                <a:path extrusionOk="0" h="7417" w="6353">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6666915" y="2587132"/>
              <a:ext cx="192764" cy="281428"/>
            </a:xfrm>
            <a:custGeom>
              <a:rect b="b" l="l" r="r" t="t"/>
              <a:pathLst>
                <a:path extrusionOk="0" h="6399" w="4383">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6974943" y="2690966"/>
              <a:ext cx="670387" cy="360152"/>
            </a:xfrm>
            <a:custGeom>
              <a:rect b="b" l="l" r="r" t="t"/>
              <a:pathLst>
                <a:path extrusionOk="0" h="8189" w="15243">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7231120" y="3047327"/>
              <a:ext cx="173589" cy="81539"/>
            </a:xfrm>
            <a:custGeom>
              <a:rect b="b" l="l" r="r" t="t"/>
              <a:pathLst>
                <a:path extrusionOk="0" h="1854" w="3947">
                  <a:moveTo>
                    <a:pt x="3946" y="0"/>
                  </a:moveTo>
                  <a:lnTo>
                    <a:pt x="1" y="785"/>
                  </a:lnTo>
                  <a:lnTo>
                    <a:pt x="1850" y="1853"/>
                  </a:lnTo>
                  <a:lnTo>
                    <a:pt x="3946"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6577154" y="2404707"/>
              <a:ext cx="49434" cy="365694"/>
            </a:xfrm>
            <a:custGeom>
              <a:rect b="b" l="l" r="r" t="t"/>
              <a:pathLst>
                <a:path extrusionOk="0" h="8315" w="1124">
                  <a:moveTo>
                    <a:pt x="0" y="1"/>
                  </a:moveTo>
                  <a:lnTo>
                    <a:pt x="0" y="1"/>
                  </a:lnTo>
                  <a:lnTo>
                    <a:pt x="1123" y="8315"/>
                  </a:lnTo>
                  <a:close/>
                </a:path>
              </a:pathLst>
            </a:custGeom>
            <a:solidFill>
              <a:srgbClr val="2E3C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6270050" y="2404707"/>
              <a:ext cx="356546" cy="421680"/>
            </a:xfrm>
            <a:custGeom>
              <a:rect b="b" l="l" r="r" t="t"/>
              <a:pathLst>
                <a:path extrusionOk="0" h="9588" w="8107">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755005" y="2898106"/>
              <a:ext cx="506386" cy="321406"/>
            </a:xfrm>
            <a:custGeom>
              <a:rect b="b" l="l" r="r" t="t"/>
              <a:pathLst>
                <a:path extrusionOk="0" h="7308" w="11514">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6583751" y="2821407"/>
              <a:ext cx="137965" cy="98647"/>
            </a:xfrm>
            <a:custGeom>
              <a:rect b="b" l="l" r="r" t="t"/>
              <a:pathLst>
                <a:path extrusionOk="0" h="2243" w="3137">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6346309" y="3275621"/>
              <a:ext cx="377700" cy="243341"/>
            </a:xfrm>
            <a:custGeom>
              <a:rect b="b" l="l" r="r" t="t"/>
              <a:pathLst>
                <a:path extrusionOk="0" h="5533" w="8588">
                  <a:moveTo>
                    <a:pt x="5635" y="0"/>
                  </a:moveTo>
                  <a:lnTo>
                    <a:pt x="908" y="1621"/>
                  </a:lnTo>
                  <a:lnTo>
                    <a:pt x="0" y="5110"/>
                  </a:lnTo>
                  <a:lnTo>
                    <a:pt x="4362" y="5532"/>
                  </a:lnTo>
                  <a:lnTo>
                    <a:pt x="8587" y="1703"/>
                  </a:lnTo>
                  <a:lnTo>
                    <a:pt x="5635"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5329826" y="3084797"/>
              <a:ext cx="521779" cy="275491"/>
            </a:xfrm>
            <a:custGeom>
              <a:rect b="b" l="l" r="r" t="t"/>
              <a:pathLst>
                <a:path extrusionOk="0" h="6264" w="11864">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5990256" y="2986504"/>
              <a:ext cx="539063" cy="307904"/>
            </a:xfrm>
            <a:custGeom>
              <a:rect b="b" l="l" r="r" t="t"/>
              <a:pathLst>
                <a:path extrusionOk="0" h="7001" w="12257">
                  <a:moveTo>
                    <a:pt x="2338" y="1"/>
                  </a:moveTo>
                  <a:lnTo>
                    <a:pt x="0" y="2052"/>
                  </a:lnTo>
                  <a:lnTo>
                    <a:pt x="8571" y="7001"/>
                  </a:lnTo>
                  <a:lnTo>
                    <a:pt x="12257" y="5725"/>
                  </a:lnTo>
                  <a:lnTo>
                    <a:pt x="2338"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5772429" y="2807774"/>
              <a:ext cx="270565" cy="272588"/>
            </a:xfrm>
            <a:custGeom>
              <a:rect b="b" l="l" r="r" t="t"/>
              <a:pathLst>
                <a:path extrusionOk="0" h="6198" w="6152">
                  <a:moveTo>
                    <a:pt x="257" y="0"/>
                  </a:moveTo>
                  <a:lnTo>
                    <a:pt x="1" y="5532"/>
                  </a:lnTo>
                  <a:lnTo>
                    <a:pt x="2896" y="6198"/>
                  </a:lnTo>
                  <a:lnTo>
                    <a:pt x="6152" y="3403"/>
                  </a:lnTo>
                  <a:lnTo>
                    <a:pt x="257"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5603462" y="2863891"/>
              <a:ext cx="118306" cy="182737"/>
            </a:xfrm>
            <a:custGeom>
              <a:rect b="b" l="l" r="r" t="t"/>
              <a:pathLst>
                <a:path extrusionOk="0" h="4155" w="269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5417168" y="3019972"/>
              <a:ext cx="153446" cy="120285"/>
            </a:xfrm>
            <a:custGeom>
              <a:rect b="b" l="l" r="r" t="t"/>
              <a:pathLst>
                <a:path extrusionOk="0" h="2735" w="3489">
                  <a:moveTo>
                    <a:pt x="3014" y="1"/>
                  </a:moveTo>
                  <a:lnTo>
                    <a:pt x="1" y="2735"/>
                  </a:lnTo>
                  <a:lnTo>
                    <a:pt x="1206" y="2694"/>
                  </a:lnTo>
                  <a:lnTo>
                    <a:pt x="3489" y="1376"/>
                  </a:lnTo>
                  <a:lnTo>
                    <a:pt x="3014"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5733156" y="3121871"/>
              <a:ext cx="565319" cy="322329"/>
            </a:xfrm>
            <a:custGeom>
              <a:rect b="b" l="l" r="r" t="t"/>
              <a:pathLst>
                <a:path extrusionOk="0" h="7329" w="12854">
                  <a:moveTo>
                    <a:pt x="4676" y="1"/>
                  </a:moveTo>
                  <a:lnTo>
                    <a:pt x="0" y="4110"/>
                  </a:lnTo>
                  <a:lnTo>
                    <a:pt x="5574" y="7329"/>
                  </a:lnTo>
                  <a:lnTo>
                    <a:pt x="12853" y="4721"/>
                  </a:lnTo>
                  <a:lnTo>
                    <a:pt x="4676"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5978250" y="3376025"/>
              <a:ext cx="335963" cy="353115"/>
            </a:xfrm>
            <a:custGeom>
              <a:rect b="b" l="l" r="r" t="t"/>
              <a:pathLst>
                <a:path extrusionOk="0" h="8029" w="7639">
                  <a:moveTo>
                    <a:pt x="7639" y="1"/>
                  </a:moveTo>
                  <a:lnTo>
                    <a:pt x="1" y="2741"/>
                  </a:lnTo>
                  <a:lnTo>
                    <a:pt x="598" y="5297"/>
                  </a:lnTo>
                  <a:lnTo>
                    <a:pt x="598" y="5300"/>
                  </a:lnTo>
                  <a:lnTo>
                    <a:pt x="5322" y="8028"/>
                  </a:lnTo>
                  <a:lnTo>
                    <a:pt x="7639"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6280561" y="3556426"/>
              <a:ext cx="201472" cy="196239"/>
            </a:xfrm>
            <a:custGeom>
              <a:rect b="b" l="l" r="r" t="t"/>
              <a:pathLst>
                <a:path extrusionOk="0" h="4462" w="4581">
                  <a:moveTo>
                    <a:pt x="1164" y="1"/>
                  </a:moveTo>
                  <a:lnTo>
                    <a:pt x="1" y="4462"/>
                  </a:lnTo>
                  <a:lnTo>
                    <a:pt x="1642" y="2973"/>
                  </a:lnTo>
                  <a:lnTo>
                    <a:pt x="4580" y="305"/>
                  </a:lnTo>
                  <a:lnTo>
                    <a:pt x="1164"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5836110" y="3500309"/>
              <a:ext cx="115008" cy="77317"/>
            </a:xfrm>
            <a:custGeom>
              <a:rect b="b" l="l" r="r" t="t"/>
              <a:pathLst>
                <a:path extrusionOk="0" h="1758" w="2615">
                  <a:moveTo>
                    <a:pt x="2120" y="1"/>
                  </a:moveTo>
                  <a:lnTo>
                    <a:pt x="0" y="263"/>
                  </a:lnTo>
                  <a:lnTo>
                    <a:pt x="2591" y="1758"/>
                  </a:lnTo>
                  <a:lnTo>
                    <a:pt x="2615" y="1704"/>
                  </a:lnTo>
                  <a:lnTo>
                    <a:pt x="2120"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5630157" y="3340446"/>
              <a:ext cx="275183" cy="137965"/>
            </a:xfrm>
            <a:custGeom>
              <a:rect b="b" l="l" r="r" t="t"/>
              <a:pathLst>
                <a:path extrusionOk="0" h="3137" w="6257">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4931905" y="3239426"/>
              <a:ext cx="384605" cy="177899"/>
            </a:xfrm>
            <a:custGeom>
              <a:rect b="b" l="l" r="r" t="t"/>
              <a:pathLst>
                <a:path extrusionOk="0" h="4045" w="8745">
                  <a:moveTo>
                    <a:pt x="7373" y="1"/>
                  </a:moveTo>
                  <a:lnTo>
                    <a:pt x="0" y="1984"/>
                  </a:lnTo>
                  <a:lnTo>
                    <a:pt x="3570" y="4045"/>
                  </a:lnTo>
                  <a:lnTo>
                    <a:pt x="8745" y="3438"/>
                  </a:lnTo>
                  <a:lnTo>
                    <a:pt x="737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5297413" y="3219460"/>
              <a:ext cx="276062" cy="165937"/>
            </a:xfrm>
            <a:custGeom>
              <a:rect b="b" l="l" r="r" t="t"/>
              <a:pathLst>
                <a:path extrusionOk="0" h="3773" w="6277">
                  <a:moveTo>
                    <a:pt x="737" y="1"/>
                  </a:moveTo>
                  <a:lnTo>
                    <a:pt x="0" y="198"/>
                  </a:lnTo>
                  <a:lnTo>
                    <a:pt x="1448" y="3772"/>
                  </a:lnTo>
                  <a:lnTo>
                    <a:pt x="6276" y="3202"/>
                  </a:lnTo>
                  <a:lnTo>
                    <a:pt x="73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5151491" y="3392956"/>
              <a:ext cx="626583" cy="252841"/>
            </a:xfrm>
            <a:custGeom>
              <a:rect b="b" l="l" r="r" t="t"/>
              <a:pathLst>
                <a:path extrusionOk="0" h="5749" w="14247">
                  <a:moveTo>
                    <a:pt x="10884" y="1"/>
                  </a:moveTo>
                  <a:lnTo>
                    <a:pt x="1" y="1377"/>
                  </a:lnTo>
                  <a:lnTo>
                    <a:pt x="7571" y="5748"/>
                  </a:lnTo>
                  <a:lnTo>
                    <a:pt x="14247" y="1943"/>
                  </a:lnTo>
                  <a:lnTo>
                    <a:pt x="1088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5905289" y="3609113"/>
              <a:ext cx="307024" cy="251478"/>
            </a:xfrm>
            <a:custGeom>
              <a:rect b="b" l="l" r="r" t="t"/>
              <a:pathLst>
                <a:path extrusionOk="0" h="5718" w="6981">
                  <a:moveTo>
                    <a:pt x="2257" y="0"/>
                  </a:moveTo>
                  <a:lnTo>
                    <a:pt x="1" y="5718"/>
                  </a:lnTo>
                  <a:lnTo>
                    <a:pt x="5499" y="4236"/>
                  </a:lnTo>
                  <a:lnTo>
                    <a:pt x="6981" y="2728"/>
                  </a:lnTo>
                  <a:lnTo>
                    <a:pt x="225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5541628" y="3511831"/>
              <a:ext cx="408486" cy="338558"/>
            </a:xfrm>
            <a:custGeom>
              <a:rect b="b" l="l" r="r" t="t"/>
              <a:pathLst>
                <a:path extrusionOk="0" h="7698" w="9288">
                  <a:moveTo>
                    <a:pt x="6696" y="1"/>
                  </a:moveTo>
                  <a:lnTo>
                    <a:pt x="0" y="3793"/>
                  </a:lnTo>
                  <a:lnTo>
                    <a:pt x="6761" y="7697"/>
                  </a:lnTo>
                  <a:lnTo>
                    <a:pt x="9287" y="1496"/>
                  </a:lnTo>
                  <a:lnTo>
                    <a:pt x="669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6183895" y="1995132"/>
              <a:ext cx="382934" cy="681470"/>
            </a:xfrm>
            <a:custGeom>
              <a:rect b="b" l="l" r="r" t="t"/>
              <a:pathLst>
                <a:path extrusionOk="0" h="15495" w="8707">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6257164" y="2037396"/>
              <a:ext cx="366090" cy="642812"/>
            </a:xfrm>
            <a:custGeom>
              <a:rect b="b" l="l" r="r" t="t"/>
              <a:pathLst>
                <a:path extrusionOk="0" h="14616" w="8324">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6257164" y="2037440"/>
              <a:ext cx="366090" cy="642768"/>
            </a:xfrm>
            <a:custGeom>
              <a:rect b="b" l="l" r="r" t="t"/>
              <a:pathLst>
                <a:path extrusionOk="0" h="14615" w="8324">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6993667" y="3675610"/>
              <a:ext cx="572224" cy="400306"/>
            </a:xfrm>
            <a:custGeom>
              <a:rect b="b" l="l" r="r" t="t"/>
              <a:pathLst>
                <a:path extrusionOk="0" h="9102" w="13011">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6991908" y="3671256"/>
              <a:ext cx="576402" cy="328047"/>
            </a:xfrm>
            <a:custGeom>
              <a:rect b="b" l="l" r="r" t="t"/>
              <a:pathLst>
                <a:path extrusionOk="0" h="7459" w="13106">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5151227" y="1167450"/>
              <a:ext cx="822998" cy="1082436"/>
            </a:xfrm>
            <a:custGeom>
              <a:rect b="b" l="l" r="r" t="t"/>
              <a:pathLst>
                <a:path extrusionOk="0" h="24612" w="18713">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5557944" y="938100"/>
              <a:ext cx="234062" cy="335391"/>
            </a:xfrm>
            <a:custGeom>
              <a:rect b="b" l="l" r="r" t="t"/>
              <a:pathLst>
                <a:path extrusionOk="0" h="7626" w="5322">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5298161" y="1252241"/>
              <a:ext cx="793619" cy="1024822"/>
            </a:xfrm>
            <a:custGeom>
              <a:rect b="b" l="l" r="r" t="t"/>
              <a:pathLst>
                <a:path extrusionOk="0" h="23302" w="18045">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406657" y="1360781"/>
              <a:ext cx="576578" cy="807781"/>
            </a:xfrm>
            <a:custGeom>
              <a:rect b="b" l="l" r="r" t="t"/>
              <a:pathLst>
                <a:path extrusionOk="0" h="18367" w="1311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5406657" y="1360781"/>
              <a:ext cx="503043" cy="765296"/>
            </a:xfrm>
            <a:custGeom>
              <a:rect b="b" l="l" r="r" t="t"/>
              <a:pathLst>
                <a:path extrusionOk="0" h="17401" w="11438">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5558912" y="1656671"/>
              <a:ext cx="84661" cy="105992"/>
            </a:xfrm>
            <a:custGeom>
              <a:rect b="b" l="l" r="r" t="t"/>
              <a:pathLst>
                <a:path extrusionOk="0" h="2410" w="1925">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5631829" y="1724178"/>
              <a:ext cx="84837" cy="105992"/>
            </a:xfrm>
            <a:custGeom>
              <a:rect b="b" l="l" r="r" t="t"/>
              <a:pathLst>
                <a:path extrusionOk="0" h="2410" w="1929">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5605397" y="1510089"/>
              <a:ext cx="67905" cy="221175"/>
            </a:xfrm>
            <a:custGeom>
              <a:rect b="b" l="l" r="r" t="t"/>
              <a:pathLst>
                <a:path extrusionOk="0" h="5029" w="1544">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5602099" y="1755535"/>
              <a:ext cx="68037" cy="221175"/>
            </a:xfrm>
            <a:custGeom>
              <a:rect b="b" l="l" r="r" t="t"/>
              <a:pathLst>
                <a:path extrusionOk="0" h="5029" w="1547">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5478870" y="1702717"/>
              <a:ext cx="142055" cy="129433"/>
            </a:xfrm>
            <a:custGeom>
              <a:rect b="b" l="l" r="r" t="t"/>
              <a:pathLst>
                <a:path extrusionOk="0" h="2943" w="323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5654478" y="1654648"/>
              <a:ext cx="142187" cy="129477"/>
            </a:xfrm>
            <a:custGeom>
              <a:rect b="b" l="l" r="r" t="t"/>
              <a:pathLst>
                <a:path extrusionOk="0" h="2944" w="3233">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5488633" y="1811520"/>
              <a:ext cx="92226" cy="20451"/>
            </a:xfrm>
            <a:custGeom>
              <a:rect b="b" l="l" r="r" t="t"/>
              <a:pathLst>
                <a:path extrusionOk="0" h="465" w="2097">
                  <a:moveTo>
                    <a:pt x="2096" y="0"/>
                  </a:moveTo>
                  <a:lnTo>
                    <a:pt x="0" y="465"/>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5587102" y="1666478"/>
              <a:ext cx="101198" cy="153842"/>
            </a:xfrm>
            <a:custGeom>
              <a:rect b="b" l="l" r="r" t="t"/>
              <a:pathLst>
                <a:path extrusionOk="0" h="3498" w="2301">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5587102" y="1666478"/>
              <a:ext cx="101198" cy="153842"/>
            </a:xfrm>
            <a:custGeom>
              <a:rect b="b" l="l" r="r" t="t"/>
              <a:pathLst>
                <a:path extrusionOk="0" h="3498" w="2301">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605089" y="1693789"/>
              <a:ext cx="65354" cy="99219"/>
            </a:xfrm>
            <a:custGeom>
              <a:rect b="b" l="l" r="r" t="t"/>
              <a:pathLst>
                <a:path extrusionOk="0" h="2256" w="1486">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5537098" y="1189087"/>
              <a:ext cx="168619" cy="114084"/>
            </a:xfrm>
            <a:custGeom>
              <a:rect b="b" l="l" r="r" t="t"/>
              <a:pathLst>
                <a:path extrusionOk="0" h="2594" w="3834">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537098" y="1189087"/>
              <a:ext cx="168619" cy="114084"/>
            </a:xfrm>
            <a:custGeom>
              <a:rect b="b" l="l" r="r" t="t"/>
              <a:pathLst>
                <a:path extrusionOk="0" h="2594" w="3834">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5530193" y="1147044"/>
              <a:ext cx="182561" cy="96052"/>
            </a:xfrm>
            <a:custGeom>
              <a:rect b="b" l="l" r="r" t="t"/>
              <a:pathLst>
                <a:path extrusionOk="0" h="2184" w="4151">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5506357" y="1127473"/>
              <a:ext cx="235997" cy="115579"/>
            </a:xfrm>
            <a:custGeom>
              <a:rect b="b" l="l" r="r" t="t"/>
              <a:pathLst>
                <a:path extrusionOk="0" h="2628" w="5366">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5496418" y="1068585"/>
              <a:ext cx="255700" cy="134403"/>
            </a:xfrm>
            <a:custGeom>
              <a:rect b="b" l="l" r="r" t="t"/>
              <a:pathLst>
                <a:path extrusionOk="0" h="3056" w="5814">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5456661" y="938100"/>
              <a:ext cx="174293" cy="324265"/>
            </a:xfrm>
            <a:custGeom>
              <a:rect b="b" l="l" r="r" t="t"/>
              <a:pathLst>
                <a:path extrusionOk="0" h="7373" w="3963">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6666920" y="1243059"/>
              <a:ext cx="461922" cy="349025"/>
            </a:xfrm>
            <a:custGeom>
              <a:rect b="b" l="l" r="r" t="t"/>
              <a:pathLst>
                <a:path extrusionOk="0" h="7936" w="10503">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6721754" y="3218930"/>
              <a:ext cx="554171" cy="168504"/>
            </a:xfrm>
            <a:custGeom>
              <a:rect b="b" l="l" r="r" t="t"/>
              <a:pathLst>
                <a:path extrusionOk="0" h="3834" w="12530">
                  <a:moveTo>
                    <a:pt x="11055" y="1"/>
                  </a:moveTo>
                  <a:lnTo>
                    <a:pt x="0" y="2980"/>
                  </a:lnTo>
                  <a:lnTo>
                    <a:pt x="1471" y="3833"/>
                  </a:lnTo>
                  <a:lnTo>
                    <a:pt x="12529" y="854"/>
                  </a:lnTo>
                  <a:lnTo>
                    <a:pt x="1105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5636182" y="1566734"/>
              <a:ext cx="100846" cy="167696"/>
            </a:xfrm>
            <a:custGeom>
              <a:rect b="b" l="l" r="r" t="t"/>
              <a:pathLst>
                <a:path extrusionOk="0" h="3813" w="2293">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5538373" y="1752413"/>
              <a:ext cx="100846" cy="167652"/>
            </a:xfrm>
            <a:custGeom>
              <a:rect b="b" l="l" r="r" t="t"/>
              <a:pathLst>
                <a:path extrusionOk="0" h="3812" w="2293">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29" name="Shape 1129"/>
        <p:cNvGrpSpPr/>
        <p:nvPr/>
      </p:nvGrpSpPr>
      <p:grpSpPr>
        <a:xfrm>
          <a:off x="0" y="0"/>
          <a:ext cx="0" cy="0"/>
          <a:chOff x="0" y="0"/>
          <a:chExt cx="0" cy="0"/>
        </a:xfrm>
      </p:grpSpPr>
      <p:sp>
        <p:nvSpPr>
          <p:cNvPr id="1130" name="Google Shape;1130;p38"/>
          <p:cNvSpPr txBox="1"/>
          <p:nvPr>
            <p:ph idx="4294967295" type="subTitle"/>
          </p:nvPr>
        </p:nvSpPr>
        <p:spPr>
          <a:xfrm>
            <a:off x="1847850" y="4362446"/>
            <a:ext cx="5448300" cy="25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solidFill>
                  <a:schemeClr val="dk2"/>
                </a:solidFill>
                <a:latin typeface="Dosis"/>
                <a:ea typeface="Dosis"/>
                <a:cs typeface="Dosis"/>
                <a:sym typeface="Dosis"/>
              </a:rPr>
              <a:t>Based on calculation derived from totals of all stores combined OOS.</a:t>
            </a:r>
            <a:endParaRPr b="1" sz="1200">
              <a:solidFill>
                <a:schemeClr val="dk2"/>
              </a:solidFill>
              <a:latin typeface="Dosis"/>
              <a:ea typeface="Dosis"/>
              <a:cs typeface="Dosis"/>
              <a:sym typeface="Dosis"/>
            </a:endParaRPr>
          </a:p>
        </p:txBody>
      </p:sp>
      <p:sp>
        <p:nvSpPr>
          <p:cNvPr id="1131" name="Google Shape;1131;p38"/>
          <p:cNvSpPr txBox="1"/>
          <p:nvPr>
            <p:ph idx="4294967295" type="subTitle"/>
          </p:nvPr>
        </p:nvSpPr>
        <p:spPr>
          <a:xfrm>
            <a:off x="7679450" y="1948375"/>
            <a:ext cx="14646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2"/>
                </a:solidFill>
                <a:latin typeface="Staatliches"/>
                <a:ea typeface="Staatliches"/>
                <a:cs typeface="Staatliches"/>
                <a:sym typeface="Staatliches"/>
              </a:rPr>
              <a:t>worst</a:t>
            </a:r>
            <a:endParaRPr sz="2400">
              <a:solidFill>
                <a:schemeClr val="dk2"/>
              </a:solidFill>
              <a:latin typeface="Staatliches"/>
              <a:ea typeface="Staatliches"/>
              <a:cs typeface="Staatliches"/>
              <a:sym typeface="Staatliches"/>
            </a:endParaRPr>
          </a:p>
        </p:txBody>
      </p:sp>
      <p:sp>
        <p:nvSpPr>
          <p:cNvPr id="1132" name="Google Shape;1132;p38"/>
          <p:cNvSpPr txBox="1"/>
          <p:nvPr>
            <p:ph idx="4294967295" type="subTitle"/>
          </p:nvPr>
        </p:nvSpPr>
        <p:spPr>
          <a:xfrm>
            <a:off x="6911975" y="24759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4"/>
                </a:solidFill>
              </a:rPr>
              <a:t>57 OOS</a:t>
            </a:r>
            <a:endParaRPr sz="1200">
              <a:solidFill>
                <a:schemeClr val="accent4"/>
              </a:solidFill>
            </a:endParaRPr>
          </a:p>
        </p:txBody>
      </p:sp>
      <p:sp>
        <p:nvSpPr>
          <p:cNvPr id="1133" name="Google Shape;1133;p38"/>
          <p:cNvSpPr txBox="1"/>
          <p:nvPr>
            <p:ph idx="4294967295" type="subTitle"/>
          </p:nvPr>
        </p:nvSpPr>
        <p:spPr>
          <a:xfrm>
            <a:off x="6911975" y="28437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5"/>
                </a:solidFill>
              </a:rPr>
              <a:t>57 OOS</a:t>
            </a:r>
            <a:endParaRPr sz="1200">
              <a:solidFill>
                <a:schemeClr val="accent5"/>
              </a:solidFill>
            </a:endParaRPr>
          </a:p>
        </p:txBody>
      </p:sp>
      <p:sp>
        <p:nvSpPr>
          <p:cNvPr id="1134" name="Google Shape;1134;p38"/>
          <p:cNvSpPr txBox="1"/>
          <p:nvPr>
            <p:ph idx="4294967295" type="subTitle"/>
          </p:nvPr>
        </p:nvSpPr>
        <p:spPr>
          <a:xfrm>
            <a:off x="6911975" y="32115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dk2"/>
                </a:solidFill>
              </a:rPr>
              <a:t>51 OOS</a:t>
            </a:r>
            <a:endParaRPr sz="1200">
              <a:solidFill>
                <a:schemeClr val="dk2"/>
              </a:solidFill>
            </a:endParaRPr>
          </a:p>
        </p:txBody>
      </p:sp>
      <p:pic>
        <p:nvPicPr>
          <p:cNvPr id="1135" name="Google Shape;1135;p38" title="Gráfico">
            <a:hlinkClick r:id="rId3"/>
          </p:cNvPr>
          <p:cNvPicPr preferRelativeResize="0"/>
          <p:nvPr/>
        </p:nvPicPr>
        <p:blipFill rotWithShape="1">
          <a:blip r:embed="rId4">
            <a:alphaModFix/>
          </a:blip>
          <a:srcRect b="12303" l="19628" r="19640" t="12310"/>
          <a:stretch/>
        </p:blipFill>
        <p:spPr>
          <a:xfrm>
            <a:off x="2579394" y="2028950"/>
            <a:ext cx="1869363" cy="1522627"/>
          </a:xfrm>
          <a:prstGeom prst="rect">
            <a:avLst/>
          </a:prstGeom>
          <a:noFill/>
          <a:ln>
            <a:noFill/>
          </a:ln>
        </p:spPr>
      </p:pic>
      <p:pic>
        <p:nvPicPr>
          <p:cNvPr id="1136" name="Google Shape;1136;p38" title="Gráfico">
            <a:hlinkClick r:id="rId5"/>
          </p:cNvPr>
          <p:cNvPicPr preferRelativeResize="0"/>
          <p:nvPr/>
        </p:nvPicPr>
        <p:blipFill rotWithShape="1">
          <a:blip r:embed="rId6">
            <a:alphaModFix/>
          </a:blip>
          <a:srcRect b="12230" l="19561" r="19573" t="12223"/>
          <a:stretch/>
        </p:blipFill>
        <p:spPr>
          <a:xfrm>
            <a:off x="4695243" y="2028950"/>
            <a:ext cx="1869363" cy="1522605"/>
          </a:xfrm>
          <a:prstGeom prst="rect">
            <a:avLst/>
          </a:prstGeom>
          <a:noFill/>
          <a:ln>
            <a:noFill/>
          </a:ln>
        </p:spPr>
      </p:pic>
      <p:sp>
        <p:nvSpPr>
          <p:cNvPr id="1137" name="Google Shape;1137;p38"/>
          <p:cNvSpPr txBox="1"/>
          <p:nvPr>
            <p:ph type="ctrTitle"/>
          </p:nvPr>
        </p:nvSpPr>
        <p:spPr>
          <a:xfrm flipH="1">
            <a:off x="4522800" y="366800"/>
            <a:ext cx="3672600" cy="50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Store </a:t>
            </a:r>
            <a:r>
              <a:rPr lang="en"/>
              <a:t>performance </a:t>
            </a:r>
            <a:endParaRPr/>
          </a:p>
        </p:txBody>
      </p:sp>
      <p:sp>
        <p:nvSpPr>
          <p:cNvPr id="1138" name="Google Shape;1138;p38"/>
          <p:cNvSpPr txBox="1"/>
          <p:nvPr>
            <p:ph idx="4294967295" type="subTitle"/>
          </p:nvPr>
        </p:nvSpPr>
        <p:spPr>
          <a:xfrm>
            <a:off x="177350" y="1948375"/>
            <a:ext cx="13005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400">
                <a:solidFill>
                  <a:schemeClr val="dk2"/>
                </a:solidFill>
                <a:latin typeface="Staatliches"/>
                <a:ea typeface="Staatliches"/>
                <a:cs typeface="Staatliches"/>
                <a:sym typeface="Staatliches"/>
              </a:rPr>
              <a:t>BEST</a:t>
            </a:r>
            <a:endParaRPr sz="2400">
              <a:solidFill>
                <a:schemeClr val="dk2"/>
              </a:solidFill>
              <a:latin typeface="Staatliches"/>
              <a:ea typeface="Staatliches"/>
              <a:cs typeface="Staatliches"/>
              <a:sym typeface="Staatliches"/>
            </a:endParaRPr>
          </a:p>
        </p:txBody>
      </p:sp>
      <p:sp>
        <p:nvSpPr>
          <p:cNvPr id="1139" name="Google Shape;1139;p38"/>
          <p:cNvSpPr txBox="1"/>
          <p:nvPr>
            <p:ph idx="4294967295" type="subTitle"/>
          </p:nvPr>
        </p:nvSpPr>
        <p:spPr>
          <a:xfrm>
            <a:off x="719875" y="24759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4"/>
                </a:solidFill>
                <a:latin typeface="Staatliches"/>
                <a:ea typeface="Staatliches"/>
                <a:cs typeface="Staatliches"/>
                <a:sym typeface="Staatliches"/>
              </a:rPr>
              <a:t>Store 8</a:t>
            </a:r>
            <a:endParaRPr sz="1200">
              <a:solidFill>
                <a:schemeClr val="accent4"/>
              </a:solidFill>
              <a:latin typeface="Staatliches"/>
              <a:ea typeface="Staatliches"/>
              <a:cs typeface="Staatliches"/>
              <a:sym typeface="Staatliches"/>
            </a:endParaRPr>
          </a:p>
        </p:txBody>
      </p:sp>
      <p:sp>
        <p:nvSpPr>
          <p:cNvPr id="1140" name="Google Shape;1140;p38"/>
          <p:cNvSpPr txBox="1"/>
          <p:nvPr>
            <p:ph idx="4294967295" type="subTitle"/>
          </p:nvPr>
        </p:nvSpPr>
        <p:spPr>
          <a:xfrm>
            <a:off x="719875" y="28437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5"/>
                </a:solidFill>
                <a:latin typeface="Staatliches"/>
                <a:ea typeface="Staatliches"/>
                <a:cs typeface="Staatliches"/>
                <a:sym typeface="Staatliches"/>
              </a:rPr>
              <a:t>Store 3</a:t>
            </a:r>
            <a:endParaRPr sz="1200">
              <a:solidFill>
                <a:schemeClr val="accent5"/>
              </a:solidFill>
              <a:latin typeface="Staatliches"/>
              <a:ea typeface="Staatliches"/>
              <a:cs typeface="Staatliches"/>
              <a:sym typeface="Staatliches"/>
            </a:endParaRPr>
          </a:p>
        </p:txBody>
      </p:sp>
      <p:sp>
        <p:nvSpPr>
          <p:cNvPr id="1141" name="Google Shape;1141;p38"/>
          <p:cNvSpPr txBox="1"/>
          <p:nvPr>
            <p:ph idx="4294967295" type="subTitle"/>
          </p:nvPr>
        </p:nvSpPr>
        <p:spPr>
          <a:xfrm>
            <a:off x="232800" y="3211575"/>
            <a:ext cx="12450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dk2"/>
                </a:solidFill>
                <a:latin typeface="Staatliches"/>
                <a:ea typeface="Staatliches"/>
                <a:cs typeface="Staatliches"/>
                <a:sym typeface="Staatliches"/>
              </a:rPr>
              <a:t>Store 7</a:t>
            </a:r>
            <a:endParaRPr sz="1200">
              <a:solidFill>
                <a:schemeClr val="dk2"/>
              </a:solidFill>
              <a:latin typeface="Staatliches"/>
              <a:ea typeface="Staatliches"/>
              <a:cs typeface="Staatliches"/>
              <a:sym typeface="Staatliches"/>
            </a:endParaRPr>
          </a:p>
        </p:txBody>
      </p:sp>
      <p:cxnSp>
        <p:nvCxnSpPr>
          <p:cNvPr id="1142" name="Google Shape;1142;p38"/>
          <p:cNvCxnSpPr>
            <a:stCxn id="1143" idx="3"/>
          </p:cNvCxnSpPr>
          <p:nvPr/>
        </p:nvCxnSpPr>
        <p:spPr>
          <a:xfrm rot="10800000">
            <a:off x="1477850" y="2046175"/>
            <a:ext cx="3600" cy="1689300"/>
          </a:xfrm>
          <a:prstGeom prst="straightConnector1">
            <a:avLst/>
          </a:prstGeom>
          <a:noFill/>
          <a:ln cap="flat" cmpd="sng" w="19050">
            <a:solidFill>
              <a:schemeClr val="lt1"/>
            </a:solidFill>
            <a:prstDash val="solid"/>
            <a:round/>
            <a:headEnd len="med" w="med" type="none"/>
            <a:tailEnd len="med" w="med" type="none"/>
          </a:ln>
        </p:spPr>
      </p:cxnSp>
      <p:cxnSp>
        <p:nvCxnSpPr>
          <p:cNvPr id="1144" name="Google Shape;1144;p38"/>
          <p:cNvCxnSpPr/>
          <p:nvPr/>
        </p:nvCxnSpPr>
        <p:spPr>
          <a:xfrm rot="10800000">
            <a:off x="7669775" y="2046275"/>
            <a:ext cx="0" cy="1488000"/>
          </a:xfrm>
          <a:prstGeom prst="straightConnector1">
            <a:avLst/>
          </a:prstGeom>
          <a:noFill/>
          <a:ln cap="flat" cmpd="sng" w="19050">
            <a:solidFill>
              <a:schemeClr val="lt1"/>
            </a:solidFill>
            <a:prstDash val="solid"/>
            <a:round/>
            <a:headEnd len="med" w="med" type="none"/>
            <a:tailEnd len="med" w="med" type="none"/>
          </a:ln>
        </p:spPr>
      </p:cxnSp>
      <p:sp>
        <p:nvSpPr>
          <p:cNvPr id="1145" name="Google Shape;1145;p38"/>
          <p:cNvSpPr txBox="1"/>
          <p:nvPr>
            <p:ph idx="4294967295" type="subTitle"/>
          </p:nvPr>
        </p:nvSpPr>
        <p:spPr>
          <a:xfrm>
            <a:off x="1477925" y="24759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4"/>
                </a:solidFill>
              </a:rPr>
              <a:t>39 OOS</a:t>
            </a:r>
            <a:endParaRPr sz="1200">
              <a:solidFill>
                <a:schemeClr val="accent4"/>
              </a:solidFill>
            </a:endParaRPr>
          </a:p>
        </p:txBody>
      </p:sp>
      <p:sp>
        <p:nvSpPr>
          <p:cNvPr id="1146" name="Google Shape;1146;p38"/>
          <p:cNvSpPr txBox="1"/>
          <p:nvPr>
            <p:ph idx="4294967295" type="subTitle"/>
          </p:nvPr>
        </p:nvSpPr>
        <p:spPr>
          <a:xfrm>
            <a:off x="1477925" y="28437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5"/>
                </a:solidFill>
              </a:rPr>
              <a:t>41 OOS</a:t>
            </a:r>
            <a:endParaRPr sz="1200">
              <a:solidFill>
                <a:schemeClr val="accent5"/>
              </a:solidFill>
            </a:endParaRPr>
          </a:p>
        </p:txBody>
      </p:sp>
      <p:sp>
        <p:nvSpPr>
          <p:cNvPr id="1147" name="Google Shape;1147;p38"/>
          <p:cNvSpPr txBox="1"/>
          <p:nvPr>
            <p:ph idx="4294967295" type="subTitle"/>
          </p:nvPr>
        </p:nvSpPr>
        <p:spPr>
          <a:xfrm>
            <a:off x="1481450" y="32115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41 OOS</a:t>
            </a:r>
            <a:endParaRPr sz="1200">
              <a:solidFill>
                <a:schemeClr val="dk2"/>
              </a:solidFill>
            </a:endParaRPr>
          </a:p>
        </p:txBody>
      </p:sp>
      <p:sp>
        <p:nvSpPr>
          <p:cNvPr id="1148" name="Google Shape;1148;p38"/>
          <p:cNvSpPr txBox="1"/>
          <p:nvPr>
            <p:ph idx="4294967295" type="subTitle"/>
          </p:nvPr>
        </p:nvSpPr>
        <p:spPr>
          <a:xfrm>
            <a:off x="7679450" y="24759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4"/>
                </a:solidFill>
                <a:latin typeface="Staatliches"/>
                <a:ea typeface="Staatliches"/>
                <a:cs typeface="Staatliches"/>
                <a:sym typeface="Staatliches"/>
              </a:rPr>
              <a:t>Store 1</a:t>
            </a:r>
            <a:endParaRPr sz="1200">
              <a:solidFill>
                <a:schemeClr val="accent4"/>
              </a:solidFill>
              <a:latin typeface="Staatliches"/>
              <a:ea typeface="Staatliches"/>
              <a:cs typeface="Staatliches"/>
              <a:sym typeface="Staatliches"/>
            </a:endParaRPr>
          </a:p>
        </p:txBody>
      </p:sp>
      <p:sp>
        <p:nvSpPr>
          <p:cNvPr id="1149" name="Google Shape;1149;p38"/>
          <p:cNvSpPr txBox="1"/>
          <p:nvPr>
            <p:ph idx="4294967295" type="subTitle"/>
          </p:nvPr>
        </p:nvSpPr>
        <p:spPr>
          <a:xfrm>
            <a:off x="7679450" y="28437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5"/>
                </a:solidFill>
                <a:latin typeface="Staatliches"/>
                <a:ea typeface="Staatliches"/>
                <a:cs typeface="Staatliches"/>
                <a:sym typeface="Staatliches"/>
              </a:rPr>
              <a:t>Store 10</a:t>
            </a:r>
            <a:endParaRPr sz="1200">
              <a:solidFill>
                <a:schemeClr val="accent5"/>
              </a:solidFill>
              <a:latin typeface="Staatliches"/>
              <a:ea typeface="Staatliches"/>
              <a:cs typeface="Staatliches"/>
              <a:sym typeface="Staatliches"/>
            </a:endParaRPr>
          </a:p>
        </p:txBody>
      </p:sp>
      <p:sp>
        <p:nvSpPr>
          <p:cNvPr id="1150" name="Google Shape;1150;p38"/>
          <p:cNvSpPr txBox="1"/>
          <p:nvPr>
            <p:ph idx="4294967295" type="subTitle"/>
          </p:nvPr>
        </p:nvSpPr>
        <p:spPr>
          <a:xfrm>
            <a:off x="7679450" y="32115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latin typeface="Staatliches"/>
                <a:ea typeface="Staatliches"/>
                <a:cs typeface="Staatliches"/>
                <a:sym typeface="Staatliches"/>
              </a:rPr>
              <a:t>Store 2</a:t>
            </a:r>
            <a:endParaRPr sz="1200">
              <a:solidFill>
                <a:schemeClr val="dk2"/>
              </a:solidFill>
              <a:latin typeface="Staatliches"/>
              <a:ea typeface="Staatliches"/>
              <a:cs typeface="Staatliches"/>
              <a:sym typeface="Staatliches"/>
            </a:endParaRPr>
          </a:p>
        </p:txBody>
      </p:sp>
      <p:sp>
        <p:nvSpPr>
          <p:cNvPr id="1143" name="Google Shape;1143;p38"/>
          <p:cNvSpPr txBox="1"/>
          <p:nvPr>
            <p:ph idx="4294967295" type="subTitle"/>
          </p:nvPr>
        </p:nvSpPr>
        <p:spPr>
          <a:xfrm>
            <a:off x="723650" y="35515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rgbClr val="AABBC8"/>
                </a:solidFill>
                <a:latin typeface="Staatliches"/>
                <a:ea typeface="Staatliches"/>
                <a:cs typeface="Staatliches"/>
                <a:sym typeface="Staatliches"/>
              </a:rPr>
              <a:t>Store 9</a:t>
            </a:r>
            <a:endParaRPr sz="1200">
              <a:solidFill>
                <a:srgbClr val="AABBC8"/>
              </a:solidFill>
              <a:latin typeface="Staatliches"/>
              <a:ea typeface="Staatliches"/>
              <a:cs typeface="Staatliches"/>
              <a:sym typeface="Staatliches"/>
            </a:endParaRPr>
          </a:p>
        </p:txBody>
      </p:sp>
      <p:sp>
        <p:nvSpPr>
          <p:cNvPr id="1151" name="Google Shape;1151;p38"/>
          <p:cNvSpPr txBox="1"/>
          <p:nvPr>
            <p:ph idx="4294967295" type="subTitle"/>
          </p:nvPr>
        </p:nvSpPr>
        <p:spPr>
          <a:xfrm>
            <a:off x="1481450" y="35163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41 OOS</a:t>
            </a:r>
            <a:endParaRPr sz="1200">
              <a:solidFill>
                <a:schemeClr val="dk2"/>
              </a:solidFill>
            </a:endParaRPr>
          </a:p>
        </p:txBody>
      </p:sp>
      <p:pic>
        <p:nvPicPr>
          <p:cNvPr id="1152" name="Google Shape;1152;p38"/>
          <p:cNvPicPr preferRelativeResize="0"/>
          <p:nvPr/>
        </p:nvPicPr>
        <p:blipFill>
          <a:blip r:embed="rId7">
            <a:alphaModFix/>
          </a:blip>
          <a:stretch>
            <a:fillRect/>
          </a:stretch>
        </p:blipFill>
        <p:spPr>
          <a:xfrm>
            <a:off x="1656000" y="1211750"/>
            <a:ext cx="5943600" cy="47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56" name="Shape 1156"/>
        <p:cNvGrpSpPr/>
        <p:nvPr/>
      </p:nvGrpSpPr>
      <p:grpSpPr>
        <a:xfrm>
          <a:off x="0" y="0"/>
          <a:ext cx="0" cy="0"/>
          <a:chOff x="0" y="0"/>
          <a:chExt cx="0" cy="0"/>
        </a:xfrm>
      </p:grpSpPr>
      <p:sp>
        <p:nvSpPr>
          <p:cNvPr id="1157" name="Google Shape;1157;p39"/>
          <p:cNvSpPr txBox="1"/>
          <p:nvPr>
            <p:ph type="ctrTitle"/>
          </p:nvPr>
        </p:nvSpPr>
        <p:spPr>
          <a:xfrm>
            <a:off x="567600" y="1320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Warehouse</a:t>
            </a:r>
            <a:r>
              <a:rPr lang="en" sz="4500"/>
              <a:t> findings</a:t>
            </a:r>
            <a:endParaRPr sz="4500"/>
          </a:p>
        </p:txBody>
      </p:sp>
      <p:sp>
        <p:nvSpPr>
          <p:cNvPr id="1158" name="Google Shape;1158;p39"/>
          <p:cNvSpPr txBox="1"/>
          <p:nvPr>
            <p:ph idx="6" type="subTitle"/>
          </p:nvPr>
        </p:nvSpPr>
        <p:spPr>
          <a:xfrm>
            <a:off x="3055875" y="1252500"/>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Takes 2-4 weeks to fill orders </a:t>
            </a:r>
            <a:endParaRPr/>
          </a:p>
        </p:txBody>
      </p:sp>
      <p:grpSp>
        <p:nvGrpSpPr>
          <p:cNvPr id="1159" name="Google Shape;1159;p39"/>
          <p:cNvGrpSpPr/>
          <p:nvPr/>
        </p:nvGrpSpPr>
        <p:grpSpPr>
          <a:xfrm flipH="1">
            <a:off x="23646" y="3565861"/>
            <a:ext cx="1082306" cy="1559420"/>
            <a:chOff x="5746200" y="-125075"/>
            <a:chExt cx="337125" cy="485725"/>
          </a:xfrm>
        </p:grpSpPr>
        <p:sp>
          <p:nvSpPr>
            <p:cNvPr id="1160" name="Google Shape;1160;p39"/>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9"/>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39"/>
          <p:cNvGrpSpPr/>
          <p:nvPr/>
        </p:nvGrpSpPr>
        <p:grpSpPr>
          <a:xfrm>
            <a:off x="2584784" y="1726305"/>
            <a:ext cx="402095" cy="510757"/>
            <a:chOff x="8132500" y="1610700"/>
            <a:chExt cx="291500" cy="370275"/>
          </a:xfrm>
        </p:grpSpPr>
        <p:sp>
          <p:nvSpPr>
            <p:cNvPr id="1170" name="Google Shape;1170;p39"/>
            <p:cNvSpPr/>
            <p:nvPr/>
          </p:nvSpPr>
          <p:spPr>
            <a:xfrm>
              <a:off x="8132500" y="1610700"/>
              <a:ext cx="198050" cy="370150"/>
            </a:xfrm>
            <a:custGeom>
              <a:rect b="b" l="l" r="r" t="t"/>
              <a:pathLst>
                <a:path extrusionOk="0" h="14806" w="7922">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8171600" y="1633200"/>
              <a:ext cx="158750" cy="347775"/>
            </a:xfrm>
            <a:custGeom>
              <a:rect b="b" l="l" r="r" t="t"/>
              <a:pathLst>
                <a:path extrusionOk="0" h="13911" w="635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8265675" y="1831700"/>
              <a:ext cx="158325" cy="106150"/>
            </a:xfrm>
            <a:custGeom>
              <a:rect b="b" l="l" r="r" t="t"/>
              <a:pathLst>
                <a:path extrusionOk="0" h="4246" w="6333">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8267375" y="1832300"/>
              <a:ext cx="106350" cy="76575"/>
            </a:xfrm>
            <a:custGeom>
              <a:rect b="b" l="l" r="r" t="t"/>
              <a:pathLst>
                <a:path extrusionOk="0" h="3063" w="4254">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8200600" y="1736550"/>
              <a:ext cx="164975" cy="214800"/>
            </a:xfrm>
            <a:custGeom>
              <a:rect b="b" l="l" r="r" t="t"/>
              <a:pathLst>
                <a:path extrusionOk="0" h="8592" w="6599">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8229150" y="1753025"/>
              <a:ext cx="136425" cy="198325"/>
            </a:xfrm>
            <a:custGeom>
              <a:rect b="b" l="l" r="r" t="t"/>
              <a:pathLst>
                <a:path extrusionOk="0" h="7933" w="5457">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8249125" y="1782275"/>
              <a:ext cx="96475" cy="139900"/>
            </a:xfrm>
            <a:custGeom>
              <a:rect b="b" l="l" r="r" t="t"/>
              <a:pathLst>
                <a:path extrusionOk="0" h="5596" w="3859">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39"/>
          <p:cNvGrpSpPr/>
          <p:nvPr/>
        </p:nvGrpSpPr>
        <p:grpSpPr>
          <a:xfrm>
            <a:off x="2529846" y="2446759"/>
            <a:ext cx="511964" cy="452167"/>
            <a:chOff x="4998800" y="1632275"/>
            <a:chExt cx="371150" cy="327800"/>
          </a:xfrm>
        </p:grpSpPr>
        <p:sp>
          <p:nvSpPr>
            <p:cNvPr id="1178" name="Google Shape;1178;p39"/>
            <p:cNvSpPr/>
            <p:nvPr/>
          </p:nvSpPr>
          <p:spPr>
            <a:xfrm>
              <a:off x="4998800" y="1632275"/>
              <a:ext cx="249600" cy="324975"/>
            </a:xfrm>
            <a:custGeom>
              <a:rect b="b" l="l" r="r" t="t"/>
              <a:pathLst>
                <a:path extrusionOk="0" h="12999" w="9984">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5041525" y="1656575"/>
              <a:ext cx="206875" cy="300575"/>
            </a:xfrm>
            <a:custGeom>
              <a:rect b="b" l="l" r="r" t="t"/>
              <a:pathLst>
                <a:path extrusionOk="0" h="12023" w="8275">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5073325" y="1702550"/>
              <a:ext cx="143500" cy="208725"/>
            </a:xfrm>
            <a:custGeom>
              <a:rect b="b" l="l" r="r" t="t"/>
              <a:pathLst>
                <a:path extrusionOk="0" h="8349" w="574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5105975" y="1750025"/>
              <a:ext cx="78200" cy="113775"/>
            </a:xfrm>
            <a:custGeom>
              <a:rect b="b" l="l" r="r" t="t"/>
              <a:pathLst>
                <a:path extrusionOk="0" h="4551" w="3128">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5240425" y="1863400"/>
              <a:ext cx="91300" cy="96675"/>
            </a:xfrm>
            <a:custGeom>
              <a:rect b="b" l="l" r="r" t="t"/>
              <a:pathLst>
                <a:path extrusionOk="0" h="3867" w="3652">
                  <a:moveTo>
                    <a:pt x="0" y="0"/>
                  </a:moveTo>
                  <a:lnTo>
                    <a:pt x="559" y="2079"/>
                  </a:lnTo>
                  <a:lnTo>
                    <a:pt x="3652" y="3866"/>
                  </a:lnTo>
                  <a:lnTo>
                    <a:pt x="3652" y="3866"/>
                  </a:lnTo>
                  <a:lnTo>
                    <a:pt x="3093" y="177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5240425" y="1849225"/>
              <a:ext cx="129525" cy="58650"/>
            </a:xfrm>
            <a:custGeom>
              <a:rect b="b" l="l" r="r" t="t"/>
              <a:pathLst>
                <a:path extrusionOk="0" h="2346" w="5181">
                  <a:moveTo>
                    <a:pt x="2097" y="0"/>
                  </a:moveTo>
                  <a:lnTo>
                    <a:pt x="0" y="558"/>
                  </a:lnTo>
                  <a:lnTo>
                    <a:pt x="3102" y="2345"/>
                  </a:lnTo>
                  <a:lnTo>
                    <a:pt x="5181" y="1787"/>
                  </a:lnTo>
                  <a:lnTo>
                    <a:pt x="20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5136100" y="1801950"/>
              <a:ext cx="201850" cy="120100"/>
            </a:xfrm>
            <a:custGeom>
              <a:rect b="b" l="l" r="r" t="t"/>
              <a:pathLst>
                <a:path extrusionOk="0" h="4804" w="8074">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39"/>
          <p:cNvGrpSpPr/>
          <p:nvPr/>
        </p:nvGrpSpPr>
        <p:grpSpPr>
          <a:xfrm>
            <a:off x="2548791" y="1005135"/>
            <a:ext cx="474065" cy="511964"/>
            <a:chOff x="4393950" y="1610600"/>
            <a:chExt cx="343675" cy="371150"/>
          </a:xfrm>
        </p:grpSpPr>
        <p:sp>
          <p:nvSpPr>
            <p:cNvPr id="1186" name="Google Shape;1186;p39"/>
            <p:cNvSpPr/>
            <p:nvPr/>
          </p:nvSpPr>
          <p:spPr>
            <a:xfrm>
              <a:off x="4535075" y="1945425"/>
              <a:ext cx="61650" cy="36325"/>
            </a:xfrm>
            <a:custGeom>
              <a:rect b="b" l="l" r="r" t="t"/>
              <a:pathLst>
                <a:path extrusionOk="0" h="1453" w="2466">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9"/>
            <p:cNvSpPr/>
            <p:nvPr/>
          </p:nvSpPr>
          <p:spPr>
            <a:xfrm>
              <a:off x="4507150" y="1872400"/>
              <a:ext cx="117300" cy="91325"/>
            </a:xfrm>
            <a:custGeom>
              <a:rect b="b" l="l" r="r" t="t"/>
              <a:pathLst>
                <a:path extrusionOk="0" h="3653" w="4692">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9"/>
            <p:cNvSpPr/>
            <p:nvPr/>
          </p:nvSpPr>
          <p:spPr>
            <a:xfrm>
              <a:off x="4507150" y="1910000"/>
              <a:ext cx="117500" cy="53500"/>
            </a:xfrm>
            <a:custGeom>
              <a:rect b="b" l="l" r="r" t="t"/>
              <a:pathLst>
                <a:path extrusionOk="0" h="2140" w="470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4507150" y="1872400"/>
              <a:ext cx="117500" cy="53525"/>
            </a:xfrm>
            <a:custGeom>
              <a:rect b="b" l="l" r="r" t="t"/>
              <a:pathLst>
                <a:path extrusionOk="0" h="2141" w="470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4461825" y="1674900"/>
              <a:ext cx="227475" cy="232125"/>
            </a:xfrm>
            <a:custGeom>
              <a:rect b="b" l="l" r="r" t="t"/>
              <a:pathLst>
                <a:path extrusionOk="0" h="9285" w="9099">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9"/>
            <p:cNvSpPr/>
            <p:nvPr/>
          </p:nvSpPr>
          <p:spPr>
            <a:xfrm>
              <a:off x="4507150" y="1837625"/>
              <a:ext cx="117300" cy="69400"/>
            </a:xfrm>
            <a:custGeom>
              <a:rect b="b" l="l" r="r" t="t"/>
              <a:pathLst>
                <a:path extrusionOk="0" h="2776" w="4692">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a:off x="4522175" y="1715025"/>
              <a:ext cx="87025" cy="162150"/>
            </a:xfrm>
            <a:custGeom>
              <a:rect b="b" l="l" r="r" t="t"/>
              <a:pathLst>
                <a:path extrusionOk="0" h="6486" w="3481">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9"/>
            <p:cNvSpPr/>
            <p:nvPr/>
          </p:nvSpPr>
          <p:spPr>
            <a:xfrm>
              <a:off x="4539575" y="1724950"/>
              <a:ext cx="69625" cy="152450"/>
            </a:xfrm>
            <a:custGeom>
              <a:rect b="b" l="l" r="r" t="t"/>
              <a:pathLst>
                <a:path extrusionOk="0" h="6098" w="2785">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4556125" y="1610600"/>
              <a:ext cx="19550" cy="46825"/>
            </a:xfrm>
            <a:custGeom>
              <a:rect b="b" l="l" r="r" t="t"/>
              <a:pathLst>
                <a:path extrusionOk="0" h="1873" w="782">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4439650" y="1656925"/>
              <a:ext cx="43900" cy="39075"/>
            </a:xfrm>
            <a:custGeom>
              <a:rect b="b" l="l" r="r" t="t"/>
              <a:pathLst>
                <a:path extrusionOk="0" h="1563" w="1756">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4393950" y="1769525"/>
              <a:ext cx="50075" cy="19350"/>
            </a:xfrm>
            <a:custGeom>
              <a:rect b="b" l="l" r="r" t="t"/>
              <a:pathLst>
                <a:path extrusionOk="0" h="774" w="2003">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4439675" y="1862500"/>
              <a:ext cx="43875" cy="38975"/>
            </a:xfrm>
            <a:custGeom>
              <a:rect b="b" l="l" r="r" t="t"/>
              <a:pathLst>
                <a:path extrusionOk="0" h="1559" w="1755">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4648250" y="1862425"/>
              <a:ext cx="43900" cy="39050"/>
            </a:xfrm>
            <a:custGeom>
              <a:rect b="b" l="l" r="r" t="t"/>
              <a:pathLst>
                <a:path extrusionOk="0" h="1562" w="1756">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4687575" y="1769525"/>
              <a:ext cx="50050" cy="19350"/>
            </a:xfrm>
            <a:custGeom>
              <a:rect b="b" l="l" r="r" t="t"/>
              <a:pathLst>
                <a:path extrusionOk="0" h="774" w="2002">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4648250" y="1656925"/>
              <a:ext cx="43850" cy="39075"/>
            </a:xfrm>
            <a:custGeom>
              <a:rect b="b" l="l" r="r" t="t"/>
              <a:pathLst>
                <a:path extrusionOk="0" h="1563" w="1754">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39"/>
          <p:cNvSpPr txBox="1"/>
          <p:nvPr>
            <p:ph idx="6" type="subTitle"/>
          </p:nvPr>
        </p:nvSpPr>
        <p:spPr>
          <a:xfrm>
            <a:off x="3050200" y="1925575"/>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Fixed amount of refill items (5-10)</a:t>
            </a:r>
            <a:r>
              <a:rPr lang="en"/>
              <a:t> </a:t>
            </a:r>
            <a:endParaRPr/>
          </a:p>
        </p:txBody>
      </p:sp>
      <p:sp>
        <p:nvSpPr>
          <p:cNvPr id="1202" name="Google Shape;1202;p39"/>
          <p:cNvSpPr txBox="1"/>
          <p:nvPr>
            <p:ph idx="6" type="subTitle"/>
          </p:nvPr>
        </p:nvSpPr>
        <p:spPr>
          <a:xfrm>
            <a:off x="2974000" y="2611375"/>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Top selling products reorder points to high</a:t>
            </a:r>
            <a:endParaRPr/>
          </a:p>
        </p:txBody>
      </p:sp>
      <p:grpSp>
        <p:nvGrpSpPr>
          <p:cNvPr id="1203" name="Google Shape;1203;p39"/>
          <p:cNvGrpSpPr/>
          <p:nvPr/>
        </p:nvGrpSpPr>
        <p:grpSpPr>
          <a:xfrm>
            <a:off x="2530098" y="3147781"/>
            <a:ext cx="313437" cy="452189"/>
            <a:chOff x="6273100" y="2178275"/>
            <a:chExt cx="293425" cy="370525"/>
          </a:xfrm>
        </p:grpSpPr>
        <p:sp>
          <p:nvSpPr>
            <p:cNvPr id="1204" name="Google Shape;1204;p39"/>
            <p:cNvSpPr/>
            <p:nvPr/>
          </p:nvSpPr>
          <p:spPr>
            <a:xfrm>
              <a:off x="6273100" y="2360350"/>
              <a:ext cx="293425" cy="188400"/>
            </a:xfrm>
            <a:custGeom>
              <a:rect b="b" l="l" r="r" t="t"/>
              <a:pathLst>
                <a:path extrusionOk="0" h="7536" w="11737">
                  <a:moveTo>
                    <a:pt x="10155" y="0"/>
                  </a:moveTo>
                  <a:cubicBezTo>
                    <a:pt x="10101" y="0"/>
                    <a:pt x="10047" y="17"/>
                    <a:pt x="10001" y="54"/>
                  </a:cubicBezTo>
                  <a:lnTo>
                    <a:pt x="430" y="5570"/>
                  </a:lnTo>
                  <a:cubicBezTo>
                    <a:pt x="190" y="5716"/>
                    <a:pt x="1" y="6085"/>
                    <a:pt x="1" y="6403"/>
                  </a:cubicBezTo>
                  <a:cubicBezTo>
                    <a:pt x="1" y="6601"/>
                    <a:pt x="70" y="6738"/>
                    <a:pt x="181" y="6773"/>
                  </a:cubicBezTo>
                  <a:lnTo>
                    <a:pt x="1436" y="7494"/>
                  </a:lnTo>
                  <a:cubicBezTo>
                    <a:pt x="1479" y="7522"/>
                    <a:pt x="1529" y="7535"/>
                    <a:pt x="1578" y="7535"/>
                  </a:cubicBezTo>
                  <a:cubicBezTo>
                    <a:pt x="1634" y="7535"/>
                    <a:pt x="1690" y="7518"/>
                    <a:pt x="1736" y="7486"/>
                  </a:cubicBezTo>
                  <a:lnTo>
                    <a:pt x="11298" y="1961"/>
                  </a:lnTo>
                  <a:cubicBezTo>
                    <a:pt x="11539" y="1824"/>
                    <a:pt x="11737" y="1446"/>
                    <a:pt x="11737" y="1128"/>
                  </a:cubicBezTo>
                  <a:cubicBezTo>
                    <a:pt x="11737" y="939"/>
                    <a:pt x="11668" y="810"/>
                    <a:pt x="11573" y="767"/>
                  </a:cubicBezTo>
                  <a:lnTo>
                    <a:pt x="10293" y="37"/>
                  </a:lnTo>
                  <a:cubicBezTo>
                    <a:pt x="10249" y="13"/>
                    <a:pt x="10202" y="0"/>
                    <a:pt x="10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6453750" y="2178275"/>
              <a:ext cx="89375" cy="242075"/>
            </a:xfrm>
            <a:custGeom>
              <a:rect b="b" l="l" r="r" t="t"/>
              <a:pathLst>
                <a:path extrusionOk="0" h="9683" w="3575">
                  <a:moveTo>
                    <a:pt x="2002" y="0"/>
                  </a:moveTo>
                  <a:cubicBezTo>
                    <a:pt x="1950" y="0"/>
                    <a:pt x="1899" y="17"/>
                    <a:pt x="1856" y="52"/>
                  </a:cubicBezTo>
                  <a:lnTo>
                    <a:pt x="413" y="885"/>
                  </a:lnTo>
                  <a:cubicBezTo>
                    <a:pt x="189" y="1014"/>
                    <a:pt x="0" y="1366"/>
                    <a:pt x="0" y="1667"/>
                  </a:cubicBezTo>
                  <a:lnTo>
                    <a:pt x="0" y="8935"/>
                  </a:lnTo>
                  <a:lnTo>
                    <a:pt x="1306" y="9683"/>
                  </a:lnTo>
                  <a:lnTo>
                    <a:pt x="3566" y="8377"/>
                  </a:lnTo>
                  <a:lnTo>
                    <a:pt x="3566" y="1108"/>
                  </a:lnTo>
                  <a:cubicBezTo>
                    <a:pt x="3574" y="997"/>
                    <a:pt x="3531" y="885"/>
                    <a:pt x="3463" y="808"/>
                  </a:cubicBezTo>
                  <a:cubicBezTo>
                    <a:pt x="3437" y="782"/>
                    <a:pt x="3411" y="773"/>
                    <a:pt x="3385" y="765"/>
                  </a:cubicBezTo>
                  <a:lnTo>
                    <a:pt x="2148" y="52"/>
                  </a:lnTo>
                  <a:cubicBezTo>
                    <a:pt x="2105" y="17"/>
                    <a:pt x="2054" y="0"/>
                    <a:pt x="20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6305550" y="2379000"/>
              <a:ext cx="260975" cy="169800"/>
            </a:xfrm>
            <a:custGeom>
              <a:rect b="b" l="l" r="r" t="t"/>
              <a:pathLst>
                <a:path extrusionOk="0" h="6792" w="10439">
                  <a:moveTo>
                    <a:pt x="10176" y="0"/>
                  </a:moveTo>
                  <a:cubicBezTo>
                    <a:pt x="10122" y="0"/>
                    <a:pt x="10063" y="18"/>
                    <a:pt x="10000" y="56"/>
                  </a:cubicBezTo>
                  <a:lnTo>
                    <a:pt x="438" y="5571"/>
                  </a:lnTo>
                  <a:cubicBezTo>
                    <a:pt x="198" y="5717"/>
                    <a:pt x="0" y="6087"/>
                    <a:pt x="0" y="6405"/>
                  </a:cubicBezTo>
                  <a:cubicBezTo>
                    <a:pt x="0" y="6648"/>
                    <a:pt x="110" y="6791"/>
                    <a:pt x="266" y="6791"/>
                  </a:cubicBezTo>
                  <a:cubicBezTo>
                    <a:pt x="319" y="6791"/>
                    <a:pt x="377" y="6775"/>
                    <a:pt x="438" y="6740"/>
                  </a:cubicBezTo>
                  <a:lnTo>
                    <a:pt x="10000" y="1215"/>
                  </a:lnTo>
                  <a:cubicBezTo>
                    <a:pt x="10241" y="1078"/>
                    <a:pt x="10439" y="700"/>
                    <a:pt x="10439" y="382"/>
                  </a:cubicBezTo>
                  <a:cubicBezTo>
                    <a:pt x="10439" y="146"/>
                    <a:pt x="10330" y="0"/>
                    <a:pt x="101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6486400" y="2197050"/>
              <a:ext cx="56500" cy="223300"/>
            </a:xfrm>
            <a:custGeom>
              <a:rect b="b" l="l" r="r" t="t"/>
              <a:pathLst>
                <a:path extrusionOk="0" h="8932" w="2260">
                  <a:moveTo>
                    <a:pt x="2009" y="1"/>
                  </a:moveTo>
                  <a:cubicBezTo>
                    <a:pt x="1959" y="1"/>
                    <a:pt x="1905" y="16"/>
                    <a:pt x="1847" y="48"/>
                  </a:cubicBezTo>
                  <a:lnTo>
                    <a:pt x="404" y="881"/>
                  </a:lnTo>
                  <a:cubicBezTo>
                    <a:pt x="180" y="1010"/>
                    <a:pt x="0" y="1363"/>
                    <a:pt x="0" y="1663"/>
                  </a:cubicBezTo>
                  <a:lnTo>
                    <a:pt x="0" y="8932"/>
                  </a:lnTo>
                  <a:lnTo>
                    <a:pt x="2260" y="7626"/>
                  </a:lnTo>
                  <a:lnTo>
                    <a:pt x="2260" y="357"/>
                  </a:lnTo>
                  <a:cubicBezTo>
                    <a:pt x="2260" y="138"/>
                    <a:pt x="2158" y="1"/>
                    <a:pt x="20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6375125" y="2305425"/>
              <a:ext cx="89175" cy="160250"/>
            </a:xfrm>
            <a:custGeom>
              <a:rect b="b" l="l" r="r" t="t"/>
              <a:pathLst>
                <a:path extrusionOk="0" h="6410" w="3567">
                  <a:moveTo>
                    <a:pt x="2003" y="0"/>
                  </a:moveTo>
                  <a:cubicBezTo>
                    <a:pt x="1951" y="0"/>
                    <a:pt x="1899" y="17"/>
                    <a:pt x="1856" y="52"/>
                  </a:cubicBezTo>
                  <a:lnTo>
                    <a:pt x="413" y="885"/>
                  </a:lnTo>
                  <a:cubicBezTo>
                    <a:pt x="190" y="1014"/>
                    <a:pt x="1" y="1358"/>
                    <a:pt x="1" y="1658"/>
                  </a:cubicBezTo>
                  <a:lnTo>
                    <a:pt x="1" y="5662"/>
                  </a:lnTo>
                  <a:lnTo>
                    <a:pt x="1307" y="6409"/>
                  </a:lnTo>
                  <a:lnTo>
                    <a:pt x="3566" y="5103"/>
                  </a:lnTo>
                  <a:lnTo>
                    <a:pt x="3566" y="1108"/>
                  </a:lnTo>
                  <a:cubicBezTo>
                    <a:pt x="3566" y="937"/>
                    <a:pt x="3506" y="816"/>
                    <a:pt x="3412" y="773"/>
                  </a:cubicBezTo>
                  <a:lnTo>
                    <a:pt x="2149" y="52"/>
                  </a:lnTo>
                  <a:cubicBezTo>
                    <a:pt x="2106" y="17"/>
                    <a:pt x="2054" y="0"/>
                    <a:pt x="2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6407775" y="2324175"/>
              <a:ext cx="56525" cy="141500"/>
            </a:xfrm>
            <a:custGeom>
              <a:rect b="b" l="l" r="r" t="t"/>
              <a:pathLst>
                <a:path extrusionOk="0" h="5660" w="2261">
                  <a:moveTo>
                    <a:pt x="2016" y="1"/>
                  </a:moveTo>
                  <a:cubicBezTo>
                    <a:pt x="1967" y="1"/>
                    <a:pt x="1913" y="16"/>
                    <a:pt x="1856" y="49"/>
                  </a:cubicBezTo>
                  <a:lnTo>
                    <a:pt x="413" y="883"/>
                  </a:lnTo>
                  <a:cubicBezTo>
                    <a:pt x="181" y="1011"/>
                    <a:pt x="1" y="1364"/>
                    <a:pt x="1" y="1664"/>
                  </a:cubicBezTo>
                  <a:lnTo>
                    <a:pt x="1" y="5659"/>
                  </a:lnTo>
                  <a:lnTo>
                    <a:pt x="2260" y="4353"/>
                  </a:lnTo>
                  <a:lnTo>
                    <a:pt x="2260" y="358"/>
                  </a:lnTo>
                  <a:cubicBezTo>
                    <a:pt x="2260" y="134"/>
                    <a:pt x="2160" y="1"/>
                    <a:pt x="20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6296725" y="2320875"/>
              <a:ext cx="89175" cy="190325"/>
            </a:xfrm>
            <a:custGeom>
              <a:rect b="b" l="l" r="r" t="t"/>
              <a:pathLst>
                <a:path extrusionOk="0" h="7613" w="3567">
                  <a:moveTo>
                    <a:pt x="2003" y="1"/>
                  </a:moveTo>
                  <a:cubicBezTo>
                    <a:pt x="1951" y="1"/>
                    <a:pt x="1900" y="18"/>
                    <a:pt x="1857" y="52"/>
                  </a:cubicBezTo>
                  <a:lnTo>
                    <a:pt x="413" y="886"/>
                  </a:lnTo>
                  <a:cubicBezTo>
                    <a:pt x="181" y="1015"/>
                    <a:pt x="1" y="1358"/>
                    <a:pt x="1" y="1659"/>
                  </a:cubicBezTo>
                  <a:lnTo>
                    <a:pt x="1" y="6857"/>
                  </a:lnTo>
                  <a:lnTo>
                    <a:pt x="1298" y="7613"/>
                  </a:lnTo>
                  <a:lnTo>
                    <a:pt x="3566" y="6307"/>
                  </a:lnTo>
                  <a:lnTo>
                    <a:pt x="3566" y="1100"/>
                  </a:lnTo>
                  <a:cubicBezTo>
                    <a:pt x="3566" y="911"/>
                    <a:pt x="3489" y="783"/>
                    <a:pt x="3377" y="757"/>
                  </a:cubicBezTo>
                  <a:lnTo>
                    <a:pt x="2149" y="52"/>
                  </a:lnTo>
                  <a:cubicBezTo>
                    <a:pt x="2106" y="18"/>
                    <a:pt x="2054" y="1"/>
                    <a:pt x="2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6329175" y="2339425"/>
              <a:ext cx="56675" cy="171575"/>
            </a:xfrm>
            <a:custGeom>
              <a:rect b="b" l="l" r="r" t="t"/>
              <a:pathLst>
                <a:path extrusionOk="0" h="6863" w="2267">
                  <a:moveTo>
                    <a:pt x="2017" y="1"/>
                  </a:moveTo>
                  <a:cubicBezTo>
                    <a:pt x="1967" y="1"/>
                    <a:pt x="1913" y="16"/>
                    <a:pt x="1856" y="49"/>
                  </a:cubicBezTo>
                  <a:lnTo>
                    <a:pt x="413" y="883"/>
                  </a:lnTo>
                  <a:cubicBezTo>
                    <a:pt x="181" y="1011"/>
                    <a:pt x="0" y="1364"/>
                    <a:pt x="0" y="1664"/>
                  </a:cubicBezTo>
                  <a:lnTo>
                    <a:pt x="0" y="6862"/>
                  </a:lnTo>
                  <a:lnTo>
                    <a:pt x="2260" y="5556"/>
                  </a:lnTo>
                  <a:lnTo>
                    <a:pt x="2260" y="358"/>
                  </a:lnTo>
                  <a:cubicBezTo>
                    <a:pt x="2266" y="134"/>
                    <a:pt x="2163" y="1"/>
                    <a:pt x="20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2" name="Google Shape;1212;p39"/>
          <p:cNvSpPr txBox="1"/>
          <p:nvPr>
            <p:ph idx="6" type="subTitle"/>
          </p:nvPr>
        </p:nvSpPr>
        <p:spPr>
          <a:xfrm>
            <a:off x="2974000" y="3297175"/>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l</a:t>
            </a:r>
            <a:r>
              <a:rPr lang="en"/>
              <a:t>ow -selling products reorder point to low</a:t>
            </a:r>
            <a:endParaRPr/>
          </a:p>
        </p:txBody>
      </p:sp>
      <p:grpSp>
        <p:nvGrpSpPr>
          <p:cNvPr id="1213" name="Google Shape;1213;p39"/>
          <p:cNvGrpSpPr/>
          <p:nvPr/>
        </p:nvGrpSpPr>
        <p:grpSpPr>
          <a:xfrm>
            <a:off x="2485755" y="3806318"/>
            <a:ext cx="402102" cy="410649"/>
            <a:chOff x="1942825" y="2745350"/>
            <a:chExt cx="278175" cy="371225"/>
          </a:xfrm>
        </p:grpSpPr>
        <p:sp>
          <p:nvSpPr>
            <p:cNvPr id="1214" name="Google Shape;1214;p39"/>
            <p:cNvSpPr/>
            <p:nvPr/>
          </p:nvSpPr>
          <p:spPr>
            <a:xfrm>
              <a:off x="2098975" y="2874025"/>
              <a:ext cx="122025" cy="152325"/>
            </a:xfrm>
            <a:custGeom>
              <a:rect b="b" l="l" r="r" t="t"/>
              <a:pathLst>
                <a:path extrusionOk="0" h="6093" w="4881">
                  <a:moveTo>
                    <a:pt x="2598" y="1"/>
                  </a:moveTo>
                  <a:cubicBezTo>
                    <a:pt x="2374" y="1"/>
                    <a:pt x="2126" y="70"/>
                    <a:pt x="1865" y="221"/>
                  </a:cubicBezTo>
                  <a:cubicBezTo>
                    <a:pt x="834" y="822"/>
                    <a:pt x="1" y="2420"/>
                    <a:pt x="1" y="3795"/>
                  </a:cubicBezTo>
                  <a:cubicBezTo>
                    <a:pt x="1" y="4551"/>
                    <a:pt x="250" y="5084"/>
                    <a:pt x="645" y="5307"/>
                  </a:cubicBezTo>
                  <a:lnTo>
                    <a:pt x="1796" y="5977"/>
                  </a:lnTo>
                  <a:cubicBezTo>
                    <a:pt x="1934" y="6053"/>
                    <a:pt x="2090" y="6093"/>
                    <a:pt x="2259" y="6093"/>
                  </a:cubicBezTo>
                  <a:cubicBezTo>
                    <a:pt x="2490" y="6093"/>
                    <a:pt x="2745" y="6019"/>
                    <a:pt x="3007" y="5865"/>
                  </a:cubicBezTo>
                  <a:cubicBezTo>
                    <a:pt x="4038" y="5273"/>
                    <a:pt x="4872" y="3675"/>
                    <a:pt x="4872" y="2300"/>
                  </a:cubicBezTo>
                  <a:cubicBezTo>
                    <a:pt x="4880" y="1492"/>
                    <a:pt x="4588" y="943"/>
                    <a:pt x="4150" y="745"/>
                  </a:cubicBezTo>
                  <a:lnTo>
                    <a:pt x="2999" y="83"/>
                  </a:lnTo>
                  <a:cubicBezTo>
                    <a:pt x="2877" y="30"/>
                    <a:pt x="2743" y="1"/>
                    <a:pt x="25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2086000" y="2822150"/>
              <a:ext cx="66475" cy="89625"/>
            </a:xfrm>
            <a:custGeom>
              <a:rect b="b" l="l" r="r" t="t"/>
              <a:pathLst>
                <a:path extrusionOk="0" h="3585" w="2659">
                  <a:moveTo>
                    <a:pt x="415" y="0"/>
                  </a:moveTo>
                  <a:cubicBezTo>
                    <a:pt x="205" y="0"/>
                    <a:pt x="1" y="227"/>
                    <a:pt x="150" y="466"/>
                  </a:cubicBezTo>
                  <a:lnTo>
                    <a:pt x="2014" y="3447"/>
                  </a:lnTo>
                  <a:cubicBezTo>
                    <a:pt x="2075" y="3533"/>
                    <a:pt x="2169" y="3585"/>
                    <a:pt x="2272" y="3585"/>
                  </a:cubicBezTo>
                  <a:cubicBezTo>
                    <a:pt x="2513" y="3585"/>
                    <a:pt x="2659" y="3327"/>
                    <a:pt x="2530" y="3121"/>
                  </a:cubicBezTo>
                  <a:lnTo>
                    <a:pt x="666" y="148"/>
                  </a:lnTo>
                  <a:cubicBezTo>
                    <a:pt x="600" y="44"/>
                    <a:pt x="507" y="0"/>
                    <a:pt x="4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2127550" y="2890575"/>
              <a:ext cx="93450" cy="135875"/>
            </a:xfrm>
            <a:custGeom>
              <a:rect b="b" l="l" r="r" t="t"/>
              <a:pathLst>
                <a:path extrusionOk="0" h="5435" w="3738">
                  <a:moveTo>
                    <a:pt x="2612" y="1"/>
                  </a:moveTo>
                  <a:cubicBezTo>
                    <a:pt x="2383" y="1"/>
                    <a:pt x="2130" y="74"/>
                    <a:pt x="1864" y="229"/>
                  </a:cubicBezTo>
                  <a:cubicBezTo>
                    <a:pt x="834" y="822"/>
                    <a:pt x="0" y="2420"/>
                    <a:pt x="0" y="3794"/>
                  </a:cubicBezTo>
                  <a:cubicBezTo>
                    <a:pt x="0" y="4820"/>
                    <a:pt x="464" y="5434"/>
                    <a:pt x="1127" y="5434"/>
                  </a:cubicBezTo>
                  <a:cubicBezTo>
                    <a:pt x="1353" y="5434"/>
                    <a:pt x="1602" y="5363"/>
                    <a:pt x="1864" y="5212"/>
                  </a:cubicBezTo>
                  <a:cubicBezTo>
                    <a:pt x="2895" y="4611"/>
                    <a:pt x="3737" y="3013"/>
                    <a:pt x="3737" y="1638"/>
                  </a:cubicBezTo>
                  <a:cubicBezTo>
                    <a:pt x="3737" y="611"/>
                    <a:pt x="3273" y="1"/>
                    <a:pt x="26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2147525" y="2919800"/>
              <a:ext cx="53275" cy="77275"/>
            </a:xfrm>
            <a:custGeom>
              <a:rect b="b" l="l" r="r" t="t"/>
              <a:pathLst>
                <a:path extrusionOk="0" h="3091" w="2131">
                  <a:moveTo>
                    <a:pt x="1487" y="0"/>
                  </a:moveTo>
                  <a:cubicBezTo>
                    <a:pt x="1358" y="0"/>
                    <a:pt x="1216" y="40"/>
                    <a:pt x="1065" y="125"/>
                  </a:cubicBezTo>
                  <a:cubicBezTo>
                    <a:pt x="481" y="469"/>
                    <a:pt x="0" y="1371"/>
                    <a:pt x="0" y="2162"/>
                  </a:cubicBezTo>
                  <a:cubicBezTo>
                    <a:pt x="0" y="2742"/>
                    <a:pt x="266" y="3091"/>
                    <a:pt x="642" y="3091"/>
                  </a:cubicBezTo>
                  <a:cubicBezTo>
                    <a:pt x="772" y="3091"/>
                    <a:pt x="915" y="3049"/>
                    <a:pt x="1065" y="2961"/>
                  </a:cubicBezTo>
                  <a:cubicBezTo>
                    <a:pt x="1658" y="2625"/>
                    <a:pt x="2131" y="1715"/>
                    <a:pt x="2131" y="933"/>
                  </a:cubicBezTo>
                  <a:cubicBezTo>
                    <a:pt x="2131" y="349"/>
                    <a:pt x="1867" y="0"/>
                    <a:pt x="1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2156100" y="2930925"/>
              <a:ext cx="32025" cy="54150"/>
            </a:xfrm>
            <a:custGeom>
              <a:rect b="b" l="l" r="r" t="t"/>
              <a:pathLst>
                <a:path extrusionOk="0" h="2166" w="1281">
                  <a:moveTo>
                    <a:pt x="1048" y="0"/>
                  </a:moveTo>
                  <a:cubicBezTo>
                    <a:pt x="941" y="0"/>
                    <a:pt x="836" y="33"/>
                    <a:pt x="748" y="93"/>
                  </a:cubicBezTo>
                  <a:cubicBezTo>
                    <a:pt x="344" y="342"/>
                    <a:pt x="1" y="978"/>
                    <a:pt x="1" y="1519"/>
                  </a:cubicBezTo>
                  <a:cubicBezTo>
                    <a:pt x="1" y="1928"/>
                    <a:pt x="191" y="2165"/>
                    <a:pt x="454" y="2165"/>
                  </a:cubicBezTo>
                  <a:cubicBezTo>
                    <a:pt x="545" y="2165"/>
                    <a:pt x="645" y="2137"/>
                    <a:pt x="748" y="2077"/>
                  </a:cubicBezTo>
                  <a:cubicBezTo>
                    <a:pt x="946" y="1949"/>
                    <a:pt x="1109" y="1785"/>
                    <a:pt x="1229" y="1588"/>
                  </a:cubicBezTo>
                  <a:cubicBezTo>
                    <a:pt x="1272" y="1519"/>
                    <a:pt x="1281" y="1424"/>
                    <a:pt x="1247" y="1356"/>
                  </a:cubicBezTo>
                  <a:cubicBezTo>
                    <a:pt x="1234" y="1343"/>
                    <a:pt x="1217" y="1337"/>
                    <a:pt x="1200" y="1337"/>
                  </a:cubicBezTo>
                  <a:cubicBezTo>
                    <a:pt x="1160" y="1337"/>
                    <a:pt x="1113" y="1368"/>
                    <a:pt x="1083" y="1416"/>
                  </a:cubicBezTo>
                  <a:cubicBezTo>
                    <a:pt x="997" y="1553"/>
                    <a:pt x="886" y="1674"/>
                    <a:pt x="748" y="1760"/>
                  </a:cubicBezTo>
                  <a:cubicBezTo>
                    <a:pt x="688" y="1802"/>
                    <a:pt x="617" y="1823"/>
                    <a:pt x="547" y="1823"/>
                  </a:cubicBezTo>
                  <a:cubicBezTo>
                    <a:pt x="488" y="1823"/>
                    <a:pt x="430" y="1808"/>
                    <a:pt x="379" y="1777"/>
                  </a:cubicBezTo>
                  <a:cubicBezTo>
                    <a:pt x="267" y="1674"/>
                    <a:pt x="216" y="1528"/>
                    <a:pt x="224" y="1381"/>
                  </a:cubicBezTo>
                  <a:cubicBezTo>
                    <a:pt x="233" y="1184"/>
                    <a:pt x="284" y="995"/>
                    <a:pt x="379" y="823"/>
                  </a:cubicBezTo>
                  <a:cubicBezTo>
                    <a:pt x="465" y="651"/>
                    <a:pt x="594" y="514"/>
                    <a:pt x="748" y="411"/>
                  </a:cubicBezTo>
                  <a:cubicBezTo>
                    <a:pt x="806" y="364"/>
                    <a:pt x="876" y="342"/>
                    <a:pt x="947" y="342"/>
                  </a:cubicBezTo>
                  <a:cubicBezTo>
                    <a:pt x="993" y="342"/>
                    <a:pt x="1040" y="351"/>
                    <a:pt x="1083" y="368"/>
                  </a:cubicBezTo>
                  <a:cubicBezTo>
                    <a:pt x="1089" y="370"/>
                    <a:pt x="1095" y="371"/>
                    <a:pt x="1102" y="371"/>
                  </a:cubicBezTo>
                  <a:cubicBezTo>
                    <a:pt x="1147" y="371"/>
                    <a:pt x="1217" y="321"/>
                    <a:pt x="1247" y="239"/>
                  </a:cubicBezTo>
                  <a:cubicBezTo>
                    <a:pt x="1281" y="153"/>
                    <a:pt x="1272" y="58"/>
                    <a:pt x="1229" y="33"/>
                  </a:cubicBezTo>
                  <a:cubicBezTo>
                    <a:pt x="1170" y="11"/>
                    <a:pt x="1109" y="0"/>
                    <a:pt x="1048" y="0"/>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1996300" y="2812800"/>
              <a:ext cx="98550" cy="233650"/>
            </a:xfrm>
            <a:custGeom>
              <a:rect b="b" l="l" r="r" t="t"/>
              <a:pathLst>
                <a:path extrusionOk="0" h="9346" w="3942">
                  <a:moveTo>
                    <a:pt x="3557" y="0"/>
                  </a:moveTo>
                  <a:cubicBezTo>
                    <a:pt x="3445" y="0"/>
                    <a:pt x="3334" y="61"/>
                    <a:pt x="3283" y="204"/>
                  </a:cubicBezTo>
                  <a:lnTo>
                    <a:pt x="61" y="8942"/>
                  </a:lnTo>
                  <a:cubicBezTo>
                    <a:pt x="1" y="9096"/>
                    <a:pt x="78" y="9268"/>
                    <a:pt x="241" y="9328"/>
                  </a:cubicBezTo>
                  <a:cubicBezTo>
                    <a:pt x="276" y="9345"/>
                    <a:pt x="310" y="9345"/>
                    <a:pt x="344" y="9345"/>
                  </a:cubicBezTo>
                  <a:cubicBezTo>
                    <a:pt x="473" y="9345"/>
                    <a:pt x="585" y="9268"/>
                    <a:pt x="628" y="9156"/>
                  </a:cubicBezTo>
                  <a:lnTo>
                    <a:pt x="3850" y="419"/>
                  </a:lnTo>
                  <a:cubicBezTo>
                    <a:pt x="3942" y="176"/>
                    <a:pt x="3748" y="0"/>
                    <a:pt x="3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2020800" y="2745350"/>
              <a:ext cx="122025" cy="152200"/>
            </a:xfrm>
            <a:custGeom>
              <a:rect b="b" l="l" r="r" t="t"/>
              <a:pathLst>
                <a:path extrusionOk="0" h="6088" w="4881">
                  <a:moveTo>
                    <a:pt x="2618" y="1"/>
                  </a:moveTo>
                  <a:cubicBezTo>
                    <a:pt x="2390" y="1"/>
                    <a:pt x="2138" y="72"/>
                    <a:pt x="1873" y="222"/>
                  </a:cubicBezTo>
                  <a:cubicBezTo>
                    <a:pt x="842" y="815"/>
                    <a:pt x="0" y="2412"/>
                    <a:pt x="0" y="3796"/>
                  </a:cubicBezTo>
                  <a:cubicBezTo>
                    <a:pt x="0" y="4586"/>
                    <a:pt x="284" y="5093"/>
                    <a:pt x="722" y="5342"/>
                  </a:cubicBezTo>
                  <a:lnTo>
                    <a:pt x="1710" y="5909"/>
                  </a:lnTo>
                  <a:cubicBezTo>
                    <a:pt x="1872" y="6026"/>
                    <a:pt x="2064" y="6088"/>
                    <a:pt x="2277" y="6088"/>
                  </a:cubicBezTo>
                  <a:cubicBezTo>
                    <a:pt x="2504" y="6088"/>
                    <a:pt x="2754" y="6017"/>
                    <a:pt x="3016" y="5866"/>
                  </a:cubicBezTo>
                  <a:cubicBezTo>
                    <a:pt x="4047" y="5265"/>
                    <a:pt x="4880" y="3667"/>
                    <a:pt x="4880" y="2292"/>
                  </a:cubicBezTo>
                  <a:cubicBezTo>
                    <a:pt x="4880" y="1528"/>
                    <a:pt x="4622" y="995"/>
                    <a:pt x="4210" y="772"/>
                  </a:cubicBezTo>
                  <a:lnTo>
                    <a:pt x="3067" y="110"/>
                  </a:lnTo>
                  <a:cubicBezTo>
                    <a:pt x="2934" y="38"/>
                    <a:pt x="2783" y="1"/>
                    <a:pt x="2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1942825" y="2964350"/>
              <a:ext cx="122025" cy="152225"/>
            </a:xfrm>
            <a:custGeom>
              <a:rect b="b" l="l" r="r" t="t"/>
              <a:pathLst>
                <a:path extrusionOk="0" h="6089" w="4881">
                  <a:moveTo>
                    <a:pt x="2603" y="1"/>
                  </a:moveTo>
                  <a:cubicBezTo>
                    <a:pt x="2376" y="1"/>
                    <a:pt x="2127" y="73"/>
                    <a:pt x="1865" y="225"/>
                  </a:cubicBezTo>
                  <a:cubicBezTo>
                    <a:pt x="834" y="818"/>
                    <a:pt x="1" y="2416"/>
                    <a:pt x="1" y="3790"/>
                  </a:cubicBezTo>
                  <a:cubicBezTo>
                    <a:pt x="1" y="4555"/>
                    <a:pt x="250" y="5079"/>
                    <a:pt x="654" y="5311"/>
                  </a:cubicBezTo>
                  <a:lnTo>
                    <a:pt x="1805" y="5973"/>
                  </a:lnTo>
                  <a:cubicBezTo>
                    <a:pt x="1944" y="6049"/>
                    <a:pt x="2100" y="6089"/>
                    <a:pt x="2269" y="6089"/>
                  </a:cubicBezTo>
                  <a:cubicBezTo>
                    <a:pt x="2496" y="6089"/>
                    <a:pt x="2746" y="6017"/>
                    <a:pt x="3008" y="5869"/>
                  </a:cubicBezTo>
                  <a:cubicBezTo>
                    <a:pt x="4039" y="5277"/>
                    <a:pt x="4880" y="3679"/>
                    <a:pt x="4880" y="2295"/>
                  </a:cubicBezTo>
                  <a:cubicBezTo>
                    <a:pt x="4880" y="1488"/>
                    <a:pt x="4597" y="947"/>
                    <a:pt x="4150" y="740"/>
                  </a:cubicBezTo>
                  <a:lnTo>
                    <a:pt x="3008" y="87"/>
                  </a:lnTo>
                  <a:cubicBezTo>
                    <a:pt x="2883" y="30"/>
                    <a:pt x="2748" y="1"/>
                    <a:pt x="26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2049350" y="2761750"/>
              <a:ext cx="93475" cy="135825"/>
            </a:xfrm>
            <a:custGeom>
              <a:rect b="b" l="l" r="r" t="t"/>
              <a:pathLst>
                <a:path extrusionOk="0" h="5433" w="3739">
                  <a:moveTo>
                    <a:pt x="2617" y="0"/>
                  </a:moveTo>
                  <a:cubicBezTo>
                    <a:pt x="2389" y="0"/>
                    <a:pt x="2138" y="73"/>
                    <a:pt x="1874" y="227"/>
                  </a:cubicBezTo>
                  <a:cubicBezTo>
                    <a:pt x="843" y="820"/>
                    <a:pt x="1" y="2418"/>
                    <a:pt x="1" y="3793"/>
                  </a:cubicBezTo>
                  <a:cubicBezTo>
                    <a:pt x="1" y="4818"/>
                    <a:pt x="469" y="5432"/>
                    <a:pt x="1135" y="5432"/>
                  </a:cubicBezTo>
                  <a:cubicBezTo>
                    <a:pt x="1362" y="5432"/>
                    <a:pt x="1612" y="5361"/>
                    <a:pt x="1874" y="5210"/>
                  </a:cubicBezTo>
                  <a:cubicBezTo>
                    <a:pt x="2905" y="4609"/>
                    <a:pt x="3738" y="3011"/>
                    <a:pt x="3738" y="1636"/>
                  </a:cubicBezTo>
                  <a:cubicBezTo>
                    <a:pt x="3738" y="614"/>
                    <a:pt x="3277" y="0"/>
                    <a:pt x="26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2069550" y="2791100"/>
              <a:ext cx="53300" cy="77325"/>
            </a:xfrm>
            <a:custGeom>
              <a:rect b="b" l="l" r="r" t="t"/>
              <a:pathLst>
                <a:path extrusionOk="0" h="3093" w="2132">
                  <a:moveTo>
                    <a:pt x="1487" y="1"/>
                  </a:moveTo>
                  <a:cubicBezTo>
                    <a:pt x="1358" y="1"/>
                    <a:pt x="1215" y="42"/>
                    <a:pt x="1066" y="127"/>
                  </a:cubicBezTo>
                  <a:cubicBezTo>
                    <a:pt x="473" y="471"/>
                    <a:pt x="0" y="1373"/>
                    <a:pt x="0" y="2163"/>
                  </a:cubicBezTo>
                  <a:cubicBezTo>
                    <a:pt x="0" y="2744"/>
                    <a:pt x="261" y="3092"/>
                    <a:pt x="638" y="3092"/>
                  </a:cubicBezTo>
                  <a:cubicBezTo>
                    <a:pt x="769" y="3092"/>
                    <a:pt x="913" y="3051"/>
                    <a:pt x="1066" y="2962"/>
                  </a:cubicBezTo>
                  <a:cubicBezTo>
                    <a:pt x="1650" y="2627"/>
                    <a:pt x="2131" y="1717"/>
                    <a:pt x="2131" y="935"/>
                  </a:cubicBezTo>
                  <a:cubicBezTo>
                    <a:pt x="2131" y="346"/>
                    <a:pt x="1865" y="1"/>
                    <a:pt x="1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9"/>
            <p:cNvSpPr/>
            <p:nvPr/>
          </p:nvSpPr>
          <p:spPr>
            <a:xfrm>
              <a:off x="1971400" y="2980700"/>
              <a:ext cx="93450" cy="135775"/>
            </a:xfrm>
            <a:custGeom>
              <a:rect b="b" l="l" r="r" t="t"/>
              <a:pathLst>
                <a:path extrusionOk="0" h="5431" w="3738">
                  <a:moveTo>
                    <a:pt x="2607" y="1"/>
                  </a:moveTo>
                  <a:cubicBezTo>
                    <a:pt x="2379" y="1"/>
                    <a:pt x="2128" y="72"/>
                    <a:pt x="1865" y="224"/>
                  </a:cubicBezTo>
                  <a:cubicBezTo>
                    <a:pt x="834" y="817"/>
                    <a:pt x="0" y="2415"/>
                    <a:pt x="0" y="3798"/>
                  </a:cubicBezTo>
                  <a:cubicBezTo>
                    <a:pt x="0" y="4821"/>
                    <a:pt x="462" y="5430"/>
                    <a:pt x="1123" y="5430"/>
                  </a:cubicBezTo>
                  <a:cubicBezTo>
                    <a:pt x="1350" y="5430"/>
                    <a:pt x="1601" y="5358"/>
                    <a:pt x="1865" y="5207"/>
                  </a:cubicBezTo>
                  <a:cubicBezTo>
                    <a:pt x="2896" y="4614"/>
                    <a:pt x="3737" y="3007"/>
                    <a:pt x="3737" y="1633"/>
                  </a:cubicBezTo>
                  <a:cubicBezTo>
                    <a:pt x="3737" y="610"/>
                    <a:pt x="3271" y="1"/>
                    <a:pt x="26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9"/>
            <p:cNvSpPr/>
            <p:nvPr/>
          </p:nvSpPr>
          <p:spPr>
            <a:xfrm>
              <a:off x="1991375" y="3009875"/>
              <a:ext cx="53275" cy="77325"/>
            </a:xfrm>
            <a:custGeom>
              <a:rect b="b" l="l" r="r" t="t"/>
              <a:pathLst>
                <a:path extrusionOk="0" h="3093" w="2131">
                  <a:moveTo>
                    <a:pt x="1493" y="1"/>
                  </a:moveTo>
                  <a:cubicBezTo>
                    <a:pt x="1363" y="1"/>
                    <a:pt x="1218" y="42"/>
                    <a:pt x="1066" y="131"/>
                  </a:cubicBezTo>
                  <a:cubicBezTo>
                    <a:pt x="481" y="466"/>
                    <a:pt x="0" y="1377"/>
                    <a:pt x="0" y="2158"/>
                  </a:cubicBezTo>
                  <a:cubicBezTo>
                    <a:pt x="0" y="2747"/>
                    <a:pt x="267" y="3092"/>
                    <a:pt x="644" y="3092"/>
                  </a:cubicBezTo>
                  <a:cubicBezTo>
                    <a:pt x="774" y="3092"/>
                    <a:pt x="916" y="3052"/>
                    <a:pt x="1066" y="2966"/>
                  </a:cubicBezTo>
                  <a:cubicBezTo>
                    <a:pt x="1658" y="2631"/>
                    <a:pt x="2131" y="1720"/>
                    <a:pt x="2131" y="930"/>
                  </a:cubicBezTo>
                  <a:cubicBezTo>
                    <a:pt x="2131" y="349"/>
                    <a:pt x="1870" y="1"/>
                    <a:pt x="1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9"/>
            <p:cNvSpPr/>
            <p:nvPr/>
          </p:nvSpPr>
          <p:spPr>
            <a:xfrm>
              <a:off x="2081375" y="2805250"/>
              <a:ext cx="29225" cy="55400"/>
            </a:xfrm>
            <a:custGeom>
              <a:rect b="b" l="l" r="r" t="t"/>
              <a:pathLst>
                <a:path extrusionOk="0" h="2216" w="1169">
                  <a:moveTo>
                    <a:pt x="593" y="592"/>
                  </a:moveTo>
                  <a:lnTo>
                    <a:pt x="756" y="1090"/>
                  </a:lnTo>
                  <a:lnTo>
                    <a:pt x="421" y="1279"/>
                  </a:lnTo>
                  <a:lnTo>
                    <a:pt x="421" y="1279"/>
                  </a:lnTo>
                  <a:lnTo>
                    <a:pt x="593" y="592"/>
                  </a:lnTo>
                  <a:close/>
                  <a:moveTo>
                    <a:pt x="627" y="1"/>
                  </a:moveTo>
                  <a:cubicBezTo>
                    <a:pt x="613" y="1"/>
                    <a:pt x="598" y="5"/>
                    <a:pt x="584" y="16"/>
                  </a:cubicBezTo>
                  <a:cubicBezTo>
                    <a:pt x="533" y="51"/>
                    <a:pt x="498" y="111"/>
                    <a:pt x="481" y="180"/>
                  </a:cubicBezTo>
                  <a:lnTo>
                    <a:pt x="26" y="2061"/>
                  </a:lnTo>
                  <a:cubicBezTo>
                    <a:pt x="0" y="2156"/>
                    <a:pt x="34" y="2216"/>
                    <a:pt x="95" y="2216"/>
                  </a:cubicBezTo>
                  <a:cubicBezTo>
                    <a:pt x="103" y="2216"/>
                    <a:pt x="120" y="2207"/>
                    <a:pt x="129" y="2207"/>
                  </a:cubicBezTo>
                  <a:cubicBezTo>
                    <a:pt x="189" y="2164"/>
                    <a:pt x="223" y="2113"/>
                    <a:pt x="241" y="2044"/>
                  </a:cubicBezTo>
                  <a:lnTo>
                    <a:pt x="344" y="1632"/>
                  </a:lnTo>
                  <a:lnTo>
                    <a:pt x="842" y="1340"/>
                  </a:lnTo>
                  <a:lnTo>
                    <a:pt x="936" y="1640"/>
                  </a:lnTo>
                  <a:cubicBezTo>
                    <a:pt x="942" y="1674"/>
                    <a:pt x="969" y="1693"/>
                    <a:pt x="999" y="1693"/>
                  </a:cubicBezTo>
                  <a:cubicBezTo>
                    <a:pt x="1016" y="1693"/>
                    <a:pt x="1033" y="1687"/>
                    <a:pt x="1048" y="1675"/>
                  </a:cubicBezTo>
                  <a:cubicBezTo>
                    <a:pt x="1057" y="1666"/>
                    <a:pt x="1074" y="1657"/>
                    <a:pt x="1083" y="1649"/>
                  </a:cubicBezTo>
                  <a:cubicBezTo>
                    <a:pt x="1143" y="1580"/>
                    <a:pt x="1168" y="1494"/>
                    <a:pt x="1151" y="1408"/>
                  </a:cubicBezTo>
                  <a:lnTo>
                    <a:pt x="696" y="51"/>
                  </a:lnTo>
                  <a:cubicBezTo>
                    <a:pt x="684" y="22"/>
                    <a:pt x="657" y="1"/>
                    <a:pt x="627"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9"/>
            <p:cNvSpPr/>
            <p:nvPr/>
          </p:nvSpPr>
          <p:spPr>
            <a:xfrm>
              <a:off x="2009200" y="3022650"/>
              <a:ext cx="23225" cy="53875"/>
            </a:xfrm>
            <a:custGeom>
              <a:rect b="b" l="l" r="r" t="t"/>
              <a:pathLst>
                <a:path extrusionOk="0" h="2155" w="929">
                  <a:moveTo>
                    <a:pt x="472" y="322"/>
                  </a:moveTo>
                  <a:cubicBezTo>
                    <a:pt x="530" y="322"/>
                    <a:pt x="567" y="373"/>
                    <a:pt x="567" y="462"/>
                  </a:cubicBezTo>
                  <a:cubicBezTo>
                    <a:pt x="567" y="591"/>
                    <a:pt x="507" y="702"/>
                    <a:pt x="404" y="780"/>
                  </a:cubicBezTo>
                  <a:lnTo>
                    <a:pt x="224" y="891"/>
                  </a:lnTo>
                  <a:lnTo>
                    <a:pt x="224" y="445"/>
                  </a:lnTo>
                  <a:lnTo>
                    <a:pt x="404" y="341"/>
                  </a:lnTo>
                  <a:cubicBezTo>
                    <a:pt x="429" y="328"/>
                    <a:pt x="452" y="322"/>
                    <a:pt x="472" y="322"/>
                  </a:cubicBezTo>
                  <a:close/>
                  <a:moveTo>
                    <a:pt x="570" y="1019"/>
                  </a:moveTo>
                  <a:cubicBezTo>
                    <a:pt x="645" y="1019"/>
                    <a:pt x="696" y="1087"/>
                    <a:pt x="696" y="1201"/>
                  </a:cubicBezTo>
                  <a:cubicBezTo>
                    <a:pt x="696" y="1364"/>
                    <a:pt x="619" y="1518"/>
                    <a:pt x="481" y="1613"/>
                  </a:cubicBezTo>
                  <a:lnTo>
                    <a:pt x="224" y="1759"/>
                  </a:lnTo>
                  <a:lnTo>
                    <a:pt x="224" y="1192"/>
                  </a:lnTo>
                  <a:lnTo>
                    <a:pt x="481" y="1046"/>
                  </a:lnTo>
                  <a:cubicBezTo>
                    <a:pt x="513" y="1028"/>
                    <a:pt x="543" y="1019"/>
                    <a:pt x="570" y="1019"/>
                  </a:cubicBezTo>
                  <a:close/>
                  <a:moveTo>
                    <a:pt x="560" y="1"/>
                  </a:moveTo>
                  <a:cubicBezTo>
                    <a:pt x="512" y="1"/>
                    <a:pt x="459" y="16"/>
                    <a:pt x="404" y="49"/>
                  </a:cubicBezTo>
                  <a:lnTo>
                    <a:pt x="121" y="213"/>
                  </a:lnTo>
                  <a:lnTo>
                    <a:pt x="112" y="213"/>
                  </a:lnTo>
                  <a:cubicBezTo>
                    <a:pt x="43" y="264"/>
                    <a:pt x="0" y="341"/>
                    <a:pt x="0" y="427"/>
                  </a:cubicBezTo>
                  <a:lnTo>
                    <a:pt x="0" y="2051"/>
                  </a:lnTo>
                  <a:cubicBezTo>
                    <a:pt x="0" y="2118"/>
                    <a:pt x="32" y="2154"/>
                    <a:pt x="74" y="2154"/>
                  </a:cubicBezTo>
                  <a:cubicBezTo>
                    <a:pt x="86" y="2154"/>
                    <a:pt x="99" y="2151"/>
                    <a:pt x="112" y="2146"/>
                  </a:cubicBezTo>
                  <a:lnTo>
                    <a:pt x="121" y="2137"/>
                  </a:lnTo>
                  <a:lnTo>
                    <a:pt x="481" y="1922"/>
                  </a:lnTo>
                  <a:cubicBezTo>
                    <a:pt x="731" y="1785"/>
                    <a:pt x="928" y="1398"/>
                    <a:pt x="928" y="1080"/>
                  </a:cubicBezTo>
                  <a:cubicBezTo>
                    <a:pt x="928" y="874"/>
                    <a:pt x="842" y="737"/>
                    <a:pt x="713" y="702"/>
                  </a:cubicBezTo>
                  <a:cubicBezTo>
                    <a:pt x="765" y="591"/>
                    <a:pt x="791" y="470"/>
                    <a:pt x="799" y="341"/>
                  </a:cubicBezTo>
                  <a:cubicBezTo>
                    <a:pt x="799" y="131"/>
                    <a:pt x="700" y="1"/>
                    <a:pt x="560"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39"/>
          <p:cNvSpPr txBox="1"/>
          <p:nvPr>
            <p:ph idx="6" type="subTitle"/>
          </p:nvPr>
        </p:nvSpPr>
        <p:spPr>
          <a:xfrm>
            <a:off x="2974000" y="3906775"/>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Bad Stock &amp; </a:t>
            </a:r>
            <a:r>
              <a:rPr lang="en"/>
              <a:t>Inventory</a:t>
            </a:r>
            <a:r>
              <a:rPr lang="en"/>
              <a:t> </a:t>
            </a:r>
            <a:r>
              <a:rPr lang="en"/>
              <a:t>Management</a:t>
            </a:r>
            <a:r>
              <a:rPr lang="en"/>
              <a:t> systems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32" name="Shape 1232"/>
        <p:cNvGrpSpPr/>
        <p:nvPr/>
      </p:nvGrpSpPr>
      <p:grpSpPr>
        <a:xfrm>
          <a:off x="0" y="0"/>
          <a:ext cx="0" cy="0"/>
          <a:chOff x="0" y="0"/>
          <a:chExt cx="0" cy="0"/>
        </a:xfrm>
      </p:grpSpPr>
      <p:sp>
        <p:nvSpPr>
          <p:cNvPr id="1233" name="Google Shape;1233;p40"/>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Sell through rate </a:t>
            </a:r>
            <a:r>
              <a:rPr lang="en"/>
              <a:t>conclusion</a:t>
            </a:r>
            <a:endParaRPr/>
          </a:p>
        </p:txBody>
      </p:sp>
      <p:grpSp>
        <p:nvGrpSpPr>
          <p:cNvPr id="1234" name="Google Shape;1234;p40"/>
          <p:cNvGrpSpPr/>
          <p:nvPr/>
        </p:nvGrpSpPr>
        <p:grpSpPr>
          <a:xfrm flipH="1">
            <a:off x="-52554" y="3565861"/>
            <a:ext cx="1082306" cy="1559420"/>
            <a:chOff x="5746200" y="-125075"/>
            <a:chExt cx="337125" cy="485725"/>
          </a:xfrm>
        </p:grpSpPr>
        <p:sp>
          <p:nvSpPr>
            <p:cNvPr id="1235" name="Google Shape;1235;p40"/>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4" name="Google Shape;1244;p40"/>
          <p:cNvPicPr preferRelativeResize="0"/>
          <p:nvPr/>
        </p:nvPicPr>
        <p:blipFill>
          <a:blip r:embed="rId3">
            <a:alphaModFix/>
          </a:blip>
          <a:stretch>
            <a:fillRect/>
          </a:stretch>
        </p:blipFill>
        <p:spPr>
          <a:xfrm>
            <a:off x="1112800" y="1391200"/>
            <a:ext cx="7625949" cy="3149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48" name="Shape 1248"/>
        <p:cNvGrpSpPr/>
        <p:nvPr/>
      </p:nvGrpSpPr>
      <p:grpSpPr>
        <a:xfrm>
          <a:off x="0" y="0"/>
          <a:ext cx="0" cy="0"/>
          <a:chOff x="0" y="0"/>
          <a:chExt cx="0" cy="0"/>
        </a:xfrm>
      </p:grpSpPr>
      <p:sp>
        <p:nvSpPr>
          <p:cNvPr id="1249" name="Google Shape;1249;p41"/>
          <p:cNvSpPr txBox="1"/>
          <p:nvPr>
            <p:ph type="ctrTitle"/>
          </p:nvPr>
        </p:nvSpPr>
        <p:spPr>
          <a:xfrm>
            <a:off x="567600" y="1320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Accounting</a:t>
            </a:r>
            <a:r>
              <a:rPr lang="en" sz="4500"/>
              <a:t> </a:t>
            </a:r>
            <a:r>
              <a:rPr lang="en" sz="4500"/>
              <a:t> findings</a:t>
            </a:r>
            <a:endParaRPr sz="4500"/>
          </a:p>
        </p:txBody>
      </p:sp>
      <p:sp>
        <p:nvSpPr>
          <p:cNvPr id="1250" name="Google Shape;1250;p41"/>
          <p:cNvSpPr txBox="1"/>
          <p:nvPr>
            <p:ph idx="6" type="subTitle"/>
          </p:nvPr>
        </p:nvSpPr>
        <p:spPr>
          <a:xfrm>
            <a:off x="3055875" y="1252500"/>
            <a:ext cx="51840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Using </a:t>
            </a:r>
            <a:r>
              <a:rPr lang="en"/>
              <a:t>spreadsheets</a:t>
            </a:r>
            <a:r>
              <a:rPr lang="en"/>
              <a:t> to manually input margin changes</a:t>
            </a:r>
            <a:r>
              <a:rPr lang="en"/>
              <a:t> </a:t>
            </a:r>
            <a:endParaRPr/>
          </a:p>
        </p:txBody>
      </p:sp>
      <p:grpSp>
        <p:nvGrpSpPr>
          <p:cNvPr id="1251" name="Google Shape;1251;p41"/>
          <p:cNvGrpSpPr/>
          <p:nvPr/>
        </p:nvGrpSpPr>
        <p:grpSpPr>
          <a:xfrm flipH="1">
            <a:off x="23646" y="3565861"/>
            <a:ext cx="1082306" cy="1559420"/>
            <a:chOff x="5746200" y="-125075"/>
            <a:chExt cx="337125" cy="485725"/>
          </a:xfrm>
        </p:grpSpPr>
        <p:sp>
          <p:nvSpPr>
            <p:cNvPr id="1252" name="Google Shape;1252;p41"/>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1"/>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1"/>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41"/>
          <p:cNvGrpSpPr/>
          <p:nvPr/>
        </p:nvGrpSpPr>
        <p:grpSpPr>
          <a:xfrm>
            <a:off x="2584784" y="1726305"/>
            <a:ext cx="402095" cy="510757"/>
            <a:chOff x="8132500" y="1610700"/>
            <a:chExt cx="291500" cy="370275"/>
          </a:xfrm>
        </p:grpSpPr>
        <p:sp>
          <p:nvSpPr>
            <p:cNvPr id="1262" name="Google Shape;1262;p41"/>
            <p:cNvSpPr/>
            <p:nvPr/>
          </p:nvSpPr>
          <p:spPr>
            <a:xfrm>
              <a:off x="8132500" y="1610700"/>
              <a:ext cx="198050" cy="370150"/>
            </a:xfrm>
            <a:custGeom>
              <a:rect b="b" l="l" r="r" t="t"/>
              <a:pathLst>
                <a:path extrusionOk="0" h="14806" w="7922">
                  <a:moveTo>
                    <a:pt x="3496" y="0"/>
                  </a:moveTo>
                  <a:cubicBezTo>
                    <a:pt x="3427" y="0"/>
                    <a:pt x="3357" y="23"/>
                    <a:pt x="3300" y="65"/>
                  </a:cubicBezTo>
                  <a:cubicBezTo>
                    <a:pt x="3008" y="228"/>
                    <a:pt x="2776" y="666"/>
                    <a:pt x="2776" y="1053"/>
                  </a:cubicBezTo>
                  <a:lnTo>
                    <a:pt x="2776" y="1388"/>
                  </a:lnTo>
                  <a:cubicBezTo>
                    <a:pt x="1281" y="2402"/>
                    <a:pt x="267" y="4171"/>
                    <a:pt x="267" y="5873"/>
                  </a:cubicBezTo>
                  <a:cubicBezTo>
                    <a:pt x="267" y="6792"/>
                    <a:pt x="482" y="7350"/>
                    <a:pt x="920" y="7617"/>
                  </a:cubicBezTo>
                  <a:lnTo>
                    <a:pt x="2535" y="8553"/>
                  </a:lnTo>
                  <a:cubicBezTo>
                    <a:pt x="2621" y="8596"/>
                    <a:pt x="2715" y="8630"/>
                    <a:pt x="2819" y="8656"/>
                  </a:cubicBezTo>
                  <a:lnTo>
                    <a:pt x="2819" y="10804"/>
                  </a:lnTo>
                  <a:cubicBezTo>
                    <a:pt x="2550" y="10900"/>
                    <a:pt x="2269" y="10948"/>
                    <a:pt x="1989" y="10948"/>
                  </a:cubicBezTo>
                  <a:cubicBezTo>
                    <a:pt x="1668" y="10948"/>
                    <a:pt x="1347" y="10885"/>
                    <a:pt x="1049" y="10761"/>
                  </a:cubicBezTo>
                  <a:cubicBezTo>
                    <a:pt x="1003" y="10743"/>
                    <a:pt x="955" y="10734"/>
                    <a:pt x="907" y="10734"/>
                  </a:cubicBezTo>
                  <a:cubicBezTo>
                    <a:pt x="820" y="10734"/>
                    <a:pt x="731" y="10763"/>
                    <a:pt x="654" y="10813"/>
                  </a:cubicBezTo>
                  <a:cubicBezTo>
                    <a:pt x="284" y="11027"/>
                    <a:pt x="1" y="11569"/>
                    <a:pt x="1" y="12067"/>
                  </a:cubicBezTo>
                  <a:cubicBezTo>
                    <a:pt x="1" y="12299"/>
                    <a:pt x="61" y="12462"/>
                    <a:pt x="164" y="12557"/>
                  </a:cubicBezTo>
                  <a:cubicBezTo>
                    <a:pt x="207" y="12591"/>
                    <a:pt x="1822" y="13527"/>
                    <a:pt x="1882" y="13545"/>
                  </a:cubicBezTo>
                  <a:cubicBezTo>
                    <a:pt x="2183" y="13656"/>
                    <a:pt x="2501" y="13708"/>
                    <a:pt x="2819" y="13716"/>
                  </a:cubicBezTo>
                  <a:cubicBezTo>
                    <a:pt x="2844" y="13785"/>
                    <a:pt x="2904" y="13854"/>
                    <a:pt x="2973" y="13888"/>
                  </a:cubicBezTo>
                  <a:cubicBezTo>
                    <a:pt x="2973" y="13888"/>
                    <a:pt x="4511" y="14773"/>
                    <a:pt x="4528" y="14782"/>
                  </a:cubicBezTo>
                  <a:cubicBezTo>
                    <a:pt x="4570" y="14798"/>
                    <a:pt x="4613" y="14806"/>
                    <a:pt x="4654" y="14806"/>
                  </a:cubicBezTo>
                  <a:cubicBezTo>
                    <a:pt x="4723" y="14806"/>
                    <a:pt x="4791" y="14785"/>
                    <a:pt x="4855" y="14747"/>
                  </a:cubicBezTo>
                  <a:cubicBezTo>
                    <a:pt x="5138" y="14576"/>
                    <a:pt x="5362" y="14146"/>
                    <a:pt x="5362" y="13759"/>
                  </a:cubicBezTo>
                  <a:lnTo>
                    <a:pt x="5362" y="12806"/>
                  </a:lnTo>
                  <a:cubicBezTo>
                    <a:pt x="6882" y="11740"/>
                    <a:pt x="7887" y="9988"/>
                    <a:pt x="7905" y="8235"/>
                  </a:cubicBezTo>
                  <a:cubicBezTo>
                    <a:pt x="7922" y="6964"/>
                    <a:pt x="7312" y="6560"/>
                    <a:pt x="7312" y="6560"/>
                  </a:cubicBezTo>
                  <a:cubicBezTo>
                    <a:pt x="7312" y="6560"/>
                    <a:pt x="5490" y="5503"/>
                    <a:pt x="5319" y="5460"/>
                  </a:cubicBezTo>
                  <a:lnTo>
                    <a:pt x="5319" y="3398"/>
                  </a:lnTo>
                  <a:cubicBezTo>
                    <a:pt x="5525" y="3346"/>
                    <a:pt x="5736" y="3320"/>
                    <a:pt x="5948" y="3320"/>
                  </a:cubicBezTo>
                  <a:cubicBezTo>
                    <a:pt x="6150" y="3320"/>
                    <a:pt x="6354" y="3343"/>
                    <a:pt x="6556" y="3390"/>
                  </a:cubicBezTo>
                  <a:cubicBezTo>
                    <a:pt x="6587" y="3396"/>
                    <a:pt x="6619" y="3400"/>
                    <a:pt x="6651" y="3400"/>
                  </a:cubicBezTo>
                  <a:cubicBezTo>
                    <a:pt x="6742" y="3400"/>
                    <a:pt x="6832" y="3374"/>
                    <a:pt x="6908" y="3329"/>
                  </a:cubicBezTo>
                  <a:cubicBezTo>
                    <a:pt x="7277" y="3115"/>
                    <a:pt x="7578" y="2556"/>
                    <a:pt x="7578" y="2067"/>
                  </a:cubicBezTo>
                  <a:cubicBezTo>
                    <a:pt x="7578" y="1809"/>
                    <a:pt x="7509" y="1663"/>
                    <a:pt x="7406" y="1585"/>
                  </a:cubicBezTo>
                  <a:cubicBezTo>
                    <a:pt x="7372" y="1568"/>
                    <a:pt x="5817" y="666"/>
                    <a:pt x="5817" y="666"/>
                  </a:cubicBezTo>
                  <a:cubicBezTo>
                    <a:pt x="5774" y="632"/>
                    <a:pt x="5714" y="615"/>
                    <a:pt x="5662" y="606"/>
                  </a:cubicBezTo>
                  <a:cubicBezTo>
                    <a:pt x="5455" y="552"/>
                    <a:pt x="5242" y="523"/>
                    <a:pt x="5030" y="523"/>
                  </a:cubicBezTo>
                  <a:cubicBezTo>
                    <a:pt x="4873" y="523"/>
                    <a:pt x="4716" y="539"/>
                    <a:pt x="4563" y="572"/>
                  </a:cubicBezTo>
                  <a:lnTo>
                    <a:pt x="3626" y="30"/>
                  </a:lnTo>
                  <a:cubicBezTo>
                    <a:pt x="3585" y="10"/>
                    <a:pt x="3541" y="0"/>
                    <a:pt x="3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1"/>
            <p:cNvSpPr/>
            <p:nvPr/>
          </p:nvSpPr>
          <p:spPr>
            <a:xfrm>
              <a:off x="8171600" y="1633200"/>
              <a:ext cx="158750" cy="347775"/>
            </a:xfrm>
            <a:custGeom>
              <a:rect b="b" l="l" r="r" t="t"/>
              <a:pathLst>
                <a:path extrusionOk="0" h="13911" w="6350">
                  <a:moveTo>
                    <a:pt x="2818" y="2945"/>
                  </a:moveTo>
                  <a:lnTo>
                    <a:pt x="2818" y="5763"/>
                  </a:lnTo>
                  <a:cubicBezTo>
                    <a:pt x="2667" y="5786"/>
                    <a:pt x="2535" y="5797"/>
                    <a:pt x="2419" y="5797"/>
                  </a:cubicBezTo>
                  <a:cubicBezTo>
                    <a:pt x="1829" y="5797"/>
                    <a:pt x="1667" y="5507"/>
                    <a:pt x="1667" y="4947"/>
                  </a:cubicBezTo>
                  <a:cubicBezTo>
                    <a:pt x="1667" y="4242"/>
                    <a:pt x="2054" y="3486"/>
                    <a:pt x="2818" y="2945"/>
                  </a:cubicBezTo>
                  <a:close/>
                  <a:moveTo>
                    <a:pt x="4189" y="7397"/>
                  </a:moveTo>
                  <a:cubicBezTo>
                    <a:pt x="4760" y="7397"/>
                    <a:pt x="4940" y="7691"/>
                    <a:pt x="4940" y="8263"/>
                  </a:cubicBezTo>
                  <a:cubicBezTo>
                    <a:pt x="4940" y="9028"/>
                    <a:pt x="4519" y="9784"/>
                    <a:pt x="3763" y="10334"/>
                  </a:cubicBezTo>
                  <a:lnTo>
                    <a:pt x="3763" y="7438"/>
                  </a:lnTo>
                  <a:cubicBezTo>
                    <a:pt x="3925" y="7411"/>
                    <a:pt x="4066" y="7397"/>
                    <a:pt x="4189" y="7397"/>
                  </a:cubicBezTo>
                  <a:close/>
                  <a:moveTo>
                    <a:pt x="3504" y="0"/>
                  </a:moveTo>
                  <a:cubicBezTo>
                    <a:pt x="3440" y="0"/>
                    <a:pt x="3368" y="22"/>
                    <a:pt x="3291" y="67"/>
                  </a:cubicBezTo>
                  <a:cubicBezTo>
                    <a:pt x="3007" y="230"/>
                    <a:pt x="2767" y="668"/>
                    <a:pt x="2767" y="1055"/>
                  </a:cubicBezTo>
                  <a:lnTo>
                    <a:pt x="2767" y="1381"/>
                  </a:lnTo>
                  <a:cubicBezTo>
                    <a:pt x="1272" y="2404"/>
                    <a:pt x="258" y="4174"/>
                    <a:pt x="258" y="5875"/>
                  </a:cubicBezTo>
                  <a:cubicBezTo>
                    <a:pt x="258" y="7263"/>
                    <a:pt x="741" y="7822"/>
                    <a:pt x="1755" y="7822"/>
                  </a:cubicBezTo>
                  <a:cubicBezTo>
                    <a:pt x="2058" y="7822"/>
                    <a:pt x="2410" y="7772"/>
                    <a:pt x="2810" y="7679"/>
                  </a:cubicBezTo>
                  <a:lnTo>
                    <a:pt x="2810" y="10815"/>
                  </a:lnTo>
                  <a:cubicBezTo>
                    <a:pt x="2546" y="10907"/>
                    <a:pt x="2267" y="10954"/>
                    <a:pt x="1988" y="10954"/>
                  </a:cubicBezTo>
                  <a:cubicBezTo>
                    <a:pt x="1667" y="10954"/>
                    <a:pt x="1347" y="10892"/>
                    <a:pt x="1048" y="10763"/>
                  </a:cubicBezTo>
                  <a:cubicBezTo>
                    <a:pt x="999" y="10748"/>
                    <a:pt x="949" y="10740"/>
                    <a:pt x="900" y="10740"/>
                  </a:cubicBezTo>
                  <a:cubicBezTo>
                    <a:pt x="811" y="10740"/>
                    <a:pt x="725" y="10765"/>
                    <a:pt x="653" y="10815"/>
                  </a:cubicBezTo>
                  <a:cubicBezTo>
                    <a:pt x="284" y="11029"/>
                    <a:pt x="0" y="11579"/>
                    <a:pt x="0" y="12069"/>
                  </a:cubicBezTo>
                  <a:cubicBezTo>
                    <a:pt x="0" y="12404"/>
                    <a:pt x="112" y="12593"/>
                    <a:pt x="318" y="12653"/>
                  </a:cubicBezTo>
                  <a:cubicBezTo>
                    <a:pt x="622" y="12760"/>
                    <a:pt x="942" y="12816"/>
                    <a:pt x="1277" y="12816"/>
                  </a:cubicBezTo>
                  <a:cubicBezTo>
                    <a:pt x="1747" y="12816"/>
                    <a:pt x="2245" y="12707"/>
                    <a:pt x="2767" y="12481"/>
                  </a:cubicBezTo>
                  <a:lnTo>
                    <a:pt x="2767" y="13461"/>
                  </a:lnTo>
                  <a:cubicBezTo>
                    <a:pt x="2767" y="13747"/>
                    <a:pt x="2898" y="13910"/>
                    <a:pt x="3081" y="13910"/>
                  </a:cubicBezTo>
                  <a:cubicBezTo>
                    <a:pt x="3146" y="13910"/>
                    <a:pt x="3217" y="13890"/>
                    <a:pt x="3291" y="13847"/>
                  </a:cubicBezTo>
                  <a:cubicBezTo>
                    <a:pt x="3574" y="13684"/>
                    <a:pt x="3806" y="13246"/>
                    <a:pt x="3806" y="12868"/>
                  </a:cubicBezTo>
                  <a:lnTo>
                    <a:pt x="3806" y="11914"/>
                  </a:lnTo>
                  <a:cubicBezTo>
                    <a:pt x="5318" y="10849"/>
                    <a:pt x="6349" y="9088"/>
                    <a:pt x="6349" y="7335"/>
                  </a:cubicBezTo>
                  <a:cubicBezTo>
                    <a:pt x="6349" y="6016"/>
                    <a:pt x="5885" y="5405"/>
                    <a:pt x="4827" y="5405"/>
                  </a:cubicBezTo>
                  <a:cubicBezTo>
                    <a:pt x="4520" y="5405"/>
                    <a:pt x="4164" y="5456"/>
                    <a:pt x="3755" y="5557"/>
                  </a:cubicBezTo>
                  <a:lnTo>
                    <a:pt x="3755" y="2498"/>
                  </a:lnTo>
                  <a:cubicBezTo>
                    <a:pt x="3961" y="2446"/>
                    <a:pt x="4172" y="2420"/>
                    <a:pt x="4382" y="2420"/>
                  </a:cubicBezTo>
                  <a:cubicBezTo>
                    <a:pt x="4584" y="2420"/>
                    <a:pt x="4786" y="2443"/>
                    <a:pt x="4983" y="2490"/>
                  </a:cubicBezTo>
                  <a:cubicBezTo>
                    <a:pt x="5017" y="2496"/>
                    <a:pt x="5051" y="2500"/>
                    <a:pt x="5084" y="2500"/>
                  </a:cubicBezTo>
                  <a:cubicBezTo>
                    <a:pt x="5178" y="2500"/>
                    <a:pt x="5268" y="2474"/>
                    <a:pt x="5344" y="2429"/>
                  </a:cubicBezTo>
                  <a:cubicBezTo>
                    <a:pt x="5713" y="2215"/>
                    <a:pt x="6014" y="1656"/>
                    <a:pt x="6014" y="1167"/>
                  </a:cubicBezTo>
                  <a:cubicBezTo>
                    <a:pt x="6014" y="780"/>
                    <a:pt x="5851" y="642"/>
                    <a:pt x="5653" y="608"/>
                  </a:cubicBezTo>
                  <a:cubicBezTo>
                    <a:pt x="5453" y="555"/>
                    <a:pt x="5246" y="527"/>
                    <a:pt x="5030" y="527"/>
                  </a:cubicBezTo>
                  <a:cubicBezTo>
                    <a:pt x="4656" y="527"/>
                    <a:pt x="4253" y="612"/>
                    <a:pt x="3806" y="797"/>
                  </a:cubicBezTo>
                  <a:lnTo>
                    <a:pt x="3806" y="453"/>
                  </a:lnTo>
                  <a:cubicBezTo>
                    <a:pt x="3806" y="168"/>
                    <a:pt x="3685" y="0"/>
                    <a:pt x="35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1"/>
            <p:cNvSpPr/>
            <p:nvPr/>
          </p:nvSpPr>
          <p:spPr>
            <a:xfrm>
              <a:off x="8265675" y="1831700"/>
              <a:ext cx="158325" cy="106150"/>
            </a:xfrm>
            <a:custGeom>
              <a:rect b="b" l="l" r="r" t="t"/>
              <a:pathLst>
                <a:path extrusionOk="0" h="4246" w="6333">
                  <a:moveTo>
                    <a:pt x="1007" y="0"/>
                  </a:moveTo>
                  <a:cubicBezTo>
                    <a:pt x="706" y="0"/>
                    <a:pt x="411" y="156"/>
                    <a:pt x="249" y="435"/>
                  </a:cubicBezTo>
                  <a:cubicBezTo>
                    <a:pt x="0" y="873"/>
                    <a:pt x="163" y="1423"/>
                    <a:pt x="610" y="1646"/>
                  </a:cubicBezTo>
                  <a:lnTo>
                    <a:pt x="4906" y="4129"/>
                  </a:lnTo>
                  <a:cubicBezTo>
                    <a:pt x="5044" y="4208"/>
                    <a:pt x="5193" y="4245"/>
                    <a:pt x="5340" y="4245"/>
                  </a:cubicBezTo>
                  <a:cubicBezTo>
                    <a:pt x="5640" y="4245"/>
                    <a:pt x="5930" y="4088"/>
                    <a:pt x="6092" y="3811"/>
                  </a:cubicBezTo>
                  <a:cubicBezTo>
                    <a:pt x="6332" y="3390"/>
                    <a:pt x="6186" y="2866"/>
                    <a:pt x="5774" y="2626"/>
                  </a:cubicBezTo>
                  <a:lnTo>
                    <a:pt x="1478" y="143"/>
                  </a:lnTo>
                  <a:cubicBezTo>
                    <a:pt x="1333" y="46"/>
                    <a:pt x="1169" y="0"/>
                    <a:pt x="10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1"/>
            <p:cNvSpPr/>
            <p:nvPr/>
          </p:nvSpPr>
          <p:spPr>
            <a:xfrm>
              <a:off x="8267375" y="1832300"/>
              <a:ext cx="106350" cy="76575"/>
            </a:xfrm>
            <a:custGeom>
              <a:rect b="b" l="l" r="r" t="t"/>
              <a:pathLst>
                <a:path extrusionOk="0" h="3063" w="4254">
                  <a:moveTo>
                    <a:pt x="975" y="1"/>
                  </a:moveTo>
                  <a:cubicBezTo>
                    <a:pt x="676" y="1"/>
                    <a:pt x="385" y="155"/>
                    <a:pt x="224" y="436"/>
                  </a:cubicBezTo>
                  <a:cubicBezTo>
                    <a:pt x="1" y="815"/>
                    <a:pt x="104" y="1313"/>
                    <a:pt x="465" y="1571"/>
                  </a:cubicBezTo>
                  <a:lnTo>
                    <a:pt x="2836" y="2945"/>
                  </a:lnTo>
                  <a:cubicBezTo>
                    <a:pt x="2974" y="3025"/>
                    <a:pt x="3124" y="3063"/>
                    <a:pt x="3273" y="3063"/>
                  </a:cubicBezTo>
                  <a:cubicBezTo>
                    <a:pt x="3558" y="3063"/>
                    <a:pt x="3835" y="2922"/>
                    <a:pt x="4005" y="2662"/>
                  </a:cubicBezTo>
                  <a:cubicBezTo>
                    <a:pt x="4254" y="2275"/>
                    <a:pt x="4159" y="1760"/>
                    <a:pt x="3790" y="1493"/>
                  </a:cubicBezTo>
                  <a:lnTo>
                    <a:pt x="1410" y="119"/>
                  </a:lnTo>
                  <a:cubicBezTo>
                    <a:pt x="1273" y="39"/>
                    <a:pt x="112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a:off x="8200600" y="1736550"/>
              <a:ext cx="164975" cy="214800"/>
            </a:xfrm>
            <a:custGeom>
              <a:rect b="b" l="l" r="r" t="t"/>
              <a:pathLst>
                <a:path extrusionOk="0" h="8592" w="6599">
                  <a:moveTo>
                    <a:pt x="3812" y="1"/>
                  </a:moveTo>
                  <a:cubicBezTo>
                    <a:pt x="3480" y="1"/>
                    <a:pt x="3113" y="107"/>
                    <a:pt x="2724" y="332"/>
                  </a:cubicBezTo>
                  <a:cubicBezTo>
                    <a:pt x="1220" y="1199"/>
                    <a:pt x="0" y="3536"/>
                    <a:pt x="0" y="5538"/>
                  </a:cubicBezTo>
                  <a:cubicBezTo>
                    <a:pt x="0" y="6612"/>
                    <a:pt x="352" y="7385"/>
                    <a:pt x="911" y="7729"/>
                  </a:cubicBezTo>
                  <a:lnTo>
                    <a:pt x="2062" y="8399"/>
                  </a:lnTo>
                  <a:cubicBezTo>
                    <a:pt x="2275" y="8525"/>
                    <a:pt x="2517" y="8591"/>
                    <a:pt x="2781" y="8591"/>
                  </a:cubicBezTo>
                  <a:cubicBezTo>
                    <a:pt x="3113" y="8591"/>
                    <a:pt x="3479" y="8486"/>
                    <a:pt x="3866" y="8261"/>
                  </a:cubicBezTo>
                  <a:cubicBezTo>
                    <a:pt x="5370" y="7394"/>
                    <a:pt x="6590" y="5057"/>
                    <a:pt x="6590" y="3047"/>
                  </a:cubicBezTo>
                  <a:cubicBezTo>
                    <a:pt x="6598" y="1990"/>
                    <a:pt x="6263" y="1234"/>
                    <a:pt x="5713" y="881"/>
                  </a:cubicBezTo>
                  <a:lnTo>
                    <a:pt x="4468" y="160"/>
                  </a:lnTo>
                  <a:cubicBezTo>
                    <a:pt x="4270" y="56"/>
                    <a:pt x="4050" y="1"/>
                    <a:pt x="38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1"/>
            <p:cNvSpPr/>
            <p:nvPr/>
          </p:nvSpPr>
          <p:spPr>
            <a:xfrm>
              <a:off x="8229150" y="1753025"/>
              <a:ext cx="136425" cy="198325"/>
            </a:xfrm>
            <a:custGeom>
              <a:rect b="b" l="l" r="r" t="t"/>
              <a:pathLst>
                <a:path extrusionOk="0" h="7933" w="5457">
                  <a:moveTo>
                    <a:pt x="3811" y="0"/>
                  </a:moveTo>
                  <a:cubicBezTo>
                    <a:pt x="3480" y="0"/>
                    <a:pt x="3116" y="105"/>
                    <a:pt x="2733" y="326"/>
                  </a:cubicBezTo>
                  <a:cubicBezTo>
                    <a:pt x="1221" y="1202"/>
                    <a:pt x="1" y="3530"/>
                    <a:pt x="1" y="5541"/>
                  </a:cubicBezTo>
                  <a:cubicBezTo>
                    <a:pt x="1" y="7036"/>
                    <a:pt x="676" y="7933"/>
                    <a:pt x="1645" y="7933"/>
                  </a:cubicBezTo>
                  <a:cubicBezTo>
                    <a:pt x="1978" y="7933"/>
                    <a:pt x="2346" y="7827"/>
                    <a:pt x="2733" y="7602"/>
                  </a:cubicBezTo>
                  <a:cubicBezTo>
                    <a:pt x="4236" y="6735"/>
                    <a:pt x="5456" y="4398"/>
                    <a:pt x="5456" y="2388"/>
                  </a:cubicBezTo>
                  <a:cubicBezTo>
                    <a:pt x="5456" y="895"/>
                    <a:pt x="4779" y="0"/>
                    <a:pt x="3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1"/>
            <p:cNvSpPr/>
            <p:nvPr/>
          </p:nvSpPr>
          <p:spPr>
            <a:xfrm>
              <a:off x="8249125" y="1782275"/>
              <a:ext cx="96475" cy="139900"/>
            </a:xfrm>
            <a:custGeom>
              <a:rect b="b" l="l" r="r" t="t"/>
              <a:pathLst>
                <a:path extrusionOk="0" h="5596" w="3859">
                  <a:moveTo>
                    <a:pt x="2696" y="1"/>
                  </a:moveTo>
                  <a:cubicBezTo>
                    <a:pt x="2462" y="1"/>
                    <a:pt x="2205" y="74"/>
                    <a:pt x="1934" y="229"/>
                  </a:cubicBezTo>
                  <a:cubicBezTo>
                    <a:pt x="860" y="848"/>
                    <a:pt x="1" y="2489"/>
                    <a:pt x="1" y="3907"/>
                  </a:cubicBezTo>
                  <a:cubicBezTo>
                    <a:pt x="1" y="4964"/>
                    <a:pt x="479" y="5596"/>
                    <a:pt x="1167" y="5596"/>
                  </a:cubicBezTo>
                  <a:cubicBezTo>
                    <a:pt x="1402" y="5596"/>
                    <a:pt x="1661" y="5522"/>
                    <a:pt x="1934" y="5367"/>
                  </a:cubicBezTo>
                  <a:cubicBezTo>
                    <a:pt x="2999" y="4749"/>
                    <a:pt x="3858" y="3108"/>
                    <a:pt x="3858" y="1690"/>
                  </a:cubicBezTo>
                  <a:cubicBezTo>
                    <a:pt x="3858" y="633"/>
                    <a:pt x="3380" y="1"/>
                    <a:pt x="2696" y="1"/>
                  </a:cubicBezTo>
                  <a:close/>
                </a:path>
              </a:pathLst>
            </a:custGeom>
            <a:solidFill>
              <a:srgbClr val="E5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41"/>
          <p:cNvGrpSpPr/>
          <p:nvPr/>
        </p:nvGrpSpPr>
        <p:grpSpPr>
          <a:xfrm>
            <a:off x="2529846" y="2446759"/>
            <a:ext cx="511964" cy="452167"/>
            <a:chOff x="4998800" y="1632275"/>
            <a:chExt cx="371150" cy="327800"/>
          </a:xfrm>
        </p:grpSpPr>
        <p:sp>
          <p:nvSpPr>
            <p:cNvPr id="1270" name="Google Shape;1270;p41"/>
            <p:cNvSpPr/>
            <p:nvPr/>
          </p:nvSpPr>
          <p:spPr>
            <a:xfrm>
              <a:off x="4998800" y="1632275"/>
              <a:ext cx="249600" cy="324975"/>
            </a:xfrm>
            <a:custGeom>
              <a:rect b="b" l="l" r="r" t="t"/>
              <a:pathLst>
                <a:path extrusionOk="0" h="12999" w="9984">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1"/>
            <p:cNvSpPr/>
            <p:nvPr/>
          </p:nvSpPr>
          <p:spPr>
            <a:xfrm>
              <a:off x="5041525" y="1656575"/>
              <a:ext cx="206875" cy="300575"/>
            </a:xfrm>
            <a:custGeom>
              <a:rect b="b" l="l" r="r" t="t"/>
              <a:pathLst>
                <a:path extrusionOk="0" h="12023" w="8275">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1"/>
            <p:cNvSpPr/>
            <p:nvPr/>
          </p:nvSpPr>
          <p:spPr>
            <a:xfrm>
              <a:off x="5073325" y="1702550"/>
              <a:ext cx="143500" cy="208725"/>
            </a:xfrm>
            <a:custGeom>
              <a:rect b="b" l="l" r="r" t="t"/>
              <a:pathLst>
                <a:path extrusionOk="0" h="8349" w="574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1"/>
            <p:cNvSpPr/>
            <p:nvPr/>
          </p:nvSpPr>
          <p:spPr>
            <a:xfrm>
              <a:off x="5105975" y="1750025"/>
              <a:ext cx="78200" cy="113775"/>
            </a:xfrm>
            <a:custGeom>
              <a:rect b="b" l="l" r="r" t="t"/>
              <a:pathLst>
                <a:path extrusionOk="0" h="4551" w="3128">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1"/>
            <p:cNvSpPr/>
            <p:nvPr/>
          </p:nvSpPr>
          <p:spPr>
            <a:xfrm>
              <a:off x="5240425" y="1863400"/>
              <a:ext cx="91300" cy="96675"/>
            </a:xfrm>
            <a:custGeom>
              <a:rect b="b" l="l" r="r" t="t"/>
              <a:pathLst>
                <a:path extrusionOk="0" h="3867" w="3652">
                  <a:moveTo>
                    <a:pt x="0" y="0"/>
                  </a:moveTo>
                  <a:lnTo>
                    <a:pt x="559" y="2079"/>
                  </a:lnTo>
                  <a:lnTo>
                    <a:pt x="3652" y="3866"/>
                  </a:lnTo>
                  <a:lnTo>
                    <a:pt x="3652" y="3866"/>
                  </a:lnTo>
                  <a:lnTo>
                    <a:pt x="3093" y="177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5240425" y="1849225"/>
              <a:ext cx="129525" cy="58650"/>
            </a:xfrm>
            <a:custGeom>
              <a:rect b="b" l="l" r="r" t="t"/>
              <a:pathLst>
                <a:path extrusionOk="0" h="2346" w="5181">
                  <a:moveTo>
                    <a:pt x="2097" y="0"/>
                  </a:moveTo>
                  <a:lnTo>
                    <a:pt x="0" y="558"/>
                  </a:lnTo>
                  <a:lnTo>
                    <a:pt x="3102" y="2345"/>
                  </a:lnTo>
                  <a:lnTo>
                    <a:pt x="5181" y="1787"/>
                  </a:lnTo>
                  <a:lnTo>
                    <a:pt x="20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5136100" y="1801950"/>
              <a:ext cx="201850" cy="120100"/>
            </a:xfrm>
            <a:custGeom>
              <a:rect b="b" l="l" r="r" t="t"/>
              <a:pathLst>
                <a:path extrusionOk="0" h="4804" w="8074">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41"/>
          <p:cNvGrpSpPr/>
          <p:nvPr/>
        </p:nvGrpSpPr>
        <p:grpSpPr>
          <a:xfrm>
            <a:off x="2548791" y="1005135"/>
            <a:ext cx="474065" cy="511964"/>
            <a:chOff x="4393950" y="1610600"/>
            <a:chExt cx="343675" cy="371150"/>
          </a:xfrm>
        </p:grpSpPr>
        <p:sp>
          <p:nvSpPr>
            <p:cNvPr id="1278" name="Google Shape;1278;p41"/>
            <p:cNvSpPr/>
            <p:nvPr/>
          </p:nvSpPr>
          <p:spPr>
            <a:xfrm>
              <a:off x="4535075" y="1945425"/>
              <a:ext cx="61650" cy="36325"/>
            </a:xfrm>
            <a:custGeom>
              <a:rect b="b" l="l" r="r" t="t"/>
              <a:pathLst>
                <a:path extrusionOk="0" h="1453" w="2466">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4507150" y="1872400"/>
              <a:ext cx="117300" cy="91325"/>
            </a:xfrm>
            <a:custGeom>
              <a:rect b="b" l="l" r="r" t="t"/>
              <a:pathLst>
                <a:path extrusionOk="0" h="3653" w="4692">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4507150" y="1910000"/>
              <a:ext cx="117500" cy="53500"/>
            </a:xfrm>
            <a:custGeom>
              <a:rect b="b" l="l" r="r" t="t"/>
              <a:pathLst>
                <a:path extrusionOk="0" h="2140" w="470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4507150" y="1872400"/>
              <a:ext cx="117500" cy="53525"/>
            </a:xfrm>
            <a:custGeom>
              <a:rect b="b" l="l" r="r" t="t"/>
              <a:pathLst>
                <a:path extrusionOk="0" h="2141" w="470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4461825" y="1674900"/>
              <a:ext cx="227475" cy="232125"/>
            </a:xfrm>
            <a:custGeom>
              <a:rect b="b" l="l" r="r" t="t"/>
              <a:pathLst>
                <a:path extrusionOk="0" h="9285" w="9099">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4507150" y="1837625"/>
              <a:ext cx="117300" cy="69400"/>
            </a:xfrm>
            <a:custGeom>
              <a:rect b="b" l="l" r="r" t="t"/>
              <a:pathLst>
                <a:path extrusionOk="0" h="2776" w="4692">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4522175" y="1715025"/>
              <a:ext cx="87025" cy="162150"/>
            </a:xfrm>
            <a:custGeom>
              <a:rect b="b" l="l" r="r" t="t"/>
              <a:pathLst>
                <a:path extrusionOk="0" h="6486" w="3481">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1"/>
            <p:cNvSpPr/>
            <p:nvPr/>
          </p:nvSpPr>
          <p:spPr>
            <a:xfrm>
              <a:off x="4539575" y="1724950"/>
              <a:ext cx="69625" cy="152450"/>
            </a:xfrm>
            <a:custGeom>
              <a:rect b="b" l="l" r="r" t="t"/>
              <a:pathLst>
                <a:path extrusionOk="0" h="6098" w="2785">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p:nvPr/>
          </p:nvSpPr>
          <p:spPr>
            <a:xfrm>
              <a:off x="4556125" y="1610600"/>
              <a:ext cx="19550" cy="46825"/>
            </a:xfrm>
            <a:custGeom>
              <a:rect b="b" l="l" r="r" t="t"/>
              <a:pathLst>
                <a:path extrusionOk="0" h="1873" w="782">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1"/>
            <p:cNvSpPr/>
            <p:nvPr/>
          </p:nvSpPr>
          <p:spPr>
            <a:xfrm>
              <a:off x="4439650" y="1656925"/>
              <a:ext cx="43900" cy="39075"/>
            </a:xfrm>
            <a:custGeom>
              <a:rect b="b" l="l" r="r" t="t"/>
              <a:pathLst>
                <a:path extrusionOk="0" h="1563" w="1756">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1"/>
            <p:cNvSpPr/>
            <p:nvPr/>
          </p:nvSpPr>
          <p:spPr>
            <a:xfrm>
              <a:off x="4393950" y="1769525"/>
              <a:ext cx="50075" cy="19350"/>
            </a:xfrm>
            <a:custGeom>
              <a:rect b="b" l="l" r="r" t="t"/>
              <a:pathLst>
                <a:path extrusionOk="0" h="774" w="2003">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1"/>
            <p:cNvSpPr/>
            <p:nvPr/>
          </p:nvSpPr>
          <p:spPr>
            <a:xfrm>
              <a:off x="4439675" y="1862500"/>
              <a:ext cx="43875" cy="38975"/>
            </a:xfrm>
            <a:custGeom>
              <a:rect b="b" l="l" r="r" t="t"/>
              <a:pathLst>
                <a:path extrusionOk="0" h="1559" w="1755">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1"/>
            <p:cNvSpPr/>
            <p:nvPr/>
          </p:nvSpPr>
          <p:spPr>
            <a:xfrm>
              <a:off x="4648250" y="1862425"/>
              <a:ext cx="43900" cy="39050"/>
            </a:xfrm>
            <a:custGeom>
              <a:rect b="b" l="l" r="r" t="t"/>
              <a:pathLst>
                <a:path extrusionOk="0" h="1562" w="1756">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1"/>
            <p:cNvSpPr/>
            <p:nvPr/>
          </p:nvSpPr>
          <p:spPr>
            <a:xfrm>
              <a:off x="4687575" y="1769525"/>
              <a:ext cx="50050" cy="19350"/>
            </a:xfrm>
            <a:custGeom>
              <a:rect b="b" l="l" r="r" t="t"/>
              <a:pathLst>
                <a:path extrusionOk="0" h="774" w="2002">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1"/>
            <p:cNvSpPr/>
            <p:nvPr/>
          </p:nvSpPr>
          <p:spPr>
            <a:xfrm>
              <a:off x="4648250" y="1656925"/>
              <a:ext cx="43850" cy="39075"/>
            </a:xfrm>
            <a:custGeom>
              <a:rect b="b" l="l" r="r" t="t"/>
              <a:pathLst>
                <a:path extrusionOk="0" h="1563" w="1754">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41"/>
          <p:cNvSpPr txBox="1"/>
          <p:nvPr>
            <p:ph idx="6" type="subTitle"/>
          </p:nvPr>
        </p:nvSpPr>
        <p:spPr>
          <a:xfrm>
            <a:off x="3041800" y="1931950"/>
            <a:ext cx="47904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No formal </a:t>
            </a:r>
            <a:r>
              <a:rPr lang="en"/>
              <a:t>inventory</a:t>
            </a:r>
            <a:r>
              <a:rPr lang="en"/>
              <a:t> </a:t>
            </a:r>
            <a:r>
              <a:rPr lang="en"/>
              <a:t>management</a:t>
            </a:r>
            <a:r>
              <a:rPr lang="en"/>
              <a:t> systems in place</a:t>
            </a:r>
            <a:endParaRPr/>
          </a:p>
        </p:txBody>
      </p:sp>
      <p:sp>
        <p:nvSpPr>
          <p:cNvPr id="1294" name="Google Shape;1294;p41"/>
          <p:cNvSpPr txBox="1"/>
          <p:nvPr>
            <p:ph idx="6" type="subTitle"/>
          </p:nvPr>
        </p:nvSpPr>
        <p:spPr>
          <a:xfrm>
            <a:off x="3041800" y="2614563"/>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Decentralized</a:t>
            </a:r>
            <a:r>
              <a:rPr lang="en"/>
              <a:t> </a:t>
            </a:r>
            <a:r>
              <a:rPr lang="en"/>
              <a:t>warehouse</a:t>
            </a:r>
            <a:r>
              <a:rPr lang="en"/>
              <a:t> and POS technology</a:t>
            </a:r>
            <a:endParaRPr/>
          </a:p>
        </p:txBody>
      </p:sp>
      <p:grpSp>
        <p:nvGrpSpPr>
          <p:cNvPr id="1295" name="Google Shape;1295;p41"/>
          <p:cNvGrpSpPr/>
          <p:nvPr/>
        </p:nvGrpSpPr>
        <p:grpSpPr>
          <a:xfrm>
            <a:off x="2530098" y="3147781"/>
            <a:ext cx="313437" cy="452189"/>
            <a:chOff x="6273100" y="2178275"/>
            <a:chExt cx="293425" cy="370525"/>
          </a:xfrm>
        </p:grpSpPr>
        <p:sp>
          <p:nvSpPr>
            <p:cNvPr id="1296" name="Google Shape;1296;p41"/>
            <p:cNvSpPr/>
            <p:nvPr/>
          </p:nvSpPr>
          <p:spPr>
            <a:xfrm>
              <a:off x="6273100" y="2360350"/>
              <a:ext cx="293425" cy="188400"/>
            </a:xfrm>
            <a:custGeom>
              <a:rect b="b" l="l" r="r" t="t"/>
              <a:pathLst>
                <a:path extrusionOk="0" h="7536" w="11737">
                  <a:moveTo>
                    <a:pt x="10155" y="0"/>
                  </a:moveTo>
                  <a:cubicBezTo>
                    <a:pt x="10101" y="0"/>
                    <a:pt x="10047" y="17"/>
                    <a:pt x="10001" y="54"/>
                  </a:cubicBezTo>
                  <a:lnTo>
                    <a:pt x="430" y="5570"/>
                  </a:lnTo>
                  <a:cubicBezTo>
                    <a:pt x="190" y="5716"/>
                    <a:pt x="1" y="6085"/>
                    <a:pt x="1" y="6403"/>
                  </a:cubicBezTo>
                  <a:cubicBezTo>
                    <a:pt x="1" y="6601"/>
                    <a:pt x="70" y="6738"/>
                    <a:pt x="181" y="6773"/>
                  </a:cubicBezTo>
                  <a:lnTo>
                    <a:pt x="1436" y="7494"/>
                  </a:lnTo>
                  <a:cubicBezTo>
                    <a:pt x="1479" y="7522"/>
                    <a:pt x="1529" y="7535"/>
                    <a:pt x="1578" y="7535"/>
                  </a:cubicBezTo>
                  <a:cubicBezTo>
                    <a:pt x="1634" y="7535"/>
                    <a:pt x="1690" y="7518"/>
                    <a:pt x="1736" y="7486"/>
                  </a:cubicBezTo>
                  <a:lnTo>
                    <a:pt x="11298" y="1961"/>
                  </a:lnTo>
                  <a:cubicBezTo>
                    <a:pt x="11539" y="1824"/>
                    <a:pt x="11737" y="1446"/>
                    <a:pt x="11737" y="1128"/>
                  </a:cubicBezTo>
                  <a:cubicBezTo>
                    <a:pt x="11737" y="939"/>
                    <a:pt x="11668" y="810"/>
                    <a:pt x="11573" y="767"/>
                  </a:cubicBezTo>
                  <a:lnTo>
                    <a:pt x="10293" y="37"/>
                  </a:lnTo>
                  <a:cubicBezTo>
                    <a:pt x="10249" y="13"/>
                    <a:pt x="10202" y="0"/>
                    <a:pt x="10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1"/>
            <p:cNvSpPr/>
            <p:nvPr/>
          </p:nvSpPr>
          <p:spPr>
            <a:xfrm>
              <a:off x="6453750" y="2178275"/>
              <a:ext cx="89375" cy="242075"/>
            </a:xfrm>
            <a:custGeom>
              <a:rect b="b" l="l" r="r" t="t"/>
              <a:pathLst>
                <a:path extrusionOk="0" h="9683" w="3575">
                  <a:moveTo>
                    <a:pt x="2002" y="0"/>
                  </a:moveTo>
                  <a:cubicBezTo>
                    <a:pt x="1950" y="0"/>
                    <a:pt x="1899" y="17"/>
                    <a:pt x="1856" y="52"/>
                  </a:cubicBezTo>
                  <a:lnTo>
                    <a:pt x="413" y="885"/>
                  </a:lnTo>
                  <a:cubicBezTo>
                    <a:pt x="189" y="1014"/>
                    <a:pt x="0" y="1366"/>
                    <a:pt x="0" y="1667"/>
                  </a:cubicBezTo>
                  <a:lnTo>
                    <a:pt x="0" y="8935"/>
                  </a:lnTo>
                  <a:lnTo>
                    <a:pt x="1306" y="9683"/>
                  </a:lnTo>
                  <a:lnTo>
                    <a:pt x="3566" y="8377"/>
                  </a:lnTo>
                  <a:lnTo>
                    <a:pt x="3566" y="1108"/>
                  </a:lnTo>
                  <a:cubicBezTo>
                    <a:pt x="3574" y="997"/>
                    <a:pt x="3531" y="885"/>
                    <a:pt x="3463" y="808"/>
                  </a:cubicBezTo>
                  <a:cubicBezTo>
                    <a:pt x="3437" y="782"/>
                    <a:pt x="3411" y="773"/>
                    <a:pt x="3385" y="765"/>
                  </a:cubicBezTo>
                  <a:lnTo>
                    <a:pt x="2148" y="52"/>
                  </a:lnTo>
                  <a:cubicBezTo>
                    <a:pt x="2105" y="17"/>
                    <a:pt x="2054" y="0"/>
                    <a:pt x="20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1"/>
            <p:cNvSpPr/>
            <p:nvPr/>
          </p:nvSpPr>
          <p:spPr>
            <a:xfrm>
              <a:off x="6305550" y="2379000"/>
              <a:ext cx="260975" cy="169800"/>
            </a:xfrm>
            <a:custGeom>
              <a:rect b="b" l="l" r="r" t="t"/>
              <a:pathLst>
                <a:path extrusionOk="0" h="6792" w="10439">
                  <a:moveTo>
                    <a:pt x="10176" y="0"/>
                  </a:moveTo>
                  <a:cubicBezTo>
                    <a:pt x="10122" y="0"/>
                    <a:pt x="10063" y="18"/>
                    <a:pt x="10000" y="56"/>
                  </a:cubicBezTo>
                  <a:lnTo>
                    <a:pt x="438" y="5571"/>
                  </a:lnTo>
                  <a:cubicBezTo>
                    <a:pt x="198" y="5717"/>
                    <a:pt x="0" y="6087"/>
                    <a:pt x="0" y="6405"/>
                  </a:cubicBezTo>
                  <a:cubicBezTo>
                    <a:pt x="0" y="6648"/>
                    <a:pt x="110" y="6791"/>
                    <a:pt x="266" y="6791"/>
                  </a:cubicBezTo>
                  <a:cubicBezTo>
                    <a:pt x="319" y="6791"/>
                    <a:pt x="377" y="6775"/>
                    <a:pt x="438" y="6740"/>
                  </a:cubicBezTo>
                  <a:lnTo>
                    <a:pt x="10000" y="1215"/>
                  </a:lnTo>
                  <a:cubicBezTo>
                    <a:pt x="10241" y="1078"/>
                    <a:pt x="10439" y="700"/>
                    <a:pt x="10439" y="382"/>
                  </a:cubicBezTo>
                  <a:cubicBezTo>
                    <a:pt x="10439" y="146"/>
                    <a:pt x="10330" y="0"/>
                    <a:pt x="101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1"/>
            <p:cNvSpPr/>
            <p:nvPr/>
          </p:nvSpPr>
          <p:spPr>
            <a:xfrm>
              <a:off x="6486400" y="2197050"/>
              <a:ext cx="56500" cy="223300"/>
            </a:xfrm>
            <a:custGeom>
              <a:rect b="b" l="l" r="r" t="t"/>
              <a:pathLst>
                <a:path extrusionOk="0" h="8932" w="2260">
                  <a:moveTo>
                    <a:pt x="2009" y="1"/>
                  </a:moveTo>
                  <a:cubicBezTo>
                    <a:pt x="1959" y="1"/>
                    <a:pt x="1905" y="16"/>
                    <a:pt x="1847" y="48"/>
                  </a:cubicBezTo>
                  <a:lnTo>
                    <a:pt x="404" y="881"/>
                  </a:lnTo>
                  <a:cubicBezTo>
                    <a:pt x="180" y="1010"/>
                    <a:pt x="0" y="1363"/>
                    <a:pt x="0" y="1663"/>
                  </a:cubicBezTo>
                  <a:lnTo>
                    <a:pt x="0" y="8932"/>
                  </a:lnTo>
                  <a:lnTo>
                    <a:pt x="2260" y="7626"/>
                  </a:lnTo>
                  <a:lnTo>
                    <a:pt x="2260" y="357"/>
                  </a:lnTo>
                  <a:cubicBezTo>
                    <a:pt x="2260" y="138"/>
                    <a:pt x="2158" y="1"/>
                    <a:pt x="20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1"/>
            <p:cNvSpPr/>
            <p:nvPr/>
          </p:nvSpPr>
          <p:spPr>
            <a:xfrm>
              <a:off x="6375125" y="2305425"/>
              <a:ext cx="89175" cy="160250"/>
            </a:xfrm>
            <a:custGeom>
              <a:rect b="b" l="l" r="r" t="t"/>
              <a:pathLst>
                <a:path extrusionOk="0" h="6410" w="3567">
                  <a:moveTo>
                    <a:pt x="2003" y="0"/>
                  </a:moveTo>
                  <a:cubicBezTo>
                    <a:pt x="1951" y="0"/>
                    <a:pt x="1899" y="17"/>
                    <a:pt x="1856" y="52"/>
                  </a:cubicBezTo>
                  <a:lnTo>
                    <a:pt x="413" y="885"/>
                  </a:lnTo>
                  <a:cubicBezTo>
                    <a:pt x="190" y="1014"/>
                    <a:pt x="1" y="1358"/>
                    <a:pt x="1" y="1658"/>
                  </a:cubicBezTo>
                  <a:lnTo>
                    <a:pt x="1" y="5662"/>
                  </a:lnTo>
                  <a:lnTo>
                    <a:pt x="1307" y="6409"/>
                  </a:lnTo>
                  <a:lnTo>
                    <a:pt x="3566" y="5103"/>
                  </a:lnTo>
                  <a:lnTo>
                    <a:pt x="3566" y="1108"/>
                  </a:lnTo>
                  <a:cubicBezTo>
                    <a:pt x="3566" y="937"/>
                    <a:pt x="3506" y="816"/>
                    <a:pt x="3412" y="773"/>
                  </a:cubicBezTo>
                  <a:lnTo>
                    <a:pt x="2149" y="52"/>
                  </a:lnTo>
                  <a:cubicBezTo>
                    <a:pt x="2106" y="17"/>
                    <a:pt x="2054" y="0"/>
                    <a:pt x="2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1"/>
            <p:cNvSpPr/>
            <p:nvPr/>
          </p:nvSpPr>
          <p:spPr>
            <a:xfrm>
              <a:off x="6407775" y="2324175"/>
              <a:ext cx="56525" cy="141500"/>
            </a:xfrm>
            <a:custGeom>
              <a:rect b="b" l="l" r="r" t="t"/>
              <a:pathLst>
                <a:path extrusionOk="0" h="5660" w="2261">
                  <a:moveTo>
                    <a:pt x="2016" y="1"/>
                  </a:moveTo>
                  <a:cubicBezTo>
                    <a:pt x="1967" y="1"/>
                    <a:pt x="1913" y="16"/>
                    <a:pt x="1856" y="49"/>
                  </a:cubicBezTo>
                  <a:lnTo>
                    <a:pt x="413" y="883"/>
                  </a:lnTo>
                  <a:cubicBezTo>
                    <a:pt x="181" y="1011"/>
                    <a:pt x="1" y="1364"/>
                    <a:pt x="1" y="1664"/>
                  </a:cubicBezTo>
                  <a:lnTo>
                    <a:pt x="1" y="5659"/>
                  </a:lnTo>
                  <a:lnTo>
                    <a:pt x="2260" y="4353"/>
                  </a:lnTo>
                  <a:lnTo>
                    <a:pt x="2260" y="358"/>
                  </a:lnTo>
                  <a:cubicBezTo>
                    <a:pt x="2260" y="134"/>
                    <a:pt x="2160" y="1"/>
                    <a:pt x="20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1"/>
            <p:cNvSpPr/>
            <p:nvPr/>
          </p:nvSpPr>
          <p:spPr>
            <a:xfrm>
              <a:off x="6296725" y="2320875"/>
              <a:ext cx="89175" cy="190325"/>
            </a:xfrm>
            <a:custGeom>
              <a:rect b="b" l="l" r="r" t="t"/>
              <a:pathLst>
                <a:path extrusionOk="0" h="7613" w="3567">
                  <a:moveTo>
                    <a:pt x="2003" y="1"/>
                  </a:moveTo>
                  <a:cubicBezTo>
                    <a:pt x="1951" y="1"/>
                    <a:pt x="1900" y="18"/>
                    <a:pt x="1857" y="52"/>
                  </a:cubicBezTo>
                  <a:lnTo>
                    <a:pt x="413" y="886"/>
                  </a:lnTo>
                  <a:cubicBezTo>
                    <a:pt x="181" y="1015"/>
                    <a:pt x="1" y="1358"/>
                    <a:pt x="1" y="1659"/>
                  </a:cubicBezTo>
                  <a:lnTo>
                    <a:pt x="1" y="6857"/>
                  </a:lnTo>
                  <a:lnTo>
                    <a:pt x="1298" y="7613"/>
                  </a:lnTo>
                  <a:lnTo>
                    <a:pt x="3566" y="6307"/>
                  </a:lnTo>
                  <a:lnTo>
                    <a:pt x="3566" y="1100"/>
                  </a:lnTo>
                  <a:cubicBezTo>
                    <a:pt x="3566" y="911"/>
                    <a:pt x="3489" y="783"/>
                    <a:pt x="3377" y="757"/>
                  </a:cubicBezTo>
                  <a:lnTo>
                    <a:pt x="2149" y="52"/>
                  </a:lnTo>
                  <a:cubicBezTo>
                    <a:pt x="2106" y="18"/>
                    <a:pt x="2054" y="1"/>
                    <a:pt x="2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1"/>
            <p:cNvSpPr/>
            <p:nvPr/>
          </p:nvSpPr>
          <p:spPr>
            <a:xfrm>
              <a:off x="6329175" y="2339425"/>
              <a:ext cx="56675" cy="171575"/>
            </a:xfrm>
            <a:custGeom>
              <a:rect b="b" l="l" r="r" t="t"/>
              <a:pathLst>
                <a:path extrusionOk="0" h="6863" w="2267">
                  <a:moveTo>
                    <a:pt x="2017" y="1"/>
                  </a:moveTo>
                  <a:cubicBezTo>
                    <a:pt x="1967" y="1"/>
                    <a:pt x="1913" y="16"/>
                    <a:pt x="1856" y="49"/>
                  </a:cubicBezTo>
                  <a:lnTo>
                    <a:pt x="413" y="883"/>
                  </a:lnTo>
                  <a:cubicBezTo>
                    <a:pt x="181" y="1011"/>
                    <a:pt x="0" y="1364"/>
                    <a:pt x="0" y="1664"/>
                  </a:cubicBezTo>
                  <a:lnTo>
                    <a:pt x="0" y="6862"/>
                  </a:lnTo>
                  <a:lnTo>
                    <a:pt x="2260" y="5556"/>
                  </a:lnTo>
                  <a:lnTo>
                    <a:pt x="2260" y="358"/>
                  </a:lnTo>
                  <a:cubicBezTo>
                    <a:pt x="2266" y="134"/>
                    <a:pt x="2163" y="1"/>
                    <a:pt x="20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41"/>
          <p:cNvSpPr txBox="1"/>
          <p:nvPr>
            <p:ph idx="6" type="subTitle"/>
          </p:nvPr>
        </p:nvSpPr>
        <p:spPr>
          <a:xfrm>
            <a:off x="2974000" y="3270550"/>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No </a:t>
            </a:r>
            <a:r>
              <a:rPr lang="en"/>
              <a:t>inventory</a:t>
            </a:r>
            <a:r>
              <a:rPr lang="en"/>
              <a:t> core system metrics </a:t>
            </a:r>
            <a:endParaRPr/>
          </a:p>
        </p:txBody>
      </p:sp>
      <p:grpSp>
        <p:nvGrpSpPr>
          <p:cNvPr id="1305" name="Google Shape;1305;p41"/>
          <p:cNvGrpSpPr/>
          <p:nvPr/>
        </p:nvGrpSpPr>
        <p:grpSpPr>
          <a:xfrm>
            <a:off x="2485755" y="3806318"/>
            <a:ext cx="402102" cy="410649"/>
            <a:chOff x="1942825" y="2745350"/>
            <a:chExt cx="278175" cy="371225"/>
          </a:xfrm>
        </p:grpSpPr>
        <p:sp>
          <p:nvSpPr>
            <p:cNvPr id="1306" name="Google Shape;1306;p41"/>
            <p:cNvSpPr/>
            <p:nvPr/>
          </p:nvSpPr>
          <p:spPr>
            <a:xfrm>
              <a:off x="2098975" y="2874025"/>
              <a:ext cx="122025" cy="152325"/>
            </a:xfrm>
            <a:custGeom>
              <a:rect b="b" l="l" r="r" t="t"/>
              <a:pathLst>
                <a:path extrusionOk="0" h="6093" w="4881">
                  <a:moveTo>
                    <a:pt x="2598" y="1"/>
                  </a:moveTo>
                  <a:cubicBezTo>
                    <a:pt x="2374" y="1"/>
                    <a:pt x="2126" y="70"/>
                    <a:pt x="1865" y="221"/>
                  </a:cubicBezTo>
                  <a:cubicBezTo>
                    <a:pt x="834" y="822"/>
                    <a:pt x="1" y="2420"/>
                    <a:pt x="1" y="3795"/>
                  </a:cubicBezTo>
                  <a:cubicBezTo>
                    <a:pt x="1" y="4551"/>
                    <a:pt x="250" y="5084"/>
                    <a:pt x="645" y="5307"/>
                  </a:cubicBezTo>
                  <a:lnTo>
                    <a:pt x="1796" y="5977"/>
                  </a:lnTo>
                  <a:cubicBezTo>
                    <a:pt x="1934" y="6053"/>
                    <a:pt x="2090" y="6093"/>
                    <a:pt x="2259" y="6093"/>
                  </a:cubicBezTo>
                  <a:cubicBezTo>
                    <a:pt x="2490" y="6093"/>
                    <a:pt x="2745" y="6019"/>
                    <a:pt x="3007" y="5865"/>
                  </a:cubicBezTo>
                  <a:cubicBezTo>
                    <a:pt x="4038" y="5273"/>
                    <a:pt x="4872" y="3675"/>
                    <a:pt x="4872" y="2300"/>
                  </a:cubicBezTo>
                  <a:cubicBezTo>
                    <a:pt x="4880" y="1492"/>
                    <a:pt x="4588" y="943"/>
                    <a:pt x="4150" y="745"/>
                  </a:cubicBezTo>
                  <a:lnTo>
                    <a:pt x="2999" y="83"/>
                  </a:lnTo>
                  <a:cubicBezTo>
                    <a:pt x="2877" y="30"/>
                    <a:pt x="2743" y="1"/>
                    <a:pt x="25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1"/>
            <p:cNvSpPr/>
            <p:nvPr/>
          </p:nvSpPr>
          <p:spPr>
            <a:xfrm>
              <a:off x="2086000" y="2822150"/>
              <a:ext cx="66475" cy="89625"/>
            </a:xfrm>
            <a:custGeom>
              <a:rect b="b" l="l" r="r" t="t"/>
              <a:pathLst>
                <a:path extrusionOk="0" h="3585" w="2659">
                  <a:moveTo>
                    <a:pt x="415" y="0"/>
                  </a:moveTo>
                  <a:cubicBezTo>
                    <a:pt x="205" y="0"/>
                    <a:pt x="1" y="227"/>
                    <a:pt x="150" y="466"/>
                  </a:cubicBezTo>
                  <a:lnTo>
                    <a:pt x="2014" y="3447"/>
                  </a:lnTo>
                  <a:cubicBezTo>
                    <a:pt x="2075" y="3533"/>
                    <a:pt x="2169" y="3585"/>
                    <a:pt x="2272" y="3585"/>
                  </a:cubicBezTo>
                  <a:cubicBezTo>
                    <a:pt x="2513" y="3585"/>
                    <a:pt x="2659" y="3327"/>
                    <a:pt x="2530" y="3121"/>
                  </a:cubicBezTo>
                  <a:lnTo>
                    <a:pt x="666" y="148"/>
                  </a:lnTo>
                  <a:cubicBezTo>
                    <a:pt x="600" y="44"/>
                    <a:pt x="507" y="0"/>
                    <a:pt x="4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2127550" y="2890575"/>
              <a:ext cx="93450" cy="135875"/>
            </a:xfrm>
            <a:custGeom>
              <a:rect b="b" l="l" r="r" t="t"/>
              <a:pathLst>
                <a:path extrusionOk="0" h="5435" w="3738">
                  <a:moveTo>
                    <a:pt x="2612" y="1"/>
                  </a:moveTo>
                  <a:cubicBezTo>
                    <a:pt x="2383" y="1"/>
                    <a:pt x="2130" y="74"/>
                    <a:pt x="1864" y="229"/>
                  </a:cubicBezTo>
                  <a:cubicBezTo>
                    <a:pt x="834" y="822"/>
                    <a:pt x="0" y="2420"/>
                    <a:pt x="0" y="3794"/>
                  </a:cubicBezTo>
                  <a:cubicBezTo>
                    <a:pt x="0" y="4820"/>
                    <a:pt x="464" y="5434"/>
                    <a:pt x="1127" y="5434"/>
                  </a:cubicBezTo>
                  <a:cubicBezTo>
                    <a:pt x="1353" y="5434"/>
                    <a:pt x="1602" y="5363"/>
                    <a:pt x="1864" y="5212"/>
                  </a:cubicBezTo>
                  <a:cubicBezTo>
                    <a:pt x="2895" y="4611"/>
                    <a:pt x="3737" y="3013"/>
                    <a:pt x="3737" y="1638"/>
                  </a:cubicBezTo>
                  <a:cubicBezTo>
                    <a:pt x="3737" y="611"/>
                    <a:pt x="3273" y="1"/>
                    <a:pt x="26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1"/>
            <p:cNvSpPr/>
            <p:nvPr/>
          </p:nvSpPr>
          <p:spPr>
            <a:xfrm>
              <a:off x="2147525" y="2919800"/>
              <a:ext cx="53275" cy="77275"/>
            </a:xfrm>
            <a:custGeom>
              <a:rect b="b" l="l" r="r" t="t"/>
              <a:pathLst>
                <a:path extrusionOk="0" h="3091" w="2131">
                  <a:moveTo>
                    <a:pt x="1487" y="0"/>
                  </a:moveTo>
                  <a:cubicBezTo>
                    <a:pt x="1358" y="0"/>
                    <a:pt x="1216" y="40"/>
                    <a:pt x="1065" y="125"/>
                  </a:cubicBezTo>
                  <a:cubicBezTo>
                    <a:pt x="481" y="469"/>
                    <a:pt x="0" y="1371"/>
                    <a:pt x="0" y="2162"/>
                  </a:cubicBezTo>
                  <a:cubicBezTo>
                    <a:pt x="0" y="2742"/>
                    <a:pt x="266" y="3091"/>
                    <a:pt x="642" y="3091"/>
                  </a:cubicBezTo>
                  <a:cubicBezTo>
                    <a:pt x="772" y="3091"/>
                    <a:pt x="915" y="3049"/>
                    <a:pt x="1065" y="2961"/>
                  </a:cubicBezTo>
                  <a:cubicBezTo>
                    <a:pt x="1658" y="2625"/>
                    <a:pt x="2131" y="1715"/>
                    <a:pt x="2131" y="933"/>
                  </a:cubicBezTo>
                  <a:cubicBezTo>
                    <a:pt x="2131" y="349"/>
                    <a:pt x="1867" y="0"/>
                    <a:pt x="1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1"/>
            <p:cNvSpPr/>
            <p:nvPr/>
          </p:nvSpPr>
          <p:spPr>
            <a:xfrm>
              <a:off x="2156100" y="2930925"/>
              <a:ext cx="32025" cy="54150"/>
            </a:xfrm>
            <a:custGeom>
              <a:rect b="b" l="l" r="r" t="t"/>
              <a:pathLst>
                <a:path extrusionOk="0" h="2166" w="1281">
                  <a:moveTo>
                    <a:pt x="1048" y="0"/>
                  </a:moveTo>
                  <a:cubicBezTo>
                    <a:pt x="941" y="0"/>
                    <a:pt x="836" y="33"/>
                    <a:pt x="748" y="93"/>
                  </a:cubicBezTo>
                  <a:cubicBezTo>
                    <a:pt x="344" y="342"/>
                    <a:pt x="1" y="978"/>
                    <a:pt x="1" y="1519"/>
                  </a:cubicBezTo>
                  <a:cubicBezTo>
                    <a:pt x="1" y="1928"/>
                    <a:pt x="191" y="2165"/>
                    <a:pt x="454" y="2165"/>
                  </a:cubicBezTo>
                  <a:cubicBezTo>
                    <a:pt x="545" y="2165"/>
                    <a:pt x="645" y="2137"/>
                    <a:pt x="748" y="2077"/>
                  </a:cubicBezTo>
                  <a:cubicBezTo>
                    <a:pt x="946" y="1949"/>
                    <a:pt x="1109" y="1785"/>
                    <a:pt x="1229" y="1588"/>
                  </a:cubicBezTo>
                  <a:cubicBezTo>
                    <a:pt x="1272" y="1519"/>
                    <a:pt x="1281" y="1424"/>
                    <a:pt x="1247" y="1356"/>
                  </a:cubicBezTo>
                  <a:cubicBezTo>
                    <a:pt x="1234" y="1343"/>
                    <a:pt x="1217" y="1337"/>
                    <a:pt x="1200" y="1337"/>
                  </a:cubicBezTo>
                  <a:cubicBezTo>
                    <a:pt x="1160" y="1337"/>
                    <a:pt x="1113" y="1368"/>
                    <a:pt x="1083" y="1416"/>
                  </a:cubicBezTo>
                  <a:cubicBezTo>
                    <a:pt x="997" y="1553"/>
                    <a:pt x="886" y="1674"/>
                    <a:pt x="748" y="1760"/>
                  </a:cubicBezTo>
                  <a:cubicBezTo>
                    <a:pt x="688" y="1802"/>
                    <a:pt x="617" y="1823"/>
                    <a:pt x="547" y="1823"/>
                  </a:cubicBezTo>
                  <a:cubicBezTo>
                    <a:pt x="488" y="1823"/>
                    <a:pt x="430" y="1808"/>
                    <a:pt x="379" y="1777"/>
                  </a:cubicBezTo>
                  <a:cubicBezTo>
                    <a:pt x="267" y="1674"/>
                    <a:pt x="216" y="1528"/>
                    <a:pt x="224" y="1381"/>
                  </a:cubicBezTo>
                  <a:cubicBezTo>
                    <a:pt x="233" y="1184"/>
                    <a:pt x="284" y="995"/>
                    <a:pt x="379" y="823"/>
                  </a:cubicBezTo>
                  <a:cubicBezTo>
                    <a:pt x="465" y="651"/>
                    <a:pt x="594" y="514"/>
                    <a:pt x="748" y="411"/>
                  </a:cubicBezTo>
                  <a:cubicBezTo>
                    <a:pt x="806" y="364"/>
                    <a:pt x="876" y="342"/>
                    <a:pt x="947" y="342"/>
                  </a:cubicBezTo>
                  <a:cubicBezTo>
                    <a:pt x="993" y="342"/>
                    <a:pt x="1040" y="351"/>
                    <a:pt x="1083" y="368"/>
                  </a:cubicBezTo>
                  <a:cubicBezTo>
                    <a:pt x="1089" y="370"/>
                    <a:pt x="1095" y="371"/>
                    <a:pt x="1102" y="371"/>
                  </a:cubicBezTo>
                  <a:cubicBezTo>
                    <a:pt x="1147" y="371"/>
                    <a:pt x="1217" y="321"/>
                    <a:pt x="1247" y="239"/>
                  </a:cubicBezTo>
                  <a:cubicBezTo>
                    <a:pt x="1281" y="153"/>
                    <a:pt x="1272" y="58"/>
                    <a:pt x="1229" y="33"/>
                  </a:cubicBezTo>
                  <a:cubicBezTo>
                    <a:pt x="1170" y="11"/>
                    <a:pt x="1109" y="0"/>
                    <a:pt x="1048" y="0"/>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1"/>
            <p:cNvSpPr/>
            <p:nvPr/>
          </p:nvSpPr>
          <p:spPr>
            <a:xfrm>
              <a:off x="1996300" y="2812800"/>
              <a:ext cx="98550" cy="233650"/>
            </a:xfrm>
            <a:custGeom>
              <a:rect b="b" l="l" r="r" t="t"/>
              <a:pathLst>
                <a:path extrusionOk="0" h="9346" w="3942">
                  <a:moveTo>
                    <a:pt x="3557" y="0"/>
                  </a:moveTo>
                  <a:cubicBezTo>
                    <a:pt x="3445" y="0"/>
                    <a:pt x="3334" y="61"/>
                    <a:pt x="3283" y="204"/>
                  </a:cubicBezTo>
                  <a:lnTo>
                    <a:pt x="61" y="8942"/>
                  </a:lnTo>
                  <a:cubicBezTo>
                    <a:pt x="1" y="9096"/>
                    <a:pt x="78" y="9268"/>
                    <a:pt x="241" y="9328"/>
                  </a:cubicBezTo>
                  <a:cubicBezTo>
                    <a:pt x="276" y="9345"/>
                    <a:pt x="310" y="9345"/>
                    <a:pt x="344" y="9345"/>
                  </a:cubicBezTo>
                  <a:cubicBezTo>
                    <a:pt x="473" y="9345"/>
                    <a:pt x="585" y="9268"/>
                    <a:pt x="628" y="9156"/>
                  </a:cubicBezTo>
                  <a:lnTo>
                    <a:pt x="3850" y="419"/>
                  </a:lnTo>
                  <a:cubicBezTo>
                    <a:pt x="3942" y="176"/>
                    <a:pt x="3748" y="0"/>
                    <a:pt x="3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1"/>
            <p:cNvSpPr/>
            <p:nvPr/>
          </p:nvSpPr>
          <p:spPr>
            <a:xfrm>
              <a:off x="2020800" y="2745350"/>
              <a:ext cx="122025" cy="152200"/>
            </a:xfrm>
            <a:custGeom>
              <a:rect b="b" l="l" r="r" t="t"/>
              <a:pathLst>
                <a:path extrusionOk="0" h="6088" w="4881">
                  <a:moveTo>
                    <a:pt x="2618" y="1"/>
                  </a:moveTo>
                  <a:cubicBezTo>
                    <a:pt x="2390" y="1"/>
                    <a:pt x="2138" y="72"/>
                    <a:pt x="1873" y="222"/>
                  </a:cubicBezTo>
                  <a:cubicBezTo>
                    <a:pt x="842" y="815"/>
                    <a:pt x="0" y="2412"/>
                    <a:pt x="0" y="3796"/>
                  </a:cubicBezTo>
                  <a:cubicBezTo>
                    <a:pt x="0" y="4586"/>
                    <a:pt x="284" y="5093"/>
                    <a:pt x="722" y="5342"/>
                  </a:cubicBezTo>
                  <a:lnTo>
                    <a:pt x="1710" y="5909"/>
                  </a:lnTo>
                  <a:cubicBezTo>
                    <a:pt x="1872" y="6026"/>
                    <a:pt x="2064" y="6088"/>
                    <a:pt x="2277" y="6088"/>
                  </a:cubicBezTo>
                  <a:cubicBezTo>
                    <a:pt x="2504" y="6088"/>
                    <a:pt x="2754" y="6017"/>
                    <a:pt x="3016" y="5866"/>
                  </a:cubicBezTo>
                  <a:cubicBezTo>
                    <a:pt x="4047" y="5265"/>
                    <a:pt x="4880" y="3667"/>
                    <a:pt x="4880" y="2292"/>
                  </a:cubicBezTo>
                  <a:cubicBezTo>
                    <a:pt x="4880" y="1528"/>
                    <a:pt x="4622" y="995"/>
                    <a:pt x="4210" y="772"/>
                  </a:cubicBezTo>
                  <a:lnTo>
                    <a:pt x="3067" y="110"/>
                  </a:lnTo>
                  <a:cubicBezTo>
                    <a:pt x="2934" y="38"/>
                    <a:pt x="2783" y="1"/>
                    <a:pt x="2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1"/>
            <p:cNvSpPr/>
            <p:nvPr/>
          </p:nvSpPr>
          <p:spPr>
            <a:xfrm>
              <a:off x="1942825" y="2964350"/>
              <a:ext cx="122025" cy="152225"/>
            </a:xfrm>
            <a:custGeom>
              <a:rect b="b" l="l" r="r" t="t"/>
              <a:pathLst>
                <a:path extrusionOk="0" h="6089" w="4881">
                  <a:moveTo>
                    <a:pt x="2603" y="1"/>
                  </a:moveTo>
                  <a:cubicBezTo>
                    <a:pt x="2376" y="1"/>
                    <a:pt x="2127" y="73"/>
                    <a:pt x="1865" y="225"/>
                  </a:cubicBezTo>
                  <a:cubicBezTo>
                    <a:pt x="834" y="818"/>
                    <a:pt x="1" y="2416"/>
                    <a:pt x="1" y="3790"/>
                  </a:cubicBezTo>
                  <a:cubicBezTo>
                    <a:pt x="1" y="4555"/>
                    <a:pt x="250" y="5079"/>
                    <a:pt x="654" y="5311"/>
                  </a:cubicBezTo>
                  <a:lnTo>
                    <a:pt x="1805" y="5973"/>
                  </a:lnTo>
                  <a:cubicBezTo>
                    <a:pt x="1944" y="6049"/>
                    <a:pt x="2100" y="6089"/>
                    <a:pt x="2269" y="6089"/>
                  </a:cubicBezTo>
                  <a:cubicBezTo>
                    <a:pt x="2496" y="6089"/>
                    <a:pt x="2746" y="6017"/>
                    <a:pt x="3008" y="5869"/>
                  </a:cubicBezTo>
                  <a:cubicBezTo>
                    <a:pt x="4039" y="5277"/>
                    <a:pt x="4880" y="3679"/>
                    <a:pt x="4880" y="2295"/>
                  </a:cubicBezTo>
                  <a:cubicBezTo>
                    <a:pt x="4880" y="1488"/>
                    <a:pt x="4597" y="947"/>
                    <a:pt x="4150" y="740"/>
                  </a:cubicBezTo>
                  <a:lnTo>
                    <a:pt x="3008" y="87"/>
                  </a:lnTo>
                  <a:cubicBezTo>
                    <a:pt x="2883" y="30"/>
                    <a:pt x="2748" y="1"/>
                    <a:pt x="26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1"/>
            <p:cNvSpPr/>
            <p:nvPr/>
          </p:nvSpPr>
          <p:spPr>
            <a:xfrm>
              <a:off x="2049350" y="2761750"/>
              <a:ext cx="93475" cy="135825"/>
            </a:xfrm>
            <a:custGeom>
              <a:rect b="b" l="l" r="r" t="t"/>
              <a:pathLst>
                <a:path extrusionOk="0" h="5433" w="3739">
                  <a:moveTo>
                    <a:pt x="2617" y="0"/>
                  </a:moveTo>
                  <a:cubicBezTo>
                    <a:pt x="2389" y="0"/>
                    <a:pt x="2138" y="73"/>
                    <a:pt x="1874" y="227"/>
                  </a:cubicBezTo>
                  <a:cubicBezTo>
                    <a:pt x="843" y="820"/>
                    <a:pt x="1" y="2418"/>
                    <a:pt x="1" y="3793"/>
                  </a:cubicBezTo>
                  <a:cubicBezTo>
                    <a:pt x="1" y="4818"/>
                    <a:pt x="469" y="5432"/>
                    <a:pt x="1135" y="5432"/>
                  </a:cubicBezTo>
                  <a:cubicBezTo>
                    <a:pt x="1362" y="5432"/>
                    <a:pt x="1612" y="5361"/>
                    <a:pt x="1874" y="5210"/>
                  </a:cubicBezTo>
                  <a:cubicBezTo>
                    <a:pt x="2905" y="4609"/>
                    <a:pt x="3738" y="3011"/>
                    <a:pt x="3738" y="1636"/>
                  </a:cubicBezTo>
                  <a:cubicBezTo>
                    <a:pt x="3738" y="614"/>
                    <a:pt x="3277" y="0"/>
                    <a:pt x="26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1"/>
            <p:cNvSpPr/>
            <p:nvPr/>
          </p:nvSpPr>
          <p:spPr>
            <a:xfrm>
              <a:off x="2069550" y="2791100"/>
              <a:ext cx="53300" cy="77325"/>
            </a:xfrm>
            <a:custGeom>
              <a:rect b="b" l="l" r="r" t="t"/>
              <a:pathLst>
                <a:path extrusionOk="0" h="3093" w="2132">
                  <a:moveTo>
                    <a:pt x="1487" y="1"/>
                  </a:moveTo>
                  <a:cubicBezTo>
                    <a:pt x="1358" y="1"/>
                    <a:pt x="1215" y="42"/>
                    <a:pt x="1066" y="127"/>
                  </a:cubicBezTo>
                  <a:cubicBezTo>
                    <a:pt x="473" y="471"/>
                    <a:pt x="0" y="1373"/>
                    <a:pt x="0" y="2163"/>
                  </a:cubicBezTo>
                  <a:cubicBezTo>
                    <a:pt x="0" y="2744"/>
                    <a:pt x="261" y="3092"/>
                    <a:pt x="638" y="3092"/>
                  </a:cubicBezTo>
                  <a:cubicBezTo>
                    <a:pt x="769" y="3092"/>
                    <a:pt x="913" y="3051"/>
                    <a:pt x="1066" y="2962"/>
                  </a:cubicBezTo>
                  <a:cubicBezTo>
                    <a:pt x="1650" y="2627"/>
                    <a:pt x="2131" y="1717"/>
                    <a:pt x="2131" y="935"/>
                  </a:cubicBezTo>
                  <a:cubicBezTo>
                    <a:pt x="2131" y="346"/>
                    <a:pt x="1865" y="1"/>
                    <a:pt x="1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a:off x="1971400" y="2980700"/>
              <a:ext cx="93450" cy="135775"/>
            </a:xfrm>
            <a:custGeom>
              <a:rect b="b" l="l" r="r" t="t"/>
              <a:pathLst>
                <a:path extrusionOk="0" h="5431" w="3738">
                  <a:moveTo>
                    <a:pt x="2607" y="1"/>
                  </a:moveTo>
                  <a:cubicBezTo>
                    <a:pt x="2379" y="1"/>
                    <a:pt x="2128" y="72"/>
                    <a:pt x="1865" y="224"/>
                  </a:cubicBezTo>
                  <a:cubicBezTo>
                    <a:pt x="834" y="817"/>
                    <a:pt x="0" y="2415"/>
                    <a:pt x="0" y="3798"/>
                  </a:cubicBezTo>
                  <a:cubicBezTo>
                    <a:pt x="0" y="4821"/>
                    <a:pt x="462" y="5430"/>
                    <a:pt x="1123" y="5430"/>
                  </a:cubicBezTo>
                  <a:cubicBezTo>
                    <a:pt x="1350" y="5430"/>
                    <a:pt x="1601" y="5358"/>
                    <a:pt x="1865" y="5207"/>
                  </a:cubicBezTo>
                  <a:cubicBezTo>
                    <a:pt x="2896" y="4614"/>
                    <a:pt x="3737" y="3007"/>
                    <a:pt x="3737" y="1633"/>
                  </a:cubicBezTo>
                  <a:cubicBezTo>
                    <a:pt x="3737" y="610"/>
                    <a:pt x="3271" y="1"/>
                    <a:pt x="26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a:off x="1991375" y="3009875"/>
              <a:ext cx="53275" cy="77325"/>
            </a:xfrm>
            <a:custGeom>
              <a:rect b="b" l="l" r="r" t="t"/>
              <a:pathLst>
                <a:path extrusionOk="0" h="3093" w="2131">
                  <a:moveTo>
                    <a:pt x="1493" y="1"/>
                  </a:moveTo>
                  <a:cubicBezTo>
                    <a:pt x="1363" y="1"/>
                    <a:pt x="1218" y="42"/>
                    <a:pt x="1066" y="131"/>
                  </a:cubicBezTo>
                  <a:cubicBezTo>
                    <a:pt x="481" y="466"/>
                    <a:pt x="0" y="1377"/>
                    <a:pt x="0" y="2158"/>
                  </a:cubicBezTo>
                  <a:cubicBezTo>
                    <a:pt x="0" y="2747"/>
                    <a:pt x="267" y="3092"/>
                    <a:pt x="644" y="3092"/>
                  </a:cubicBezTo>
                  <a:cubicBezTo>
                    <a:pt x="774" y="3092"/>
                    <a:pt x="916" y="3052"/>
                    <a:pt x="1066" y="2966"/>
                  </a:cubicBezTo>
                  <a:cubicBezTo>
                    <a:pt x="1658" y="2631"/>
                    <a:pt x="2131" y="1720"/>
                    <a:pt x="2131" y="930"/>
                  </a:cubicBezTo>
                  <a:cubicBezTo>
                    <a:pt x="2131" y="349"/>
                    <a:pt x="1870" y="1"/>
                    <a:pt x="1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a:off x="2081375" y="2805250"/>
              <a:ext cx="29225" cy="55400"/>
            </a:xfrm>
            <a:custGeom>
              <a:rect b="b" l="l" r="r" t="t"/>
              <a:pathLst>
                <a:path extrusionOk="0" h="2216" w="1169">
                  <a:moveTo>
                    <a:pt x="593" y="592"/>
                  </a:moveTo>
                  <a:lnTo>
                    <a:pt x="756" y="1090"/>
                  </a:lnTo>
                  <a:lnTo>
                    <a:pt x="421" y="1279"/>
                  </a:lnTo>
                  <a:lnTo>
                    <a:pt x="421" y="1279"/>
                  </a:lnTo>
                  <a:lnTo>
                    <a:pt x="593" y="592"/>
                  </a:lnTo>
                  <a:close/>
                  <a:moveTo>
                    <a:pt x="627" y="1"/>
                  </a:moveTo>
                  <a:cubicBezTo>
                    <a:pt x="613" y="1"/>
                    <a:pt x="598" y="5"/>
                    <a:pt x="584" y="16"/>
                  </a:cubicBezTo>
                  <a:cubicBezTo>
                    <a:pt x="533" y="51"/>
                    <a:pt x="498" y="111"/>
                    <a:pt x="481" y="180"/>
                  </a:cubicBezTo>
                  <a:lnTo>
                    <a:pt x="26" y="2061"/>
                  </a:lnTo>
                  <a:cubicBezTo>
                    <a:pt x="0" y="2156"/>
                    <a:pt x="34" y="2216"/>
                    <a:pt x="95" y="2216"/>
                  </a:cubicBezTo>
                  <a:cubicBezTo>
                    <a:pt x="103" y="2216"/>
                    <a:pt x="120" y="2207"/>
                    <a:pt x="129" y="2207"/>
                  </a:cubicBezTo>
                  <a:cubicBezTo>
                    <a:pt x="189" y="2164"/>
                    <a:pt x="223" y="2113"/>
                    <a:pt x="241" y="2044"/>
                  </a:cubicBezTo>
                  <a:lnTo>
                    <a:pt x="344" y="1632"/>
                  </a:lnTo>
                  <a:lnTo>
                    <a:pt x="842" y="1340"/>
                  </a:lnTo>
                  <a:lnTo>
                    <a:pt x="936" y="1640"/>
                  </a:lnTo>
                  <a:cubicBezTo>
                    <a:pt x="942" y="1674"/>
                    <a:pt x="969" y="1693"/>
                    <a:pt x="999" y="1693"/>
                  </a:cubicBezTo>
                  <a:cubicBezTo>
                    <a:pt x="1016" y="1693"/>
                    <a:pt x="1033" y="1687"/>
                    <a:pt x="1048" y="1675"/>
                  </a:cubicBezTo>
                  <a:cubicBezTo>
                    <a:pt x="1057" y="1666"/>
                    <a:pt x="1074" y="1657"/>
                    <a:pt x="1083" y="1649"/>
                  </a:cubicBezTo>
                  <a:cubicBezTo>
                    <a:pt x="1143" y="1580"/>
                    <a:pt x="1168" y="1494"/>
                    <a:pt x="1151" y="1408"/>
                  </a:cubicBezTo>
                  <a:lnTo>
                    <a:pt x="696" y="51"/>
                  </a:lnTo>
                  <a:cubicBezTo>
                    <a:pt x="684" y="22"/>
                    <a:pt x="657" y="1"/>
                    <a:pt x="627"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a:off x="2009200" y="3022650"/>
              <a:ext cx="23225" cy="53875"/>
            </a:xfrm>
            <a:custGeom>
              <a:rect b="b" l="l" r="r" t="t"/>
              <a:pathLst>
                <a:path extrusionOk="0" h="2155" w="929">
                  <a:moveTo>
                    <a:pt x="472" y="322"/>
                  </a:moveTo>
                  <a:cubicBezTo>
                    <a:pt x="530" y="322"/>
                    <a:pt x="567" y="373"/>
                    <a:pt x="567" y="462"/>
                  </a:cubicBezTo>
                  <a:cubicBezTo>
                    <a:pt x="567" y="591"/>
                    <a:pt x="507" y="702"/>
                    <a:pt x="404" y="780"/>
                  </a:cubicBezTo>
                  <a:lnTo>
                    <a:pt x="224" y="891"/>
                  </a:lnTo>
                  <a:lnTo>
                    <a:pt x="224" y="445"/>
                  </a:lnTo>
                  <a:lnTo>
                    <a:pt x="404" y="341"/>
                  </a:lnTo>
                  <a:cubicBezTo>
                    <a:pt x="429" y="328"/>
                    <a:pt x="452" y="322"/>
                    <a:pt x="472" y="322"/>
                  </a:cubicBezTo>
                  <a:close/>
                  <a:moveTo>
                    <a:pt x="570" y="1019"/>
                  </a:moveTo>
                  <a:cubicBezTo>
                    <a:pt x="645" y="1019"/>
                    <a:pt x="696" y="1087"/>
                    <a:pt x="696" y="1201"/>
                  </a:cubicBezTo>
                  <a:cubicBezTo>
                    <a:pt x="696" y="1364"/>
                    <a:pt x="619" y="1518"/>
                    <a:pt x="481" y="1613"/>
                  </a:cubicBezTo>
                  <a:lnTo>
                    <a:pt x="224" y="1759"/>
                  </a:lnTo>
                  <a:lnTo>
                    <a:pt x="224" y="1192"/>
                  </a:lnTo>
                  <a:lnTo>
                    <a:pt x="481" y="1046"/>
                  </a:lnTo>
                  <a:cubicBezTo>
                    <a:pt x="513" y="1028"/>
                    <a:pt x="543" y="1019"/>
                    <a:pt x="570" y="1019"/>
                  </a:cubicBezTo>
                  <a:close/>
                  <a:moveTo>
                    <a:pt x="560" y="1"/>
                  </a:moveTo>
                  <a:cubicBezTo>
                    <a:pt x="512" y="1"/>
                    <a:pt x="459" y="16"/>
                    <a:pt x="404" y="49"/>
                  </a:cubicBezTo>
                  <a:lnTo>
                    <a:pt x="121" y="213"/>
                  </a:lnTo>
                  <a:lnTo>
                    <a:pt x="112" y="213"/>
                  </a:lnTo>
                  <a:cubicBezTo>
                    <a:pt x="43" y="264"/>
                    <a:pt x="0" y="341"/>
                    <a:pt x="0" y="427"/>
                  </a:cubicBezTo>
                  <a:lnTo>
                    <a:pt x="0" y="2051"/>
                  </a:lnTo>
                  <a:cubicBezTo>
                    <a:pt x="0" y="2118"/>
                    <a:pt x="32" y="2154"/>
                    <a:pt x="74" y="2154"/>
                  </a:cubicBezTo>
                  <a:cubicBezTo>
                    <a:pt x="86" y="2154"/>
                    <a:pt x="99" y="2151"/>
                    <a:pt x="112" y="2146"/>
                  </a:cubicBezTo>
                  <a:lnTo>
                    <a:pt x="121" y="2137"/>
                  </a:lnTo>
                  <a:lnTo>
                    <a:pt x="481" y="1922"/>
                  </a:lnTo>
                  <a:cubicBezTo>
                    <a:pt x="731" y="1785"/>
                    <a:pt x="928" y="1398"/>
                    <a:pt x="928" y="1080"/>
                  </a:cubicBezTo>
                  <a:cubicBezTo>
                    <a:pt x="928" y="874"/>
                    <a:pt x="842" y="737"/>
                    <a:pt x="713" y="702"/>
                  </a:cubicBezTo>
                  <a:cubicBezTo>
                    <a:pt x="765" y="591"/>
                    <a:pt x="791" y="470"/>
                    <a:pt x="799" y="341"/>
                  </a:cubicBezTo>
                  <a:cubicBezTo>
                    <a:pt x="799" y="131"/>
                    <a:pt x="700" y="1"/>
                    <a:pt x="560"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41"/>
          <p:cNvSpPr txBox="1"/>
          <p:nvPr>
            <p:ph idx="6" type="subTitle"/>
          </p:nvPr>
        </p:nvSpPr>
        <p:spPr>
          <a:xfrm>
            <a:off x="2974000" y="3906775"/>
            <a:ext cx="42609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Bad time </a:t>
            </a:r>
            <a:r>
              <a:rPr lang="en"/>
              <a:t>management</a:t>
            </a:r>
            <a:r>
              <a:rPr lang="en"/>
              <a:t> </a:t>
            </a:r>
            <a:r>
              <a:rPr lang="en"/>
              <a:t>process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24" name="Shape 1324"/>
        <p:cNvGrpSpPr/>
        <p:nvPr/>
      </p:nvGrpSpPr>
      <p:grpSpPr>
        <a:xfrm>
          <a:off x="0" y="0"/>
          <a:ext cx="0" cy="0"/>
          <a:chOff x="0" y="0"/>
          <a:chExt cx="0" cy="0"/>
        </a:xfrm>
      </p:grpSpPr>
      <p:sp>
        <p:nvSpPr>
          <p:cNvPr id="1325" name="Google Shape;1325;p42"/>
          <p:cNvSpPr txBox="1"/>
          <p:nvPr/>
        </p:nvSpPr>
        <p:spPr>
          <a:xfrm>
            <a:off x="6577995" y="2421075"/>
            <a:ext cx="2015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accent5"/>
                </a:solidFill>
                <a:latin typeface="Staatliches"/>
                <a:ea typeface="Staatliches"/>
                <a:cs typeface="Staatliches"/>
                <a:sym typeface="Staatliches"/>
              </a:rPr>
              <a:t>Industry best practices</a:t>
            </a:r>
            <a:endParaRPr sz="2400">
              <a:solidFill>
                <a:schemeClr val="accent5"/>
              </a:solidFill>
              <a:latin typeface="Staatliches"/>
              <a:ea typeface="Staatliches"/>
              <a:cs typeface="Staatliches"/>
              <a:sym typeface="Staatliches"/>
            </a:endParaRPr>
          </a:p>
        </p:txBody>
      </p:sp>
      <p:sp>
        <p:nvSpPr>
          <p:cNvPr id="1326" name="Google Shape;1326;p42"/>
          <p:cNvSpPr txBox="1"/>
          <p:nvPr/>
        </p:nvSpPr>
        <p:spPr>
          <a:xfrm>
            <a:off x="6559703" y="2836125"/>
            <a:ext cx="1864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Dosis ExtraLight"/>
                <a:ea typeface="Dosis ExtraLight"/>
                <a:cs typeface="Dosis ExtraLight"/>
                <a:sym typeface="Dosis ExtraLight"/>
              </a:rPr>
              <a:t>Best practices explicit to Super </a:t>
            </a:r>
            <a:r>
              <a:rPr lang="en" sz="1000">
                <a:solidFill>
                  <a:schemeClr val="dk2"/>
                </a:solidFill>
                <a:latin typeface="Dosis ExtraLight"/>
                <a:ea typeface="Dosis ExtraLight"/>
                <a:cs typeface="Dosis ExtraLight"/>
                <a:sym typeface="Dosis ExtraLight"/>
              </a:rPr>
              <a:t>shoppers</a:t>
            </a:r>
            <a:r>
              <a:rPr lang="en" sz="1000">
                <a:solidFill>
                  <a:schemeClr val="dk2"/>
                </a:solidFill>
                <a:latin typeface="Dosis ExtraLight"/>
                <a:ea typeface="Dosis ExtraLight"/>
                <a:cs typeface="Dosis ExtraLight"/>
                <a:sym typeface="Dosis ExtraLight"/>
              </a:rPr>
              <a:t> industry type.</a:t>
            </a:r>
            <a:endParaRPr sz="1000">
              <a:solidFill>
                <a:schemeClr val="dk2"/>
              </a:solidFill>
              <a:latin typeface="Dosis ExtraLight"/>
              <a:ea typeface="Dosis ExtraLight"/>
              <a:cs typeface="Dosis ExtraLight"/>
              <a:sym typeface="Dosis ExtraLight"/>
            </a:endParaRPr>
          </a:p>
        </p:txBody>
      </p:sp>
      <p:sp>
        <p:nvSpPr>
          <p:cNvPr id="1327" name="Google Shape;1327;p42"/>
          <p:cNvSpPr txBox="1"/>
          <p:nvPr/>
        </p:nvSpPr>
        <p:spPr>
          <a:xfrm>
            <a:off x="1054575" y="2421075"/>
            <a:ext cx="1422600" cy="57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accent5"/>
                </a:solidFill>
                <a:latin typeface="Staatliches"/>
                <a:ea typeface="Staatliches"/>
                <a:cs typeface="Staatliches"/>
                <a:sym typeface="Staatliches"/>
              </a:rPr>
              <a:t>Analytical</a:t>
            </a:r>
            <a:endParaRPr sz="2400">
              <a:solidFill>
                <a:schemeClr val="accent5"/>
              </a:solidFill>
              <a:latin typeface="Staatliches"/>
              <a:ea typeface="Staatliches"/>
              <a:cs typeface="Staatliches"/>
              <a:sym typeface="Staatliches"/>
            </a:endParaRPr>
          </a:p>
          <a:p>
            <a:pPr indent="0" lvl="0" marL="0" rtl="0" algn="r">
              <a:spcBef>
                <a:spcPts val="0"/>
              </a:spcBef>
              <a:spcAft>
                <a:spcPts val="0"/>
              </a:spcAft>
              <a:buNone/>
            </a:pPr>
            <a:r>
              <a:rPr lang="en" sz="2400">
                <a:solidFill>
                  <a:schemeClr val="accent5"/>
                </a:solidFill>
                <a:latin typeface="Staatliches"/>
                <a:ea typeface="Staatliches"/>
                <a:cs typeface="Staatliches"/>
                <a:sym typeface="Staatliches"/>
              </a:rPr>
              <a:t>issues</a:t>
            </a:r>
            <a:endParaRPr sz="2400">
              <a:solidFill>
                <a:schemeClr val="accent5"/>
              </a:solidFill>
              <a:latin typeface="Staatliches"/>
              <a:ea typeface="Staatliches"/>
              <a:cs typeface="Staatliches"/>
              <a:sym typeface="Staatliches"/>
            </a:endParaRPr>
          </a:p>
        </p:txBody>
      </p:sp>
      <p:sp>
        <p:nvSpPr>
          <p:cNvPr id="1328" name="Google Shape;1328;p42"/>
          <p:cNvSpPr txBox="1"/>
          <p:nvPr/>
        </p:nvSpPr>
        <p:spPr>
          <a:xfrm>
            <a:off x="720000" y="2836125"/>
            <a:ext cx="1757100" cy="57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dk2"/>
                </a:solidFill>
                <a:latin typeface="Dosis ExtraLight"/>
                <a:ea typeface="Dosis ExtraLight"/>
                <a:cs typeface="Dosis ExtraLight"/>
                <a:sym typeface="Dosis ExtraLight"/>
              </a:rPr>
              <a:t>Analytical Solutions based on what the data has shown and proved to us.</a:t>
            </a:r>
            <a:endParaRPr sz="1000">
              <a:solidFill>
                <a:schemeClr val="dk2"/>
              </a:solidFill>
              <a:latin typeface="Dosis ExtraLight"/>
              <a:ea typeface="Dosis ExtraLight"/>
              <a:cs typeface="Dosis ExtraLight"/>
              <a:sym typeface="Dosis ExtraLight"/>
            </a:endParaRPr>
          </a:p>
        </p:txBody>
      </p:sp>
      <p:sp>
        <p:nvSpPr>
          <p:cNvPr id="1329" name="Google Shape;1329;p42"/>
          <p:cNvSpPr txBox="1"/>
          <p:nvPr>
            <p:ph type="ctrTitle"/>
          </p:nvPr>
        </p:nvSpPr>
        <p:spPr>
          <a:xfrm>
            <a:off x="939750" y="366800"/>
            <a:ext cx="38100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issues</a:t>
            </a:r>
            <a:endParaRPr/>
          </a:p>
        </p:txBody>
      </p:sp>
      <p:grpSp>
        <p:nvGrpSpPr>
          <p:cNvPr id="1330" name="Google Shape;1330;p42"/>
          <p:cNvGrpSpPr/>
          <p:nvPr/>
        </p:nvGrpSpPr>
        <p:grpSpPr>
          <a:xfrm>
            <a:off x="2477163" y="1156239"/>
            <a:ext cx="4030406" cy="3027493"/>
            <a:chOff x="2477163" y="1156239"/>
            <a:chExt cx="4030406" cy="3027493"/>
          </a:xfrm>
        </p:grpSpPr>
        <p:sp>
          <p:nvSpPr>
            <p:cNvPr id="1331" name="Google Shape;1331;p42"/>
            <p:cNvSpPr/>
            <p:nvPr/>
          </p:nvSpPr>
          <p:spPr>
            <a:xfrm>
              <a:off x="3250799" y="1647095"/>
              <a:ext cx="453900" cy="67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5300321" y="3064784"/>
              <a:ext cx="911209" cy="479306"/>
            </a:xfrm>
            <a:custGeom>
              <a:rect b="b" l="l" r="r" t="t"/>
              <a:pathLst>
                <a:path extrusionOk="0" h="8453" w="16070">
                  <a:moveTo>
                    <a:pt x="8035" y="1"/>
                  </a:moveTo>
                  <a:cubicBezTo>
                    <a:pt x="6162" y="1"/>
                    <a:pt x="4289" y="413"/>
                    <a:pt x="2861" y="1237"/>
                  </a:cubicBezTo>
                  <a:cubicBezTo>
                    <a:pt x="1" y="2889"/>
                    <a:pt x="1" y="5565"/>
                    <a:pt x="2861" y="7214"/>
                  </a:cubicBezTo>
                  <a:cubicBezTo>
                    <a:pt x="4289" y="8039"/>
                    <a:pt x="6162" y="8452"/>
                    <a:pt x="8035" y="8452"/>
                  </a:cubicBezTo>
                  <a:cubicBezTo>
                    <a:pt x="9908" y="8452"/>
                    <a:pt x="11781" y="8039"/>
                    <a:pt x="13209" y="7214"/>
                  </a:cubicBezTo>
                  <a:cubicBezTo>
                    <a:pt x="16066" y="5565"/>
                    <a:pt x="16069" y="2889"/>
                    <a:pt x="13209" y="1237"/>
                  </a:cubicBezTo>
                  <a:cubicBezTo>
                    <a:pt x="11781" y="413"/>
                    <a:pt x="9908" y="1"/>
                    <a:pt x="8035" y="1"/>
                  </a:cubicBezTo>
                  <a:close/>
                </a:path>
              </a:pathLst>
            </a:custGeom>
            <a:solidFill>
              <a:srgbClr val="95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5074305" y="1544537"/>
              <a:ext cx="677992" cy="325813"/>
            </a:xfrm>
            <a:custGeom>
              <a:rect b="b" l="l" r="r" t="t"/>
              <a:pathLst>
                <a:path extrusionOk="0" h="5746" w="11957">
                  <a:moveTo>
                    <a:pt x="11510" y="1"/>
                  </a:moveTo>
                  <a:cubicBezTo>
                    <a:pt x="11164" y="1"/>
                    <a:pt x="10676" y="82"/>
                    <a:pt x="10273" y="457"/>
                  </a:cubicBezTo>
                  <a:cubicBezTo>
                    <a:pt x="9605" y="1082"/>
                    <a:pt x="8219" y="2676"/>
                    <a:pt x="7598" y="3205"/>
                  </a:cubicBezTo>
                  <a:cubicBezTo>
                    <a:pt x="7069" y="3659"/>
                    <a:pt x="6540" y="3864"/>
                    <a:pt x="5311" y="4061"/>
                  </a:cubicBezTo>
                  <a:cubicBezTo>
                    <a:pt x="4725" y="4155"/>
                    <a:pt x="4365" y="4209"/>
                    <a:pt x="4095" y="4209"/>
                  </a:cubicBezTo>
                  <a:cubicBezTo>
                    <a:pt x="3900" y="4209"/>
                    <a:pt x="3753" y="4181"/>
                    <a:pt x="3602" y="4120"/>
                  </a:cubicBezTo>
                  <a:cubicBezTo>
                    <a:pt x="3267" y="3990"/>
                    <a:pt x="3151" y="3884"/>
                    <a:pt x="2871" y="3615"/>
                  </a:cubicBezTo>
                  <a:cubicBezTo>
                    <a:pt x="2557" y="3311"/>
                    <a:pt x="2284" y="3209"/>
                    <a:pt x="2045" y="3010"/>
                  </a:cubicBezTo>
                  <a:cubicBezTo>
                    <a:pt x="1898" y="2888"/>
                    <a:pt x="1850" y="2834"/>
                    <a:pt x="1804" y="2834"/>
                  </a:cubicBezTo>
                  <a:cubicBezTo>
                    <a:pt x="1776" y="2834"/>
                    <a:pt x="1748" y="2855"/>
                    <a:pt x="1697" y="2894"/>
                  </a:cubicBezTo>
                  <a:cubicBezTo>
                    <a:pt x="1564" y="2993"/>
                    <a:pt x="1625" y="3332"/>
                    <a:pt x="1823" y="3554"/>
                  </a:cubicBezTo>
                  <a:cubicBezTo>
                    <a:pt x="2028" y="3785"/>
                    <a:pt x="2230" y="3847"/>
                    <a:pt x="2257" y="3915"/>
                  </a:cubicBezTo>
                  <a:cubicBezTo>
                    <a:pt x="2264" y="3936"/>
                    <a:pt x="2244" y="3947"/>
                    <a:pt x="2203" y="3947"/>
                  </a:cubicBezTo>
                  <a:cubicBezTo>
                    <a:pt x="2113" y="3947"/>
                    <a:pt x="1922" y="3898"/>
                    <a:pt x="1693" y="3809"/>
                  </a:cubicBezTo>
                  <a:cubicBezTo>
                    <a:pt x="1297" y="3659"/>
                    <a:pt x="919" y="3393"/>
                    <a:pt x="540" y="3198"/>
                  </a:cubicBezTo>
                  <a:cubicBezTo>
                    <a:pt x="488" y="3171"/>
                    <a:pt x="429" y="3144"/>
                    <a:pt x="370" y="3144"/>
                  </a:cubicBezTo>
                  <a:cubicBezTo>
                    <a:pt x="355" y="3144"/>
                    <a:pt x="340" y="3146"/>
                    <a:pt x="325" y="3151"/>
                  </a:cubicBezTo>
                  <a:cubicBezTo>
                    <a:pt x="284" y="3164"/>
                    <a:pt x="253" y="3195"/>
                    <a:pt x="223" y="3226"/>
                  </a:cubicBezTo>
                  <a:cubicBezTo>
                    <a:pt x="83" y="3379"/>
                    <a:pt x="14" y="3587"/>
                    <a:pt x="7" y="3795"/>
                  </a:cubicBezTo>
                  <a:cubicBezTo>
                    <a:pt x="1" y="4004"/>
                    <a:pt x="55" y="4209"/>
                    <a:pt x="144" y="4396"/>
                  </a:cubicBezTo>
                  <a:cubicBezTo>
                    <a:pt x="308" y="4737"/>
                    <a:pt x="574" y="5021"/>
                    <a:pt x="888" y="5233"/>
                  </a:cubicBezTo>
                  <a:cubicBezTo>
                    <a:pt x="1137" y="5400"/>
                    <a:pt x="1386" y="5454"/>
                    <a:pt x="1669" y="5543"/>
                  </a:cubicBezTo>
                  <a:cubicBezTo>
                    <a:pt x="1894" y="5611"/>
                    <a:pt x="2130" y="5649"/>
                    <a:pt x="2420" y="5673"/>
                  </a:cubicBezTo>
                  <a:cubicBezTo>
                    <a:pt x="3000" y="5720"/>
                    <a:pt x="3222" y="5724"/>
                    <a:pt x="3581" y="5734"/>
                  </a:cubicBezTo>
                  <a:cubicBezTo>
                    <a:pt x="3829" y="5742"/>
                    <a:pt x="4025" y="5746"/>
                    <a:pt x="4198" y="5746"/>
                  </a:cubicBezTo>
                  <a:cubicBezTo>
                    <a:pt x="4711" y="5746"/>
                    <a:pt x="5028" y="5712"/>
                    <a:pt x="5929" y="5646"/>
                  </a:cubicBezTo>
                  <a:cubicBezTo>
                    <a:pt x="7523" y="5526"/>
                    <a:pt x="7908" y="5287"/>
                    <a:pt x="8635" y="4683"/>
                  </a:cubicBezTo>
                  <a:cubicBezTo>
                    <a:pt x="9090" y="4304"/>
                    <a:pt x="10089" y="3574"/>
                    <a:pt x="10629" y="2809"/>
                  </a:cubicBezTo>
                  <a:cubicBezTo>
                    <a:pt x="11557" y="1489"/>
                    <a:pt x="11957" y="48"/>
                    <a:pt x="11957" y="48"/>
                  </a:cubicBezTo>
                  <a:cubicBezTo>
                    <a:pt x="11957" y="48"/>
                    <a:pt x="11774" y="1"/>
                    <a:pt x="1151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5512276" y="1536372"/>
              <a:ext cx="256295" cy="262136"/>
            </a:xfrm>
            <a:custGeom>
              <a:rect b="b" l="l" r="r" t="t"/>
              <a:pathLst>
                <a:path extrusionOk="0" h="4623" w="4520">
                  <a:moveTo>
                    <a:pt x="3705" y="1"/>
                  </a:moveTo>
                  <a:cubicBezTo>
                    <a:pt x="3576" y="1"/>
                    <a:pt x="3439" y="16"/>
                    <a:pt x="3300" y="56"/>
                  </a:cubicBezTo>
                  <a:cubicBezTo>
                    <a:pt x="2679" y="233"/>
                    <a:pt x="2185" y="639"/>
                    <a:pt x="1591" y="1274"/>
                  </a:cubicBezTo>
                  <a:cubicBezTo>
                    <a:pt x="1000" y="1909"/>
                    <a:pt x="0" y="2936"/>
                    <a:pt x="0" y="2936"/>
                  </a:cubicBezTo>
                  <a:cubicBezTo>
                    <a:pt x="0" y="2936"/>
                    <a:pt x="492" y="4182"/>
                    <a:pt x="1597" y="4622"/>
                  </a:cubicBezTo>
                  <a:lnTo>
                    <a:pt x="3911" y="2479"/>
                  </a:lnTo>
                  <a:lnTo>
                    <a:pt x="4519" y="188"/>
                  </a:lnTo>
                  <a:cubicBezTo>
                    <a:pt x="4519" y="188"/>
                    <a:pt x="4158" y="1"/>
                    <a:pt x="37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5881863" y="3159136"/>
              <a:ext cx="79610" cy="136256"/>
            </a:xfrm>
            <a:custGeom>
              <a:rect b="b" l="l" r="r" t="t"/>
              <a:pathLst>
                <a:path extrusionOk="0" h="2403" w="1404">
                  <a:moveTo>
                    <a:pt x="1" y="0"/>
                  </a:moveTo>
                  <a:lnTo>
                    <a:pt x="1" y="2403"/>
                  </a:lnTo>
                  <a:lnTo>
                    <a:pt x="1404" y="2403"/>
                  </a:lnTo>
                  <a:lnTo>
                    <a:pt x="1404"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5657604" y="3049191"/>
              <a:ext cx="83636" cy="146916"/>
            </a:xfrm>
            <a:custGeom>
              <a:rect b="b" l="l" r="r" t="t"/>
              <a:pathLst>
                <a:path extrusionOk="0" h="2591" w="1475">
                  <a:moveTo>
                    <a:pt x="1475" y="0"/>
                  </a:moveTo>
                  <a:lnTo>
                    <a:pt x="0" y="48"/>
                  </a:lnTo>
                  <a:lnTo>
                    <a:pt x="72" y="2590"/>
                  </a:lnTo>
                  <a:lnTo>
                    <a:pt x="1475" y="2543"/>
                  </a:lnTo>
                  <a:lnTo>
                    <a:pt x="1475"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5596252" y="2032801"/>
              <a:ext cx="412681" cy="1205098"/>
            </a:xfrm>
            <a:custGeom>
              <a:rect b="b" l="l" r="r" t="t"/>
              <a:pathLst>
                <a:path extrusionOk="0" h="21253" w="7278">
                  <a:moveTo>
                    <a:pt x="386" y="1"/>
                  </a:moveTo>
                  <a:cubicBezTo>
                    <a:pt x="386" y="1"/>
                    <a:pt x="0" y="9850"/>
                    <a:pt x="17" y="10816"/>
                  </a:cubicBezTo>
                  <a:cubicBezTo>
                    <a:pt x="35" y="11662"/>
                    <a:pt x="1024" y="19806"/>
                    <a:pt x="1024" y="19806"/>
                  </a:cubicBezTo>
                  <a:cubicBezTo>
                    <a:pt x="1278" y="19892"/>
                    <a:pt x="1511" y="19923"/>
                    <a:pt x="1716" y="19923"/>
                  </a:cubicBezTo>
                  <a:cubicBezTo>
                    <a:pt x="2287" y="19923"/>
                    <a:pt x="2645" y="19680"/>
                    <a:pt x="2645" y="19680"/>
                  </a:cubicBezTo>
                  <a:cubicBezTo>
                    <a:pt x="2645" y="19680"/>
                    <a:pt x="2905" y="13970"/>
                    <a:pt x="2969" y="13045"/>
                  </a:cubicBezTo>
                  <a:cubicBezTo>
                    <a:pt x="3055" y="11853"/>
                    <a:pt x="2796" y="10816"/>
                    <a:pt x="2796" y="10816"/>
                  </a:cubicBezTo>
                  <a:lnTo>
                    <a:pt x="3458" y="5133"/>
                  </a:lnTo>
                  <a:cubicBezTo>
                    <a:pt x="3458" y="5133"/>
                    <a:pt x="3829" y="9860"/>
                    <a:pt x="4048" y="11601"/>
                  </a:cubicBezTo>
                  <a:cubicBezTo>
                    <a:pt x="4300" y="13598"/>
                    <a:pt x="4939" y="21096"/>
                    <a:pt x="4939" y="21096"/>
                  </a:cubicBezTo>
                  <a:cubicBezTo>
                    <a:pt x="5216" y="21212"/>
                    <a:pt x="5475" y="21252"/>
                    <a:pt x="5698" y="21252"/>
                  </a:cubicBezTo>
                  <a:cubicBezTo>
                    <a:pt x="6182" y="21252"/>
                    <a:pt x="6502" y="21065"/>
                    <a:pt x="6502" y="21065"/>
                  </a:cubicBezTo>
                  <a:cubicBezTo>
                    <a:pt x="6502" y="21065"/>
                    <a:pt x="7277" y="15533"/>
                    <a:pt x="7236" y="13519"/>
                  </a:cubicBezTo>
                  <a:cubicBezTo>
                    <a:pt x="7205" y="12127"/>
                    <a:pt x="6833" y="11444"/>
                    <a:pt x="6802" y="11059"/>
                  </a:cubicBezTo>
                  <a:cubicBezTo>
                    <a:pt x="6802" y="11059"/>
                    <a:pt x="7038" y="3260"/>
                    <a:pt x="7038" y="1918"/>
                  </a:cubicBezTo>
                  <a:lnTo>
                    <a:pt x="38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5613830" y="1535351"/>
              <a:ext cx="381494" cy="650094"/>
            </a:xfrm>
            <a:custGeom>
              <a:rect b="b" l="l" r="r" t="t"/>
              <a:pathLst>
                <a:path extrusionOk="0" h="11465" w="6728">
                  <a:moveTo>
                    <a:pt x="2624" y="0"/>
                  </a:moveTo>
                  <a:cubicBezTo>
                    <a:pt x="1341" y="0"/>
                    <a:pt x="194" y="981"/>
                    <a:pt x="128" y="2326"/>
                  </a:cubicBezTo>
                  <a:cubicBezTo>
                    <a:pt x="123" y="2377"/>
                    <a:pt x="123" y="2425"/>
                    <a:pt x="123" y="2476"/>
                  </a:cubicBezTo>
                  <a:cubicBezTo>
                    <a:pt x="123" y="3568"/>
                    <a:pt x="1" y="10255"/>
                    <a:pt x="1" y="10255"/>
                  </a:cubicBezTo>
                  <a:cubicBezTo>
                    <a:pt x="1151" y="11095"/>
                    <a:pt x="2419" y="11465"/>
                    <a:pt x="3659" y="11465"/>
                  </a:cubicBezTo>
                  <a:cubicBezTo>
                    <a:pt x="4736" y="11465"/>
                    <a:pt x="5792" y="11185"/>
                    <a:pt x="6728" y="10691"/>
                  </a:cubicBezTo>
                  <a:lnTo>
                    <a:pt x="6687" y="5497"/>
                  </a:lnTo>
                  <a:lnTo>
                    <a:pt x="6687" y="2746"/>
                  </a:lnTo>
                  <a:cubicBezTo>
                    <a:pt x="6687" y="2210"/>
                    <a:pt x="6594" y="1814"/>
                    <a:pt x="6482" y="1534"/>
                  </a:cubicBezTo>
                  <a:cubicBezTo>
                    <a:pt x="6359" y="1221"/>
                    <a:pt x="6114" y="967"/>
                    <a:pt x="5806" y="831"/>
                  </a:cubicBezTo>
                  <a:lnTo>
                    <a:pt x="4530" y="408"/>
                  </a:lnTo>
                  <a:lnTo>
                    <a:pt x="3257" y="80"/>
                  </a:lnTo>
                  <a:cubicBezTo>
                    <a:pt x="3045" y="26"/>
                    <a:pt x="2833" y="0"/>
                    <a:pt x="262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5629366" y="1182832"/>
              <a:ext cx="218702" cy="218928"/>
            </a:xfrm>
            <a:custGeom>
              <a:rect b="b" l="l" r="r" t="t"/>
              <a:pathLst>
                <a:path extrusionOk="0" h="3861" w="3857">
                  <a:moveTo>
                    <a:pt x="1928" y="1"/>
                  </a:moveTo>
                  <a:cubicBezTo>
                    <a:pt x="863" y="1"/>
                    <a:pt x="0" y="864"/>
                    <a:pt x="0" y="1932"/>
                  </a:cubicBezTo>
                  <a:cubicBezTo>
                    <a:pt x="0" y="2997"/>
                    <a:pt x="863" y="3860"/>
                    <a:pt x="1928" y="3860"/>
                  </a:cubicBezTo>
                  <a:cubicBezTo>
                    <a:pt x="2993" y="3860"/>
                    <a:pt x="3857" y="2997"/>
                    <a:pt x="3857" y="1932"/>
                  </a:cubicBezTo>
                  <a:cubicBezTo>
                    <a:pt x="3857" y="864"/>
                    <a:pt x="2993"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5881126" y="1369950"/>
              <a:ext cx="46666" cy="114596"/>
            </a:xfrm>
            <a:custGeom>
              <a:rect b="b" l="l" r="r" t="t"/>
              <a:pathLst>
                <a:path extrusionOk="0" h="2021" w="823">
                  <a:moveTo>
                    <a:pt x="823" y="1"/>
                  </a:moveTo>
                  <a:lnTo>
                    <a:pt x="21" y="990"/>
                  </a:lnTo>
                  <a:lnTo>
                    <a:pt x="1" y="2021"/>
                  </a:lnTo>
                  <a:cubicBezTo>
                    <a:pt x="1" y="2021"/>
                    <a:pt x="259" y="1953"/>
                    <a:pt x="386" y="1714"/>
                  </a:cubicBezTo>
                  <a:cubicBezTo>
                    <a:pt x="508" y="1472"/>
                    <a:pt x="823" y="1"/>
                    <a:pt x="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5894281" y="1250478"/>
              <a:ext cx="59821" cy="123385"/>
            </a:xfrm>
            <a:custGeom>
              <a:rect b="b" l="l" r="r" t="t"/>
              <a:pathLst>
                <a:path extrusionOk="0" h="2176" w="1055">
                  <a:moveTo>
                    <a:pt x="279" y="0"/>
                  </a:moveTo>
                  <a:cubicBezTo>
                    <a:pt x="229" y="0"/>
                    <a:pt x="199" y="5"/>
                    <a:pt x="199" y="5"/>
                  </a:cubicBezTo>
                  <a:lnTo>
                    <a:pt x="0" y="2176"/>
                  </a:lnTo>
                  <a:lnTo>
                    <a:pt x="591" y="2108"/>
                  </a:lnTo>
                  <a:cubicBezTo>
                    <a:pt x="911" y="1302"/>
                    <a:pt x="1055" y="480"/>
                    <a:pt x="799" y="217"/>
                  </a:cubicBezTo>
                  <a:cubicBezTo>
                    <a:pt x="615" y="28"/>
                    <a:pt x="395" y="0"/>
                    <a:pt x="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3509186" y="2015480"/>
              <a:ext cx="592598" cy="347473"/>
            </a:xfrm>
            <a:custGeom>
              <a:rect b="b" l="l" r="r" t="t"/>
              <a:pathLst>
                <a:path extrusionOk="0" h="6128" w="10451">
                  <a:moveTo>
                    <a:pt x="699" y="1"/>
                  </a:moveTo>
                  <a:cubicBezTo>
                    <a:pt x="597" y="1"/>
                    <a:pt x="536" y="9"/>
                    <a:pt x="536" y="9"/>
                  </a:cubicBezTo>
                  <a:cubicBezTo>
                    <a:pt x="536" y="9"/>
                    <a:pt x="0" y="825"/>
                    <a:pt x="867" y="2259"/>
                  </a:cubicBezTo>
                  <a:cubicBezTo>
                    <a:pt x="867" y="2259"/>
                    <a:pt x="3085" y="5743"/>
                    <a:pt x="3666" y="6064"/>
                  </a:cubicBezTo>
                  <a:cubicBezTo>
                    <a:pt x="3745" y="6108"/>
                    <a:pt x="3886" y="6128"/>
                    <a:pt x="4072" y="6128"/>
                  </a:cubicBezTo>
                  <a:cubicBezTo>
                    <a:pt x="5239" y="6128"/>
                    <a:pt x="8159" y="5366"/>
                    <a:pt x="8430" y="5242"/>
                  </a:cubicBezTo>
                  <a:cubicBezTo>
                    <a:pt x="8747" y="5102"/>
                    <a:pt x="9031" y="5037"/>
                    <a:pt x="9304" y="4883"/>
                  </a:cubicBezTo>
                  <a:cubicBezTo>
                    <a:pt x="9635" y="4703"/>
                    <a:pt x="9979" y="4587"/>
                    <a:pt x="10232" y="4286"/>
                  </a:cubicBezTo>
                  <a:cubicBezTo>
                    <a:pt x="10304" y="4201"/>
                    <a:pt x="10365" y="4095"/>
                    <a:pt x="10348" y="3986"/>
                  </a:cubicBezTo>
                  <a:cubicBezTo>
                    <a:pt x="10337" y="3931"/>
                    <a:pt x="10307" y="3880"/>
                    <a:pt x="10296" y="3826"/>
                  </a:cubicBezTo>
                  <a:cubicBezTo>
                    <a:pt x="10280" y="3736"/>
                    <a:pt x="10310" y="3645"/>
                    <a:pt x="10283" y="3563"/>
                  </a:cubicBezTo>
                  <a:cubicBezTo>
                    <a:pt x="10242" y="3447"/>
                    <a:pt x="10096" y="3392"/>
                    <a:pt x="10061" y="3276"/>
                  </a:cubicBezTo>
                  <a:cubicBezTo>
                    <a:pt x="10047" y="3225"/>
                    <a:pt x="10058" y="3170"/>
                    <a:pt x="10051" y="3116"/>
                  </a:cubicBezTo>
                  <a:cubicBezTo>
                    <a:pt x="10044" y="3020"/>
                    <a:pt x="9921" y="2917"/>
                    <a:pt x="9850" y="2856"/>
                  </a:cubicBezTo>
                  <a:cubicBezTo>
                    <a:pt x="9812" y="2822"/>
                    <a:pt x="9720" y="2771"/>
                    <a:pt x="9751" y="2709"/>
                  </a:cubicBezTo>
                  <a:cubicBezTo>
                    <a:pt x="9784" y="2631"/>
                    <a:pt x="9822" y="2594"/>
                    <a:pt x="10082" y="2242"/>
                  </a:cubicBezTo>
                  <a:cubicBezTo>
                    <a:pt x="10337" y="1890"/>
                    <a:pt x="10450" y="1648"/>
                    <a:pt x="10276" y="1525"/>
                  </a:cubicBezTo>
                  <a:cubicBezTo>
                    <a:pt x="10229" y="1492"/>
                    <a:pt x="10184" y="1476"/>
                    <a:pt x="10140" y="1476"/>
                  </a:cubicBezTo>
                  <a:cubicBezTo>
                    <a:pt x="9962" y="1476"/>
                    <a:pt x="9795" y="1726"/>
                    <a:pt x="9508" y="2054"/>
                  </a:cubicBezTo>
                  <a:cubicBezTo>
                    <a:pt x="9164" y="2447"/>
                    <a:pt x="8471" y="3246"/>
                    <a:pt x="8329" y="3246"/>
                  </a:cubicBezTo>
                  <a:cubicBezTo>
                    <a:pt x="8323" y="3246"/>
                    <a:pt x="8318" y="3245"/>
                    <a:pt x="8314" y="3242"/>
                  </a:cubicBezTo>
                  <a:cubicBezTo>
                    <a:pt x="8218" y="3174"/>
                    <a:pt x="8136" y="2771"/>
                    <a:pt x="7935" y="2556"/>
                  </a:cubicBezTo>
                  <a:cubicBezTo>
                    <a:pt x="7826" y="2440"/>
                    <a:pt x="7674" y="2369"/>
                    <a:pt x="7576" y="2369"/>
                  </a:cubicBezTo>
                  <a:cubicBezTo>
                    <a:pt x="7499" y="2369"/>
                    <a:pt x="7455" y="2413"/>
                    <a:pt x="7491" y="2512"/>
                  </a:cubicBezTo>
                  <a:cubicBezTo>
                    <a:pt x="7536" y="2638"/>
                    <a:pt x="7607" y="3095"/>
                    <a:pt x="7648" y="3300"/>
                  </a:cubicBezTo>
                  <a:cubicBezTo>
                    <a:pt x="7689" y="3505"/>
                    <a:pt x="7774" y="3877"/>
                    <a:pt x="7624" y="4061"/>
                  </a:cubicBezTo>
                  <a:cubicBezTo>
                    <a:pt x="7470" y="4245"/>
                    <a:pt x="4287" y="4457"/>
                    <a:pt x="4287" y="4457"/>
                  </a:cubicBezTo>
                  <a:cubicBezTo>
                    <a:pt x="4287" y="4457"/>
                    <a:pt x="2836" y="1515"/>
                    <a:pt x="2286" y="795"/>
                  </a:cubicBezTo>
                  <a:cubicBezTo>
                    <a:pt x="1744" y="87"/>
                    <a:pt x="1019" y="1"/>
                    <a:pt x="699"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5641331" y="1199333"/>
              <a:ext cx="330009" cy="403722"/>
            </a:xfrm>
            <a:custGeom>
              <a:rect b="b" l="l" r="r" t="t"/>
              <a:pathLst>
                <a:path extrusionOk="0" h="7120" w="5820">
                  <a:moveTo>
                    <a:pt x="2053" y="1"/>
                  </a:moveTo>
                  <a:cubicBezTo>
                    <a:pt x="1167" y="1"/>
                    <a:pt x="328" y="427"/>
                    <a:pt x="195" y="1525"/>
                  </a:cubicBezTo>
                  <a:cubicBezTo>
                    <a:pt x="0" y="3150"/>
                    <a:pt x="89" y="3815"/>
                    <a:pt x="318" y="4638"/>
                  </a:cubicBezTo>
                  <a:cubicBezTo>
                    <a:pt x="462" y="5153"/>
                    <a:pt x="761" y="5525"/>
                    <a:pt x="1236" y="5600"/>
                  </a:cubicBezTo>
                  <a:cubicBezTo>
                    <a:pt x="1292" y="5609"/>
                    <a:pt x="1361" y="5612"/>
                    <a:pt x="1435" y="5612"/>
                  </a:cubicBezTo>
                  <a:cubicBezTo>
                    <a:pt x="1731" y="5612"/>
                    <a:pt x="2106" y="5556"/>
                    <a:pt x="2106" y="5556"/>
                  </a:cubicBezTo>
                  <a:lnTo>
                    <a:pt x="2106" y="5556"/>
                  </a:lnTo>
                  <a:lnTo>
                    <a:pt x="2103" y="6263"/>
                  </a:lnTo>
                  <a:cubicBezTo>
                    <a:pt x="1615" y="6828"/>
                    <a:pt x="1999" y="7119"/>
                    <a:pt x="2589" y="7119"/>
                  </a:cubicBezTo>
                  <a:cubicBezTo>
                    <a:pt x="3121" y="7119"/>
                    <a:pt x="3822" y="6882"/>
                    <a:pt x="4202" y="6395"/>
                  </a:cubicBezTo>
                  <a:lnTo>
                    <a:pt x="4250" y="3999"/>
                  </a:lnTo>
                  <a:cubicBezTo>
                    <a:pt x="4250" y="3999"/>
                    <a:pt x="4313" y="4265"/>
                    <a:pt x="4670" y="4265"/>
                  </a:cubicBezTo>
                  <a:cubicBezTo>
                    <a:pt x="4759" y="4265"/>
                    <a:pt x="4866" y="4248"/>
                    <a:pt x="4994" y="4208"/>
                  </a:cubicBezTo>
                  <a:cubicBezTo>
                    <a:pt x="5366" y="4092"/>
                    <a:pt x="5819" y="3420"/>
                    <a:pt x="5577" y="2911"/>
                  </a:cubicBezTo>
                  <a:cubicBezTo>
                    <a:pt x="5464" y="2673"/>
                    <a:pt x="5298" y="2594"/>
                    <a:pt x="5138" y="2594"/>
                  </a:cubicBezTo>
                  <a:cubicBezTo>
                    <a:pt x="4962" y="2594"/>
                    <a:pt x="4794" y="2690"/>
                    <a:pt x="4717" y="2771"/>
                  </a:cubicBezTo>
                  <a:cubicBezTo>
                    <a:pt x="4593" y="2904"/>
                    <a:pt x="4448" y="3092"/>
                    <a:pt x="4336" y="3092"/>
                  </a:cubicBezTo>
                  <a:cubicBezTo>
                    <a:pt x="4319" y="3092"/>
                    <a:pt x="4302" y="3087"/>
                    <a:pt x="4287" y="3078"/>
                  </a:cubicBezTo>
                  <a:cubicBezTo>
                    <a:pt x="4287" y="3078"/>
                    <a:pt x="4710" y="1136"/>
                    <a:pt x="3595" y="433"/>
                  </a:cubicBezTo>
                  <a:cubicBezTo>
                    <a:pt x="3168" y="164"/>
                    <a:pt x="2601" y="1"/>
                    <a:pt x="205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5629877" y="1156239"/>
              <a:ext cx="290544" cy="229078"/>
            </a:xfrm>
            <a:custGeom>
              <a:rect b="b" l="l" r="r" t="t"/>
              <a:pathLst>
                <a:path extrusionOk="0" h="4040" w="5124">
                  <a:moveTo>
                    <a:pt x="987" y="0"/>
                  </a:moveTo>
                  <a:cubicBezTo>
                    <a:pt x="771" y="0"/>
                    <a:pt x="574" y="51"/>
                    <a:pt x="393" y="207"/>
                  </a:cubicBezTo>
                  <a:cubicBezTo>
                    <a:pt x="121" y="445"/>
                    <a:pt x="1" y="865"/>
                    <a:pt x="148" y="1196"/>
                  </a:cubicBezTo>
                  <a:cubicBezTo>
                    <a:pt x="182" y="1275"/>
                    <a:pt x="234" y="1343"/>
                    <a:pt x="291" y="1408"/>
                  </a:cubicBezTo>
                  <a:cubicBezTo>
                    <a:pt x="390" y="1521"/>
                    <a:pt x="506" y="1609"/>
                    <a:pt x="650" y="1653"/>
                  </a:cubicBezTo>
                  <a:cubicBezTo>
                    <a:pt x="650" y="1653"/>
                    <a:pt x="864" y="1848"/>
                    <a:pt x="1622" y="1940"/>
                  </a:cubicBezTo>
                  <a:cubicBezTo>
                    <a:pt x="1836" y="1966"/>
                    <a:pt x="2083" y="1976"/>
                    <a:pt x="2332" y="1976"/>
                  </a:cubicBezTo>
                  <a:cubicBezTo>
                    <a:pt x="2962" y="1976"/>
                    <a:pt x="3600" y="1914"/>
                    <a:pt x="3715" y="1899"/>
                  </a:cubicBezTo>
                  <a:cubicBezTo>
                    <a:pt x="3728" y="1897"/>
                    <a:pt x="3741" y="1896"/>
                    <a:pt x="3753" y="1896"/>
                  </a:cubicBezTo>
                  <a:cubicBezTo>
                    <a:pt x="3939" y="1896"/>
                    <a:pt x="3988" y="2116"/>
                    <a:pt x="4100" y="2661"/>
                  </a:cubicBezTo>
                  <a:cubicBezTo>
                    <a:pt x="4202" y="3173"/>
                    <a:pt x="4288" y="4033"/>
                    <a:pt x="4489" y="4039"/>
                  </a:cubicBezTo>
                  <a:cubicBezTo>
                    <a:pt x="4547" y="4039"/>
                    <a:pt x="4772" y="3664"/>
                    <a:pt x="4919" y="3531"/>
                  </a:cubicBezTo>
                  <a:cubicBezTo>
                    <a:pt x="5124" y="3346"/>
                    <a:pt x="4862" y="1667"/>
                    <a:pt x="4862" y="1667"/>
                  </a:cubicBezTo>
                  <a:cubicBezTo>
                    <a:pt x="4862" y="1667"/>
                    <a:pt x="5056" y="1251"/>
                    <a:pt x="4663" y="818"/>
                  </a:cubicBezTo>
                  <a:cubicBezTo>
                    <a:pt x="4387" y="511"/>
                    <a:pt x="3920" y="476"/>
                    <a:pt x="3124" y="353"/>
                  </a:cubicBezTo>
                  <a:cubicBezTo>
                    <a:pt x="2704" y="285"/>
                    <a:pt x="2073" y="169"/>
                    <a:pt x="1656" y="90"/>
                  </a:cubicBezTo>
                  <a:cubicBezTo>
                    <a:pt x="1414" y="46"/>
                    <a:pt x="1192" y="0"/>
                    <a:pt x="9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5899724" y="1223545"/>
              <a:ext cx="46269" cy="34589"/>
            </a:xfrm>
            <a:custGeom>
              <a:rect b="b" l="l" r="r" t="t"/>
              <a:pathLst>
                <a:path extrusionOk="0" h="610" w="816">
                  <a:moveTo>
                    <a:pt x="456" y="1"/>
                  </a:moveTo>
                  <a:cubicBezTo>
                    <a:pt x="394" y="1"/>
                    <a:pt x="332" y="16"/>
                    <a:pt x="273" y="47"/>
                  </a:cubicBezTo>
                  <a:cubicBezTo>
                    <a:pt x="78" y="153"/>
                    <a:pt x="0" y="405"/>
                    <a:pt x="103" y="610"/>
                  </a:cubicBezTo>
                  <a:lnTo>
                    <a:pt x="815" y="228"/>
                  </a:lnTo>
                  <a:cubicBezTo>
                    <a:pt x="743" y="84"/>
                    <a:pt x="602" y="1"/>
                    <a:pt x="4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5760746" y="1462262"/>
              <a:ext cx="110003" cy="67986"/>
            </a:xfrm>
            <a:custGeom>
              <a:rect b="b" l="l" r="r" t="t"/>
              <a:pathLst>
                <a:path extrusionOk="0" h="1199" w="1940">
                  <a:moveTo>
                    <a:pt x="1939" y="1"/>
                  </a:moveTo>
                  <a:lnTo>
                    <a:pt x="1939" y="1"/>
                  </a:lnTo>
                  <a:cubicBezTo>
                    <a:pt x="1881" y="147"/>
                    <a:pt x="1676" y="377"/>
                    <a:pt x="1427" y="509"/>
                  </a:cubicBezTo>
                  <a:cubicBezTo>
                    <a:pt x="1059" y="704"/>
                    <a:pt x="0" y="919"/>
                    <a:pt x="0" y="919"/>
                  </a:cubicBezTo>
                  <a:lnTo>
                    <a:pt x="0" y="1199"/>
                  </a:lnTo>
                  <a:cubicBezTo>
                    <a:pt x="0" y="1199"/>
                    <a:pt x="1379" y="946"/>
                    <a:pt x="1648" y="598"/>
                  </a:cubicBezTo>
                  <a:cubicBezTo>
                    <a:pt x="1870" y="315"/>
                    <a:pt x="1939" y="1"/>
                    <a:pt x="193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5763638" y="1346362"/>
              <a:ext cx="24042" cy="25006"/>
            </a:xfrm>
            <a:custGeom>
              <a:rect b="b" l="l" r="r" t="t"/>
              <a:pathLst>
                <a:path extrusionOk="0" h="441" w="424">
                  <a:moveTo>
                    <a:pt x="212" y="0"/>
                  </a:moveTo>
                  <a:cubicBezTo>
                    <a:pt x="96" y="0"/>
                    <a:pt x="0" y="99"/>
                    <a:pt x="0" y="222"/>
                  </a:cubicBezTo>
                  <a:cubicBezTo>
                    <a:pt x="0" y="345"/>
                    <a:pt x="96" y="441"/>
                    <a:pt x="212" y="441"/>
                  </a:cubicBezTo>
                  <a:cubicBezTo>
                    <a:pt x="328" y="441"/>
                    <a:pt x="424" y="342"/>
                    <a:pt x="424" y="219"/>
                  </a:cubicBezTo>
                  <a:cubicBezTo>
                    <a:pt x="424" y="99"/>
                    <a:pt x="328"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5776396" y="1305423"/>
              <a:ext cx="29485" cy="22397"/>
            </a:xfrm>
            <a:custGeom>
              <a:rect b="b" l="l" r="r" t="t"/>
              <a:pathLst>
                <a:path extrusionOk="0" h="395" w="520">
                  <a:moveTo>
                    <a:pt x="226" y="0"/>
                  </a:moveTo>
                  <a:cubicBezTo>
                    <a:pt x="134" y="0"/>
                    <a:pt x="46" y="53"/>
                    <a:pt x="0" y="142"/>
                  </a:cubicBezTo>
                  <a:lnTo>
                    <a:pt x="455" y="394"/>
                  </a:lnTo>
                  <a:cubicBezTo>
                    <a:pt x="520" y="262"/>
                    <a:pt x="471" y="101"/>
                    <a:pt x="349" y="33"/>
                  </a:cubicBezTo>
                  <a:cubicBezTo>
                    <a:pt x="310" y="11"/>
                    <a:pt x="268"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5738689" y="1441962"/>
              <a:ext cx="30222" cy="20470"/>
            </a:xfrm>
            <a:custGeom>
              <a:rect b="b" l="l" r="r" t="t"/>
              <a:pathLst>
                <a:path extrusionOk="0" h="361" w="533">
                  <a:moveTo>
                    <a:pt x="485" y="1"/>
                  </a:moveTo>
                  <a:lnTo>
                    <a:pt x="0" y="185"/>
                  </a:lnTo>
                  <a:cubicBezTo>
                    <a:pt x="38" y="292"/>
                    <a:pt x="138" y="360"/>
                    <a:pt x="244" y="360"/>
                  </a:cubicBezTo>
                  <a:cubicBezTo>
                    <a:pt x="272" y="360"/>
                    <a:pt x="300" y="355"/>
                    <a:pt x="328" y="345"/>
                  </a:cubicBezTo>
                  <a:cubicBezTo>
                    <a:pt x="461" y="294"/>
                    <a:pt x="533" y="141"/>
                    <a:pt x="485"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5655053" y="1299242"/>
              <a:ext cx="28295" cy="24325"/>
            </a:xfrm>
            <a:custGeom>
              <a:rect b="b" l="l" r="r" t="t"/>
              <a:pathLst>
                <a:path extrusionOk="0" h="429" w="499">
                  <a:moveTo>
                    <a:pt x="291" y="0"/>
                  </a:moveTo>
                  <a:cubicBezTo>
                    <a:pt x="238" y="0"/>
                    <a:pt x="184" y="17"/>
                    <a:pt x="138" y="53"/>
                  </a:cubicBezTo>
                  <a:cubicBezTo>
                    <a:pt x="25" y="142"/>
                    <a:pt x="1" y="309"/>
                    <a:pt x="83" y="429"/>
                  </a:cubicBezTo>
                  <a:lnTo>
                    <a:pt x="499" y="108"/>
                  </a:lnTo>
                  <a:cubicBezTo>
                    <a:pt x="448" y="38"/>
                    <a:pt x="370" y="0"/>
                    <a:pt x="2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5667073" y="1342846"/>
              <a:ext cx="24042" cy="25233"/>
            </a:xfrm>
            <a:custGeom>
              <a:rect b="b" l="l" r="r" t="t"/>
              <a:pathLst>
                <a:path extrusionOk="0" h="445" w="424">
                  <a:moveTo>
                    <a:pt x="212" y="1"/>
                  </a:moveTo>
                  <a:cubicBezTo>
                    <a:pt x="96" y="1"/>
                    <a:pt x="0" y="100"/>
                    <a:pt x="0" y="223"/>
                  </a:cubicBezTo>
                  <a:cubicBezTo>
                    <a:pt x="0" y="345"/>
                    <a:pt x="96" y="445"/>
                    <a:pt x="212" y="445"/>
                  </a:cubicBezTo>
                  <a:cubicBezTo>
                    <a:pt x="328" y="441"/>
                    <a:pt x="424" y="342"/>
                    <a:pt x="424" y="223"/>
                  </a:cubicBezTo>
                  <a:cubicBezTo>
                    <a:pt x="424" y="100"/>
                    <a:pt x="328" y="1"/>
                    <a:pt x="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5686636" y="1344037"/>
              <a:ext cx="41846" cy="72466"/>
            </a:xfrm>
            <a:custGeom>
              <a:rect b="b" l="l" r="r" t="t"/>
              <a:pathLst>
                <a:path extrusionOk="0" h="1278" w="738">
                  <a:moveTo>
                    <a:pt x="737" y="0"/>
                  </a:moveTo>
                  <a:lnTo>
                    <a:pt x="0" y="1052"/>
                  </a:lnTo>
                  <a:lnTo>
                    <a:pt x="666" y="1277"/>
                  </a:lnTo>
                  <a:lnTo>
                    <a:pt x="73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5748782" y="3244530"/>
              <a:ext cx="232650" cy="212578"/>
            </a:xfrm>
            <a:custGeom>
              <a:rect b="b" l="l" r="r" t="t"/>
              <a:pathLst>
                <a:path extrusionOk="0" h="3749" w="4103">
                  <a:moveTo>
                    <a:pt x="3761" y="1"/>
                  </a:moveTo>
                  <a:cubicBezTo>
                    <a:pt x="3758" y="1"/>
                    <a:pt x="3754" y="1"/>
                    <a:pt x="3751" y="2"/>
                  </a:cubicBezTo>
                  <a:lnTo>
                    <a:pt x="3751" y="156"/>
                  </a:lnTo>
                  <a:cubicBezTo>
                    <a:pt x="3648" y="268"/>
                    <a:pt x="3368" y="381"/>
                    <a:pt x="3047" y="395"/>
                  </a:cubicBezTo>
                  <a:cubicBezTo>
                    <a:pt x="3032" y="395"/>
                    <a:pt x="3016" y="395"/>
                    <a:pt x="2998" y="395"/>
                  </a:cubicBezTo>
                  <a:cubicBezTo>
                    <a:pt x="2773" y="395"/>
                    <a:pt x="2345" y="350"/>
                    <a:pt x="2348" y="204"/>
                  </a:cubicBezTo>
                  <a:lnTo>
                    <a:pt x="2348" y="2"/>
                  </a:lnTo>
                  <a:cubicBezTo>
                    <a:pt x="2212" y="60"/>
                    <a:pt x="1900" y="1251"/>
                    <a:pt x="1344" y="1760"/>
                  </a:cubicBezTo>
                  <a:cubicBezTo>
                    <a:pt x="901" y="2163"/>
                    <a:pt x="297" y="2631"/>
                    <a:pt x="143" y="3081"/>
                  </a:cubicBezTo>
                  <a:cubicBezTo>
                    <a:pt x="1" y="3497"/>
                    <a:pt x="777" y="3748"/>
                    <a:pt x="1243" y="3748"/>
                  </a:cubicBezTo>
                  <a:cubicBezTo>
                    <a:pt x="1301" y="3748"/>
                    <a:pt x="1353" y="3744"/>
                    <a:pt x="1399" y="3737"/>
                  </a:cubicBezTo>
                  <a:cubicBezTo>
                    <a:pt x="1877" y="3651"/>
                    <a:pt x="2713" y="3310"/>
                    <a:pt x="2921" y="2999"/>
                  </a:cubicBezTo>
                  <a:cubicBezTo>
                    <a:pt x="3129" y="2685"/>
                    <a:pt x="3228" y="2221"/>
                    <a:pt x="3399" y="1992"/>
                  </a:cubicBezTo>
                  <a:cubicBezTo>
                    <a:pt x="3567" y="1760"/>
                    <a:pt x="3959" y="1504"/>
                    <a:pt x="4051" y="1238"/>
                  </a:cubicBezTo>
                  <a:cubicBezTo>
                    <a:pt x="4102" y="1091"/>
                    <a:pt x="4041" y="771"/>
                    <a:pt x="3973" y="501"/>
                  </a:cubicBezTo>
                  <a:cubicBezTo>
                    <a:pt x="3907" y="261"/>
                    <a:pt x="3842" y="1"/>
                    <a:pt x="37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5466970" y="3166394"/>
              <a:ext cx="304096" cy="156499"/>
            </a:xfrm>
            <a:custGeom>
              <a:rect b="b" l="l" r="r" t="t"/>
              <a:pathLst>
                <a:path extrusionOk="0" h="2760" w="5363">
                  <a:moveTo>
                    <a:pt x="4845" y="1"/>
                  </a:moveTo>
                  <a:cubicBezTo>
                    <a:pt x="4842" y="1"/>
                    <a:pt x="4839" y="1"/>
                    <a:pt x="4837" y="2"/>
                  </a:cubicBezTo>
                  <a:lnTo>
                    <a:pt x="4837" y="138"/>
                  </a:lnTo>
                  <a:cubicBezTo>
                    <a:pt x="4726" y="304"/>
                    <a:pt x="4323" y="405"/>
                    <a:pt x="3952" y="405"/>
                  </a:cubicBezTo>
                  <a:cubicBezTo>
                    <a:pt x="3749" y="405"/>
                    <a:pt x="3557" y="375"/>
                    <a:pt x="3427" y="309"/>
                  </a:cubicBezTo>
                  <a:lnTo>
                    <a:pt x="3417" y="93"/>
                  </a:lnTo>
                  <a:cubicBezTo>
                    <a:pt x="3345" y="93"/>
                    <a:pt x="3287" y="196"/>
                    <a:pt x="3123" y="370"/>
                  </a:cubicBezTo>
                  <a:cubicBezTo>
                    <a:pt x="2932" y="582"/>
                    <a:pt x="2611" y="810"/>
                    <a:pt x="2301" y="967"/>
                  </a:cubicBezTo>
                  <a:cubicBezTo>
                    <a:pt x="1771" y="1230"/>
                    <a:pt x="752" y="1633"/>
                    <a:pt x="290" y="1841"/>
                  </a:cubicBezTo>
                  <a:cubicBezTo>
                    <a:pt x="1" y="1971"/>
                    <a:pt x="14" y="2322"/>
                    <a:pt x="311" y="2520"/>
                  </a:cubicBezTo>
                  <a:cubicBezTo>
                    <a:pt x="511" y="2652"/>
                    <a:pt x="896" y="2760"/>
                    <a:pt x="1386" y="2760"/>
                  </a:cubicBezTo>
                  <a:cubicBezTo>
                    <a:pt x="1634" y="2760"/>
                    <a:pt x="1908" y="2732"/>
                    <a:pt x="2198" y="2667"/>
                  </a:cubicBezTo>
                  <a:cubicBezTo>
                    <a:pt x="2657" y="2564"/>
                    <a:pt x="3251" y="2151"/>
                    <a:pt x="3641" y="2151"/>
                  </a:cubicBezTo>
                  <a:cubicBezTo>
                    <a:pt x="3652" y="2151"/>
                    <a:pt x="3662" y="2151"/>
                    <a:pt x="3673" y="2152"/>
                  </a:cubicBezTo>
                  <a:cubicBezTo>
                    <a:pt x="3764" y="2157"/>
                    <a:pt x="3873" y="2160"/>
                    <a:pt x="3991" y="2160"/>
                  </a:cubicBezTo>
                  <a:cubicBezTo>
                    <a:pt x="4378" y="2160"/>
                    <a:pt x="4856" y="2123"/>
                    <a:pt x="5076" y="1971"/>
                  </a:cubicBezTo>
                  <a:cubicBezTo>
                    <a:pt x="5362" y="1773"/>
                    <a:pt x="5246" y="1350"/>
                    <a:pt x="5167" y="988"/>
                  </a:cubicBezTo>
                  <a:cubicBezTo>
                    <a:pt x="5081" y="601"/>
                    <a:pt x="4971" y="1"/>
                    <a:pt x="4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5681419" y="2260177"/>
              <a:ext cx="110910" cy="358813"/>
            </a:xfrm>
            <a:custGeom>
              <a:rect b="b" l="l" r="r" t="t"/>
              <a:pathLst>
                <a:path extrusionOk="0" h="6328" w="1956">
                  <a:moveTo>
                    <a:pt x="0" y="0"/>
                  </a:moveTo>
                  <a:cubicBezTo>
                    <a:pt x="0" y="0"/>
                    <a:pt x="379" y="707"/>
                    <a:pt x="1499" y="1366"/>
                  </a:cubicBezTo>
                  <a:lnTo>
                    <a:pt x="1348" y="6328"/>
                  </a:lnTo>
                  <a:lnTo>
                    <a:pt x="1956" y="1123"/>
                  </a:lnTo>
                  <a:cubicBezTo>
                    <a:pt x="1956" y="1123"/>
                    <a:pt x="833" y="806"/>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42"/>
            <p:cNvGrpSpPr/>
            <p:nvPr/>
          </p:nvGrpSpPr>
          <p:grpSpPr>
            <a:xfrm>
              <a:off x="3912170" y="1556213"/>
              <a:ext cx="1492099" cy="2525555"/>
              <a:chOff x="3912170" y="1556213"/>
              <a:chExt cx="1492099" cy="2525555"/>
            </a:xfrm>
          </p:grpSpPr>
          <p:sp>
            <p:nvSpPr>
              <p:cNvPr id="1357" name="Google Shape;1357;p42"/>
              <p:cNvSpPr/>
              <p:nvPr/>
            </p:nvSpPr>
            <p:spPr>
              <a:xfrm>
                <a:off x="4881300" y="2663550"/>
                <a:ext cx="239400" cy="419700"/>
              </a:xfrm>
              <a:prstGeom prst="ellipse">
                <a:avLst/>
              </a:pr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4589045" y="3377116"/>
                <a:ext cx="188068" cy="356912"/>
              </a:xfrm>
              <a:custGeom>
                <a:rect b="b" l="l" r="r" t="t"/>
                <a:pathLst>
                  <a:path extrusionOk="0" h="23578" w="12426">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4418925" y="3392052"/>
                <a:ext cx="284253" cy="224268"/>
              </a:xfrm>
              <a:custGeom>
                <a:rect b="b" l="l" r="r" t="t"/>
                <a:pathLst>
                  <a:path extrusionOk="0" h="14835" w="18806">
                    <a:moveTo>
                      <a:pt x="4230" y="1"/>
                    </a:moveTo>
                    <a:cubicBezTo>
                      <a:pt x="4052" y="124"/>
                      <a:pt x="3883" y="255"/>
                      <a:pt x="3709" y="394"/>
                    </a:cubicBezTo>
                    <a:cubicBezTo>
                      <a:pt x="3582" y="490"/>
                      <a:pt x="3458" y="595"/>
                      <a:pt x="3335" y="702"/>
                    </a:cubicBezTo>
                    <a:cubicBezTo>
                      <a:pt x="2676" y="1273"/>
                      <a:pt x="2097" y="1882"/>
                      <a:pt x="1415" y="2622"/>
                    </a:cubicBezTo>
                    <a:cubicBezTo>
                      <a:pt x="1211" y="2838"/>
                      <a:pt x="1003" y="3061"/>
                      <a:pt x="791" y="3285"/>
                    </a:cubicBezTo>
                    <a:cubicBezTo>
                      <a:pt x="282" y="4938"/>
                      <a:pt x="1" y="6612"/>
                      <a:pt x="1" y="8181"/>
                    </a:cubicBezTo>
                    <a:cubicBezTo>
                      <a:pt x="1" y="12340"/>
                      <a:pt x="1889" y="14835"/>
                      <a:pt x="4584" y="14835"/>
                    </a:cubicBezTo>
                    <a:cubicBezTo>
                      <a:pt x="5510" y="14835"/>
                      <a:pt x="6527" y="14542"/>
                      <a:pt x="7595" y="13925"/>
                    </a:cubicBezTo>
                    <a:cubicBezTo>
                      <a:pt x="7842" y="13779"/>
                      <a:pt x="8108" y="13609"/>
                      <a:pt x="8335" y="13447"/>
                    </a:cubicBezTo>
                    <a:cubicBezTo>
                      <a:pt x="10355" y="12144"/>
                      <a:pt x="11682" y="10710"/>
                      <a:pt x="12853" y="9442"/>
                    </a:cubicBezTo>
                    <a:cubicBezTo>
                      <a:pt x="13536" y="8701"/>
                      <a:pt x="14114" y="8093"/>
                      <a:pt x="14778" y="7525"/>
                    </a:cubicBezTo>
                    <a:cubicBezTo>
                      <a:pt x="15367" y="7017"/>
                      <a:pt x="15942" y="6608"/>
                      <a:pt x="16589" y="6234"/>
                    </a:cubicBezTo>
                    <a:cubicBezTo>
                      <a:pt x="17287" y="5833"/>
                      <a:pt x="17881" y="5490"/>
                      <a:pt x="18363" y="5490"/>
                    </a:cubicBezTo>
                    <a:cubicBezTo>
                      <a:pt x="18520" y="5490"/>
                      <a:pt x="18667" y="5529"/>
                      <a:pt x="18802" y="5614"/>
                    </a:cubicBezTo>
                    <a:lnTo>
                      <a:pt x="18806" y="5606"/>
                    </a:lnTo>
                    <a:lnTo>
                      <a:pt x="14018" y="2749"/>
                    </a:lnTo>
                    <a:cubicBezTo>
                      <a:pt x="13767" y="2965"/>
                      <a:pt x="13520" y="3189"/>
                      <a:pt x="13269" y="3424"/>
                    </a:cubicBezTo>
                    <a:cubicBezTo>
                      <a:pt x="13262" y="3431"/>
                      <a:pt x="13255" y="3435"/>
                      <a:pt x="13251" y="3443"/>
                    </a:cubicBezTo>
                    <a:lnTo>
                      <a:pt x="13177" y="3509"/>
                    </a:lnTo>
                    <a:cubicBezTo>
                      <a:pt x="13127" y="3555"/>
                      <a:pt x="13077" y="3602"/>
                      <a:pt x="13027" y="3651"/>
                    </a:cubicBezTo>
                    <a:lnTo>
                      <a:pt x="12965" y="3713"/>
                    </a:lnTo>
                    <a:lnTo>
                      <a:pt x="12942" y="3736"/>
                    </a:lnTo>
                    <a:cubicBezTo>
                      <a:pt x="12429" y="4233"/>
                      <a:pt x="11967" y="4730"/>
                      <a:pt x="11458" y="5278"/>
                    </a:cubicBezTo>
                    <a:cubicBezTo>
                      <a:pt x="10845" y="5938"/>
                      <a:pt x="10282" y="6543"/>
                      <a:pt x="9627" y="7121"/>
                    </a:cubicBezTo>
                    <a:cubicBezTo>
                      <a:pt x="9168" y="7529"/>
                      <a:pt x="8663" y="7919"/>
                      <a:pt x="8061" y="8308"/>
                    </a:cubicBezTo>
                    <a:lnTo>
                      <a:pt x="8035" y="8324"/>
                    </a:lnTo>
                    <a:lnTo>
                      <a:pt x="8011" y="8343"/>
                    </a:lnTo>
                    <a:cubicBezTo>
                      <a:pt x="7876" y="8436"/>
                      <a:pt x="7750" y="8528"/>
                      <a:pt x="7638" y="8598"/>
                    </a:cubicBezTo>
                    <a:cubicBezTo>
                      <a:pt x="7626" y="8601"/>
                      <a:pt x="7611" y="8609"/>
                      <a:pt x="7599" y="8616"/>
                    </a:cubicBezTo>
                    <a:cubicBezTo>
                      <a:pt x="7209" y="8836"/>
                      <a:pt x="6835" y="8979"/>
                      <a:pt x="6488" y="9018"/>
                    </a:cubicBezTo>
                    <a:cubicBezTo>
                      <a:pt x="6369" y="9033"/>
                      <a:pt x="6250" y="9045"/>
                      <a:pt x="6130" y="9045"/>
                    </a:cubicBezTo>
                    <a:lnTo>
                      <a:pt x="6111" y="9045"/>
                    </a:lnTo>
                    <a:cubicBezTo>
                      <a:pt x="5988" y="9045"/>
                      <a:pt x="5864" y="9025"/>
                      <a:pt x="5757" y="9002"/>
                    </a:cubicBezTo>
                    <a:cubicBezTo>
                      <a:pt x="5548" y="8952"/>
                      <a:pt x="5355" y="8871"/>
                      <a:pt x="5178" y="8760"/>
                    </a:cubicBezTo>
                    <a:lnTo>
                      <a:pt x="5174" y="8767"/>
                    </a:lnTo>
                    <a:lnTo>
                      <a:pt x="5093" y="8721"/>
                    </a:lnTo>
                    <a:cubicBezTo>
                      <a:pt x="4410" y="8242"/>
                      <a:pt x="3983" y="7244"/>
                      <a:pt x="3987" y="5879"/>
                    </a:cubicBezTo>
                    <a:cubicBezTo>
                      <a:pt x="3983" y="4280"/>
                      <a:pt x="4577" y="2437"/>
                      <a:pt x="5579" y="956"/>
                    </a:cubicBezTo>
                    <a:cubicBezTo>
                      <a:pt x="5610" y="914"/>
                      <a:pt x="5633" y="872"/>
                      <a:pt x="5668" y="830"/>
                    </a:cubicBezTo>
                    <a:lnTo>
                      <a:pt x="42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4398840" y="3428209"/>
                <a:ext cx="179680" cy="340938"/>
              </a:xfrm>
              <a:custGeom>
                <a:rect b="b" l="l" r="r" t="t"/>
                <a:pathLst>
                  <a:path extrusionOk="0" h="23578" w="12426">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4554931" y="2793864"/>
                <a:ext cx="225272" cy="498827"/>
              </a:xfrm>
              <a:custGeom>
                <a:rect b="b" l="l" r="r" t="t"/>
                <a:pathLst>
                  <a:path extrusionOk="0" h="34497" w="15579">
                    <a:moveTo>
                      <a:pt x="3332" y="0"/>
                    </a:moveTo>
                    <a:lnTo>
                      <a:pt x="3332" y="13239"/>
                    </a:lnTo>
                    <a:lnTo>
                      <a:pt x="3332" y="13378"/>
                    </a:lnTo>
                    <a:lnTo>
                      <a:pt x="3328" y="13459"/>
                    </a:lnTo>
                    <a:lnTo>
                      <a:pt x="3332" y="13478"/>
                    </a:lnTo>
                    <a:lnTo>
                      <a:pt x="3328" y="13501"/>
                    </a:lnTo>
                    <a:lnTo>
                      <a:pt x="3266" y="16334"/>
                    </a:lnTo>
                    <a:lnTo>
                      <a:pt x="3262" y="16354"/>
                    </a:lnTo>
                    <a:lnTo>
                      <a:pt x="3262" y="16380"/>
                    </a:lnTo>
                    <a:lnTo>
                      <a:pt x="3258" y="16400"/>
                    </a:lnTo>
                    <a:lnTo>
                      <a:pt x="3262" y="16446"/>
                    </a:lnTo>
                    <a:cubicBezTo>
                      <a:pt x="3200" y="17503"/>
                      <a:pt x="3123" y="18467"/>
                      <a:pt x="2999" y="19392"/>
                    </a:cubicBezTo>
                    <a:lnTo>
                      <a:pt x="2985" y="19508"/>
                    </a:lnTo>
                    <a:cubicBezTo>
                      <a:pt x="2969" y="19615"/>
                      <a:pt x="2949" y="19727"/>
                      <a:pt x="2938" y="19827"/>
                    </a:cubicBezTo>
                    <a:cubicBezTo>
                      <a:pt x="2911" y="20012"/>
                      <a:pt x="2880" y="20197"/>
                      <a:pt x="2849" y="20371"/>
                    </a:cubicBezTo>
                    <a:lnTo>
                      <a:pt x="2834" y="20451"/>
                    </a:lnTo>
                    <a:cubicBezTo>
                      <a:pt x="2803" y="20636"/>
                      <a:pt x="2768" y="20818"/>
                      <a:pt x="2734" y="20999"/>
                    </a:cubicBezTo>
                    <a:cubicBezTo>
                      <a:pt x="2695" y="21184"/>
                      <a:pt x="2657" y="21377"/>
                      <a:pt x="2618" y="21562"/>
                    </a:cubicBezTo>
                    <a:cubicBezTo>
                      <a:pt x="2564" y="21759"/>
                      <a:pt x="2522" y="21955"/>
                      <a:pt x="2476" y="22145"/>
                    </a:cubicBezTo>
                    <a:cubicBezTo>
                      <a:pt x="2429" y="22318"/>
                      <a:pt x="2383" y="22492"/>
                      <a:pt x="2329" y="22665"/>
                    </a:cubicBezTo>
                    <a:cubicBezTo>
                      <a:pt x="2268" y="22876"/>
                      <a:pt x="2202" y="23085"/>
                      <a:pt x="2129" y="23289"/>
                    </a:cubicBezTo>
                    <a:lnTo>
                      <a:pt x="2106" y="23370"/>
                    </a:lnTo>
                    <a:cubicBezTo>
                      <a:pt x="2063" y="23497"/>
                      <a:pt x="2024" y="23620"/>
                      <a:pt x="1978" y="23741"/>
                    </a:cubicBezTo>
                    <a:cubicBezTo>
                      <a:pt x="1878" y="24018"/>
                      <a:pt x="1773" y="24264"/>
                      <a:pt x="1686" y="24476"/>
                    </a:cubicBezTo>
                    <a:lnTo>
                      <a:pt x="1666" y="24534"/>
                    </a:lnTo>
                    <a:cubicBezTo>
                      <a:pt x="1627" y="24627"/>
                      <a:pt x="1585" y="24712"/>
                      <a:pt x="1550" y="24800"/>
                    </a:cubicBezTo>
                    <a:cubicBezTo>
                      <a:pt x="1389" y="25163"/>
                      <a:pt x="1211" y="25506"/>
                      <a:pt x="1033" y="25830"/>
                    </a:cubicBezTo>
                    <a:lnTo>
                      <a:pt x="980" y="25922"/>
                    </a:lnTo>
                    <a:cubicBezTo>
                      <a:pt x="814" y="26211"/>
                      <a:pt x="629" y="26516"/>
                      <a:pt x="432" y="26801"/>
                    </a:cubicBezTo>
                    <a:cubicBezTo>
                      <a:pt x="386" y="26867"/>
                      <a:pt x="344" y="26928"/>
                      <a:pt x="298" y="26994"/>
                    </a:cubicBezTo>
                    <a:lnTo>
                      <a:pt x="275" y="27025"/>
                    </a:lnTo>
                    <a:cubicBezTo>
                      <a:pt x="182" y="27159"/>
                      <a:pt x="90" y="27283"/>
                      <a:pt x="1" y="27403"/>
                    </a:cubicBezTo>
                    <a:lnTo>
                      <a:pt x="12290" y="34496"/>
                    </a:lnTo>
                    <a:cubicBezTo>
                      <a:pt x="12372" y="34404"/>
                      <a:pt x="12441" y="34307"/>
                      <a:pt x="12518" y="34203"/>
                    </a:cubicBezTo>
                    <a:lnTo>
                      <a:pt x="12541" y="34160"/>
                    </a:lnTo>
                    <a:cubicBezTo>
                      <a:pt x="12587" y="34107"/>
                      <a:pt x="12634" y="34037"/>
                      <a:pt x="12676" y="33979"/>
                    </a:cubicBezTo>
                    <a:cubicBezTo>
                      <a:pt x="12872" y="33682"/>
                      <a:pt x="13057" y="33390"/>
                      <a:pt x="13223" y="33096"/>
                    </a:cubicBezTo>
                    <a:lnTo>
                      <a:pt x="13278" y="33004"/>
                    </a:lnTo>
                    <a:cubicBezTo>
                      <a:pt x="13459" y="32676"/>
                      <a:pt x="13628" y="32329"/>
                      <a:pt x="13798" y="31970"/>
                    </a:cubicBezTo>
                    <a:cubicBezTo>
                      <a:pt x="13833" y="31883"/>
                      <a:pt x="13867" y="31794"/>
                      <a:pt x="13902" y="31709"/>
                    </a:cubicBezTo>
                    <a:lnTo>
                      <a:pt x="13929" y="31651"/>
                    </a:lnTo>
                    <a:cubicBezTo>
                      <a:pt x="14018" y="31443"/>
                      <a:pt x="14125" y="31189"/>
                      <a:pt x="14222" y="30918"/>
                    </a:cubicBezTo>
                    <a:cubicBezTo>
                      <a:pt x="14264" y="30799"/>
                      <a:pt x="14310" y="30668"/>
                      <a:pt x="14349" y="30545"/>
                    </a:cubicBezTo>
                    <a:lnTo>
                      <a:pt x="14376" y="30460"/>
                    </a:lnTo>
                    <a:cubicBezTo>
                      <a:pt x="14449" y="30255"/>
                      <a:pt x="14515" y="30047"/>
                      <a:pt x="14577" y="29835"/>
                    </a:cubicBezTo>
                    <a:cubicBezTo>
                      <a:pt x="14623" y="29669"/>
                      <a:pt x="14669" y="29495"/>
                      <a:pt x="14719" y="29315"/>
                    </a:cubicBezTo>
                    <a:cubicBezTo>
                      <a:pt x="14769" y="29125"/>
                      <a:pt x="14812" y="28929"/>
                      <a:pt x="14854" y="28737"/>
                    </a:cubicBezTo>
                    <a:cubicBezTo>
                      <a:pt x="14901" y="28547"/>
                      <a:pt x="14939" y="28362"/>
                      <a:pt x="14981" y="28170"/>
                    </a:cubicBezTo>
                    <a:cubicBezTo>
                      <a:pt x="15016" y="27988"/>
                      <a:pt x="15047" y="27815"/>
                      <a:pt x="15078" y="27627"/>
                    </a:cubicBezTo>
                    <a:lnTo>
                      <a:pt x="15097" y="27541"/>
                    </a:lnTo>
                    <a:cubicBezTo>
                      <a:pt x="15128" y="27367"/>
                      <a:pt x="15155" y="27187"/>
                      <a:pt x="15182" y="27006"/>
                    </a:cubicBezTo>
                    <a:cubicBezTo>
                      <a:pt x="15198" y="26897"/>
                      <a:pt x="15212" y="26789"/>
                      <a:pt x="15228" y="26686"/>
                    </a:cubicBezTo>
                    <a:lnTo>
                      <a:pt x="15244" y="26563"/>
                    </a:lnTo>
                    <a:cubicBezTo>
                      <a:pt x="15367" y="25645"/>
                      <a:pt x="15448" y="24673"/>
                      <a:pt x="15498" y="23620"/>
                    </a:cubicBezTo>
                    <a:lnTo>
                      <a:pt x="15506" y="23570"/>
                    </a:lnTo>
                    <a:lnTo>
                      <a:pt x="15506" y="23547"/>
                    </a:lnTo>
                    <a:lnTo>
                      <a:pt x="15509" y="23524"/>
                    </a:lnTo>
                    <a:lnTo>
                      <a:pt x="15509" y="23513"/>
                    </a:lnTo>
                    <a:lnTo>
                      <a:pt x="15575" y="20672"/>
                    </a:lnTo>
                    <a:lnTo>
                      <a:pt x="15575" y="20656"/>
                    </a:lnTo>
                    <a:lnTo>
                      <a:pt x="15575" y="20633"/>
                    </a:lnTo>
                    <a:lnTo>
                      <a:pt x="15571" y="20552"/>
                    </a:lnTo>
                    <a:lnTo>
                      <a:pt x="15575" y="20417"/>
                    </a:lnTo>
                    <a:lnTo>
                      <a:pt x="15575" y="7179"/>
                    </a:lnTo>
                    <a:lnTo>
                      <a:pt x="15579" y="7171"/>
                    </a:lnTo>
                    <a:lnTo>
                      <a:pt x="33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4335498" y="2432732"/>
                <a:ext cx="1068753" cy="1301704"/>
              </a:xfrm>
              <a:custGeom>
                <a:rect b="b" l="l" r="r" t="t"/>
                <a:pathLst>
                  <a:path extrusionOk="0" h="90021" w="73911">
                    <a:moveTo>
                      <a:pt x="61616" y="0"/>
                    </a:moveTo>
                    <a:lnTo>
                      <a:pt x="51736" y="5655"/>
                    </a:lnTo>
                    <a:cubicBezTo>
                      <a:pt x="45688" y="9141"/>
                      <a:pt x="45683" y="10714"/>
                      <a:pt x="45683" y="13562"/>
                    </a:cubicBezTo>
                    <a:cubicBezTo>
                      <a:pt x="45683" y="15737"/>
                      <a:pt x="46053" y="16824"/>
                      <a:pt x="46478" y="18080"/>
                    </a:cubicBezTo>
                    <a:cubicBezTo>
                      <a:pt x="46917" y="19391"/>
                      <a:pt x="47418" y="20875"/>
                      <a:pt x="47522" y="23501"/>
                    </a:cubicBezTo>
                    <a:cubicBezTo>
                      <a:pt x="47549" y="23794"/>
                      <a:pt x="47561" y="24133"/>
                      <a:pt x="47557" y="24468"/>
                    </a:cubicBezTo>
                    <a:cubicBezTo>
                      <a:pt x="47561" y="26777"/>
                      <a:pt x="46971" y="29256"/>
                      <a:pt x="45984" y="31527"/>
                    </a:cubicBezTo>
                    <a:cubicBezTo>
                      <a:pt x="45984" y="31512"/>
                      <a:pt x="45988" y="31496"/>
                      <a:pt x="45992" y="31485"/>
                    </a:cubicBezTo>
                    <a:cubicBezTo>
                      <a:pt x="46038" y="31273"/>
                      <a:pt x="46085" y="31060"/>
                      <a:pt x="46127" y="30852"/>
                    </a:cubicBezTo>
                    <a:cubicBezTo>
                      <a:pt x="46165" y="30637"/>
                      <a:pt x="46204" y="30425"/>
                      <a:pt x="46243" y="30209"/>
                    </a:cubicBezTo>
                    <a:cubicBezTo>
                      <a:pt x="46258" y="30101"/>
                      <a:pt x="46277" y="29989"/>
                      <a:pt x="46293" y="29881"/>
                    </a:cubicBezTo>
                    <a:cubicBezTo>
                      <a:pt x="46312" y="29770"/>
                      <a:pt x="46327" y="29665"/>
                      <a:pt x="46339" y="29546"/>
                    </a:cubicBezTo>
                    <a:cubicBezTo>
                      <a:pt x="46359" y="29434"/>
                      <a:pt x="46370" y="29325"/>
                      <a:pt x="46382" y="29210"/>
                    </a:cubicBezTo>
                    <a:cubicBezTo>
                      <a:pt x="46393" y="29090"/>
                      <a:pt x="46408" y="28975"/>
                      <a:pt x="46416" y="28855"/>
                    </a:cubicBezTo>
                    <a:cubicBezTo>
                      <a:pt x="46458" y="28382"/>
                      <a:pt x="46482" y="27884"/>
                      <a:pt x="46482" y="27336"/>
                    </a:cubicBezTo>
                    <a:cubicBezTo>
                      <a:pt x="46485" y="27117"/>
                      <a:pt x="46482" y="26912"/>
                      <a:pt x="46474" y="26724"/>
                    </a:cubicBezTo>
                    <a:cubicBezTo>
                      <a:pt x="46466" y="26535"/>
                      <a:pt x="46458" y="26357"/>
                      <a:pt x="46451" y="26199"/>
                    </a:cubicBezTo>
                    <a:cubicBezTo>
                      <a:pt x="46443" y="26119"/>
                      <a:pt x="46443" y="26041"/>
                      <a:pt x="46432" y="25964"/>
                    </a:cubicBezTo>
                    <a:cubicBezTo>
                      <a:pt x="46416" y="25818"/>
                      <a:pt x="46400" y="25687"/>
                      <a:pt x="46382" y="25560"/>
                    </a:cubicBezTo>
                    <a:cubicBezTo>
                      <a:pt x="46359" y="25436"/>
                      <a:pt x="46335" y="25320"/>
                      <a:pt x="46308" y="25220"/>
                    </a:cubicBezTo>
                    <a:cubicBezTo>
                      <a:pt x="46208" y="24870"/>
                      <a:pt x="46058" y="24661"/>
                      <a:pt x="45845" y="24537"/>
                    </a:cubicBezTo>
                    <a:lnTo>
                      <a:pt x="33575" y="17459"/>
                    </a:lnTo>
                    <a:cubicBezTo>
                      <a:pt x="33459" y="17395"/>
                      <a:pt x="33378" y="17279"/>
                      <a:pt x="33228" y="17260"/>
                    </a:cubicBezTo>
                    <a:cubicBezTo>
                      <a:pt x="33161" y="17253"/>
                      <a:pt x="33089" y="17249"/>
                      <a:pt x="33013" y="17249"/>
                    </a:cubicBezTo>
                    <a:cubicBezTo>
                      <a:pt x="32840" y="17249"/>
                      <a:pt x="32644" y="17269"/>
                      <a:pt x="32429" y="17317"/>
                    </a:cubicBezTo>
                    <a:cubicBezTo>
                      <a:pt x="32349" y="17340"/>
                      <a:pt x="32267" y="17356"/>
                      <a:pt x="32179" y="17379"/>
                    </a:cubicBezTo>
                    <a:cubicBezTo>
                      <a:pt x="31543" y="17545"/>
                      <a:pt x="30741" y="17876"/>
                      <a:pt x="29762" y="18385"/>
                    </a:cubicBezTo>
                    <a:cubicBezTo>
                      <a:pt x="29543" y="18493"/>
                      <a:pt x="29326" y="18612"/>
                      <a:pt x="29095" y="18736"/>
                    </a:cubicBezTo>
                    <a:cubicBezTo>
                      <a:pt x="28810" y="18894"/>
                      <a:pt x="28505" y="19060"/>
                      <a:pt x="28193" y="19240"/>
                    </a:cubicBezTo>
                    <a:lnTo>
                      <a:pt x="25876" y="20578"/>
                    </a:lnTo>
                    <a:lnTo>
                      <a:pt x="23282" y="22078"/>
                    </a:lnTo>
                    <a:lnTo>
                      <a:pt x="18259" y="24973"/>
                    </a:lnTo>
                    <a:lnTo>
                      <a:pt x="30506" y="32144"/>
                    </a:lnTo>
                    <a:lnTo>
                      <a:pt x="30502" y="32152"/>
                    </a:lnTo>
                    <a:lnTo>
                      <a:pt x="30502" y="45390"/>
                    </a:lnTo>
                    <a:lnTo>
                      <a:pt x="30498" y="45525"/>
                    </a:lnTo>
                    <a:lnTo>
                      <a:pt x="30502" y="45606"/>
                    </a:lnTo>
                    <a:lnTo>
                      <a:pt x="30502" y="45629"/>
                    </a:lnTo>
                    <a:lnTo>
                      <a:pt x="30502" y="45645"/>
                    </a:lnTo>
                    <a:lnTo>
                      <a:pt x="30436" y="48486"/>
                    </a:lnTo>
                    <a:lnTo>
                      <a:pt x="30436" y="48497"/>
                    </a:lnTo>
                    <a:lnTo>
                      <a:pt x="30433" y="48520"/>
                    </a:lnTo>
                    <a:lnTo>
                      <a:pt x="30433" y="48543"/>
                    </a:lnTo>
                    <a:lnTo>
                      <a:pt x="30425" y="48593"/>
                    </a:lnTo>
                    <a:cubicBezTo>
                      <a:pt x="30375" y="49646"/>
                      <a:pt x="30294" y="50618"/>
                      <a:pt x="30171" y="51536"/>
                    </a:cubicBezTo>
                    <a:lnTo>
                      <a:pt x="30155" y="51659"/>
                    </a:lnTo>
                    <a:cubicBezTo>
                      <a:pt x="30139" y="51762"/>
                      <a:pt x="30125" y="51870"/>
                      <a:pt x="30109" y="51979"/>
                    </a:cubicBezTo>
                    <a:cubicBezTo>
                      <a:pt x="30082" y="52160"/>
                      <a:pt x="30055" y="52340"/>
                      <a:pt x="30024" y="52514"/>
                    </a:cubicBezTo>
                    <a:lnTo>
                      <a:pt x="30005" y="52600"/>
                    </a:lnTo>
                    <a:cubicBezTo>
                      <a:pt x="29974" y="52788"/>
                      <a:pt x="29943" y="52961"/>
                      <a:pt x="29908" y="53143"/>
                    </a:cubicBezTo>
                    <a:cubicBezTo>
                      <a:pt x="29866" y="53335"/>
                      <a:pt x="29828" y="53520"/>
                      <a:pt x="29781" y="53710"/>
                    </a:cubicBezTo>
                    <a:cubicBezTo>
                      <a:pt x="29739" y="53902"/>
                      <a:pt x="29696" y="54098"/>
                      <a:pt x="29646" y="54288"/>
                    </a:cubicBezTo>
                    <a:cubicBezTo>
                      <a:pt x="29596" y="54468"/>
                      <a:pt x="29550" y="54642"/>
                      <a:pt x="29504" y="54808"/>
                    </a:cubicBezTo>
                    <a:cubicBezTo>
                      <a:pt x="29442" y="55020"/>
                      <a:pt x="29376" y="55228"/>
                      <a:pt x="29303" y="55433"/>
                    </a:cubicBezTo>
                    <a:lnTo>
                      <a:pt x="29276" y="55518"/>
                    </a:lnTo>
                    <a:cubicBezTo>
                      <a:pt x="29237" y="55641"/>
                      <a:pt x="29191" y="55772"/>
                      <a:pt x="29149" y="55891"/>
                    </a:cubicBezTo>
                    <a:cubicBezTo>
                      <a:pt x="29052" y="56162"/>
                      <a:pt x="28945" y="56416"/>
                      <a:pt x="28856" y="56624"/>
                    </a:cubicBezTo>
                    <a:lnTo>
                      <a:pt x="28829" y="56682"/>
                    </a:lnTo>
                    <a:cubicBezTo>
                      <a:pt x="28794" y="56767"/>
                      <a:pt x="28760" y="56856"/>
                      <a:pt x="28725" y="56943"/>
                    </a:cubicBezTo>
                    <a:cubicBezTo>
                      <a:pt x="28555" y="57302"/>
                      <a:pt x="28386" y="57649"/>
                      <a:pt x="28205" y="57977"/>
                    </a:cubicBezTo>
                    <a:lnTo>
                      <a:pt x="28150" y="58069"/>
                    </a:lnTo>
                    <a:cubicBezTo>
                      <a:pt x="27984" y="58363"/>
                      <a:pt x="27799" y="58655"/>
                      <a:pt x="27603" y="58952"/>
                    </a:cubicBezTo>
                    <a:cubicBezTo>
                      <a:pt x="27561" y="59010"/>
                      <a:pt x="27514" y="59080"/>
                      <a:pt x="27468" y="59133"/>
                    </a:cubicBezTo>
                    <a:lnTo>
                      <a:pt x="27445" y="59176"/>
                    </a:lnTo>
                    <a:cubicBezTo>
                      <a:pt x="27368" y="59280"/>
                      <a:pt x="27299" y="59377"/>
                      <a:pt x="27217" y="59469"/>
                    </a:cubicBezTo>
                    <a:lnTo>
                      <a:pt x="14924" y="52372"/>
                    </a:lnTo>
                    <a:cubicBezTo>
                      <a:pt x="14846" y="52479"/>
                      <a:pt x="14754" y="52584"/>
                      <a:pt x="14681" y="52687"/>
                    </a:cubicBezTo>
                    <a:cubicBezTo>
                      <a:pt x="14619" y="52753"/>
                      <a:pt x="14565" y="52819"/>
                      <a:pt x="14511" y="52885"/>
                    </a:cubicBezTo>
                    <a:lnTo>
                      <a:pt x="14469" y="52927"/>
                    </a:lnTo>
                    <a:cubicBezTo>
                      <a:pt x="14373" y="53050"/>
                      <a:pt x="14268" y="53158"/>
                      <a:pt x="14164" y="53270"/>
                    </a:cubicBezTo>
                    <a:cubicBezTo>
                      <a:pt x="14083" y="53358"/>
                      <a:pt x="13999" y="53451"/>
                      <a:pt x="13910" y="53540"/>
                    </a:cubicBezTo>
                    <a:cubicBezTo>
                      <a:pt x="13891" y="53559"/>
                      <a:pt x="13871" y="53578"/>
                      <a:pt x="13848" y="53605"/>
                    </a:cubicBezTo>
                    <a:cubicBezTo>
                      <a:pt x="13802" y="53648"/>
                      <a:pt x="13748" y="53698"/>
                      <a:pt x="13702" y="53751"/>
                    </a:cubicBezTo>
                    <a:cubicBezTo>
                      <a:pt x="13597" y="53852"/>
                      <a:pt x="13497" y="53949"/>
                      <a:pt x="13389" y="54041"/>
                    </a:cubicBezTo>
                    <a:cubicBezTo>
                      <a:pt x="13339" y="54087"/>
                      <a:pt x="13277" y="54137"/>
                      <a:pt x="13220" y="54184"/>
                    </a:cubicBezTo>
                    <a:cubicBezTo>
                      <a:pt x="13166" y="54237"/>
                      <a:pt x="13111" y="54280"/>
                      <a:pt x="13050" y="54330"/>
                    </a:cubicBezTo>
                    <a:lnTo>
                      <a:pt x="13004" y="54372"/>
                    </a:lnTo>
                    <a:cubicBezTo>
                      <a:pt x="12985" y="54392"/>
                      <a:pt x="12965" y="54415"/>
                      <a:pt x="12938" y="54431"/>
                    </a:cubicBezTo>
                    <a:cubicBezTo>
                      <a:pt x="12915" y="54445"/>
                      <a:pt x="12896" y="54465"/>
                      <a:pt x="12869" y="54488"/>
                    </a:cubicBezTo>
                    <a:cubicBezTo>
                      <a:pt x="12734" y="54596"/>
                      <a:pt x="12599" y="54704"/>
                      <a:pt x="12460" y="54808"/>
                    </a:cubicBezTo>
                    <a:cubicBezTo>
                      <a:pt x="12318" y="54920"/>
                      <a:pt x="12175" y="55020"/>
                      <a:pt x="12033" y="55116"/>
                    </a:cubicBezTo>
                    <a:cubicBezTo>
                      <a:pt x="12024" y="55121"/>
                      <a:pt x="12017" y="55132"/>
                      <a:pt x="11998" y="55136"/>
                    </a:cubicBezTo>
                    <a:cubicBezTo>
                      <a:pt x="11998" y="55144"/>
                      <a:pt x="11982" y="55151"/>
                      <a:pt x="11978" y="55155"/>
                    </a:cubicBezTo>
                    <a:cubicBezTo>
                      <a:pt x="11894" y="55213"/>
                      <a:pt x="11801" y="55278"/>
                      <a:pt x="11716" y="55329"/>
                    </a:cubicBezTo>
                    <a:cubicBezTo>
                      <a:pt x="11601" y="55409"/>
                      <a:pt x="11489" y="55483"/>
                      <a:pt x="11373" y="55556"/>
                    </a:cubicBezTo>
                    <a:cubicBezTo>
                      <a:pt x="11238" y="55641"/>
                      <a:pt x="11099" y="55722"/>
                      <a:pt x="10969" y="55799"/>
                    </a:cubicBezTo>
                    <a:cubicBezTo>
                      <a:pt x="8609" y="57156"/>
                      <a:pt x="7140" y="57272"/>
                      <a:pt x="5834" y="57368"/>
                    </a:cubicBezTo>
                    <a:cubicBezTo>
                      <a:pt x="5316" y="57406"/>
                      <a:pt x="4827" y="57449"/>
                      <a:pt x="4299" y="57568"/>
                    </a:cubicBezTo>
                    <a:cubicBezTo>
                      <a:pt x="4233" y="57584"/>
                      <a:pt x="4164" y="57599"/>
                      <a:pt x="4099" y="57614"/>
                    </a:cubicBezTo>
                    <a:cubicBezTo>
                      <a:pt x="3624" y="57735"/>
                      <a:pt x="3100" y="57927"/>
                      <a:pt x="2487" y="58243"/>
                    </a:cubicBezTo>
                    <a:lnTo>
                      <a:pt x="2457" y="58258"/>
                    </a:lnTo>
                    <a:lnTo>
                      <a:pt x="2429" y="58267"/>
                    </a:lnTo>
                    <a:cubicBezTo>
                      <a:pt x="2375" y="58290"/>
                      <a:pt x="2333" y="58308"/>
                      <a:pt x="2295" y="58324"/>
                    </a:cubicBezTo>
                    <a:cubicBezTo>
                      <a:pt x="2167" y="58382"/>
                      <a:pt x="2071" y="58428"/>
                      <a:pt x="1975" y="58490"/>
                    </a:cubicBezTo>
                    <a:lnTo>
                      <a:pt x="1971" y="58493"/>
                    </a:lnTo>
                    <a:cubicBezTo>
                      <a:pt x="1708" y="58644"/>
                      <a:pt x="1446" y="58833"/>
                      <a:pt x="1192" y="59057"/>
                    </a:cubicBezTo>
                    <a:cubicBezTo>
                      <a:pt x="1099" y="59133"/>
                      <a:pt x="1007" y="59219"/>
                      <a:pt x="918" y="59315"/>
                    </a:cubicBezTo>
                    <a:cubicBezTo>
                      <a:pt x="833" y="59395"/>
                      <a:pt x="749" y="59488"/>
                      <a:pt x="667" y="59577"/>
                    </a:cubicBezTo>
                    <a:cubicBezTo>
                      <a:pt x="502" y="59758"/>
                      <a:pt x="343" y="59955"/>
                      <a:pt x="185" y="60159"/>
                    </a:cubicBezTo>
                    <a:cubicBezTo>
                      <a:pt x="128" y="60247"/>
                      <a:pt x="58" y="60336"/>
                      <a:pt x="0" y="60429"/>
                    </a:cubicBezTo>
                    <a:lnTo>
                      <a:pt x="12291" y="67523"/>
                    </a:lnTo>
                    <a:cubicBezTo>
                      <a:pt x="12256" y="67565"/>
                      <a:pt x="12233" y="67607"/>
                      <a:pt x="12202" y="67649"/>
                    </a:cubicBezTo>
                    <a:cubicBezTo>
                      <a:pt x="11200" y="69130"/>
                      <a:pt x="10606" y="70973"/>
                      <a:pt x="10610" y="72572"/>
                    </a:cubicBezTo>
                    <a:cubicBezTo>
                      <a:pt x="10606" y="73937"/>
                      <a:pt x="11033" y="74935"/>
                      <a:pt x="11716" y="75414"/>
                    </a:cubicBezTo>
                    <a:lnTo>
                      <a:pt x="11797" y="75460"/>
                    </a:lnTo>
                    <a:lnTo>
                      <a:pt x="11801" y="75453"/>
                    </a:lnTo>
                    <a:cubicBezTo>
                      <a:pt x="11978" y="75564"/>
                      <a:pt x="12171" y="75645"/>
                      <a:pt x="12380" y="75695"/>
                    </a:cubicBezTo>
                    <a:cubicBezTo>
                      <a:pt x="12487" y="75718"/>
                      <a:pt x="12611" y="75738"/>
                      <a:pt x="12734" y="75738"/>
                    </a:cubicBezTo>
                    <a:cubicBezTo>
                      <a:pt x="12857" y="75738"/>
                      <a:pt x="12985" y="75730"/>
                      <a:pt x="13111" y="75711"/>
                    </a:cubicBezTo>
                    <a:cubicBezTo>
                      <a:pt x="13458" y="75672"/>
                      <a:pt x="13832" y="75529"/>
                      <a:pt x="14222" y="75309"/>
                    </a:cubicBezTo>
                    <a:cubicBezTo>
                      <a:pt x="14346" y="75240"/>
                      <a:pt x="14480" y="75140"/>
                      <a:pt x="14634" y="75036"/>
                    </a:cubicBezTo>
                    <a:lnTo>
                      <a:pt x="14661" y="75021"/>
                    </a:lnTo>
                    <a:lnTo>
                      <a:pt x="14684" y="75005"/>
                    </a:lnTo>
                    <a:cubicBezTo>
                      <a:pt x="16142" y="74060"/>
                      <a:pt x="17040" y="73093"/>
                      <a:pt x="18081" y="71971"/>
                    </a:cubicBezTo>
                    <a:cubicBezTo>
                      <a:pt x="18590" y="71423"/>
                      <a:pt x="19052" y="70926"/>
                      <a:pt x="19565" y="70429"/>
                    </a:cubicBezTo>
                    <a:lnTo>
                      <a:pt x="19650" y="70344"/>
                    </a:lnTo>
                    <a:cubicBezTo>
                      <a:pt x="19704" y="70298"/>
                      <a:pt x="19754" y="70252"/>
                      <a:pt x="19805" y="70202"/>
                    </a:cubicBezTo>
                    <a:lnTo>
                      <a:pt x="19874" y="70136"/>
                    </a:lnTo>
                    <a:cubicBezTo>
                      <a:pt x="20915" y="69145"/>
                      <a:pt x="21944" y="68366"/>
                      <a:pt x="23084" y="67699"/>
                    </a:cubicBezTo>
                    <a:lnTo>
                      <a:pt x="23089" y="67692"/>
                    </a:lnTo>
                    <a:lnTo>
                      <a:pt x="23212" y="67626"/>
                    </a:lnTo>
                    <a:lnTo>
                      <a:pt x="23243" y="67603"/>
                    </a:lnTo>
                    <a:lnTo>
                      <a:pt x="23332" y="67553"/>
                    </a:lnTo>
                    <a:lnTo>
                      <a:pt x="23339" y="67553"/>
                    </a:lnTo>
                    <a:cubicBezTo>
                      <a:pt x="23616" y="67395"/>
                      <a:pt x="23890" y="67256"/>
                      <a:pt x="24164" y="67126"/>
                    </a:cubicBezTo>
                    <a:cubicBezTo>
                      <a:pt x="24246" y="67083"/>
                      <a:pt x="24322" y="67052"/>
                      <a:pt x="24396" y="67017"/>
                    </a:cubicBezTo>
                    <a:lnTo>
                      <a:pt x="24481" y="66982"/>
                    </a:lnTo>
                    <a:cubicBezTo>
                      <a:pt x="24662" y="66909"/>
                      <a:pt x="24858" y="66820"/>
                      <a:pt x="25055" y="66759"/>
                    </a:cubicBezTo>
                    <a:cubicBezTo>
                      <a:pt x="25159" y="66717"/>
                      <a:pt x="25259" y="66690"/>
                      <a:pt x="25351" y="66658"/>
                    </a:cubicBezTo>
                    <a:lnTo>
                      <a:pt x="25398" y="66647"/>
                    </a:lnTo>
                    <a:cubicBezTo>
                      <a:pt x="25564" y="66605"/>
                      <a:pt x="25726" y="66558"/>
                      <a:pt x="25876" y="66532"/>
                    </a:cubicBezTo>
                    <a:cubicBezTo>
                      <a:pt x="25995" y="66508"/>
                      <a:pt x="26111" y="66485"/>
                      <a:pt x="26219" y="66473"/>
                    </a:cubicBezTo>
                    <a:cubicBezTo>
                      <a:pt x="26351" y="66460"/>
                      <a:pt x="26476" y="66446"/>
                      <a:pt x="26601" y="66446"/>
                    </a:cubicBezTo>
                    <a:cubicBezTo>
                      <a:pt x="26615" y="66446"/>
                      <a:pt x="26629" y="66446"/>
                      <a:pt x="26643" y="66446"/>
                    </a:cubicBezTo>
                    <a:cubicBezTo>
                      <a:pt x="26697" y="66445"/>
                      <a:pt x="26751" y="66444"/>
                      <a:pt x="26805" y="66444"/>
                    </a:cubicBezTo>
                    <a:cubicBezTo>
                      <a:pt x="26859" y="66444"/>
                      <a:pt x="26913" y="66445"/>
                      <a:pt x="26967" y="66446"/>
                    </a:cubicBezTo>
                    <a:cubicBezTo>
                      <a:pt x="27106" y="66459"/>
                      <a:pt x="27229" y="66485"/>
                      <a:pt x="27345" y="66512"/>
                    </a:cubicBezTo>
                    <a:lnTo>
                      <a:pt x="27395" y="66520"/>
                    </a:lnTo>
                    <a:cubicBezTo>
                      <a:pt x="27479" y="66535"/>
                      <a:pt x="27557" y="66558"/>
                      <a:pt x="27630" y="66578"/>
                    </a:cubicBezTo>
                    <a:cubicBezTo>
                      <a:pt x="27765" y="66624"/>
                      <a:pt x="27881" y="66681"/>
                      <a:pt x="27977" y="66740"/>
                    </a:cubicBezTo>
                    <a:cubicBezTo>
                      <a:pt x="28127" y="66813"/>
                      <a:pt x="28235" y="66882"/>
                      <a:pt x="28331" y="66952"/>
                    </a:cubicBezTo>
                    <a:cubicBezTo>
                      <a:pt x="28455" y="67037"/>
                      <a:pt x="28578" y="67140"/>
                      <a:pt x="28705" y="67268"/>
                    </a:cubicBezTo>
                    <a:cubicBezTo>
                      <a:pt x="28767" y="67334"/>
                      <a:pt x="28829" y="67407"/>
                      <a:pt x="28887" y="67487"/>
                    </a:cubicBezTo>
                    <a:lnTo>
                      <a:pt x="28933" y="67546"/>
                    </a:lnTo>
                    <a:lnTo>
                      <a:pt x="28964" y="67588"/>
                    </a:lnTo>
                    <a:cubicBezTo>
                      <a:pt x="29022" y="67658"/>
                      <a:pt x="29075" y="67738"/>
                      <a:pt x="29134" y="67823"/>
                    </a:cubicBezTo>
                    <a:cubicBezTo>
                      <a:pt x="29207" y="67927"/>
                      <a:pt x="29269" y="68046"/>
                      <a:pt x="29330" y="68170"/>
                    </a:cubicBezTo>
                    <a:cubicBezTo>
                      <a:pt x="29388" y="68282"/>
                      <a:pt x="29438" y="68378"/>
                      <a:pt x="29484" y="68490"/>
                    </a:cubicBezTo>
                    <a:cubicBezTo>
                      <a:pt x="29550" y="68617"/>
                      <a:pt x="29604" y="68768"/>
                      <a:pt x="29658" y="68914"/>
                    </a:cubicBezTo>
                    <a:cubicBezTo>
                      <a:pt x="29700" y="69022"/>
                      <a:pt x="29735" y="69138"/>
                      <a:pt x="29769" y="69249"/>
                    </a:cubicBezTo>
                    <a:cubicBezTo>
                      <a:pt x="29824" y="69411"/>
                      <a:pt x="29870" y="69577"/>
                      <a:pt x="29916" y="69750"/>
                    </a:cubicBezTo>
                    <a:cubicBezTo>
                      <a:pt x="29939" y="69839"/>
                      <a:pt x="29959" y="69936"/>
                      <a:pt x="29982" y="70035"/>
                    </a:cubicBezTo>
                    <a:lnTo>
                      <a:pt x="29993" y="70082"/>
                    </a:lnTo>
                    <a:cubicBezTo>
                      <a:pt x="30036" y="70275"/>
                      <a:pt x="30078" y="70468"/>
                      <a:pt x="30112" y="70676"/>
                    </a:cubicBezTo>
                    <a:cubicBezTo>
                      <a:pt x="30121" y="70726"/>
                      <a:pt x="30132" y="70788"/>
                      <a:pt x="30139" y="70845"/>
                    </a:cubicBezTo>
                    <a:lnTo>
                      <a:pt x="30151" y="70914"/>
                    </a:lnTo>
                    <a:cubicBezTo>
                      <a:pt x="30283" y="71729"/>
                      <a:pt x="30375" y="72654"/>
                      <a:pt x="30436" y="73725"/>
                    </a:cubicBezTo>
                    <a:lnTo>
                      <a:pt x="30433" y="73745"/>
                    </a:lnTo>
                    <a:lnTo>
                      <a:pt x="30433" y="73768"/>
                    </a:lnTo>
                    <a:lnTo>
                      <a:pt x="30498" y="76346"/>
                    </a:lnTo>
                    <a:lnTo>
                      <a:pt x="30502" y="76362"/>
                    </a:lnTo>
                    <a:lnTo>
                      <a:pt x="30502" y="76378"/>
                    </a:lnTo>
                    <a:lnTo>
                      <a:pt x="30506" y="76535"/>
                    </a:lnTo>
                    <a:cubicBezTo>
                      <a:pt x="30502" y="76617"/>
                      <a:pt x="30502" y="76697"/>
                      <a:pt x="30502" y="76778"/>
                    </a:cubicBezTo>
                    <a:lnTo>
                      <a:pt x="30506" y="90020"/>
                    </a:lnTo>
                    <a:lnTo>
                      <a:pt x="68217" y="68251"/>
                    </a:lnTo>
                    <a:cubicBezTo>
                      <a:pt x="71354" y="66435"/>
                      <a:pt x="73911" y="61559"/>
                      <a:pt x="73907" y="57376"/>
                    </a:cubicBezTo>
                    <a:lnTo>
                      <a:pt x="73907" y="7093"/>
                    </a:lnTo>
                    <a:lnTo>
                      <a:pt x="616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3928285" y="3193501"/>
                <a:ext cx="192063" cy="885719"/>
              </a:xfrm>
              <a:custGeom>
                <a:rect b="b" l="l" r="r" t="t"/>
                <a:pathLst>
                  <a:path extrusionOk="0" h="61551" w="13347">
                    <a:moveTo>
                      <a:pt x="1" y="0"/>
                    </a:moveTo>
                    <a:lnTo>
                      <a:pt x="47" y="50197"/>
                    </a:lnTo>
                    <a:cubicBezTo>
                      <a:pt x="47" y="52475"/>
                      <a:pt x="710" y="54242"/>
                      <a:pt x="1901" y="54943"/>
                    </a:cubicBezTo>
                    <a:lnTo>
                      <a:pt x="13347" y="61551"/>
                    </a:lnTo>
                    <a:cubicBezTo>
                      <a:pt x="12202" y="60822"/>
                      <a:pt x="11489" y="59234"/>
                      <a:pt x="11485" y="57017"/>
                    </a:cubicBezTo>
                    <a:lnTo>
                      <a:pt x="11532" y="6658"/>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4310914" y="2638395"/>
                <a:ext cx="204204" cy="325712"/>
              </a:xfrm>
              <a:custGeom>
                <a:rect b="b" l="l" r="r" t="t"/>
                <a:pathLst>
                  <a:path extrusionOk="0" h="22525" w="14122">
                    <a:moveTo>
                      <a:pt x="9534" y="1"/>
                    </a:moveTo>
                    <a:cubicBezTo>
                      <a:pt x="8595" y="1"/>
                      <a:pt x="7573" y="306"/>
                      <a:pt x="6520" y="917"/>
                    </a:cubicBezTo>
                    <a:cubicBezTo>
                      <a:pt x="4068" y="2332"/>
                      <a:pt x="1890" y="5157"/>
                      <a:pt x="502" y="8372"/>
                    </a:cubicBezTo>
                    <a:cubicBezTo>
                      <a:pt x="212" y="9649"/>
                      <a:pt x="0" y="10909"/>
                      <a:pt x="0" y="12552"/>
                    </a:cubicBezTo>
                    <a:cubicBezTo>
                      <a:pt x="0" y="14267"/>
                      <a:pt x="155" y="15057"/>
                      <a:pt x="632" y="15339"/>
                    </a:cubicBezTo>
                    <a:lnTo>
                      <a:pt x="629" y="15347"/>
                    </a:lnTo>
                    <a:lnTo>
                      <a:pt x="12870" y="22521"/>
                    </a:lnTo>
                    <a:lnTo>
                      <a:pt x="12870" y="22521"/>
                    </a:lnTo>
                    <a:cubicBezTo>
                      <a:pt x="12390" y="22236"/>
                      <a:pt x="12248" y="21445"/>
                      <a:pt x="12244" y="19730"/>
                    </a:cubicBezTo>
                    <a:cubicBezTo>
                      <a:pt x="12252" y="17555"/>
                      <a:pt x="12610" y="16048"/>
                      <a:pt x="13034" y="14310"/>
                    </a:cubicBezTo>
                    <a:cubicBezTo>
                      <a:pt x="13185" y="13678"/>
                      <a:pt x="13327" y="13068"/>
                      <a:pt x="13459" y="12471"/>
                    </a:cubicBezTo>
                    <a:cubicBezTo>
                      <a:pt x="13505" y="12244"/>
                      <a:pt x="13555" y="12009"/>
                      <a:pt x="13598" y="11773"/>
                    </a:cubicBezTo>
                    <a:cubicBezTo>
                      <a:pt x="13640" y="11541"/>
                      <a:pt x="13682" y="11303"/>
                      <a:pt x="13728" y="11068"/>
                    </a:cubicBezTo>
                    <a:cubicBezTo>
                      <a:pt x="13794" y="10674"/>
                      <a:pt x="13848" y="10274"/>
                      <a:pt x="13898" y="9861"/>
                    </a:cubicBezTo>
                    <a:lnTo>
                      <a:pt x="13909" y="9776"/>
                    </a:lnTo>
                    <a:cubicBezTo>
                      <a:pt x="13925" y="9683"/>
                      <a:pt x="13936" y="9584"/>
                      <a:pt x="13945" y="9487"/>
                    </a:cubicBezTo>
                    <a:cubicBezTo>
                      <a:pt x="14006" y="8881"/>
                      <a:pt x="14052" y="8308"/>
                      <a:pt x="14075" y="7725"/>
                    </a:cubicBezTo>
                    <a:cubicBezTo>
                      <a:pt x="14080" y="7667"/>
                      <a:pt x="14080" y="7598"/>
                      <a:pt x="14083" y="7536"/>
                    </a:cubicBezTo>
                    <a:lnTo>
                      <a:pt x="14087" y="7493"/>
                    </a:lnTo>
                    <a:lnTo>
                      <a:pt x="14087" y="7409"/>
                    </a:lnTo>
                    <a:cubicBezTo>
                      <a:pt x="14103" y="7178"/>
                      <a:pt x="14118" y="6927"/>
                      <a:pt x="14118" y="6661"/>
                    </a:cubicBezTo>
                    <a:cubicBezTo>
                      <a:pt x="14121" y="3954"/>
                      <a:pt x="13331" y="1869"/>
                      <a:pt x="11890" y="782"/>
                    </a:cubicBezTo>
                    <a:cubicBezTo>
                      <a:pt x="11201" y="261"/>
                      <a:pt x="10402" y="1"/>
                      <a:pt x="9534" y="1"/>
                    </a:cubicBezTo>
                    <a:close/>
                    <a:moveTo>
                      <a:pt x="12870" y="22521"/>
                    </a:moveTo>
                    <a:cubicBezTo>
                      <a:pt x="12872" y="22522"/>
                      <a:pt x="12875" y="22523"/>
                      <a:pt x="12877" y="22525"/>
                    </a:cubicBezTo>
                    <a:lnTo>
                      <a:pt x="12870" y="2252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4311738" y="3302672"/>
                <a:ext cx="201486" cy="220602"/>
              </a:xfrm>
              <a:custGeom>
                <a:rect b="b" l="l" r="r" t="t"/>
                <a:pathLst>
                  <a:path extrusionOk="0" h="15256" w="13934">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4336761" y="3187755"/>
                <a:ext cx="393674" cy="219098"/>
              </a:xfrm>
              <a:custGeom>
                <a:rect b="b" l="l" r="r" t="t"/>
                <a:pathLst>
                  <a:path extrusionOk="0" h="15152" w="27225">
                    <a:moveTo>
                      <a:pt x="14924" y="1"/>
                    </a:moveTo>
                    <a:cubicBezTo>
                      <a:pt x="14846" y="108"/>
                      <a:pt x="14754" y="213"/>
                      <a:pt x="14681" y="316"/>
                    </a:cubicBezTo>
                    <a:cubicBezTo>
                      <a:pt x="14619" y="382"/>
                      <a:pt x="14565" y="448"/>
                      <a:pt x="14511" y="514"/>
                    </a:cubicBezTo>
                    <a:lnTo>
                      <a:pt x="14469" y="556"/>
                    </a:lnTo>
                    <a:cubicBezTo>
                      <a:pt x="14373" y="679"/>
                      <a:pt x="14268" y="787"/>
                      <a:pt x="14164" y="899"/>
                    </a:cubicBezTo>
                    <a:cubicBezTo>
                      <a:pt x="14083" y="987"/>
                      <a:pt x="13999" y="1080"/>
                      <a:pt x="13917" y="1172"/>
                    </a:cubicBezTo>
                    <a:cubicBezTo>
                      <a:pt x="13891" y="1188"/>
                      <a:pt x="13871" y="1207"/>
                      <a:pt x="13848" y="1234"/>
                    </a:cubicBezTo>
                    <a:cubicBezTo>
                      <a:pt x="13802" y="1277"/>
                      <a:pt x="13748" y="1327"/>
                      <a:pt x="13702" y="1380"/>
                    </a:cubicBezTo>
                    <a:cubicBezTo>
                      <a:pt x="13597" y="1481"/>
                      <a:pt x="13497" y="1578"/>
                      <a:pt x="13389" y="1670"/>
                    </a:cubicBezTo>
                    <a:cubicBezTo>
                      <a:pt x="13339" y="1716"/>
                      <a:pt x="13277" y="1766"/>
                      <a:pt x="13220" y="1813"/>
                    </a:cubicBezTo>
                    <a:cubicBezTo>
                      <a:pt x="13166" y="1866"/>
                      <a:pt x="13115" y="1912"/>
                      <a:pt x="13058" y="1963"/>
                    </a:cubicBezTo>
                    <a:lnTo>
                      <a:pt x="13004" y="2001"/>
                    </a:lnTo>
                    <a:cubicBezTo>
                      <a:pt x="12985" y="2021"/>
                      <a:pt x="12965" y="2044"/>
                      <a:pt x="12938" y="2060"/>
                    </a:cubicBezTo>
                    <a:cubicBezTo>
                      <a:pt x="12915" y="2074"/>
                      <a:pt x="12896" y="2094"/>
                      <a:pt x="12873" y="2121"/>
                    </a:cubicBezTo>
                    <a:cubicBezTo>
                      <a:pt x="12734" y="2225"/>
                      <a:pt x="12599" y="2333"/>
                      <a:pt x="12460" y="2437"/>
                    </a:cubicBezTo>
                    <a:cubicBezTo>
                      <a:pt x="12318" y="2549"/>
                      <a:pt x="12175" y="2649"/>
                      <a:pt x="12033" y="2745"/>
                    </a:cubicBezTo>
                    <a:cubicBezTo>
                      <a:pt x="12024" y="2750"/>
                      <a:pt x="12017" y="2761"/>
                      <a:pt x="11998" y="2765"/>
                    </a:cubicBezTo>
                    <a:cubicBezTo>
                      <a:pt x="11998" y="2773"/>
                      <a:pt x="11982" y="2780"/>
                      <a:pt x="11974" y="2784"/>
                    </a:cubicBezTo>
                    <a:cubicBezTo>
                      <a:pt x="11894" y="2842"/>
                      <a:pt x="11805" y="2900"/>
                      <a:pt x="11716" y="2958"/>
                    </a:cubicBezTo>
                    <a:cubicBezTo>
                      <a:pt x="11601" y="3038"/>
                      <a:pt x="11489" y="3112"/>
                      <a:pt x="11373" y="3185"/>
                    </a:cubicBezTo>
                    <a:cubicBezTo>
                      <a:pt x="11238" y="3270"/>
                      <a:pt x="11099" y="3351"/>
                      <a:pt x="10969" y="3428"/>
                    </a:cubicBezTo>
                    <a:cubicBezTo>
                      <a:pt x="8609" y="4785"/>
                      <a:pt x="7140" y="4901"/>
                      <a:pt x="5834" y="4997"/>
                    </a:cubicBezTo>
                    <a:cubicBezTo>
                      <a:pt x="5316" y="5035"/>
                      <a:pt x="4827" y="5078"/>
                      <a:pt x="4299" y="5197"/>
                    </a:cubicBezTo>
                    <a:cubicBezTo>
                      <a:pt x="4233" y="5213"/>
                      <a:pt x="4164" y="5228"/>
                      <a:pt x="4099" y="5243"/>
                    </a:cubicBezTo>
                    <a:cubicBezTo>
                      <a:pt x="3624" y="5364"/>
                      <a:pt x="3100" y="5556"/>
                      <a:pt x="2487" y="5872"/>
                    </a:cubicBezTo>
                    <a:lnTo>
                      <a:pt x="2457" y="5887"/>
                    </a:lnTo>
                    <a:lnTo>
                      <a:pt x="2433" y="5903"/>
                    </a:lnTo>
                    <a:cubicBezTo>
                      <a:pt x="2383" y="5922"/>
                      <a:pt x="2341" y="5937"/>
                      <a:pt x="2295" y="5953"/>
                    </a:cubicBezTo>
                    <a:cubicBezTo>
                      <a:pt x="2167" y="6011"/>
                      <a:pt x="2071" y="6057"/>
                      <a:pt x="1975" y="6119"/>
                    </a:cubicBezTo>
                    <a:lnTo>
                      <a:pt x="1971" y="6122"/>
                    </a:lnTo>
                    <a:cubicBezTo>
                      <a:pt x="1708" y="6273"/>
                      <a:pt x="1446" y="6462"/>
                      <a:pt x="1192" y="6686"/>
                    </a:cubicBezTo>
                    <a:cubicBezTo>
                      <a:pt x="1099" y="6762"/>
                      <a:pt x="1007" y="6848"/>
                      <a:pt x="918" y="6944"/>
                    </a:cubicBezTo>
                    <a:cubicBezTo>
                      <a:pt x="833" y="7024"/>
                      <a:pt x="749" y="7117"/>
                      <a:pt x="667" y="7206"/>
                    </a:cubicBezTo>
                    <a:cubicBezTo>
                      <a:pt x="502" y="7387"/>
                      <a:pt x="343" y="7584"/>
                      <a:pt x="185" y="7788"/>
                    </a:cubicBezTo>
                    <a:cubicBezTo>
                      <a:pt x="128" y="7876"/>
                      <a:pt x="58" y="7965"/>
                      <a:pt x="0" y="8058"/>
                    </a:cubicBezTo>
                    <a:lnTo>
                      <a:pt x="12291" y="15152"/>
                    </a:lnTo>
                    <a:cubicBezTo>
                      <a:pt x="12333" y="15086"/>
                      <a:pt x="12380" y="15020"/>
                      <a:pt x="12433" y="14958"/>
                    </a:cubicBezTo>
                    <a:cubicBezTo>
                      <a:pt x="12487" y="14874"/>
                      <a:pt x="12549" y="14793"/>
                      <a:pt x="12615" y="14723"/>
                    </a:cubicBezTo>
                    <a:cubicBezTo>
                      <a:pt x="12707" y="14600"/>
                      <a:pt x="12807" y="14481"/>
                      <a:pt x="12915" y="14376"/>
                    </a:cubicBezTo>
                    <a:cubicBezTo>
                      <a:pt x="12992" y="14284"/>
                      <a:pt x="13081" y="14195"/>
                      <a:pt x="13166" y="14114"/>
                    </a:cubicBezTo>
                    <a:cubicBezTo>
                      <a:pt x="13247" y="14029"/>
                      <a:pt x="13332" y="13949"/>
                      <a:pt x="13421" y="13876"/>
                    </a:cubicBezTo>
                    <a:cubicBezTo>
                      <a:pt x="13682" y="13648"/>
                      <a:pt x="13948" y="13455"/>
                      <a:pt x="14218" y="13293"/>
                    </a:cubicBezTo>
                    <a:cubicBezTo>
                      <a:pt x="14314" y="13235"/>
                      <a:pt x="14415" y="13182"/>
                      <a:pt x="14538" y="13131"/>
                    </a:cubicBezTo>
                    <a:cubicBezTo>
                      <a:pt x="14584" y="13112"/>
                      <a:pt x="14631" y="13093"/>
                      <a:pt x="14677" y="13073"/>
                    </a:cubicBezTo>
                    <a:lnTo>
                      <a:pt x="14704" y="13058"/>
                    </a:lnTo>
                    <a:lnTo>
                      <a:pt x="14731" y="13050"/>
                    </a:lnTo>
                    <a:cubicBezTo>
                      <a:pt x="14908" y="12958"/>
                      <a:pt x="15074" y="12876"/>
                      <a:pt x="15232" y="12807"/>
                    </a:cubicBezTo>
                    <a:lnTo>
                      <a:pt x="15236" y="12800"/>
                    </a:lnTo>
                    <a:cubicBezTo>
                      <a:pt x="15483" y="12696"/>
                      <a:pt x="15710" y="12611"/>
                      <a:pt x="15919" y="12541"/>
                    </a:cubicBezTo>
                    <a:cubicBezTo>
                      <a:pt x="16720" y="12275"/>
                      <a:pt x="17368" y="12225"/>
                      <a:pt x="18077" y="12171"/>
                    </a:cubicBezTo>
                    <a:lnTo>
                      <a:pt x="18081" y="12175"/>
                    </a:lnTo>
                    <a:cubicBezTo>
                      <a:pt x="18246" y="12159"/>
                      <a:pt x="18408" y="12148"/>
                      <a:pt x="18570" y="12133"/>
                    </a:cubicBezTo>
                    <a:cubicBezTo>
                      <a:pt x="18659" y="12125"/>
                      <a:pt x="18752" y="12113"/>
                      <a:pt x="18837" y="12109"/>
                    </a:cubicBezTo>
                    <a:cubicBezTo>
                      <a:pt x="19006" y="12083"/>
                      <a:pt x="19187" y="12063"/>
                      <a:pt x="19369" y="12036"/>
                    </a:cubicBezTo>
                    <a:cubicBezTo>
                      <a:pt x="20205" y="11910"/>
                      <a:pt x="21161" y="11655"/>
                      <a:pt x="22367" y="11054"/>
                    </a:cubicBezTo>
                    <a:cubicBezTo>
                      <a:pt x="22499" y="10984"/>
                      <a:pt x="22638" y="10915"/>
                      <a:pt x="22784" y="10837"/>
                    </a:cubicBezTo>
                    <a:cubicBezTo>
                      <a:pt x="22919" y="10760"/>
                      <a:pt x="23066" y="10684"/>
                      <a:pt x="23216" y="10598"/>
                    </a:cubicBezTo>
                    <a:cubicBezTo>
                      <a:pt x="23536" y="10417"/>
                      <a:pt x="23871" y="10209"/>
                      <a:pt x="24218" y="9958"/>
                    </a:cubicBezTo>
                    <a:cubicBezTo>
                      <a:pt x="24249" y="9947"/>
                      <a:pt x="24272" y="9920"/>
                      <a:pt x="24280" y="9920"/>
                    </a:cubicBezTo>
                    <a:cubicBezTo>
                      <a:pt x="24565" y="9720"/>
                      <a:pt x="24839" y="9508"/>
                      <a:pt x="25109" y="9284"/>
                    </a:cubicBezTo>
                    <a:cubicBezTo>
                      <a:pt x="25159" y="9253"/>
                      <a:pt x="25205" y="9211"/>
                      <a:pt x="25251" y="9172"/>
                    </a:cubicBezTo>
                    <a:lnTo>
                      <a:pt x="25298" y="9134"/>
                    </a:lnTo>
                    <a:cubicBezTo>
                      <a:pt x="25417" y="9029"/>
                      <a:pt x="25525" y="8937"/>
                      <a:pt x="25637" y="8841"/>
                    </a:cubicBezTo>
                    <a:cubicBezTo>
                      <a:pt x="25737" y="8744"/>
                      <a:pt x="25849" y="8648"/>
                      <a:pt x="25949" y="8551"/>
                    </a:cubicBezTo>
                    <a:cubicBezTo>
                      <a:pt x="25976" y="8520"/>
                      <a:pt x="26011" y="8486"/>
                      <a:pt x="26034" y="8455"/>
                    </a:cubicBezTo>
                    <a:cubicBezTo>
                      <a:pt x="26073" y="8417"/>
                      <a:pt x="26115" y="8385"/>
                      <a:pt x="26157" y="8339"/>
                    </a:cubicBezTo>
                    <a:cubicBezTo>
                      <a:pt x="26346" y="8147"/>
                      <a:pt x="26531" y="7946"/>
                      <a:pt x="26712" y="7734"/>
                    </a:cubicBezTo>
                    <a:lnTo>
                      <a:pt x="26759" y="7684"/>
                    </a:lnTo>
                    <a:cubicBezTo>
                      <a:pt x="26809" y="7618"/>
                      <a:pt x="26863" y="7556"/>
                      <a:pt x="26920" y="7499"/>
                    </a:cubicBezTo>
                    <a:cubicBezTo>
                      <a:pt x="27006" y="7387"/>
                      <a:pt x="27094" y="7275"/>
                      <a:pt x="27175" y="7159"/>
                    </a:cubicBezTo>
                    <a:cubicBezTo>
                      <a:pt x="27194" y="7140"/>
                      <a:pt x="27210" y="7125"/>
                      <a:pt x="27225" y="7102"/>
                    </a:cubicBezTo>
                    <a:lnTo>
                      <a:pt x="149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4025575" y="2286950"/>
                <a:ext cx="210600" cy="27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4484909" y="3397174"/>
                <a:ext cx="7548" cy="5697"/>
              </a:xfrm>
              <a:custGeom>
                <a:rect b="b" l="l" r="r" t="t"/>
                <a:pathLst>
                  <a:path extrusionOk="0" h="394" w="522">
                    <a:moveTo>
                      <a:pt x="516" y="1"/>
                    </a:moveTo>
                    <a:cubicBezTo>
                      <a:pt x="343" y="124"/>
                      <a:pt x="169" y="255"/>
                      <a:pt x="0" y="394"/>
                    </a:cubicBezTo>
                    <a:cubicBezTo>
                      <a:pt x="174" y="255"/>
                      <a:pt x="343" y="124"/>
                      <a:pt x="521"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4434830" y="2834456"/>
                <a:ext cx="284269" cy="96390"/>
              </a:xfrm>
              <a:custGeom>
                <a:rect b="b" l="l" r="r" t="t"/>
                <a:pathLst>
                  <a:path extrusionOk="0" h="6666" w="19659">
                    <a:moveTo>
                      <a:pt x="8120" y="0"/>
                    </a:moveTo>
                    <a:lnTo>
                      <a:pt x="6" y="4580"/>
                    </a:lnTo>
                    <a:cubicBezTo>
                      <a:pt x="1" y="4580"/>
                      <a:pt x="1" y="4584"/>
                      <a:pt x="1" y="4584"/>
                    </a:cubicBezTo>
                    <a:lnTo>
                      <a:pt x="8116" y="4"/>
                    </a:lnTo>
                    <a:lnTo>
                      <a:pt x="19651" y="6666"/>
                    </a:lnTo>
                    <a:lnTo>
                      <a:pt x="19658" y="6662"/>
                    </a:lnTo>
                    <a:lnTo>
                      <a:pt x="812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4426090" y="2836548"/>
                <a:ext cx="288549" cy="215411"/>
              </a:xfrm>
              <a:custGeom>
                <a:rect b="b" l="l" r="r" t="t"/>
                <a:pathLst>
                  <a:path extrusionOk="0" h="14897" w="19955">
                    <a:moveTo>
                      <a:pt x="310" y="4576"/>
                    </a:moveTo>
                    <a:cubicBezTo>
                      <a:pt x="308" y="4576"/>
                      <a:pt x="307" y="4577"/>
                      <a:pt x="306" y="4577"/>
                    </a:cubicBezTo>
                    <a:lnTo>
                      <a:pt x="306" y="4577"/>
                    </a:lnTo>
                    <a:lnTo>
                      <a:pt x="310" y="4576"/>
                    </a:lnTo>
                    <a:close/>
                    <a:moveTo>
                      <a:pt x="8420" y="0"/>
                    </a:moveTo>
                    <a:lnTo>
                      <a:pt x="305" y="4580"/>
                    </a:lnTo>
                    <a:cubicBezTo>
                      <a:pt x="305" y="4580"/>
                      <a:pt x="305" y="4578"/>
                      <a:pt x="306" y="4577"/>
                    </a:cubicBezTo>
                    <a:lnTo>
                      <a:pt x="306" y="4577"/>
                    </a:lnTo>
                    <a:lnTo>
                      <a:pt x="298" y="4580"/>
                    </a:lnTo>
                    <a:cubicBezTo>
                      <a:pt x="124" y="5721"/>
                      <a:pt x="1" y="7005"/>
                      <a:pt x="1" y="8458"/>
                    </a:cubicBezTo>
                    <a:cubicBezTo>
                      <a:pt x="1" y="8890"/>
                      <a:pt x="13" y="9325"/>
                      <a:pt x="43" y="9819"/>
                    </a:cubicBezTo>
                    <a:cubicBezTo>
                      <a:pt x="70" y="10197"/>
                      <a:pt x="109" y="10567"/>
                      <a:pt x="159" y="10914"/>
                    </a:cubicBezTo>
                    <a:lnTo>
                      <a:pt x="182" y="11064"/>
                    </a:lnTo>
                    <a:cubicBezTo>
                      <a:pt x="236" y="11377"/>
                      <a:pt x="294" y="11669"/>
                      <a:pt x="363" y="11962"/>
                    </a:cubicBezTo>
                    <a:cubicBezTo>
                      <a:pt x="374" y="11997"/>
                      <a:pt x="383" y="12032"/>
                      <a:pt x="390" y="12062"/>
                    </a:cubicBezTo>
                    <a:cubicBezTo>
                      <a:pt x="568" y="12695"/>
                      <a:pt x="795" y="13219"/>
                      <a:pt x="1077" y="13624"/>
                    </a:cubicBezTo>
                    <a:cubicBezTo>
                      <a:pt x="1091" y="13643"/>
                      <a:pt x="1114" y="13674"/>
                      <a:pt x="1130" y="13693"/>
                    </a:cubicBezTo>
                    <a:cubicBezTo>
                      <a:pt x="1258" y="13859"/>
                      <a:pt x="1388" y="14021"/>
                      <a:pt x="1535" y="14152"/>
                    </a:cubicBezTo>
                    <a:cubicBezTo>
                      <a:pt x="1570" y="14179"/>
                      <a:pt x="1605" y="14210"/>
                      <a:pt x="1635" y="14236"/>
                    </a:cubicBezTo>
                    <a:lnTo>
                      <a:pt x="1662" y="14260"/>
                    </a:lnTo>
                    <a:cubicBezTo>
                      <a:pt x="1797" y="14368"/>
                      <a:pt x="1940" y="14460"/>
                      <a:pt x="2079" y="14541"/>
                    </a:cubicBezTo>
                    <a:lnTo>
                      <a:pt x="2098" y="14553"/>
                    </a:lnTo>
                    <a:cubicBezTo>
                      <a:pt x="2141" y="14576"/>
                      <a:pt x="2183" y="14599"/>
                      <a:pt x="2237" y="14622"/>
                    </a:cubicBezTo>
                    <a:cubicBezTo>
                      <a:pt x="2383" y="14688"/>
                      <a:pt x="2549" y="14745"/>
                      <a:pt x="2734" y="14795"/>
                    </a:cubicBezTo>
                    <a:cubicBezTo>
                      <a:pt x="2772" y="14811"/>
                      <a:pt x="2815" y="14815"/>
                      <a:pt x="2846" y="14827"/>
                    </a:cubicBezTo>
                    <a:cubicBezTo>
                      <a:pt x="3062" y="14865"/>
                      <a:pt x="3285" y="14892"/>
                      <a:pt x="3505" y="14892"/>
                    </a:cubicBezTo>
                    <a:lnTo>
                      <a:pt x="3516" y="14892"/>
                    </a:lnTo>
                    <a:cubicBezTo>
                      <a:pt x="3532" y="14896"/>
                      <a:pt x="3552" y="14896"/>
                      <a:pt x="3566" y="14896"/>
                    </a:cubicBezTo>
                    <a:cubicBezTo>
                      <a:pt x="3589" y="14896"/>
                      <a:pt x="3613" y="14896"/>
                      <a:pt x="3640" y="14892"/>
                    </a:cubicBezTo>
                    <a:cubicBezTo>
                      <a:pt x="3829" y="14888"/>
                      <a:pt x="4034" y="14873"/>
                      <a:pt x="4226" y="14846"/>
                    </a:cubicBezTo>
                    <a:cubicBezTo>
                      <a:pt x="4295" y="14838"/>
                      <a:pt x="4369" y="14827"/>
                      <a:pt x="4442" y="14811"/>
                    </a:cubicBezTo>
                    <a:lnTo>
                      <a:pt x="4492" y="14804"/>
                    </a:lnTo>
                    <a:cubicBezTo>
                      <a:pt x="4650" y="14772"/>
                      <a:pt x="4808" y="14742"/>
                      <a:pt x="4974" y="14699"/>
                    </a:cubicBezTo>
                    <a:cubicBezTo>
                      <a:pt x="5078" y="14676"/>
                      <a:pt x="5182" y="14642"/>
                      <a:pt x="5294" y="14615"/>
                    </a:cubicBezTo>
                    <a:cubicBezTo>
                      <a:pt x="5448" y="14572"/>
                      <a:pt x="5602" y="14510"/>
                      <a:pt x="5760" y="14464"/>
                    </a:cubicBezTo>
                    <a:lnTo>
                      <a:pt x="5838" y="14434"/>
                    </a:lnTo>
                    <a:cubicBezTo>
                      <a:pt x="5930" y="14402"/>
                      <a:pt x="6023" y="14372"/>
                      <a:pt x="6119" y="14333"/>
                    </a:cubicBezTo>
                    <a:cubicBezTo>
                      <a:pt x="6273" y="14275"/>
                      <a:pt x="6439" y="14210"/>
                      <a:pt x="6616" y="14137"/>
                    </a:cubicBezTo>
                    <a:lnTo>
                      <a:pt x="6720" y="14094"/>
                    </a:lnTo>
                    <a:cubicBezTo>
                      <a:pt x="6797" y="14063"/>
                      <a:pt x="6867" y="14037"/>
                      <a:pt x="6932" y="14001"/>
                    </a:cubicBezTo>
                    <a:lnTo>
                      <a:pt x="6967" y="13994"/>
                    </a:lnTo>
                    <a:lnTo>
                      <a:pt x="6998" y="13975"/>
                    </a:lnTo>
                    <a:lnTo>
                      <a:pt x="9986" y="12413"/>
                    </a:lnTo>
                    <a:lnTo>
                      <a:pt x="10009" y="12409"/>
                    </a:lnTo>
                    <a:lnTo>
                      <a:pt x="10028" y="12390"/>
                    </a:lnTo>
                    <a:lnTo>
                      <a:pt x="19951" y="6662"/>
                    </a:lnTo>
                    <a:lnTo>
                      <a:pt x="19955" y="6662"/>
                    </a:lnTo>
                    <a:lnTo>
                      <a:pt x="84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4069517" y="2624657"/>
                <a:ext cx="192058" cy="486955"/>
              </a:xfrm>
              <a:custGeom>
                <a:rect b="b" l="l" r="r" t="t"/>
                <a:pathLst>
                  <a:path extrusionOk="0" h="33676" w="13282">
                    <a:moveTo>
                      <a:pt x="12862" y="8"/>
                    </a:moveTo>
                    <a:cubicBezTo>
                      <a:pt x="12859" y="9"/>
                      <a:pt x="12857" y="9"/>
                      <a:pt x="12854" y="9"/>
                    </a:cubicBezTo>
                    <a:cubicBezTo>
                      <a:pt x="12857" y="9"/>
                      <a:pt x="12859" y="9"/>
                      <a:pt x="12862" y="8"/>
                    </a:cubicBezTo>
                    <a:close/>
                    <a:moveTo>
                      <a:pt x="12989" y="1"/>
                    </a:moveTo>
                    <a:cubicBezTo>
                      <a:pt x="12945" y="1"/>
                      <a:pt x="12905" y="5"/>
                      <a:pt x="12862" y="8"/>
                    </a:cubicBezTo>
                    <a:lnTo>
                      <a:pt x="12862" y="8"/>
                    </a:lnTo>
                    <a:cubicBezTo>
                      <a:pt x="12902" y="5"/>
                      <a:pt x="12942" y="5"/>
                      <a:pt x="12981" y="5"/>
                    </a:cubicBezTo>
                    <a:cubicBezTo>
                      <a:pt x="13081" y="5"/>
                      <a:pt x="13181" y="13"/>
                      <a:pt x="13281" y="32"/>
                    </a:cubicBezTo>
                    <a:cubicBezTo>
                      <a:pt x="13185" y="13"/>
                      <a:pt x="13089" y="1"/>
                      <a:pt x="12989" y="1"/>
                    </a:cubicBezTo>
                    <a:close/>
                    <a:moveTo>
                      <a:pt x="9870" y="15522"/>
                    </a:moveTo>
                    <a:lnTo>
                      <a:pt x="9870" y="15522"/>
                    </a:lnTo>
                    <a:cubicBezTo>
                      <a:pt x="9893" y="15688"/>
                      <a:pt x="9909" y="15861"/>
                      <a:pt x="9927" y="16042"/>
                    </a:cubicBezTo>
                    <a:lnTo>
                      <a:pt x="9924" y="16046"/>
                    </a:lnTo>
                    <a:lnTo>
                      <a:pt x="9936" y="16081"/>
                    </a:lnTo>
                    <a:lnTo>
                      <a:pt x="9936" y="16077"/>
                    </a:lnTo>
                    <a:lnTo>
                      <a:pt x="9932" y="16042"/>
                    </a:lnTo>
                    <a:cubicBezTo>
                      <a:pt x="9913" y="15861"/>
                      <a:pt x="9893" y="15688"/>
                      <a:pt x="9870" y="15522"/>
                    </a:cubicBezTo>
                    <a:close/>
                    <a:moveTo>
                      <a:pt x="9997" y="16960"/>
                    </a:moveTo>
                    <a:cubicBezTo>
                      <a:pt x="9993" y="16998"/>
                      <a:pt x="9997" y="17030"/>
                      <a:pt x="9997" y="17068"/>
                    </a:cubicBezTo>
                    <a:cubicBezTo>
                      <a:pt x="10005" y="17203"/>
                      <a:pt x="10009" y="17353"/>
                      <a:pt x="10012" y="17496"/>
                    </a:cubicBezTo>
                    <a:cubicBezTo>
                      <a:pt x="10009" y="17353"/>
                      <a:pt x="10009" y="17206"/>
                      <a:pt x="10005" y="17071"/>
                    </a:cubicBezTo>
                    <a:cubicBezTo>
                      <a:pt x="10001" y="17033"/>
                      <a:pt x="9997" y="16998"/>
                      <a:pt x="9997" y="16960"/>
                    </a:cubicBezTo>
                    <a:close/>
                    <a:moveTo>
                      <a:pt x="9966" y="19813"/>
                    </a:moveTo>
                    <a:lnTo>
                      <a:pt x="9947" y="19936"/>
                    </a:lnTo>
                    <a:cubicBezTo>
                      <a:pt x="9932" y="20202"/>
                      <a:pt x="9909" y="20476"/>
                      <a:pt x="9870" y="20761"/>
                    </a:cubicBezTo>
                    <a:cubicBezTo>
                      <a:pt x="9870" y="20823"/>
                      <a:pt x="9858" y="20880"/>
                      <a:pt x="9854" y="20929"/>
                    </a:cubicBezTo>
                    <a:lnTo>
                      <a:pt x="9854" y="20929"/>
                    </a:lnTo>
                    <a:cubicBezTo>
                      <a:pt x="9858" y="20880"/>
                      <a:pt x="9870" y="20823"/>
                      <a:pt x="9877" y="20765"/>
                    </a:cubicBezTo>
                    <a:cubicBezTo>
                      <a:pt x="9909" y="20483"/>
                      <a:pt x="9932" y="20202"/>
                      <a:pt x="9955" y="19939"/>
                    </a:cubicBezTo>
                    <a:lnTo>
                      <a:pt x="9966" y="19813"/>
                    </a:lnTo>
                    <a:close/>
                    <a:moveTo>
                      <a:pt x="9847" y="20996"/>
                    </a:moveTo>
                    <a:lnTo>
                      <a:pt x="9847" y="20996"/>
                    </a:lnTo>
                    <a:cubicBezTo>
                      <a:pt x="9835" y="21050"/>
                      <a:pt x="9827" y="21108"/>
                      <a:pt x="9816" y="21154"/>
                    </a:cubicBezTo>
                    <a:lnTo>
                      <a:pt x="9801" y="21277"/>
                    </a:lnTo>
                    <a:lnTo>
                      <a:pt x="9820" y="21158"/>
                    </a:lnTo>
                    <a:cubicBezTo>
                      <a:pt x="9831" y="21101"/>
                      <a:pt x="9835" y="21050"/>
                      <a:pt x="9847" y="20996"/>
                    </a:cubicBezTo>
                    <a:close/>
                    <a:moveTo>
                      <a:pt x="9565" y="22523"/>
                    </a:moveTo>
                    <a:lnTo>
                      <a:pt x="9565" y="22523"/>
                    </a:lnTo>
                    <a:cubicBezTo>
                      <a:pt x="9523" y="22715"/>
                      <a:pt x="9469" y="22916"/>
                      <a:pt x="9423" y="23105"/>
                    </a:cubicBezTo>
                    <a:cubicBezTo>
                      <a:pt x="9480" y="22912"/>
                      <a:pt x="9523" y="22715"/>
                      <a:pt x="9565" y="22523"/>
                    </a:cubicBezTo>
                    <a:close/>
                    <a:moveTo>
                      <a:pt x="8767" y="25017"/>
                    </a:moveTo>
                    <a:cubicBezTo>
                      <a:pt x="8748" y="25060"/>
                      <a:pt x="8729" y="25098"/>
                      <a:pt x="8710" y="25140"/>
                    </a:cubicBezTo>
                    <a:cubicBezTo>
                      <a:pt x="8729" y="25102"/>
                      <a:pt x="8748" y="25060"/>
                      <a:pt x="8767" y="25017"/>
                    </a:cubicBezTo>
                    <a:close/>
                    <a:moveTo>
                      <a:pt x="8548" y="25499"/>
                    </a:moveTo>
                    <a:cubicBezTo>
                      <a:pt x="8535" y="25527"/>
                      <a:pt x="8523" y="25555"/>
                      <a:pt x="8510" y="25583"/>
                    </a:cubicBezTo>
                    <a:lnTo>
                      <a:pt x="8510" y="25583"/>
                    </a:lnTo>
                    <a:cubicBezTo>
                      <a:pt x="8523" y="25555"/>
                      <a:pt x="8536" y="25527"/>
                      <a:pt x="8548" y="25499"/>
                    </a:cubicBezTo>
                    <a:close/>
                    <a:moveTo>
                      <a:pt x="8510" y="25583"/>
                    </a:moveTo>
                    <a:cubicBezTo>
                      <a:pt x="8476" y="25657"/>
                      <a:pt x="8439" y="25732"/>
                      <a:pt x="8405" y="25807"/>
                    </a:cubicBezTo>
                    <a:cubicBezTo>
                      <a:pt x="8442" y="25734"/>
                      <a:pt x="8476" y="25659"/>
                      <a:pt x="8510" y="25583"/>
                    </a:cubicBezTo>
                    <a:close/>
                    <a:moveTo>
                      <a:pt x="8245" y="26111"/>
                    </a:moveTo>
                    <a:lnTo>
                      <a:pt x="8245" y="26111"/>
                    </a:lnTo>
                    <a:cubicBezTo>
                      <a:pt x="8180" y="26233"/>
                      <a:pt x="8111" y="26348"/>
                      <a:pt x="8043" y="26471"/>
                    </a:cubicBezTo>
                    <a:lnTo>
                      <a:pt x="8019" y="26524"/>
                    </a:lnTo>
                    <a:lnTo>
                      <a:pt x="8050" y="26474"/>
                    </a:lnTo>
                    <a:cubicBezTo>
                      <a:pt x="8111" y="26348"/>
                      <a:pt x="8180" y="26233"/>
                      <a:pt x="8245" y="26111"/>
                    </a:cubicBezTo>
                    <a:close/>
                    <a:moveTo>
                      <a:pt x="6740" y="28378"/>
                    </a:moveTo>
                    <a:lnTo>
                      <a:pt x="6701" y="28417"/>
                    </a:lnTo>
                    <a:cubicBezTo>
                      <a:pt x="6667" y="28465"/>
                      <a:pt x="6634" y="28513"/>
                      <a:pt x="6591" y="28562"/>
                    </a:cubicBezTo>
                    <a:lnTo>
                      <a:pt x="6591" y="28562"/>
                    </a:lnTo>
                    <a:cubicBezTo>
                      <a:pt x="6631" y="28517"/>
                      <a:pt x="6672" y="28469"/>
                      <a:pt x="6708" y="28421"/>
                    </a:cubicBezTo>
                    <a:lnTo>
                      <a:pt x="6740" y="28378"/>
                    </a:lnTo>
                    <a:close/>
                    <a:moveTo>
                      <a:pt x="6591" y="28562"/>
                    </a:moveTo>
                    <a:cubicBezTo>
                      <a:pt x="6589" y="28563"/>
                      <a:pt x="6587" y="28565"/>
                      <a:pt x="6585" y="28567"/>
                    </a:cubicBezTo>
                    <a:cubicBezTo>
                      <a:pt x="6587" y="28565"/>
                      <a:pt x="6589" y="28563"/>
                      <a:pt x="6591" y="28562"/>
                    </a:cubicBezTo>
                    <a:close/>
                    <a:moveTo>
                      <a:pt x="3879" y="31127"/>
                    </a:moveTo>
                    <a:lnTo>
                      <a:pt x="3879" y="31127"/>
                    </a:lnTo>
                    <a:cubicBezTo>
                      <a:pt x="3787" y="31197"/>
                      <a:pt x="3690" y="31266"/>
                      <a:pt x="3598" y="31335"/>
                    </a:cubicBezTo>
                    <a:lnTo>
                      <a:pt x="3513" y="31401"/>
                    </a:lnTo>
                    <a:lnTo>
                      <a:pt x="3513" y="31401"/>
                    </a:lnTo>
                    <a:lnTo>
                      <a:pt x="3605" y="31339"/>
                    </a:lnTo>
                    <a:cubicBezTo>
                      <a:pt x="3698" y="31270"/>
                      <a:pt x="3787" y="31197"/>
                      <a:pt x="3879" y="31127"/>
                    </a:cubicBezTo>
                    <a:close/>
                    <a:moveTo>
                      <a:pt x="3216" y="31625"/>
                    </a:moveTo>
                    <a:lnTo>
                      <a:pt x="3216" y="31625"/>
                    </a:lnTo>
                    <a:cubicBezTo>
                      <a:pt x="3201" y="31632"/>
                      <a:pt x="3185" y="31640"/>
                      <a:pt x="3173" y="31656"/>
                    </a:cubicBezTo>
                    <a:cubicBezTo>
                      <a:pt x="3189" y="31644"/>
                      <a:pt x="3205" y="31632"/>
                      <a:pt x="3216" y="31625"/>
                    </a:cubicBezTo>
                    <a:close/>
                    <a:moveTo>
                      <a:pt x="120" y="33602"/>
                    </a:moveTo>
                    <a:lnTo>
                      <a:pt x="86" y="33622"/>
                    </a:lnTo>
                    <a:lnTo>
                      <a:pt x="1" y="33675"/>
                    </a:lnTo>
                    <a:lnTo>
                      <a:pt x="1" y="33675"/>
                    </a:lnTo>
                    <a:lnTo>
                      <a:pt x="89" y="33625"/>
                    </a:lnTo>
                    <a:lnTo>
                      <a:pt x="120" y="33602"/>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4306207" y="2641475"/>
                <a:ext cx="210451" cy="325712"/>
              </a:xfrm>
              <a:custGeom>
                <a:rect b="b" l="l" r="r" t="t"/>
                <a:pathLst>
                  <a:path extrusionOk="0" h="22525" w="14554">
                    <a:moveTo>
                      <a:pt x="9966" y="1"/>
                    </a:moveTo>
                    <a:cubicBezTo>
                      <a:pt x="9027" y="1"/>
                      <a:pt x="8005" y="306"/>
                      <a:pt x="6952" y="917"/>
                    </a:cubicBezTo>
                    <a:cubicBezTo>
                      <a:pt x="3848" y="2705"/>
                      <a:pt x="1176" y="6746"/>
                      <a:pt x="0" y="10991"/>
                    </a:cubicBezTo>
                    <a:cubicBezTo>
                      <a:pt x="251" y="10100"/>
                      <a:pt x="564" y="9225"/>
                      <a:pt x="934" y="8372"/>
                    </a:cubicBezTo>
                    <a:lnTo>
                      <a:pt x="934" y="8372"/>
                    </a:lnTo>
                    <a:cubicBezTo>
                      <a:pt x="644" y="9649"/>
                      <a:pt x="432" y="10909"/>
                      <a:pt x="432" y="12552"/>
                    </a:cubicBezTo>
                    <a:cubicBezTo>
                      <a:pt x="432" y="14267"/>
                      <a:pt x="587" y="15057"/>
                      <a:pt x="1064" y="15339"/>
                    </a:cubicBezTo>
                    <a:lnTo>
                      <a:pt x="1061" y="15347"/>
                    </a:lnTo>
                    <a:lnTo>
                      <a:pt x="13302" y="22521"/>
                    </a:lnTo>
                    <a:lnTo>
                      <a:pt x="13302" y="22521"/>
                    </a:lnTo>
                    <a:cubicBezTo>
                      <a:pt x="12822" y="22236"/>
                      <a:pt x="12680" y="21445"/>
                      <a:pt x="12676" y="19730"/>
                    </a:cubicBezTo>
                    <a:cubicBezTo>
                      <a:pt x="12684" y="17555"/>
                      <a:pt x="13042" y="16048"/>
                      <a:pt x="13466" y="14310"/>
                    </a:cubicBezTo>
                    <a:cubicBezTo>
                      <a:pt x="13617" y="13678"/>
                      <a:pt x="13759" y="13068"/>
                      <a:pt x="13891" y="12471"/>
                    </a:cubicBezTo>
                    <a:cubicBezTo>
                      <a:pt x="13937" y="12244"/>
                      <a:pt x="13987" y="12009"/>
                      <a:pt x="14030" y="11773"/>
                    </a:cubicBezTo>
                    <a:cubicBezTo>
                      <a:pt x="14072" y="11541"/>
                      <a:pt x="14114" y="11303"/>
                      <a:pt x="14160" y="11068"/>
                    </a:cubicBezTo>
                    <a:cubicBezTo>
                      <a:pt x="14226" y="10674"/>
                      <a:pt x="14280" y="10274"/>
                      <a:pt x="14330" y="9861"/>
                    </a:cubicBezTo>
                    <a:lnTo>
                      <a:pt x="14341" y="9776"/>
                    </a:lnTo>
                    <a:cubicBezTo>
                      <a:pt x="14357" y="9683"/>
                      <a:pt x="14368" y="9584"/>
                      <a:pt x="14377" y="9487"/>
                    </a:cubicBezTo>
                    <a:cubicBezTo>
                      <a:pt x="14438" y="8881"/>
                      <a:pt x="14484" y="8308"/>
                      <a:pt x="14507" y="7725"/>
                    </a:cubicBezTo>
                    <a:cubicBezTo>
                      <a:pt x="14512" y="7667"/>
                      <a:pt x="14512" y="7598"/>
                      <a:pt x="14515" y="7536"/>
                    </a:cubicBezTo>
                    <a:lnTo>
                      <a:pt x="14519" y="7493"/>
                    </a:lnTo>
                    <a:lnTo>
                      <a:pt x="14519" y="7409"/>
                    </a:lnTo>
                    <a:cubicBezTo>
                      <a:pt x="14535" y="7178"/>
                      <a:pt x="14550" y="6927"/>
                      <a:pt x="14550" y="6661"/>
                    </a:cubicBezTo>
                    <a:cubicBezTo>
                      <a:pt x="14553" y="3954"/>
                      <a:pt x="13763" y="1869"/>
                      <a:pt x="12322" y="782"/>
                    </a:cubicBezTo>
                    <a:cubicBezTo>
                      <a:pt x="11633" y="261"/>
                      <a:pt x="10834" y="1"/>
                      <a:pt x="9966" y="1"/>
                    </a:cubicBezTo>
                    <a:close/>
                    <a:moveTo>
                      <a:pt x="13302" y="22521"/>
                    </a:moveTo>
                    <a:cubicBezTo>
                      <a:pt x="13304" y="22522"/>
                      <a:pt x="13307" y="22523"/>
                      <a:pt x="13309" y="22525"/>
                    </a:cubicBezTo>
                    <a:lnTo>
                      <a:pt x="13302" y="2252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3926575" y="2637236"/>
                <a:ext cx="521474" cy="652403"/>
              </a:xfrm>
              <a:custGeom>
                <a:rect b="b" l="l" r="r" t="t"/>
                <a:pathLst>
                  <a:path extrusionOk="0" h="46147" w="35553">
                    <a:moveTo>
                      <a:pt x="35530" y="6961"/>
                    </a:moveTo>
                    <a:lnTo>
                      <a:pt x="35552" y="6974"/>
                    </a:lnTo>
                    <a:cubicBezTo>
                      <a:pt x="35545" y="6970"/>
                      <a:pt x="35538" y="6965"/>
                      <a:pt x="35530" y="6961"/>
                    </a:cubicBezTo>
                    <a:close/>
                    <a:moveTo>
                      <a:pt x="22954" y="0"/>
                    </a:moveTo>
                    <a:cubicBezTo>
                      <a:pt x="22912" y="0"/>
                      <a:pt x="22869" y="0"/>
                      <a:pt x="22827" y="4"/>
                    </a:cubicBezTo>
                    <a:cubicBezTo>
                      <a:pt x="22688" y="8"/>
                      <a:pt x="22542" y="31"/>
                      <a:pt x="22387" y="73"/>
                    </a:cubicBezTo>
                    <a:cubicBezTo>
                      <a:pt x="22187" y="127"/>
                      <a:pt x="21975" y="212"/>
                      <a:pt x="21751" y="339"/>
                    </a:cubicBezTo>
                    <a:cubicBezTo>
                      <a:pt x="19750" y="1492"/>
                      <a:pt x="18131" y="4595"/>
                      <a:pt x="18131" y="7255"/>
                    </a:cubicBezTo>
                    <a:lnTo>
                      <a:pt x="18131" y="7317"/>
                    </a:lnTo>
                    <a:cubicBezTo>
                      <a:pt x="18131" y="7410"/>
                      <a:pt x="18139" y="7513"/>
                      <a:pt x="18151" y="7621"/>
                    </a:cubicBezTo>
                    <a:cubicBezTo>
                      <a:pt x="18151" y="7675"/>
                      <a:pt x="18154" y="7733"/>
                      <a:pt x="18162" y="7791"/>
                    </a:cubicBezTo>
                    <a:lnTo>
                      <a:pt x="18158" y="7822"/>
                    </a:lnTo>
                    <a:lnTo>
                      <a:pt x="18162" y="7853"/>
                    </a:lnTo>
                    <a:cubicBezTo>
                      <a:pt x="18174" y="8092"/>
                      <a:pt x="18185" y="8312"/>
                      <a:pt x="18197" y="8531"/>
                    </a:cubicBezTo>
                    <a:cubicBezTo>
                      <a:pt x="18216" y="8739"/>
                      <a:pt x="18240" y="8940"/>
                      <a:pt x="18263" y="9129"/>
                    </a:cubicBezTo>
                    <a:cubicBezTo>
                      <a:pt x="18405" y="10270"/>
                      <a:pt x="18667" y="11057"/>
                      <a:pt x="18960" y="11927"/>
                    </a:cubicBezTo>
                    <a:cubicBezTo>
                      <a:pt x="19095" y="12321"/>
                      <a:pt x="19238" y="12745"/>
                      <a:pt x="19368" y="13212"/>
                    </a:cubicBezTo>
                    <a:cubicBezTo>
                      <a:pt x="19553" y="13867"/>
                      <a:pt x="19724" y="14614"/>
                      <a:pt x="19843" y="15516"/>
                    </a:cubicBezTo>
                    <a:cubicBezTo>
                      <a:pt x="19866" y="15683"/>
                      <a:pt x="19886" y="15856"/>
                      <a:pt x="19905" y="16037"/>
                    </a:cubicBezTo>
                    <a:lnTo>
                      <a:pt x="19909" y="16072"/>
                    </a:lnTo>
                    <a:lnTo>
                      <a:pt x="19909" y="16076"/>
                    </a:lnTo>
                    <a:cubicBezTo>
                      <a:pt x="19923" y="16272"/>
                      <a:pt x="19935" y="16481"/>
                      <a:pt x="19955" y="16692"/>
                    </a:cubicBezTo>
                    <a:lnTo>
                      <a:pt x="19959" y="16762"/>
                    </a:lnTo>
                    <a:lnTo>
                      <a:pt x="19962" y="16851"/>
                    </a:lnTo>
                    <a:cubicBezTo>
                      <a:pt x="19966" y="16886"/>
                      <a:pt x="19966" y="16924"/>
                      <a:pt x="19970" y="16955"/>
                    </a:cubicBezTo>
                    <a:cubicBezTo>
                      <a:pt x="19970" y="16993"/>
                      <a:pt x="19974" y="17028"/>
                      <a:pt x="19978" y="17066"/>
                    </a:cubicBezTo>
                    <a:cubicBezTo>
                      <a:pt x="19982" y="17201"/>
                      <a:pt x="19982" y="17348"/>
                      <a:pt x="19985" y="17491"/>
                    </a:cubicBezTo>
                    <a:lnTo>
                      <a:pt x="19989" y="17660"/>
                    </a:lnTo>
                    <a:lnTo>
                      <a:pt x="19993" y="17803"/>
                    </a:lnTo>
                    <a:cubicBezTo>
                      <a:pt x="19997" y="17927"/>
                      <a:pt x="19997" y="18034"/>
                      <a:pt x="20001" y="18162"/>
                    </a:cubicBezTo>
                    <a:lnTo>
                      <a:pt x="20001" y="18200"/>
                    </a:lnTo>
                    <a:lnTo>
                      <a:pt x="20001" y="18215"/>
                    </a:lnTo>
                    <a:cubicBezTo>
                      <a:pt x="19993" y="18644"/>
                      <a:pt x="19978" y="19067"/>
                      <a:pt x="19962" y="19484"/>
                    </a:cubicBezTo>
                    <a:lnTo>
                      <a:pt x="19959" y="19488"/>
                    </a:lnTo>
                    <a:cubicBezTo>
                      <a:pt x="19955" y="19603"/>
                      <a:pt x="19947" y="19699"/>
                      <a:pt x="19939" y="19808"/>
                    </a:cubicBezTo>
                    <a:lnTo>
                      <a:pt x="19928" y="19934"/>
                    </a:lnTo>
                    <a:cubicBezTo>
                      <a:pt x="19905" y="20197"/>
                      <a:pt x="19882" y="20478"/>
                      <a:pt x="19850" y="20760"/>
                    </a:cubicBezTo>
                    <a:cubicBezTo>
                      <a:pt x="19843" y="20818"/>
                      <a:pt x="19831" y="20875"/>
                      <a:pt x="19827" y="20925"/>
                    </a:cubicBezTo>
                    <a:lnTo>
                      <a:pt x="19827" y="20934"/>
                    </a:lnTo>
                    <a:cubicBezTo>
                      <a:pt x="19827" y="20952"/>
                      <a:pt x="19824" y="20972"/>
                      <a:pt x="19820" y="20991"/>
                    </a:cubicBezTo>
                    <a:cubicBezTo>
                      <a:pt x="19808" y="21045"/>
                      <a:pt x="19804" y="21096"/>
                      <a:pt x="19793" y="21153"/>
                    </a:cubicBezTo>
                    <a:lnTo>
                      <a:pt x="19774" y="21272"/>
                    </a:lnTo>
                    <a:cubicBezTo>
                      <a:pt x="19743" y="21507"/>
                      <a:pt x="19697" y="21762"/>
                      <a:pt x="19654" y="21982"/>
                    </a:cubicBezTo>
                    <a:lnTo>
                      <a:pt x="19651" y="21989"/>
                    </a:lnTo>
                    <a:cubicBezTo>
                      <a:pt x="19619" y="22148"/>
                      <a:pt x="19589" y="22298"/>
                      <a:pt x="19558" y="22460"/>
                    </a:cubicBezTo>
                    <a:lnTo>
                      <a:pt x="19539" y="22518"/>
                    </a:lnTo>
                    <a:cubicBezTo>
                      <a:pt x="19496" y="22710"/>
                      <a:pt x="19453" y="22907"/>
                      <a:pt x="19396" y="23100"/>
                    </a:cubicBezTo>
                    <a:cubicBezTo>
                      <a:pt x="19388" y="23126"/>
                      <a:pt x="19384" y="23146"/>
                      <a:pt x="19377" y="23173"/>
                    </a:cubicBezTo>
                    <a:cubicBezTo>
                      <a:pt x="19327" y="23354"/>
                      <a:pt x="19272" y="23528"/>
                      <a:pt x="19218" y="23701"/>
                    </a:cubicBezTo>
                    <a:lnTo>
                      <a:pt x="19215" y="23705"/>
                    </a:lnTo>
                    <a:cubicBezTo>
                      <a:pt x="19153" y="23925"/>
                      <a:pt x="19087" y="24117"/>
                      <a:pt x="19010" y="24329"/>
                    </a:cubicBezTo>
                    <a:cubicBezTo>
                      <a:pt x="18980" y="24411"/>
                      <a:pt x="18945" y="24499"/>
                      <a:pt x="18910" y="24580"/>
                    </a:cubicBezTo>
                    <a:cubicBezTo>
                      <a:pt x="18883" y="24672"/>
                      <a:pt x="18848" y="24754"/>
                      <a:pt x="18813" y="24843"/>
                    </a:cubicBezTo>
                    <a:cubicBezTo>
                      <a:pt x="18790" y="24900"/>
                      <a:pt x="18763" y="24958"/>
                      <a:pt x="18740" y="25012"/>
                    </a:cubicBezTo>
                    <a:cubicBezTo>
                      <a:pt x="18721" y="25055"/>
                      <a:pt x="18702" y="25093"/>
                      <a:pt x="18683" y="25135"/>
                    </a:cubicBezTo>
                    <a:cubicBezTo>
                      <a:pt x="18640" y="25236"/>
                      <a:pt x="18594" y="25332"/>
                      <a:pt x="18551" y="25428"/>
                    </a:cubicBezTo>
                    <a:lnTo>
                      <a:pt x="18544" y="25448"/>
                    </a:lnTo>
                    <a:cubicBezTo>
                      <a:pt x="18536" y="25463"/>
                      <a:pt x="18528" y="25478"/>
                      <a:pt x="18521" y="25494"/>
                    </a:cubicBezTo>
                    <a:cubicBezTo>
                      <a:pt x="18475" y="25598"/>
                      <a:pt x="18428" y="25702"/>
                      <a:pt x="18378" y="25802"/>
                    </a:cubicBezTo>
                    <a:cubicBezTo>
                      <a:pt x="18359" y="25841"/>
                      <a:pt x="18339" y="25884"/>
                      <a:pt x="18320" y="25922"/>
                    </a:cubicBezTo>
                    <a:cubicBezTo>
                      <a:pt x="18289" y="25980"/>
                      <a:pt x="18258" y="26049"/>
                      <a:pt x="18220" y="26103"/>
                    </a:cubicBezTo>
                    <a:cubicBezTo>
                      <a:pt x="18154" y="26226"/>
                      <a:pt x="18085" y="26342"/>
                      <a:pt x="18023" y="26469"/>
                    </a:cubicBezTo>
                    <a:lnTo>
                      <a:pt x="17992" y="26519"/>
                    </a:lnTo>
                    <a:cubicBezTo>
                      <a:pt x="17911" y="26658"/>
                      <a:pt x="17834" y="26793"/>
                      <a:pt x="17745" y="26932"/>
                    </a:cubicBezTo>
                    <a:cubicBezTo>
                      <a:pt x="17649" y="27086"/>
                      <a:pt x="17549" y="27244"/>
                      <a:pt x="17441" y="27398"/>
                    </a:cubicBezTo>
                    <a:lnTo>
                      <a:pt x="17418" y="27433"/>
                    </a:lnTo>
                    <a:lnTo>
                      <a:pt x="17364" y="27514"/>
                    </a:lnTo>
                    <a:cubicBezTo>
                      <a:pt x="17283" y="27630"/>
                      <a:pt x="17199" y="27745"/>
                      <a:pt x="17117" y="27861"/>
                    </a:cubicBezTo>
                    <a:cubicBezTo>
                      <a:pt x="17117" y="27861"/>
                      <a:pt x="17117" y="27865"/>
                      <a:pt x="17114" y="27865"/>
                    </a:cubicBezTo>
                    <a:cubicBezTo>
                      <a:pt x="17025" y="27996"/>
                      <a:pt x="16916" y="28131"/>
                      <a:pt x="16809" y="28250"/>
                    </a:cubicBezTo>
                    <a:lnTo>
                      <a:pt x="16755" y="28327"/>
                    </a:lnTo>
                    <a:lnTo>
                      <a:pt x="16713" y="28373"/>
                    </a:lnTo>
                    <a:lnTo>
                      <a:pt x="16681" y="28416"/>
                    </a:lnTo>
                    <a:cubicBezTo>
                      <a:pt x="16644" y="28466"/>
                      <a:pt x="16601" y="28516"/>
                      <a:pt x="16558" y="28562"/>
                    </a:cubicBezTo>
                    <a:cubicBezTo>
                      <a:pt x="16520" y="28617"/>
                      <a:pt x="16470" y="28674"/>
                      <a:pt x="16427" y="28724"/>
                    </a:cubicBezTo>
                    <a:cubicBezTo>
                      <a:pt x="16327" y="28840"/>
                      <a:pt x="16231" y="28944"/>
                      <a:pt x="16126" y="29056"/>
                    </a:cubicBezTo>
                    <a:lnTo>
                      <a:pt x="16037" y="29140"/>
                    </a:lnTo>
                    <a:cubicBezTo>
                      <a:pt x="15788" y="29414"/>
                      <a:pt x="15518" y="29684"/>
                      <a:pt x="15247" y="29935"/>
                    </a:cubicBezTo>
                    <a:lnTo>
                      <a:pt x="15163" y="30019"/>
                    </a:lnTo>
                    <a:cubicBezTo>
                      <a:pt x="15094" y="30085"/>
                      <a:pt x="15020" y="30154"/>
                      <a:pt x="14943" y="30224"/>
                    </a:cubicBezTo>
                    <a:cubicBezTo>
                      <a:pt x="14804" y="30343"/>
                      <a:pt x="14662" y="30471"/>
                      <a:pt x="14511" y="30583"/>
                    </a:cubicBezTo>
                    <a:lnTo>
                      <a:pt x="14430" y="30656"/>
                    </a:lnTo>
                    <a:lnTo>
                      <a:pt x="14345" y="30725"/>
                    </a:lnTo>
                    <a:cubicBezTo>
                      <a:pt x="14272" y="30787"/>
                      <a:pt x="14195" y="30848"/>
                      <a:pt x="14118" y="30914"/>
                    </a:cubicBezTo>
                    <a:cubicBezTo>
                      <a:pt x="14033" y="30980"/>
                      <a:pt x="13948" y="31053"/>
                      <a:pt x="13852" y="31122"/>
                    </a:cubicBezTo>
                    <a:cubicBezTo>
                      <a:pt x="13760" y="31192"/>
                      <a:pt x="13671" y="31265"/>
                      <a:pt x="13578" y="31334"/>
                    </a:cubicBezTo>
                    <a:lnTo>
                      <a:pt x="13486" y="31396"/>
                    </a:lnTo>
                    <a:cubicBezTo>
                      <a:pt x="13409" y="31453"/>
                      <a:pt x="13340" y="31515"/>
                      <a:pt x="13254" y="31574"/>
                    </a:cubicBezTo>
                    <a:cubicBezTo>
                      <a:pt x="13239" y="31585"/>
                      <a:pt x="13212" y="31604"/>
                      <a:pt x="13189" y="31620"/>
                    </a:cubicBezTo>
                    <a:cubicBezTo>
                      <a:pt x="13178" y="31627"/>
                      <a:pt x="13162" y="31639"/>
                      <a:pt x="13146" y="31651"/>
                    </a:cubicBezTo>
                    <a:cubicBezTo>
                      <a:pt x="13142" y="31654"/>
                      <a:pt x="13135" y="31658"/>
                      <a:pt x="13131" y="31662"/>
                    </a:cubicBezTo>
                    <a:lnTo>
                      <a:pt x="11527" y="32768"/>
                    </a:lnTo>
                    <a:lnTo>
                      <a:pt x="11527" y="32772"/>
                    </a:lnTo>
                    <a:lnTo>
                      <a:pt x="10112" y="33594"/>
                    </a:lnTo>
                    <a:lnTo>
                      <a:pt x="10093" y="33597"/>
                    </a:lnTo>
                    <a:lnTo>
                      <a:pt x="10062" y="33620"/>
                    </a:lnTo>
                    <a:lnTo>
                      <a:pt x="9974" y="33670"/>
                    </a:lnTo>
                    <a:lnTo>
                      <a:pt x="1" y="39488"/>
                    </a:lnTo>
                    <a:lnTo>
                      <a:pt x="11532" y="46146"/>
                    </a:lnTo>
                    <a:lnTo>
                      <a:pt x="21420" y="40494"/>
                    </a:lnTo>
                    <a:lnTo>
                      <a:pt x="21508" y="40444"/>
                    </a:lnTo>
                    <a:lnTo>
                      <a:pt x="21558" y="40410"/>
                    </a:lnTo>
                    <a:lnTo>
                      <a:pt x="22973" y="39592"/>
                    </a:lnTo>
                    <a:lnTo>
                      <a:pt x="24569" y="38482"/>
                    </a:lnTo>
                    <a:cubicBezTo>
                      <a:pt x="24612" y="38451"/>
                      <a:pt x="24658" y="38424"/>
                      <a:pt x="24697" y="38397"/>
                    </a:cubicBezTo>
                    <a:cubicBezTo>
                      <a:pt x="24777" y="38335"/>
                      <a:pt x="24850" y="38277"/>
                      <a:pt x="24932" y="38220"/>
                    </a:cubicBezTo>
                    <a:lnTo>
                      <a:pt x="25017" y="38154"/>
                    </a:lnTo>
                    <a:cubicBezTo>
                      <a:pt x="25202" y="38015"/>
                      <a:pt x="25387" y="37873"/>
                      <a:pt x="25564" y="37738"/>
                    </a:cubicBezTo>
                    <a:cubicBezTo>
                      <a:pt x="25641" y="37672"/>
                      <a:pt x="25714" y="37611"/>
                      <a:pt x="25788" y="37549"/>
                    </a:cubicBezTo>
                    <a:lnTo>
                      <a:pt x="25830" y="37518"/>
                    </a:lnTo>
                    <a:lnTo>
                      <a:pt x="25868" y="37476"/>
                    </a:lnTo>
                    <a:lnTo>
                      <a:pt x="25953" y="37414"/>
                    </a:lnTo>
                    <a:cubicBezTo>
                      <a:pt x="26099" y="37291"/>
                      <a:pt x="26246" y="37167"/>
                      <a:pt x="26382" y="37044"/>
                    </a:cubicBezTo>
                    <a:cubicBezTo>
                      <a:pt x="26458" y="36974"/>
                      <a:pt x="26531" y="36905"/>
                      <a:pt x="26604" y="36843"/>
                    </a:cubicBezTo>
                    <a:lnTo>
                      <a:pt x="26686" y="36755"/>
                    </a:lnTo>
                    <a:cubicBezTo>
                      <a:pt x="26960" y="36508"/>
                      <a:pt x="27229" y="36246"/>
                      <a:pt x="27483" y="35964"/>
                    </a:cubicBezTo>
                    <a:lnTo>
                      <a:pt x="27572" y="35880"/>
                    </a:lnTo>
                    <a:cubicBezTo>
                      <a:pt x="27619" y="35821"/>
                      <a:pt x="27672" y="35768"/>
                      <a:pt x="27711" y="35714"/>
                    </a:cubicBezTo>
                    <a:cubicBezTo>
                      <a:pt x="27765" y="35660"/>
                      <a:pt x="27816" y="35602"/>
                      <a:pt x="27866" y="35544"/>
                    </a:cubicBezTo>
                    <a:cubicBezTo>
                      <a:pt x="27900" y="35513"/>
                      <a:pt x="27927" y="35475"/>
                      <a:pt x="27958" y="35437"/>
                    </a:cubicBezTo>
                    <a:cubicBezTo>
                      <a:pt x="27973" y="35425"/>
                      <a:pt x="27981" y="35405"/>
                      <a:pt x="28001" y="35390"/>
                    </a:cubicBezTo>
                    <a:cubicBezTo>
                      <a:pt x="28035" y="35344"/>
                      <a:pt x="28081" y="35293"/>
                      <a:pt x="28127" y="35236"/>
                    </a:cubicBezTo>
                    <a:lnTo>
                      <a:pt x="28193" y="35147"/>
                    </a:lnTo>
                    <a:lnTo>
                      <a:pt x="28250" y="35074"/>
                    </a:lnTo>
                    <a:cubicBezTo>
                      <a:pt x="28320" y="34997"/>
                      <a:pt x="28382" y="34912"/>
                      <a:pt x="28448" y="34827"/>
                    </a:cubicBezTo>
                    <a:cubicBezTo>
                      <a:pt x="28486" y="34777"/>
                      <a:pt x="28521" y="34727"/>
                      <a:pt x="28556" y="34681"/>
                    </a:cubicBezTo>
                    <a:cubicBezTo>
                      <a:pt x="28602" y="34627"/>
                      <a:pt x="28636" y="34565"/>
                      <a:pt x="28679" y="34511"/>
                    </a:cubicBezTo>
                    <a:cubicBezTo>
                      <a:pt x="28725" y="34453"/>
                      <a:pt x="28768" y="34391"/>
                      <a:pt x="28802" y="34334"/>
                    </a:cubicBezTo>
                    <a:lnTo>
                      <a:pt x="28864" y="34257"/>
                    </a:lnTo>
                    <a:lnTo>
                      <a:pt x="28883" y="34222"/>
                    </a:lnTo>
                    <a:cubicBezTo>
                      <a:pt x="28987" y="34064"/>
                      <a:pt x="29088" y="33905"/>
                      <a:pt x="29188" y="33748"/>
                    </a:cubicBezTo>
                    <a:cubicBezTo>
                      <a:pt x="29218" y="33705"/>
                      <a:pt x="29245" y="33659"/>
                      <a:pt x="29268" y="33617"/>
                    </a:cubicBezTo>
                    <a:lnTo>
                      <a:pt x="29311" y="33547"/>
                    </a:lnTo>
                    <a:cubicBezTo>
                      <a:pt x="29357" y="33482"/>
                      <a:pt x="29396" y="33412"/>
                      <a:pt x="29435" y="33343"/>
                    </a:cubicBezTo>
                    <a:lnTo>
                      <a:pt x="29469" y="33285"/>
                    </a:lnTo>
                    <a:cubicBezTo>
                      <a:pt x="29515" y="33197"/>
                      <a:pt x="29558" y="33104"/>
                      <a:pt x="29611" y="33012"/>
                    </a:cubicBezTo>
                    <a:cubicBezTo>
                      <a:pt x="29661" y="32926"/>
                      <a:pt x="29708" y="32830"/>
                      <a:pt x="29759" y="32741"/>
                    </a:cubicBezTo>
                    <a:lnTo>
                      <a:pt x="29762" y="32738"/>
                    </a:lnTo>
                    <a:cubicBezTo>
                      <a:pt x="29843" y="32572"/>
                      <a:pt x="29920" y="32410"/>
                      <a:pt x="29997" y="32248"/>
                    </a:cubicBezTo>
                    <a:cubicBezTo>
                      <a:pt x="30086" y="32060"/>
                      <a:pt x="30170" y="31859"/>
                      <a:pt x="30252" y="31662"/>
                    </a:cubicBezTo>
                    <a:cubicBezTo>
                      <a:pt x="30321" y="31492"/>
                      <a:pt x="30387" y="31323"/>
                      <a:pt x="30448" y="31149"/>
                    </a:cubicBezTo>
                    <a:cubicBezTo>
                      <a:pt x="30526" y="30945"/>
                      <a:pt x="30595" y="30736"/>
                      <a:pt x="30661" y="30528"/>
                    </a:cubicBezTo>
                    <a:lnTo>
                      <a:pt x="30664" y="30525"/>
                    </a:lnTo>
                    <a:cubicBezTo>
                      <a:pt x="30699" y="30389"/>
                      <a:pt x="30749" y="30255"/>
                      <a:pt x="30784" y="30128"/>
                    </a:cubicBezTo>
                    <a:cubicBezTo>
                      <a:pt x="30795" y="30081"/>
                      <a:pt x="30803" y="30039"/>
                      <a:pt x="30814" y="29993"/>
                    </a:cubicBezTo>
                    <a:cubicBezTo>
                      <a:pt x="30841" y="29893"/>
                      <a:pt x="30876" y="29781"/>
                      <a:pt x="30899" y="29672"/>
                    </a:cubicBezTo>
                    <a:cubicBezTo>
                      <a:pt x="30934" y="29561"/>
                      <a:pt x="30957" y="29449"/>
                      <a:pt x="30980" y="29341"/>
                    </a:cubicBezTo>
                    <a:lnTo>
                      <a:pt x="30996" y="29279"/>
                    </a:lnTo>
                    <a:cubicBezTo>
                      <a:pt x="31026" y="29129"/>
                      <a:pt x="31065" y="28971"/>
                      <a:pt x="31096" y="28813"/>
                    </a:cubicBezTo>
                    <a:cubicBezTo>
                      <a:pt x="31138" y="28574"/>
                      <a:pt x="31177" y="28335"/>
                      <a:pt x="31216" y="28096"/>
                    </a:cubicBezTo>
                    <a:lnTo>
                      <a:pt x="31220" y="28088"/>
                    </a:lnTo>
                    <a:lnTo>
                      <a:pt x="31239" y="27976"/>
                    </a:lnTo>
                    <a:cubicBezTo>
                      <a:pt x="31254" y="27838"/>
                      <a:pt x="31273" y="27711"/>
                      <a:pt x="31289" y="27580"/>
                    </a:cubicBezTo>
                    <a:cubicBezTo>
                      <a:pt x="31319" y="27298"/>
                      <a:pt x="31350" y="27021"/>
                      <a:pt x="31366" y="26754"/>
                    </a:cubicBezTo>
                    <a:lnTo>
                      <a:pt x="31378" y="26628"/>
                    </a:lnTo>
                    <a:cubicBezTo>
                      <a:pt x="31389" y="26527"/>
                      <a:pt x="31396" y="26416"/>
                      <a:pt x="31405" y="26311"/>
                    </a:cubicBezTo>
                    <a:cubicBezTo>
                      <a:pt x="31412" y="26099"/>
                      <a:pt x="31424" y="25891"/>
                      <a:pt x="31431" y="25679"/>
                    </a:cubicBezTo>
                    <a:cubicBezTo>
                      <a:pt x="31435" y="25467"/>
                      <a:pt x="31439" y="25251"/>
                      <a:pt x="31439" y="25035"/>
                    </a:cubicBezTo>
                    <a:lnTo>
                      <a:pt x="31439" y="25019"/>
                    </a:lnTo>
                    <a:lnTo>
                      <a:pt x="31442" y="24985"/>
                    </a:lnTo>
                    <a:cubicBezTo>
                      <a:pt x="31439" y="24858"/>
                      <a:pt x="31439" y="24742"/>
                      <a:pt x="31431" y="24630"/>
                    </a:cubicBezTo>
                    <a:lnTo>
                      <a:pt x="31431" y="24484"/>
                    </a:lnTo>
                    <a:lnTo>
                      <a:pt x="31431" y="24314"/>
                    </a:lnTo>
                    <a:cubicBezTo>
                      <a:pt x="31431" y="24245"/>
                      <a:pt x="31428" y="24172"/>
                      <a:pt x="31424" y="24098"/>
                    </a:cubicBezTo>
                    <a:cubicBezTo>
                      <a:pt x="31428" y="24025"/>
                      <a:pt x="31424" y="23964"/>
                      <a:pt x="31419" y="23890"/>
                    </a:cubicBezTo>
                    <a:cubicBezTo>
                      <a:pt x="31419" y="23813"/>
                      <a:pt x="31412" y="23747"/>
                      <a:pt x="31405" y="23674"/>
                    </a:cubicBezTo>
                    <a:lnTo>
                      <a:pt x="31401" y="23594"/>
                    </a:lnTo>
                    <a:lnTo>
                      <a:pt x="31393" y="23512"/>
                    </a:lnTo>
                    <a:cubicBezTo>
                      <a:pt x="31385" y="23404"/>
                      <a:pt x="31381" y="23304"/>
                      <a:pt x="31373" y="23200"/>
                    </a:cubicBezTo>
                    <a:cubicBezTo>
                      <a:pt x="31362" y="23092"/>
                      <a:pt x="31358" y="22996"/>
                      <a:pt x="31355" y="22895"/>
                    </a:cubicBezTo>
                    <a:lnTo>
                      <a:pt x="31346" y="22891"/>
                    </a:lnTo>
                    <a:lnTo>
                      <a:pt x="31343" y="22857"/>
                    </a:lnTo>
                    <a:cubicBezTo>
                      <a:pt x="31277" y="22171"/>
                      <a:pt x="31177" y="21573"/>
                      <a:pt x="31061" y="21037"/>
                    </a:cubicBezTo>
                    <a:cubicBezTo>
                      <a:pt x="31019" y="20856"/>
                      <a:pt x="30980" y="20679"/>
                      <a:pt x="30938" y="20517"/>
                    </a:cubicBezTo>
                    <a:cubicBezTo>
                      <a:pt x="30892" y="20351"/>
                      <a:pt x="30853" y="20189"/>
                      <a:pt x="30807" y="20032"/>
                    </a:cubicBezTo>
                    <a:cubicBezTo>
                      <a:pt x="30675" y="19564"/>
                      <a:pt x="30529" y="19148"/>
                      <a:pt x="30398" y="18747"/>
                    </a:cubicBezTo>
                    <a:cubicBezTo>
                      <a:pt x="30305" y="18454"/>
                      <a:pt x="30213" y="18176"/>
                      <a:pt x="30117" y="17884"/>
                    </a:cubicBezTo>
                    <a:cubicBezTo>
                      <a:pt x="30078" y="17737"/>
                      <a:pt x="30036" y="17595"/>
                      <a:pt x="30001" y="17445"/>
                    </a:cubicBezTo>
                    <a:cubicBezTo>
                      <a:pt x="29793" y="16692"/>
                      <a:pt x="29650" y="15860"/>
                      <a:pt x="29600" y="14673"/>
                    </a:cubicBezTo>
                    <a:lnTo>
                      <a:pt x="29604" y="14646"/>
                    </a:lnTo>
                    <a:lnTo>
                      <a:pt x="29600" y="14611"/>
                    </a:lnTo>
                    <a:cubicBezTo>
                      <a:pt x="29588" y="14418"/>
                      <a:pt x="29569" y="14237"/>
                      <a:pt x="29569" y="14087"/>
                    </a:cubicBezTo>
                    <a:cubicBezTo>
                      <a:pt x="29569" y="13536"/>
                      <a:pt x="29638" y="12977"/>
                      <a:pt x="29766" y="12410"/>
                    </a:cubicBezTo>
                    <a:cubicBezTo>
                      <a:pt x="29843" y="12066"/>
                      <a:pt x="29935" y="11728"/>
                      <a:pt x="30051" y="11392"/>
                    </a:cubicBezTo>
                    <a:cubicBezTo>
                      <a:pt x="30136" y="11153"/>
                      <a:pt x="30221" y="10925"/>
                      <a:pt x="30321" y="10698"/>
                    </a:cubicBezTo>
                    <a:cubicBezTo>
                      <a:pt x="30791" y="9618"/>
                      <a:pt x="31447" y="8632"/>
                      <a:pt x="32210" y="7906"/>
                    </a:cubicBezTo>
                    <a:cubicBezTo>
                      <a:pt x="32519" y="7614"/>
                      <a:pt x="32850" y="7363"/>
                      <a:pt x="33189" y="7166"/>
                    </a:cubicBezTo>
                    <a:cubicBezTo>
                      <a:pt x="33513" y="6974"/>
                      <a:pt x="33841" y="6847"/>
                      <a:pt x="34141" y="6781"/>
                    </a:cubicBezTo>
                    <a:cubicBezTo>
                      <a:pt x="34311" y="6750"/>
                      <a:pt x="34481" y="6731"/>
                      <a:pt x="34639" y="6731"/>
                    </a:cubicBezTo>
                    <a:lnTo>
                      <a:pt x="34750" y="6731"/>
                    </a:lnTo>
                    <a:cubicBezTo>
                      <a:pt x="35031" y="6754"/>
                      <a:pt x="35294" y="6827"/>
                      <a:pt x="35530" y="6961"/>
                    </a:cubicBezTo>
                    <a:lnTo>
                      <a:pt x="35530" y="6961"/>
                    </a:lnTo>
                    <a:lnTo>
                      <a:pt x="24033" y="320"/>
                    </a:lnTo>
                    <a:cubicBezTo>
                      <a:pt x="23848" y="216"/>
                      <a:pt x="23660" y="127"/>
                      <a:pt x="23459" y="73"/>
                    </a:cubicBezTo>
                    <a:cubicBezTo>
                      <a:pt x="23393" y="54"/>
                      <a:pt x="23324" y="35"/>
                      <a:pt x="23254" y="27"/>
                    </a:cubicBezTo>
                    <a:cubicBezTo>
                      <a:pt x="23154" y="8"/>
                      <a:pt x="23054" y="0"/>
                      <a:pt x="22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4312225" y="3299580"/>
                <a:ext cx="201486" cy="224263"/>
              </a:xfrm>
              <a:custGeom>
                <a:rect b="b" l="l" r="r" t="t"/>
                <a:pathLst>
                  <a:path extrusionOk="0" h="15256" w="13934">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4599526" y="2682154"/>
                <a:ext cx="398416" cy="215396"/>
              </a:xfrm>
              <a:custGeom>
                <a:rect b="b" l="l" r="r" t="t"/>
                <a:pathLst>
                  <a:path extrusionOk="0" h="14896" w="27553">
                    <a:moveTo>
                      <a:pt x="27545" y="7274"/>
                    </a:moveTo>
                    <a:lnTo>
                      <a:pt x="27553" y="7278"/>
                    </a:lnTo>
                    <a:cubicBezTo>
                      <a:pt x="27550" y="7277"/>
                      <a:pt x="27547" y="7275"/>
                      <a:pt x="27545" y="7274"/>
                    </a:cubicBezTo>
                    <a:close/>
                    <a:moveTo>
                      <a:pt x="14755" y="1"/>
                    </a:moveTo>
                    <a:cubicBezTo>
                      <a:pt x="14582" y="1"/>
                      <a:pt x="14386" y="21"/>
                      <a:pt x="14171" y="69"/>
                    </a:cubicBezTo>
                    <a:cubicBezTo>
                      <a:pt x="14091" y="92"/>
                      <a:pt x="14009" y="108"/>
                      <a:pt x="13921" y="131"/>
                    </a:cubicBezTo>
                    <a:cubicBezTo>
                      <a:pt x="13285" y="297"/>
                      <a:pt x="12483" y="628"/>
                      <a:pt x="11504" y="1137"/>
                    </a:cubicBezTo>
                    <a:cubicBezTo>
                      <a:pt x="11285" y="1245"/>
                      <a:pt x="11068" y="1364"/>
                      <a:pt x="10837" y="1488"/>
                    </a:cubicBezTo>
                    <a:cubicBezTo>
                      <a:pt x="10552" y="1646"/>
                      <a:pt x="10247" y="1812"/>
                      <a:pt x="9935" y="1992"/>
                    </a:cubicBezTo>
                    <a:lnTo>
                      <a:pt x="7618" y="3330"/>
                    </a:lnTo>
                    <a:lnTo>
                      <a:pt x="5024" y="4830"/>
                    </a:lnTo>
                    <a:lnTo>
                      <a:pt x="1" y="7725"/>
                    </a:lnTo>
                    <a:lnTo>
                      <a:pt x="12248" y="14896"/>
                    </a:lnTo>
                    <a:lnTo>
                      <a:pt x="17267" y="12008"/>
                    </a:lnTo>
                    <a:lnTo>
                      <a:pt x="19866" y="10505"/>
                    </a:lnTo>
                    <a:lnTo>
                      <a:pt x="22183" y="9163"/>
                    </a:lnTo>
                    <a:cubicBezTo>
                      <a:pt x="23906" y="8168"/>
                      <a:pt x="25224" y="7544"/>
                      <a:pt x="26169" y="7298"/>
                    </a:cubicBezTo>
                    <a:cubicBezTo>
                      <a:pt x="26338" y="7248"/>
                      <a:pt x="26496" y="7216"/>
                      <a:pt x="26647" y="7193"/>
                    </a:cubicBezTo>
                    <a:cubicBezTo>
                      <a:pt x="26777" y="7173"/>
                      <a:pt x="26896" y="7162"/>
                      <a:pt x="27005" y="7162"/>
                    </a:cubicBezTo>
                    <a:cubicBezTo>
                      <a:pt x="27080" y="7162"/>
                      <a:pt x="27151" y="7167"/>
                      <a:pt x="27217" y="7178"/>
                    </a:cubicBezTo>
                    <a:lnTo>
                      <a:pt x="27225" y="7182"/>
                    </a:lnTo>
                    <a:cubicBezTo>
                      <a:pt x="27298" y="7186"/>
                      <a:pt x="27360" y="7197"/>
                      <a:pt x="27418" y="7220"/>
                    </a:cubicBezTo>
                    <a:cubicBezTo>
                      <a:pt x="27461" y="7235"/>
                      <a:pt x="27507" y="7253"/>
                      <a:pt x="27545" y="7274"/>
                    </a:cubicBezTo>
                    <a:lnTo>
                      <a:pt x="27545" y="7274"/>
                    </a:lnTo>
                    <a:lnTo>
                      <a:pt x="15317" y="211"/>
                    </a:lnTo>
                    <a:cubicBezTo>
                      <a:pt x="15201" y="147"/>
                      <a:pt x="15120" y="31"/>
                      <a:pt x="14970" y="12"/>
                    </a:cubicBezTo>
                    <a:cubicBezTo>
                      <a:pt x="14903" y="5"/>
                      <a:pt x="14831" y="1"/>
                      <a:pt x="147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4982500" y="2432650"/>
                <a:ext cx="421758" cy="680574"/>
              </a:xfrm>
              <a:custGeom>
                <a:rect b="b" l="l" r="r" t="t"/>
                <a:pathLst>
                  <a:path extrusionOk="0" h="47066" w="29304">
                    <a:moveTo>
                      <a:pt x="17012" y="1"/>
                    </a:moveTo>
                    <a:lnTo>
                      <a:pt x="7132" y="5657"/>
                    </a:lnTo>
                    <a:cubicBezTo>
                      <a:pt x="1084" y="9153"/>
                      <a:pt x="1084" y="10719"/>
                      <a:pt x="1084" y="13567"/>
                    </a:cubicBezTo>
                    <a:cubicBezTo>
                      <a:pt x="1087" y="15742"/>
                      <a:pt x="1449" y="16829"/>
                      <a:pt x="1874" y="18082"/>
                    </a:cubicBezTo>
                    <a:cubicBezTo>
                      <a:pt x="2310" y="19396"/>
                      <a:pt x="2814" y="20880"/>
                      <a:pt x="2918" y="23510"/>
                    </a:cubicBezTo>
                    <a:cubicBezTo>
                      <a:pt x="2938" y="23799"/>
                      <a:pt x="2957" y="24138"/>
                      <a:pt x="2961" y="24473"/>
                    </a:cubicBezTo>
                    <a:cubicBezTo>
                      <a:pt x="2957" y="26771"/>
                      <a:pt x="2374" y="29223"/>
                      <a:pt x="1396" y="31486"/>
                    </a:cubicBezTo>
                    <a:lnTo>
                      <a:pt x="1392" y="31494"/>
                    </a:lnTo>
                    <a:cubicBezTo>
                      <a:pt x="1299" y="31906"/>
                      <a:pt x="1199" y="32326"/>
                      <a:pt x="1091" y="32754"/>
                    </a:cubicBezTo>
                    <a:cubicBezTo>
                      <a:pt x="926" y="33444"/>
                      <a:pt x="778" y="34088"/>
                      <a:pt x="640" y="34728"/>
                    </a:cubicBezTo>
                    <a:cubicBezTo>
                      <a:pt x="616" y="34871"/>
                      <a:pt x="586" y="35021"/>
                      <a:pt x="552" y="35179"/>
                    </a:cubicBezTo>
                    <a:cubicBezTo>
                      <a:pt x="493" y="35472"/>
                      <a:pt x="436" y="35777"/>
                      <a:pt x="390" y="36085"/>
                    </a:cubicBezTo>
                    <a:cubicBezTo>
                      <a:pt x="332" y="36413"/>
                      <a:pt x="278" y="36767"/>
                      <a:pt x="235" y="37125"/>
                    </a:cubicBezTo>
                    <a:cubicBezTo>
                      <a:pt x="212" y="37299"/>
                      <a:pt x="193" y="37465"/>
                      <a:pt x="173" y="37639"/>
                    </a:cubicBezTo>
                    <a:cubicBezTo>
                      <a:pt x="108" y="38236"/>
                      <a:pt x="77" y="38796"/>
                      <a:pt x="54" y="39354"/>
                    </a:cubicBezTo>
                    <a:cubicBezTo>
                      <a:pt x="50" y="39369"/>
                      <a:pt x="47" y="39377"/>
                      <a:pt x="47" y="39397"/>
                    </a:cubicBezTo>
                    <a:cubicBezTo>
                      <a:pt x="15" y="39759"/>
                      <a:pt x="0" y="40086"/>
                      <a:pt x="4" y="40406"/>
                    </a:cubicBezTo>
                    <a:cubicBezTo>
                      <a:pt x="0" y="42758"/>
                      <a:pt x="621" y="44689"/>
                      <a:pt x="1746" y="45854"/>
                    </a:cubicBezTo>
                    <a:cubicBezTo>
                      <a:pt x="2525" y="46659"/>
                      <a:pt x="3501" y="47066"/>
                      <a:pt x="4589" y="47066"/>
                    </a:cubicBezTo>
                    <a:cubicBezTo>
                      <a:pt x="5528" y="47066"/>
                      <a:pt x="6551" y="46764"/>
                      <a:pt x="7602" y="46155"/>
                    </a:cubicBezTo>
                    <a:cubicBezTo>
                      <a:pt x="11797" y="43745"/>
                      <a:pt x="15205" y="37226"/>
                      <a:pt x="15197" y="31644"/>
                    </a:cubicBezTo>
                    <a:cubicBezTo>
                      <a:pt x="15205" y="31312"/>
                      <a:pt x="15185" y="30973"/>
                      <a:pt x="15166" y="30684"/>
                    </a:cubicBezTo>
                    <a:cubicBezTo>
                      <a:pt x="15058" y="28055"/>
                      <a:pt x="14553" y="26571"/>
                      <a:pt x="14117" y="25252"/>
                    </a:cubicBezTo>
                    <a:cubicBezTo>
                      <a:pt x="13694" y="23999"/>
                      <a:pt x="13327" y="22920"/>
                      <a:pt x="13327" y="20738"/>
                    </a:cubicBezTo>
                    <a:cubicBezTo>
                      <a:pt x="13331" y="17893"/>
                      <a:pt x="13331" y="16324"/>
                      <a:pt x="19380" y="12827"/>
                    </a:cubicBezTo>
                    <a:lnTo>
                      <a:pt x="29303" y="7098"/>
                    </a:lnTo>
                    <a:lnTo>
                      <a:pt x="170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4599526" y="2140072"/>
                <a:ext cx="464918" cy="680806"/>
              </a:xfrm>
              <a:custGeom>
                <a:rect b="b" l="l" r="r" t="t"/>
                <a:pathLst>
                  <a:path extrusionOk="0" h="47082" w="32152">
                    <a:moveTo>
                      <a:pt x="27565" y="0"/>
                    </a:moveTo>
                    <a:cubicBezTo>
                      <a:pt x="26641" y="0"/>
                      <a:pt x="25622" y="293"/>
                      <a:pt x="24553" y="912"/>
                    </a:cubicBezTo>
                    <a:cubicBezTo>
                      <a:pt x="24291" y="1055"/>
                      <a:pt x="24030" y="1229"/>
                      <a:pt x="23806" y="1391"/>
                    </a:cubicBezTo>
                    <a:cubicBezTo>
                      <a:pt x="21797" y="2693"/>
                      <a:pt x="20467" y="4124"/>
                      <a:pt x="19288" y="5389"/>
                    </a:cubicBezTo>
                    <a:cubicBezTo>
                      <a:pt x="18890" y="5816"/>
                      <a:pt x="18512" y="6229"/>
                      <a:pt x="18115" y="6618"/>
                    </a:cubicBezTo>
                    <a:cubicBezTo>
                      <a:pt x="18219" y="6517"/>
                      <a:pt x="18327" y="6417"/>
                      <a:pt x="18424" y="6309"/>
                    </a:cubicBezTo>
                    <a:lnTo>
                      <a:pt x="18424" y="6309"/>
                    </a:lnTo>
                    <a:cubicBezTo>
                      <a:pt x="18339" y="6514"/>
                      <a:pt x="18258" y="6722"/>
                      <a:pt x="18162" y="6930"/>
                    </a:cubicBezTo>
                    <a:cubicBezTo>
                      <a:pt x="16712" y="10107"/>
                      <a:pt x="14573" y="12686"/>
                      <a:pt x="12302" y="14001"/>
                    </a:cubicBezTo>
                    <a:cubicBezTo>
                      <a:pt x="12078" y="14132"/>
                      <a:pt x="11847" y="14243"/>
                      <a:pt x="11581" y="14355"/>
                    </a:cubicBezTo>
                    <a:cubicBezTo>
                      <a:pt x="11566" y="14367"/>
                      <a:pt x="11543" y="14378"/>
                      <a:pt x="11527" y="14386"/>
                    </a:cubicBezTo>
                    <a:cubicBezTo>
                      <a:pt x="11118" y="14598"/>
                      <a:pt x="10710" y="14780"/>
                      <a:pt x="10294" y="14929"/>
                    </a:cubicBezTo>
                    <a:cubicBezTo>
                      <a:pt x="10182" y="14976"/>
                      <a:pt x="10073" y="15015"/>
                      <a:pt x="9970" y="15045"/>
                    </a:cubicBezTo>
                    <a:cubicBezTo>
                      <a:pt x="9700" y="15138"/>
                      <a:pt x="9453" y="15207"/>
                      <a:pt x="9214" y="15273"/>
                    </a:cubicBezTo>
                    <a:cubicBezTo>
                      <a:pt x="9009" y="15319"/>
                      <a:pt x="8821" y="15362"/>
                      <a:pt x="8632" y="15399"/>
                    </a:cubicBezTo>
                    <a:cubicBezTo>
                      <a:pt x="8520" y="15419"/>
                      <a:pt x="8412" y="15435"/>
                      <a:pt x="8301" y="15454"/>
                    </a:cubicBezTo>
                    <a:cubicBezTo>
                      <a:pt x="7884" y="15515"/>
                      <a:pt x="7475" y="15558"/>
                      <a:pt x="7040" y="15593"/>
                    </a:cubicBezTo>
                    <a:cubicBezTo>
                      <a:pt x="5914" y="15682"/>
                      <a:pt x="4942" y="15755"/>
                      <a:pt x="3312" y="16699"/>
                    </a:cubicBezTo>
                    <a:cubicBezTo>
                      <a:pt x="1449" y="17767"/>
                      <a:pt x="806" y="18484"/>
                      <a:pt x="378" y="20847"/>
                    </a:cubicBezTo>
                    <a:cubicBezTo>
                      <a:pt x="124" y="22258"/>
                      <a:pt x="4" y="24166"/>
                      <a:pt x="8" y="26660"/>
                    </a:cubicBezTo>
                    <a:lnTo>
                      <a:pt x="4" y="30890"/>
                    </a:lnTo>
                    <a:lnTo>
                      <a:pt x="1" y="35389"/>
                    </a:lnTo>
                    <a:lnTo>
                      <a:pt x="1" y="39911"/>
                    </a:lnTo>
                    <a:lnTo>
                      <a:pt x="12248" y="47081"/>
                    </a:lnTo>
                    <a:lnTo>
                      <a:pt x="12244" y="42555"/>
                    </a:lnTo>
                    <a:lnTo>
                      <a:pt x="12248" y="42559"/>
                    </a:lnTo>
                    <a:lnTo>
                      <a:pt x="12248" y="38064"/>
                    </a:lnTo>
                    <a:lnTo>
                      <a:pt x="12244" y="33835"/>
                    </a:lnTo>
                    <a:cubicBezTo>
                      <a:pt x="12244" y="31333"/>
                      <a:pt x="12372" y="29429"/>
                      <a:pt x="12626" y="28018"/>
                    </a:cubicBezTo>
                    <a:cubicBezTo>
                      <a:pt x="13046" y="25651"/>
                      <a:pt x="13698" y="24941"/>
                      <a:pt x="15559" y="23870"/>
                    </a:cubicBezTo>
                    <a:cubicBezTo>
                      <a:pt x="17187" y="22925"/>
                      <a:pt x="18158" y="22852"/>
                      <a:pt x="19283" y="22767"/>
                    </a:cubicBezTo>
                    <a:cubicBezTo>
                      <a:pt x="19719" y="22737"/>
                      <a:pt x="20132" y="22686"/>
                      <a:pt x="20544" y="22625"/>
                    </a:cubicBezTo>
                    <a:cubicBezTo>
                      <a:pt x="20652" y="22609"/>
                      <a:pt x="20768" y="22589"/>
                      <a:pt x="20879" y="22570"/>
                    </a:cubicBezTo>
                    <a:cubicBezTo>
                      <a:pt x="21069" y="22536"/>
                      <a:pt x="21254" y="22493"/>
                      <a:pt x="21454" y="22440"/>
                    </a:cubicBezTo>
                    <a:cubicBezTo>
                      <a:pt x="21693" y="22385"/>
                      <a:pt x="21943" y="22312"/>
                      <a:pt x="22213" y="22223"/>
                    </a:cubicBezTo>
                    <a:lnTo>
                      <a:pt x="22533" y="22107"/>
                    </a:lnTo>
                    <a:cubicBezTo>
                      <a:pt x="22953" y="21945"/>
                      <a:pt x="23354" y="21769"/>
                      <a:pt x="23770" y="21557"/>
                    </a:cubicBezTo>
                    <a:cubicBezTo>
                      <a:pt x="23790" y="21549"/>
                      <a:pt x="23813" y="21541"/>
                      <a:pt x="23825" y="21529"/>
                    </a:cubicBezTo>
                    <a:cubicBezTo>
                      <a:pt x="24087" y="21422"/>
                      <a:pt x="24326" y="21302"/>
                      <a:pt x="24546" y="21175"/>
                    </a:cubicBezTo>
                    <a:cubicBezTo>
                      <a:pt x="26820" y="19856"/>
                      <a:pt x="28956" y="17285"/>
                      <a:pt x="30405" y="14100"/>
                    </a:cubicBezTo>
                    <a:cubicBezTo>
                      <a:pt x="31531" y="11645"/>
                      <a:pt x="32148" y="9001"/>
                      <a:pt x="32148" y="6645"/>
                    </a:cubicBezTo>
                    <a:cubicBezTo>
                      <a:pt x="32151" y="2491"/>
                      <a:pt x="30260" y="0"/>
                      <a:pt x="27565"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4598905" y="1881366"/>
                <a:ext cx="193966" cy="392343"/>
              </a:xfrm>
              <a:custGeom>
                <a:rect b="b" l="l" r="r" t="t"/>
                <a:pathLst>
                  <a:path extrusionOk="0" h="27133" w="13414">
                    <a:moveTo>
                      <a:pt x="1" y="1"/>
                    </a:moveTo>
                    <a:lnTo>
                      <a:pt x="47" y="13166"/>
                    </a:lnTo>
                    <a:cubicBezTo>
                      <a:pt x="47" y="17750"/>
                      <a:pt x="382" y="19578"/>
                      <a:pt x="1099" y="20017"/>
                    </a:cubicBezTo>
                    <a:lnTo>
                      <a:pt x="13409" y="27133"/>
                    </a:lnTo>
                    <a:lnTo>
                      <a:pt x="13413" y="27126"/>
                    </a:lnTo>
                    <a:cubicBezTo>
                      <a:pt x="12677" y="26717"/>
                      <a:pt x="12291" y="24967"/>
                      <a:pt x="12294" y="20336"/>
                    </a:cubicBezTo>
                    <a:lnTo>
                      <a:pt x="12291" y="7094"/>
                    </a:lnTo>
                    <a:lnTo>
                      <a:pt x="1"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4887058" y="2701879"/>
                <a:ext cx="178957" cy="324237"/>
              </a:xfrm>
              <a:custGeom>
                <a:rect b="b" l="l" r="r" t="t"/>
                <a:pathLst>
                  <a:path extrusionOk="0" h="22423" w="12376">
                    <a:moveTo>
                      <a:pt x="8775" y="0"/>
                    </a:moveTo>
                    <a:cubicBezTo>
                      <a:pt x="8741" y="4"/>
                      <a:pt x="8702" y="4"/>
                      <a:pt x="8667" y="4"/>
                    </a:cubicBezTo>
                    <a:cubicBezTo>
                      <a:pt x="8532" y="4"/>
                      <a:pt x="8394" y="20"/>
                      <a:pt x="8262" y="35"/>
                    </a:cubicBezTo>
                    <a:cubicBezTo>
                      <a:pt x="8147" y="47"/>
                      <a:pt x="8031" y="62"/>
                      <a:pt x="7912" y="82"/>
                    </a:cubicBezTo>
                    <a:cubicBezTo>
                      <a:pt x="7780" y="105"/>
                      <a:pt x="7650" y="135"/>
                      <a:pt x="7522" y="170"/>
                    </a:cubicBezTo>
                    <a:lnTo>
                      <a:pt x="7461" y="182"/>
                    </a:lnTo>
                    <a:cubicBezTo>
                      <a:pt x="7349" y="201"/>
                      <a:pt x="7237" y="232"/>
                      <a:pt x="7125" y="267"/>
                    </a:cubicBezTo>
                    <a:cubicBezTo>
                      <a:pt x="7033" y="290"/>
                      <a:pt x="6947" y="317"/>
                      <a:pt x="6855" y="347"/>
                    </a:cubicBezTo>
                    <a:lnTo>
                      <a:pt x="6774" y="379"/>
                    </a:lnTo>
                    <a:cubicBezTo>
                      <a:pt x="6150" y="575"/>
                      <a:pt x="5487" y="856"/>
                      <a:pt x="4732" y="1222"/>
                    </a:cubicBezTo>
                    <a:lnTo>
                      <a:pt x="4673" y="1249"/>
                    </a:lnTo>
                    <a:lnTo>
                      <a:pt x="4654" y="1258"/>
                    </a:lnTo>
                    <a:lnTo>
                      <a:pt x="4634" y="1265"/>
                    </a:lnTo>
                    <a:lnTo>
                      <a:pt x="2534" y="2391"/>
                    </a:lnTo>
                    <a:lnTo>
                      <a:pt x="2506" y="2410"/>
                    </a:lnTo>
                    <a:lnTo>
                      <a:pt x="2442" y="2441"/>
                    </a:lnTo>
                    <a:lnTo>
                      <a:pt x="2341" y="2498"/>
                    </a:lnTo>
                    <a:lnTo>
                      <a:pt x="2079" y="2650"/>
                    </a:lnTo>
                    <a:lnTo>
                      <a:pt x="2079" y="2650"/>
                    </a:lnTo>
                    <a:cubicBezTo>
                      <a:pt x="2079" y="2649"/>
                      <a:pt x="2079" y="2649"/>
                      <a:pt x="2079" y="2649"/>
                    </a:cubicBezTo>
                    <a:lnTo>
                      <a:pt x="1" y="3852"/>
                    </a:lnTo>
                    <a:lnTo>
                      <a:pt x="2079" y="2650"/>
                    </a:lnTo>
                    <a:lnTo>
                      <a:pt x="2079" y="2650"/>
                    </a:lnTo>
                    <a:cubicBezTo>
                      <a:pt x="2123" y="2675"/>
                      <a:pt x="4665" y="4142"/>
                      <a:pt x="6335" y="5105"/>
                    </a:cubicBezTo>
                    <a:cubicBezTo>
                      <a:pt x="7152" y="5578"/>
                      <a:pt x="7762" y="5930"/>
                      <a:pt x="7769" y="5934"/>
                    </a:cubicBezTo>
                    <a:cubicBezTo>
                      <a:pt x="7985" y="6060"/>
                      <a:pt x="8135" y="6288"/>
                      <a:pt x="8232" y="6666"/>
                    </a:cubicBezTo>
                    <a:cubicBezTo>
                      <a:pt x="8351" y="7113"/>
                      <a:pt x="8394" y="7772"/>
                      <a:pt x="8397" y="8729"/>
                    </a:cubicBezTo>
                    <a:cubicBezTo>
                      <a:pt x="8394" y="10899"/>
                      <a:pt x="8027" y="12407"/>
                      <a:pt x="7611" y="14145"/>
                    </a:cubicBezTo>
                    <a:cubicBezTo>
                      <a:pt x="7557" y="14357"/>
                      <a:pt x="7507" y="14565"/>
                      <a:pt x="7456" y="14773"/>
                    </a:cubicBezTo>
                    <a:cubicBezTo>
                      <a:pt x="7445" y="14827"/>
                      <a:pt x="7433" y="14882"/>
                      <a:pt x="7418" y="14932"/>
                    </a:cubicBezTo>
                    <a:cubicBezTo>
                      <a:pt x="7326" y="15332"/>
                      <a:pt x="7237" y="15722"/>
                      <a:pt x="7156" y="16111"/>
                    </a:cubicBezTo>
                    <a:cubicBezTo>
                      <a:pt x="7129" y="16254"/>
                      <a:pt x="7098" y="16404"/>
                      <a:pt x="7063" y="16562"/>
                    </a:cubicBezTo>
                    <a:cubicBezTo>
                      <a:pt x="7017" y="16805"/>
                      <a:pt x="6971" y="17060"/>
                      <a:pt x="6929" y="17318"/>
                    </a:cubicBezTo>
                    <a:cubicBezTo>
                      <a:pt x="6921" y="17368"/>
                      <a:pt x="6913" y="17418"/>
                      <a:pt x="6906" y="17468"/>
                    </a:cubicBezTo>
                    <a:cubicBezTo>
                      <a:pt x="6897" y="17510"/>
                      <a:pt x="6890" y="17553"/>
                      <a:pt x="6883" y="17599"/>
                    </a:cubicBezTo>
                    <a:cubicBezTo>
                      <a:pt x="6836" y="17869"/>
                      <a:pt x="6794" y="18154"/>
                      <a:pt x="6759" y="18451"/>
                    </a:cubicBezTo>
                    <a:cubicBezTo>
                      <a:pt x="6755" y="18471"/>
                      <a:pt x="6755" y="18490"/>
                      <a:pt x="6751" y="18508"/>
                    </a:cubicBezTo>
                    <a:cubicBezTo>
                      <a:pt x="6736" y="18647"/>
                      <a:pt x="6721" y="18791"/>
                      <a:pt x="6701" y="18933"/>
                    </a:cubicBezTo>
                    <a:cubicBezTo>
                      <a:pt x="6698" y="18948"/>
                      <a:pt x="6698" y="18960"/>
                      <a:pt x="6693" y="18976"/>
                    </a:cubicBezTo>
                    <a:cubicBezTo>
                      <a:pt x="6693" y="18991"/>
                      <a:pt x="6689" y="19006"/>
                      <a:pt x="6689" y="19022"/>
                    </a:cubicBezTo>
                    <a:cubicBezTo>
                      <a:pt x="6670" y="19176"/>
                      <a:pt x="6659" y="19323"/>
                      <a:pt x="6643" y="19469"/>
                    </a:cubicBezTo>
                    <a:lnTo>
                      <a:pt x="11755" y="22422"/>
                    </a:lnTo>
                    <a:cubicBezTo>
                      <a:pt x="11694" y="22383"/>
                      <a:pt x="11624" y="22337"/>
                      <a:pt x="11559" y="22291"/>
                    </a:cubicBezTo>
                    <a:cubicBezTo>
                      <a:pt x="10880" y="21778"/>
                      <a:pt x="10502" y="20795"/>
                      <a:pt x="10502" y="19511"/>
                    </a:cubicBezTo>
                    <a:lnTo>
                      <a:pt x="10502" y="19499"/>
                    </a:lnTo>
                    <a:lnTo>
                      <a:pt x="10502" y="19453"/>
                    </a:lnTo>
                    <a:cubicBezTo>
                      <a:pt x="10502" y="19295"/>
                      <a:pt x="10510" y="19115"/>
                      <a:pt x="10529" y="18875"/>
                    </a:cubicBezTo>
                    <a:lnTo>
                      <a:pt x="10537" y="18837"/>
                    </a:lnTo>
                    <a:lnTo>
                      <a:pt x="10537" y="18798"/>
                    </a:lnTo>
                    <a:cubicBezTo>
                      <a:pt x="10610" y="16882"/>
                      <a:pt x="10945" y="15483"/>
                      <a:pt x="11335" y="13871"/>
                    </a:cubicBezTo>
                    <a:cubicBezTo>
                      <a:pt x="11821" y="11855"/>
                      <a:pt x="12376" y="9573"/>
                      <a:pt x="12376" y="6431"/>
                    </a:cubicBezTo>
                    <a:lnTo>
                      <a:pt x="12376" y="6334"/>
                    </a:lnTo>
                    <a:cubicBezTo>
                      <a:pt x="12376" y="5455"/>
                      <a:pt x="12318" y="4676"/>
                      <a:pt x="12214" y="3952"/>
                    </a:cubicBezTo>
                    <a:lnTo>
                      <a:pt x="12191" y="3821"/>
                    </a:lnTo>
                    <a:cubicBezTo>
                      <a:pt x="12144" y="3512"/>
                      <a:pt x="12082" y="3219"/>
                      <a:pt x="12018" y="2957"/>
                    </a:cubicBezTo>
                    <a:lnTo>
                      <a:pt x="11967" y="2776"/>
                    </a:lnTo>
                    <a:cubicBezTo>
                      <a:pt x="11894" y="2534"/>
                      <a:pt x="11817" y="2302"/>
                      <a:pt x="11728" y="2090"/>
                    </a:cubicBezTo>
                    <a:lnTo>
                      <a:pt x="11712" y="2051"/>
                    </a:lnTo>
                    <a:cubicBezTo>
                      <a:pt x="11698" y="2013"/>
                      <a:pt x="11678" y="1966"/>
                      <a:pt x="11655" y="1924"/>
                    </a:cubicBezTo>
                    <a:cubicBezTo>
                      <a:pt x="11562" y="1708"/>
                      <a:pt x="11454" y="1516"/>
                      <a:pt x="11335" y="1331"/>
                    </a:cubicBezTo>
                    <a:cubicBezTo>
                      <a:pt x="11312" y="1292"/>
                      <a:pt x="11292" y="1258"/>
                      <a:pt x="11269" y="1230"/>
                    </a:cubicBezTo>
                    <a:cubicBezTo>
                      <a:pt x="10980" y="826"/>
                      <a:pt x="10634" y="517"/>
                      <a:pt x="10237" y="309"/>
                    </a:cubicBezTo>
                    <a:cubicBezTo>
                      <a:pt x="10190" y="290"/>
                      <a:pt x="10151" y="278"/>
                      <a:pt x="10098" y="251"/>
                    </a:cubicBezTo>
                    <a:cubicBezTo>
                      <a:pt x="9924" y="178"/>
                      <a:pt x="9774" y="128"/>
                      <a:pt x="9627" y="89"/>
                    </a:cubicBezTo>
                    <a:cubicBezTo>
                      <a:pt x="9566" y="78"/>
                      <a:pt x="9496" y="66"/>
                      <a:pt x="9431" y="55"/>
                    </a:cubicBezTo>
                    <a:lnTo>
                      <a:pt x="9381" y="47"/>
                    </a:lnTo>
                    <a:cubicBezTo>
                      <a:pt x="9226" y="20"/>
                      <a:pt x="9095" y="9"/>
                      <a:pt x="89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4718276" y="2140058"/>
                <a:ext cx="345363" cy="680820"/>
              </a:xfrm>
              <a:custGeom>
                <a:rect b="b" l="l" r="r" t="t"/>
                <a:pathLst>
                  <a:path extrusionOk="0" h="47083" w="23884">
                    <a:moveTo>
                      <a:pt x="19295" y="0"/>
                    </a:moveTo>
                    <a:cubicBezTo>
                      <a:pt x="18374" y="0"/>
                      <a:pt x="17356" y="292"/>
                      <a:pt x="16288" y="913"/>
                    </a:cubicBezTo>
                    <a:cubicBezTo>
                      <a:pt x="16026" y="1056"/>
                      <a:pt x="15765" y="1230"/>
                      <a:pt x="15541" y="1392"/>
                    </a:cubicBezTo>
                    <a:cubicBezTo>
                      <a:pt x="13532" y="2694"/>
                      <a:pt x="12202" y="4125"/>
                      <a:pt x="11023" y="5390"/>
                    </a:cubicBezTo>
                    <a:cubicBezTo>
                      <a:pt x="10625" y="5817"/>
                      <a:pt x="10247" y="6230"/>
                      <a:pt x="9850" y="6619"/>
                    </a:cubicBezTo>
                    <a:cubicBezTo>
                      <a:pt x="9924" y="6550"/>
                      <a:pt x="9997" y="6477"/>
                      <a:pt x="10070" y="6407"/>
                    </a:cubicBezTo>
                    <a:cubicBezTo>
                      <a:pt x="10082" y="6392"/>
                      <a:pt x="10093" y="6379"/>
                      <a:pt x="10105" y="6368"/>
                    </a:cubicBezTo>
                    <a:cubicBezTo>
                      <a:pt x="10124" y="6349"/>
                      <a:pt x="10144" y="6330"/>
                      <a:pt x="10159" y="6310"/>
                    </a:cubicBezTo>
                    <a:lnTo>
                      <a:pt x="10159" y="6315"/>
                    </a:lnTo>
                    <a:cubicBezTo>
                      <a:pt x="10448" y="6018"/>
                      <a:pt x="10733" y="5709"/>
                      <a:pt x="11030" y="5393"/>
                    </a:cubicBezTo>
                    <a:cubicBezTo>
                      <a:pt x="11728" y="4637"/>
                      <a:pt x="12487" y="3817"/>
                      <a:pt x="13413" y="3007"/>
                    </a:cubicBezTo>
                    <a:lnTo>
                      <a:pt x="18663" y="6037"/>
                    </a:lnTo>
                    <a:lnTo>
                      <a:pt x="18660" y="6045"/>
                    </a:lnTo>
                    <a:cubicBezTo>
                      <a:pt x="18752" y="6098"/>
                      <a:pt x="18845" y="6160"/>
                      <a:pt x="18921" y="6233"/>
                    </a:cubicBezTo>
                    <a:lnTo>
                      <a:pt x="18945" y="6249"/>
                    </a:lnTo>
                    <a:cubicBezTo>
                      <a:pt x="19014" y="6318"/>
                      <a:pt x="19087" y="6388"/>
                      <a:pt x="19160" y="6468"/>
                    </a:cubicBezTo>
                    <a:cubicBezTo>
                      <a:pt x="19172" y="6480"/>
                      <a:pt x="19176" y="6491"/>
                      <a:pt x="19188" y="6500"/>
                    </a:cubicBezTo>
                    <a:cubicBezTo>
                      <a:pt x="19253" y="6584"/>
                      <a:pt x="19311" y="6665"/>
                      <a:pt x="19361" y="6750"/>
                    </a:cubicBezTo>
                    <a:cubicBezTo>
                      <a:pt x="19380" y="6769"/>
                      <a:pt x="19388" y="6785"/>
                      <a:pt x="19403" y="6812"/>
                    </a:cubicBezTo>
                    <a:cubicBezTo>
                      <a:pt x="19450" y="6893"/>
                      <a:pt x="19500" y="6981"/>
                      <a:pt x="19539" y="7078"/>
                    </a:cubicBezTo>
                    <a:cubicBezTo>
                      <a:pt x="19550" y="7101"/>
                      <a:pt x="19565" y="7128"/>
                      <a:pt x="19576" y="7155"/>
                    </a:cubicBezTo>
                    <a:cubicBezTo>
                      <a:pt x="19615" y="7251"/>
                      <a:pt x="19646" y="7344"/>
                      <a:pt x="19685" y="7440"/>
                    </a:cubicBezTo>
                    <a:cubicBezTo>
                      <a:pt x="19692" y="7471"/>
                      <a:pt x="19708" y="7509"/>
                      <a:pt x="19720" y="7555"/>
                    </a:cubicBezTo>
                    <a:cubicBezTo>
                      <a:pt x="19743" y="7641"/>
                      <a:pt x="19766" y="7749"/>
                      <a:pt x="19793" y="7849"/>
                    </a:cubicBezTo>
                    <a:cubicBezTo>
                      <a:pt x="19793" y="7895"/>
                      <a:pt x="19808" y="7934"/>
                      <a:pt x="19816" y="7984"/>
                    </a:cubicBezTo>
                    <a:cubicBezTo>
                      <a:pt x="19839" y="8091"/>
                      <a:pt x="19850" y="8199"/>
                      <a:pt x="19859" y="8315"/>
                    </a:cubicBezTo>
                    <a:cubicBezTo>
                      <a:pt x="19870" y="8358"/>
                      <a:pt x="19873" y="8400"/>
                      <a:pt x="19882" y="8450"/>
                    </a:cubicBezTo>
                    <a:cubicBezTo>
                      <a:pt x="19893" y="8616"/>
                      <a:pt x="19900" y="8778"/>
                      <a:pt x="19900" y="8955"/>
                    </a:cubicBezTo>
                    <a:cubicBezTo>
                      <a:pt x="19905" y="9918"/>
                      <a:pt x="19692" y="10964"/>
                      <a:pt x="19295" y="11973"/>
                    </a:cubicBezTo>
                    <a:cubicBezTo>
                      <a:pt x="19168" y="12309"/>
                      <a:pt x="19014" y="12641"/>
                      <a:pt x="18841" y="12972"/>
                    </a:cubicBezTo>
                    <a:cubicBezTo>
                      <a:pt x="18162" y="14279"/>
                      <a:pt x="17252" y="15304"/>
                      <a:pt x="16285" y="15863"/>
                    </a:cubicBezTo>
                    <a:cubicBezTo>
                      <a:pt x="16161" y="15932"/>
                      <a:pt x="16026" y="16002"/>
                      <a:pt x="15829" y="16087"/>
                    </a:cubicBezTo>
                    <a:lnTo>
                      <a:pt x="15802" y="16099"/>
                    </a:lnTo>
                    <a:lnTo>
                      <a:pt x="15776" y="16110"/>
                    </a:lnTo>
                    <a:cubicBezTo>
                      <a:pt x="14361" y="16835"/>
                      <a:pt x="13463" y="16904"/>
                      <a:pt x="12425" y="16985"/>
                    </a:cubicBezTo>
                    <a:cubicBezTo>
                      <a:pt x="11940" y="17024"/>
                      <a:pt x="11423" y="17058"/>
                      <a:pt x="10849" y="17167"/>
                    </a:cubicBezTo>
                    <a:cubicBezTo>
                      <a:pt x="10471" y="17240"/>
                      <a:pt x="10059" y="17336"/>
                      <a:pt x="9607" y="17487"/>
                    </a:cubicBezTo>
                    <a:cubicBezTo>
                      <a:pt x="8936" y="17714"/>
                      <a:pt x="8178" y="18042"/>
                      <a:pt x="7290" y="18558"/>
                    </a:cubicBezTo>
                    <a:cubicBezTo>
                      <a:pt x="6605" y="18955"/>
                      <a:pt x="5972" y="19391"/>
                      <a:pt x="5356" y="19892"/>
                    </a:cubicBezTo>
                    <a:lnTo>
                      <a:pt x="5294" y="19950"/>
                    </a:lnTo>
                    <a:cubicBezTo>
                      <a:pt x="5009" y="20189"/>
                      <a:pt x="4735" y="20432"/>
                      <a:pt x="4495" y="20667"/>
                    </a:cubicBezTo>
                    <a:lnTo>
                      <a:pt x="4454" y="20709"/>
                    </a:lnTo>
                    <a:lnTo>
                      <a:pt x="4438" y="20717"/>
                    </a:lnTo>
                    <a:cubicBezTo>
                      <a:pt x="3886" y="21276"/>
                      <a:pt x="3378" y="21877"/>
                      <a:pt x="2922" y="22548"/>
                    </a:cubicBezTo>
                    <a:lnTo>
                      <a:pt x="2915" y="22564"/>
                    </a:lnTo>
                    <a:cubicBezTo>
                      <a:pt x="2714" y="22849"/>
                      <a:pt x="2534" y="23146"/>
                      <a:pt x="2356" y="23469"/>
                    </a:cubicBezTo>
                    <a:lnTo>
                      <a:pt x="2241" y="23666"/>
                    </a:lnTo>
                    <a:cubicBezTo>
                      <a:pt x="2090" y="23944"/>
                      <a:pt x="1959" y="24222"/>
                      <a:pt x="1828" y="24499"/>
                    </a:cubicBezTo>
                    <a:lnTo>
                      <a:pt x="1808" y="24545"/>
                    </a:lnTo>
                    <a:cubicBezTo>
                      <a:pt x="1774" y="24611"/>
                      <a:pt x="1743" y="24676"/>
                      <a:pt x="1720" y="24738"/>
                    </a:cubicBezTo>
                    <a:cubicBezTo>
                      <a:pt x="1593" y="25035"/>
                      <a:pt x="1461" y="25343"/>
                      <a:pt x="1350" y="25652"/>
                    </a:cubicBezTo>
                    <a:cubicBezTo>
                      <a:pt x="1326" y="25706"/>
                      <a:pt x="1312" y="25752"/>
                      <a:pt x="1296" y="25809"/>
                    </a:cubicBezTo>
                    <a:cubicBezTo>
                      <a:pt x="1164" y="26179"/>
                      <a:pt x="1041" y="26558"/>
                      <a:pt x="941" y="26920"/>
                    </a:cubicBezTo>
                    <a:cubicBezTo>
                      <a:pt x="933" y="26970"/>
                      <a:pt x="915" y="27017"/>
                      <a:pt x="915" y="27035"/>
                    </a:cubicBezTo>
                    <a:cubicBezTo>
                      <a:pt x="830" y="27359"/>
                      <a:pt x="744" y="27683"/>
                      <a:pt x="675" y="28015"/>
                    </a:cubicBezTo>
                    <a:cubicBezTo>
                      <a:pt x="652" y="28115"/>
                      <a:pt x="632" y="28215"/>
                      <a:pt x="614" y="28316"/>
                    </a:cubicBezTo>
                    <a:lnTo>
                      <a:pt x="595" y="28396"/>
                    </a:lnTo>
                    <a:cubicBezTo>
                      <a:pt x="545" y="28643"/>
                      <a:pt x="506" y="28890"/>
                      <a:pt x="463" y="29145"/>
                    </a:cubicBezTo>
                    <a:cubicBezTo>
                      <a:pt x="436" y="29287"/>
                      <a:pt x="409" y="29441"/>
                      <a:pt x="386" y="29595"/>
                    </a:cubicBezTo>
                    <a:cubicBezTo>
                      <a:pt x="360" y="29823"/>
                      <a:pt x="324" y="30062"/>
                      <a:pt x="298" y="30301"/>
                    </a:cubicBezTo>
                    <a:lnTo>
                      <a:pt x="286" y="30417"/>
                    </a:lnTo>
                    <a:cubicBezTo>
                      <a:pt x="267" y="30533"/>
                      <a:pt x="251" y="30656"/>
                      <a:pt x="244" y="30782"/>
                    </a:cubicBezTo>
                    <a:cubicBezTo>
                      <a:pt x="212" y="31026"/>
                      <a:pt x="193" y="31276"/>
                      <a:pt x="166" y="31531"/>
                    </a:cubicBezTo>
                    <a:lnTo>
                      <a:pt x="155" y="31661"/>
                    </a:lnTo>
                    <a:cubicBezTo>
                      <a:pt x="151" y="31754"/>
                      <a:pt x="143" y="31843"/>
                      <a:pt x="136" y="31939"/>
                    </a:cubicBezTo>
                    <a:lnTo>
                      <a:pt x="132" y="31978"/>
                    </a:lnTo>
                    <a:lnTo>
                      <a:pt x="132" y="32024"/>
                    </a:lnTo>
                    <a:lnTo>
                      <a:pt x="1" y="36084"/>
                    </a:lnTo>
                    <a:lnTo>
                      <a:pt x="4" y="36111"/>
                    </a:lnTo>
                    <a:lnTo>
                      <a:pt x="4" y="36141"/>
                    </a:lnTo>
                    <a:lnTo>
                      <a:pt x="4" y="44753"/>
                    </a:lnTo>
                    <a:lnTo>
                      <a:pt x="3983" y="47082"/>
                    </a:lnTo>
                    <a:lnTo>
                      <a:pt x="3983" y="47082"/>
                    </a:lnTo>
                    <a:lnTo>
                      <a:pt x="3979" y="42556"/>
                    </a:lnTo>
                    <a:lnTo>
                      <a:pt x="3983" y="42560"/>
                    </a:lnTo>
                    <a:lnTo>
                      <a:pt x="3983" y="38065"/>
                    </a:lnTo>
                    <a:lnTo>
                      <a:pt x="3979" y="33836"/>
                    </a:lnTo>
                    <a:cubicBezTo>
                      <a:pt x="3979" y="31334"/>
                      <a:pt x="4107" y="29430"/>
                      <a:pt x="4361" y="28019"/>
                    </a:cubicBezTo>
                    <a:cubicBezTo>
                      <a:pt x="4781" y="25652"/>
                      <a:pt x="5433" y="24942"/>
                      <a:pt x="7294" y="23871"/>
                    </a:cubicBezTo>
                    <a:cubicBezTo>
                      <a:pt x="8922" y="22926"/>
                      <a:pt x="9893" y="22853"/>
                      <a:pt x="11018" y="22768"/>
                    </a:cubicBezTo>
                    <a:cubicBezTo>
                      <a:pt x="11454" y="22738"/>
                      <a:pt x="11867" y="22687"/>
                      <a:pt x="12279" y="22626"/>
                    </a:cubicBezTo>
                    <a:cubicBezTo>
                      <a:pt x="12387" y="22610"/>
                      <a:pt x="12503" y="22590"/>
                      <a:pt x="12614" y="22571"/>
                    </a:cubicBezTo>
                    <a:cubicBezTo>
                      <a:pt x="12804" y="22537"/>
                      <a:pt x="12989" y="22494"/>
                      <a:pt x="13189" y="22441"/>
                    </a:cubicBezTo>
                    <a:cubicBezTo>
                      <a:pt x="13428" y="22386"/>
                      <a:pt x="13678" y="22313"/>
                      <a:pt x="13948" y="22224"/>
                    </a:cubicBezTo>
                    <a:lnTo>
                      <a:pt x="14268" y="22108"/>
                    </a:lnTo>
                    <a:cubicBezTo>
                      <a:pt x="14688" y="21946"/>
                      <a:pt x="15089" y="21770"/>
                      <a:pt x="15505" y="21558"/>
                    </a:cubicBezTo>
                    <a:cubicBezTo>
                      <a:pt x="15525" y="21550"/>
                      <a:pt x="15548" y="21542"/>
                      <a:pt x="15560" y="21530"/>
                    </a:cubicBezTo>
                    <a:cubicBezTo>
                      <a:pt x="15822" y="21423"/>
                      <a:pt x="16061" y="21303"/>
                      <a:pt x="16281" y="21176"/>
                    </a:cubicBezTo>
                    <a:cubicBezTo>
                      <a:pt x="18555" y="19857"/>
                      <a:pt x="20691" y="17286"/>
                      <a:pt x="22140" y="14101"/>
                    </a:cubicBezTo>
                    <a:cubicBezTo>
                      <a:pt x="23266" y="11646"/>
                      <a:pt x="23883" y="9002"/>
                      <a:pt x="23883" y="6646"/>
                    </a:cubicBezTo>
                    <a:lnTo>
                      <a:pt x="23883" y="6634"/>
                    </a:lnTo>
                    <a:cubicBezTo>
                      <a:pt x="23879" y="2486"/>
                      <a:pt x="21990" y="0"/>
                      <a:pt x="19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4598905" y="1556242"/>
                <a:ext cx="774145" cy="325119"/>
              </a:xfrm>
              <a:custGeom>
                <a:rect b="b" l="l" r="r" t="t"/>
                <a:pathLst>
                  <a:path extrusionOk="0" h="22484" w="53537">
                    <a:moveTo>
                      <a:pt x="39886" y="1"/>
                    </a:moveTo>
                    <a:lnTo>
                      <a:pt x="39755" y="1"/>
                    </a:ln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37758" y="641"/>
                    </a:lnTo>
                    <a:cubicBezTo>
                      <a:pt x="37893" y="564"/>
                      <a:pt x="38020" y="490"/>
                      <a:pt x="38154" y="433"/>
                    </a:cubicBezTo>
                    <a:cubicBezTo>
                      <a:pt x="38286" y="367"/>
                      <a:pt x="38414" y="310"/>
                      <a:pt x="38537" y="267"/>
                    </a:cubicBezTo>
                    <a:lnTo>
                      <a:pt x="38540" y="259"/>
                    </a:lnTo>
                    <a:cubicBezTo>
                      <a:pt x="38675" y="213"/>
                      <a:pt x="38798" y="175"/>
                      <a:pt x="38918" y="139"/>
                    </a:cubicBezTo>
                    <a:cubicBezTo>
                      <a:pt x="39042" y="102"/>
                      <a:pt x="39165" y="74"/>
                      <a:pt x="39284" y="55"/>
                    </a:cubicBezTo>
                    <a:cubicBezTo>
                      <a:pt x="39442" y="24"/>
                      <a:pt x="39604" y="9"/>
                      <a:pt x="39755" y="1"/>
                    </a:cubicBezTo>
                    <a:lnTo>
                      <a:pt x="39886" y="1"/>
                    </a:lnTo>
                    <a:cubicBezTo>
                      <a:pt x="40499" y="1"/>
                      <a:pt x="41058" y="171"/>
                      <a:pt x="41547" y="483"/>
                    </a:cubicBezTo>
                    <a:lnTo>
                      <a:pt x="53536" y="7403"/>
                    </a:lnTo>
                    <a:lnTo>
                      <a:pt x="53536" y="7403"/>
                    </a:lnTo>
                    <a:lnTo>
                      <a:pt x="41547" y="483"/>
                    </a:lnTo>
                    <a:cubicBezTo>
                      <a:pt x="41058" y="171"/>
                      <a:pt x="40499" y="1"/>
                      <a:pt x="39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3912170" y="2300975"/>
                <a:ext cx="201463" cy="917095"/>
              </a:xfrm>
              <a:custGeom>
                <a:rect b="b" l="l" r="r" t="t"/>
                <a:pathLst>
                  <a:path extrusionOk="0" h="63237" w="13726">
                    <a:moveTo>
                      <a:pt x="1447" y="1"/>
                    </a:moveTo>
                    <a:cubicBezTo>
                      <a:pt x="575" y="1835"/>
                      <a:pt x="39" y="3883"/>
                      <a:pt x="47" y="5783"/>
                    </a:cubicBezTo>
                    <a:lnTo>
                      <a:pt x="0" y="56146"/>
                    </a:lnTo>
                    <a:lnTo>
                      <a:pt x="12283" y="63236"/>
                    </a:lnTo>
                    <a:lnTo>
                      <a:pt x="12287" y="12950"/>
                    </a:lnTo>
                    <a:cubicBezTo>
                      <a:pt x="12287" y="11030"/>
                      <a:pt x="12830" y="8949"/>
                      <a:pt x="13725" y="7090"/>
                    </a:cubicBezTo>
                    <a:lnTo>
                      <a:pt x="14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3934610" y="1916631"/>
                <a:ext cx="1072209" cy="1301834"/>
              </a:xfrm>
              <a:custGeom>
                <a:rect b="b" l="l" r="r" t="t"/>
                <a:pathLst>
                  <a:path extrusionOk="0" h="90030" w="74150">
                    <a:moveTo>
                      <a:pt x="41963" y="1"/>
                    </a:moveTo>
                    <a:lnTo>
                      <a:pt x="4291" y="21689"/>
                    </a:lnTo>
                    <a:cubicBezTo>
                      <a:pt x="4157" y="21767"/>
                      <a:pt x="4022" y="21851"/>
                      <a:pt x="3894" y="21947"/>
                    </a:cubicBezTo>
                    <a:cubicBezTo>
                      <a:pt x="3824" y="21994"/>
                      <a:pt x="3748" y="22040"/>
                      <a:pt x="3678" y="22094"/>
                    </a:cubicBezTo>
                    <a:cubicBezTo>
                      <a:pt x="3625" y="22141"/>
                      <a:pt x="3566" y="22183"/>
                      <a:pt x="3509" y="22233"/>
                    </a:cubicBezTo>
                    <a:cubicBezTo>
                      <a:pt x="3451" y="22280"/>
                      <a:pt x="3389" y="22317"/>
                      <a:pt x="3328" y="22368"/>
                    </a:cubicBezTo>
                    <a:cubicBezTo>
                      <a:pt x="3273" y="22410"/>
                      <a:pt x="3227" y="22449"/>
                      <a:pt x="3173" y="22488"/>
                    </a:cubicBezTo>
                    <a:cubicBezTo>
                      <a:pt x="3162" y="22499"/>
                      <a:pt x="3150" y="22507"/>
                      <a:pt x="3143" y="22518"/>
                    </a:cubicBezTo>
                    <a:cubicBezTo>
                      <a:pt x="3127" y="22530"/>
                      <a:pt x="3100" y="22549"/>
                      <a:pt x="3081" y="22568"/>
                    </a:cubicBezTo>
                    <a:cubicBezTo>
                      <a:pt x="3023" y="22618"/>
                      <a:pt x="2965" y="22676"/>
                      <a:pt x="2903" y="22734"/>
                    </a:cubicBezTo>
                    <a:cubicBezTo>
                      <a:pt x="2876" y="22750"/>
                      <a:pt x="2857" y="22769"/>
                      <a:pt x="2838" y="22788"/>
                    </a:cubicBezTo>
                    <a:cubicBezTo>
                      <a:pt x="2769" y="22858"/>
                      <a:pt x="2699" y="22923"/>
                      <a:pt x="2625" y="23000"/>
                    </a:cubicBezTo>
                    <a:cubicBezTo>
                      <a:pt x="2625" y="23000"/>
                      <a:pt x="2624" y="22999"/>
                      <a:pt x="2622" y="22999"/>
                    </a:cubicBezTo>
                    <a:cubicBezTo>
                      <a:pt x="2621" y="22999"/>
                      <a:pt x="2620" y="23000"/>
                      <a:pt x="2622" y="23004"/>
                    </a:cubicBezTo>
                    <a:cubicBezTo>
                      <a:pt x="2579" y="23039"/>
                      <a:pt x="2541" y="23073"/>
                      <a:pt x="2506" y="23116"/>
                    </a:cubicBezTo>
                    <a:cubicBezTo>
                      <a:pt x="2483" y="23139"/>
                      <a:pt x="2463" y="23158"/>
                      <a:pt x="2440" y="23185"/>
                    </a:cubicBezTo>
                    <a:cubicBezTo>
                      <a:pt x="2406" y="23220"/>
                      <a:pt x="2371" y="23255"/>
                      <a:pt x="2340" y="23289"/>
                    </a:cubicBezTo>
                    <a:cubicBezTo>
                      <a:pt x="2298" y="23340"/>
                      <a:pt x="2248" y="23381"/>
                      <a:pt x="2205" y="23436"/>
                    </a:cubicBezTo>
                    <a:cubicBezTo>
                      <a:pt x="2086" y="23559"/>
                      <a:pt x="1978" y="23690"/>
                      <a:pt x="1870" y="23821"/>
                    </a:cubicBezTo>
                    <a:cubicBezTo>
                      <a:pt x="1855" y="23840"/>
                      <a:pt x="1835" y="23872"/>
                      <a:pt x="1812" y="23895"/>
                    </a:cubicBezTo>
                    <a:cubicBezTo>
                      <a:pt x="1743" y="23979"/>
                      <a:pt x="1677" y="24064"/>
                      <a:pt x="1612" y="24149"/>
                    </a:cubicBezTo>
                    <a:cubicBezTo>
                      <a:pt x="1543" y="24234"/>
                      <a:pt x="1477" y="24319"/>
                      <a:pt x="1419" y="24408"/>
                    </a:cubicBezTo>
                    <a:cubicBezTo>
                      <a:pt x="1381" y="24458"/>
                      <a:pt x="1346" y="24507"/>
                      <a:pt x="1312" y="24554"/>
                    </a:cubicBezTo>
                    <a:cubicBezTo>
                      <a:pt x="1307" y="24561"/>
                      <a:pt x="1296" y="24569"/>
                      <a:pt x="1288" y="24581"/>
                    </a:cubicBezTo>
                    <a:cubicBezTo>
                      <a:pt x="1173" y="24739"/>
                      <a:pt x="1061" y="24904"/>
                      <a:pt x="960" y="25070"/>
                    </a:cubicBezTo>
                    <a:cubicBezTo>
                      <a:pt x="945" y="25093"/>
                      <a:pt x="922" y="25116"/>
                      <a:pt x="910" y="25139"/>
                    </a:cubicBezTo>
                    <a:lnTo>
                      <a:pt x="841" y="25255"/>
                    </a:lnTo>
                    <a:cubicBezTo>
                      <a:pt x="729" y="25429"/>
                      <a:pt x="625" y="25610"/>
                      <a:pt x="521" y="25787"/>
                    </a:cubicBezTo>
                    <a:cubicBezTo>
                      <a:pt x="433" y="25938"/>
                      <a:pt x="351" y="26092"/>
                      <a:pt x="271" y="26246"/>
                    </a:cubicBezTo>
                    <a:cubicBezTo>
                      <a:pt x="212" y="26351"/>
                      <a:pt x="155" y="26466"/>
                      <a:pt x="100" y="26582"/>
                    </a:cubicBezTo>
                    <a:cubicBezTo>
                      <a:pt x="66" y="26655"/>
                      <a:pt x="35" y="26721"/>
                      <a:pt x="1" y="26794"/>
                    </a:cubicBezTo>
                    <a:lnTo>
                      <a:pt x="12279" y="33883"/>
                    </a:lnTo>
                    <a:cubicBezTo>
                      <a:pt x="11384" y="35742"/>
                      <a:pt x="10841" y="37823"/>
                      <a:pt x="10841" y="39743"/>
                    </a:cubicBezTo>
                    <a:lnTo>
                      <a:pt x="10837" y="90029"/>
                    </a:lnTo>
                    <a:lnTo>
                      <a:pt x="20772" y="84297"/>
                    </a:lnTo>
                    <a:cubicBezTo>
                      <a:pt x="26820" y="80800"/>
                      <a:pt x="26820" y="79235"/>
                      <a:pt x="26820" y="76386"/>
                    </a:cubicBezTo>
                    <a:cubicBezTo>
                      <a:pt x="26820" y="75946"/>
                      <a:pt x="26802" y="75526"/>
                      <a:pt x="26770" y="75098"/>
                    </a:cubicBezTo>
                    <a:cubicBezTo>
                      <a:pt x="26763" y="75055"/>
                      <a:pt x="26763" y="75017"/>
                      <a:pt x="26763" y="74979"/>
                    </a:cubicBezTo>
                    <a:lnTo>
                      <a:pt x="26759" y="74929"/>
                    </a:lnTo>
                    <a:lnTo>
                      <a:pt x="26747" y="74893"/>
                    </a:lnTo>
                    <a:lnTo>
                      <a:pt x="26736" y="74778"/>
                    </a:lnTo>
                    <a:cubicBezTo>
                      <a:pt x="26604" y="73568"/>
                      <a:pt x="26331" y="72747"/>
                      <a:pt x="26030" y="71872"/>
                    </a:cubicBezTo>
                    <a:cubicBezTo>
                      <a:pt x="25590" y="70550"/>
                      <a:pt x="25090" y="69065"/>
                      <a:pt x="24985" y="66451"/>
                    </a:cubicBezTo>
                    <a:cubicBezTo>
                      <a:pt x="24958" y="66173"/>
                      <a:pt x="24946" y="65819"/>
                      <a:pt x="24943" y="65479"/>
                    </a:cubicBezTo>
                    <a:cubicBezTo>
                      <a:pt x="24946" y="65287"/>
                      <a:pt x="24955" y="65091"/>
                      <a:pt x="24966" y="64894"/>
                    </a:cubicBezTo>
                    <a:cubicBezTo>
                      <a:pt x="24962" y="64724"/>
                      <a:pt x="24974" y="64559"/>
                      <a:pt x="24993" y="64392"/>
                    </a:cubicBezTo>
                    <a:cubicBezTo>
                      <a:pt x="25032" y="63845"/>
                      <a:pt x="25101" y="63294"/>
                      <a:pt x="25206" y="62742"/>
                    </a:cubicBezTo>
                    <a:cubicBezTo>
                      <a:pt x="25243" y="62484"/>
                      <a:pt x="25293" y="62222"/>
                      <a:pt x="25355" y="61972"/>
                    </a:cubicBezTo>
                    <a:cubicBezTo>
                      <a:pt x="25363" y="61922"/>
                      <a:pt x="25375" y="61876"/>
                      <a:pt x="25391" y="61829"/>
                    </a:cubicBezTo>
                    <a:cubicBezTo>
                      <a:pt x="25452" y="61563"/>
                      <a:pt x="25514" y="61308"/>
                      <a:pt x="25590" y="61043"/>
                    </a:cubicBezTo>
                    <a:cubicBezTo>
                      <a:pt x="25649" y="60823"/>
                      <a:pt x="25718" y="60599"/>
                      <a:pt x="25791" y="60379"/>
                    </a:cubicBezTo>
                    <a:cubicBezTo>
                      <a:pt x="25996" y="59716"/>
                      <a:pt x="26238" y="59061"/>
                      <a:pt x="26524" y="58424"/>
                    </a:cubicBezTo>
                    <a:cubicBezTo>
                      <a:pt x="27903" y="55206"/>
                      <a:pt x="30090" y="52384"/>
                      <a:pt x="32542" y="50969"/>
                    </a:cubicBezTo>
                    <a:cubicBezTo>
                      <a:pt x="33595" y="50358"/>
                      <a:pt x="34617" y="50053"/>
                      <a:pt x="35556" y="50053"/>
                    </a:cubicBezTo>
                    <a:cubicBezTo>
                      <a:pt x="36424" y="50053"/>
                      <a:pt x="37223" y="50313"/>
                      <a:pt x="37912" y="50834"/>
                    </a:cubicBezTo>
                    <a:cubicBezTo>
                      <a:pt x="39353" y="51921"/>
                      <a:pt x="40143" y="54006"/>
                      <a:pt x="40140" y="56713"/>
                    </a:cubicBezTo>
                    <a:cubicBezTo>
                      <a:pt x="40140" y="56979"/>
                      <a:pt x="40125" y="57230"/>
                      <a:pt x="40109" y="57461"/>
                    </a:cubicBezTo>
                    <a:lnTo>
                      <a:pt x="40109" y="57545"/>
                    </a:lnTo>
                    <a:lnTo>
                      <a:pt x="40105" y="57588"/>
                    </a:lnTo>
                    <a:cubicBezTo>
                      <a:pt x="40102" y="57650"/>
                      <a:pt x="40102" y="57719"/>
                      <a:pt x="40097" y="57777"/>
                    </a:cubicBezTo>
                    <a:cubicBezTo>
                      <a:pt x="40074" y="58360"/>
                      <a:pt x="40028" y="58933"/>
                      <a:pt x="39967" y="59539"/>
                    </a:cubicBezTo>
                    <a:cubicBezTo>
                      <a:pt x="39958" y="59636"/>
                      <a:pt x="39947" y="59735"/>
                      <a:pt x="39931" y="59828"/>
                    </a:cubicBezTo>
                    <a:lnTo>
                      <a:pt x="39920" y="59913"/>
                    </a:lnTo>
                    <a:cubicBezTo>
                      <a:pt x="39870" y="60326"/>
                      <a:pt x="39816" y="60726"/>
                      <a:pt x="39750" y="61120"/>
                    </a:cubicBezTo>
                    <a:cubicBezTo>
                      <a:pt x="39704" y="61355"/>
                      <a:pt x="39662" y="61593"/>
                      <a:pt x="39620" y="61825"/>
                    </a:cubicBezTo>
                    <a:cubicBezTo>
                      <a:pt x="39577" y="62061"/>
                      <a:pt x="39527" y="62296"/>
                      <a:pt x="39481" y="62523"/>
                    </a:cubicBezTo>
                    <a:cubicBezTo>
                      <a:pt x="39349" y="63120"/>
                      <a:pt x="39207" y="63730"/>
                      <a:pt x="39056" y="64362"/>
                    </a:cubicBezTo>
                    <a:cubicBezTo>
                      <a:pt x="38632" y="66100"/>
                      <a:pt x="38274" y="67607"/>
                      <a:pt x="38266" y="69782"/>
                    </a:cubicBezTo>
                    <a:cubicBezTo>
                      <a:pt x="38270" y="71505"/>
                      <a:pt x="38413" y="72295"/>
                      <a:pt x="38899" y="72577"/>
                    </a:cubicBezTo>
                    <a:cubicBezTo>
                      <a:pt x="38906" y="72580"/>
                      <a:pt x="38906" y="72580"/>
                      <a:pt x="38910" y="72585"/>
                    </a:cubicBezTo>
                    <a:lnTo>
                      <a:pt x="38910" y="72577"/>
                    </a:lnTo>
                    <a:cubicBezTo>
                      <a:pt x="39056" y="72654"/>
                      <a:pt x="39226" y="72696"/>
                      <a:pt x="39423" y="72701"/>
                    </a:cubicBezTo>
                    <a:cubicBezTo>
                      <a:pt x="39450" y="72702"/>
                      <a:pt x="39477" y="72703"/>
                      <a:pt x="39505" y="72703"/>
                    </a:cubicBezTo>
                    <a:cubicBezTo>
                      <a:pt x="39548" y="72703"/>
                      <a:pt x="39592" y="72701"/>
                      <a:pt x="39643" y="72696"/>
                    </a:cubicBezTo>
                    <a:cubicBezTo>
                      <a:pt x="40575" y="72627"/>
                      <a:pt x="42109" y="71975"/>
                      <a:pt x="44311" y="70699"/>
                    </a:cubicBezTo>
                    <a:lnTo>
                      <a:pt x="47484" y="68872"/>
                    </a:lnTo>
                    <a:lnTo>
                      <a:pt x="50760" y="66983"/>
                    </a:lnTo>
                    <a:lnTo>
                      <a:pt x="54246" y="64967"/>
                    </a:lnTo>
                    <a:lnTo>
                      <a:pt x="54246" y="51729"/>
                    </a:lnTo>
                    <a:lnTo>
                      <a:pt x="54246" y="51705"/>
                    </a:lnTo>
                    <a:lnTo>
                      <a:pt x="54246" y="51675"/>
                    </a:lnTo>
                    <a:lnTo>
                      <a:pt x="54377" y="47615"/>
                    </a:lnTo>
                    <a:lnTo>
                      <a:pt x="54377" y="47572"/>
                    </a:lnTo>
                    <a:lnTo>
                      <a:pt x="54381" y="47530"/>
                    </a:lnTo>
                    <a:cubicBezTo>
                      <a:pt x="54388" y="47434"/>
                      <a:pt x="54392" y="47345"/>
                      <a:pt x="54407" y="47252"/>
                    </a:cubicBezTo>
                    <a:lnTo>
                      <a:pt x="54415" y="47118"/>
                    </a:lnTo>
                    <a:cubicBezTo>
                      <a:pt x="54438" y="46867"/>
                      <a:pt x="54457" y="46617"/>
                      <a:pt x="54484" y="46370"/>
                    </a:cubicBezTo>
                    <a:cubicBezTo>
                      <a:pt x="54496" y="46247"/>
                      <a:pt x="54512" y="46124"/>
                      <a:pt x="54523" y="46008"/>
                    </a:cubicBezTo>
                    <a:lnTo>
                      <a:pt x="54539" y="45892"/>
                    </a:lnTo>
                    <a:cubicBezTo>
                      <a:pt x="54569" y="45649"/>
                      <a:pt x="54605" y="45414"/>
                      <a:pt x="54639" y="45186"/>
                    </a:cubicBezTo>
                    <a:cubicBezTo>
                      <a:pt x="54654" y="45032"/>
                      <a:pt x="54681" y="44878"/>
                      <a:pt x="54704" y="44731"/>
                    </a:cubicBezTo>
                    <a:cubicBezTo>
                      <a:pt x="54751" y="44481"/>
                      <a:pt x="54793" y="44234"/>
                      <a:pt x="54840" y="43991"/>
                    </a:cubicBezTo>
                    <a:lnTo>
                      <a:pt x="54859" y="43907"/>
                    </a:lnTo>
                    <a:cubicBezTo>
                      <a:pt x="54874" y="43810"/>
                      <a:pt x="54897" y="43706"/>
                      <a:pt x="54920" y="43613"/>
                    </a:cubicBezTo>
                    <a:cubicBezTo>
                      <a:pt x="54989" y="43274"/>
                      <a:pt x="55071" y="42950"/>
                      <a:pt x="55155" y="42631"/>
                    </a:cubicBezTo>
                    <a:cubicBezTo>
                      <a:pt x="55163" y="42603"/>
                      <a:pt x="55174" y="42557"/>
                      <a:pt x="55186" y="42507"/>
                    </a:cubicBezTo>
                    <a:cubicBezTo>
                      <a:pt x="55286" y="42149"/>
                      <a:pt x="55406" y="41770"/>
                      <a:pt x="55541" y="41400"/>
                    </a:cubicBezTo>
                    <a:cubicBezTo>
                      <a:pt x="55560" y="41343"/>
                      <a:pt x="55576" y="41297"/>
                      <a:pt x="55599" y="41247"/>
                    </a:cubicBezTo>
                    <a:cubicBezTo>
                      <a:pt x="55710" y="40934"/>
                      <a:pt x="55834" y="40626"/>
                      <a:pt x="55965" y="40333"/>
                    </a:cubicBezTo>
                    <a:cubicBezTo>
                      <a:pt x="55988" y="40263"/>
                      <a:pt x="56019" y="40194"/>
                      <a:pt x="56050" y="40133"/>
                    </a:cubicBezTo>
                    <a:lnTo>
                      <a:pt x="56073" y="40094"/>
                    </a:lnTo>
                    <a:cubicBezTo>
                      <a:pt x="56204" y="39813"/>
                      <a:pt x="56343" y="39531"/>
                      <a:pt x="56489" y="39261"/>
                    </a:cubicBezTo>
                    <a:lnTo>
                      <a:pt x="56509" y="39219"/>
                    </a:lnTo>
                    <a:lnTo>
                      <a:pt x="56597" y="39060"/>
                    </a:lnTo>
                    <a:cubicBezTo>
                      <a:pt x="56779" y="38733"/>
                      <a:pt x="56964" y="38440"/>
                      <a:pt x="57156" y="38158"/>
                    </a:cubicBezTo>
                    <a:lnTo>
                      <a:pt x="57167" y="38139"/>
                    </a:lnTo>
                    <a:cubicBezTo>
                      <a:pt x="57626" y="37468"/>
                      <a:pt x="58128" y="36867"/>
                      <a:pt x="58687" y="36316"/>
                    </a:cubicBezTo>
                    <a:lnTo>
                      <a:pt x="58702" y="36300"/>
                    </a:lnTo>
                    <a:lnTo>
                      <a:pt x="58740" y="36262"/>
                    </a:lnTo>
                    <a:cubicBezTo>
                      <a:pt x="58980" y="36023"/>
                      <a:pt x="59249" y="35776"/>
                      <a:pt x="59535" y="35541"/>
                    </a:cubicBezTo>
                    <a:lnTo>
                      <a:pt x="59604" y="35487"/>
                    </a:lnTo>
                    <a:cubicBezTo>
                      <a:pt x="60217" y="34986"/>
                      <a:pt x="60850" y="34546"/>
                      <a:pt x="61539" y="34149"/>
                    </a:cubicBezTo>
                    <a:cubicBezTo>
                      <a:pt x="63895" y="32785"/>
                      <a:pt x="65371" y="32673"/>
                      <a:pt x="66670" y="32576"/>
                    </a:cubicBezTo>
                    <a:cubicBezTo>
                      <a:pt x="67711" y="32495"/>
                      <a:pt x="68610" y="32426"/>
                      <a:pt x="70021" y="31705"/>
                    </a:cubicBezTo>
                    <a:lnTo>
                      <a:pt x="70047" y="31690"/>
                    </a:lnTo>
                    <a:lnTo>
                      <a:pt x="70074" y="31682"/>
                    </a:lnTo>
                    <a:cubicBezTo>
                      <a:pt x="70275" y="31589"/>
                      <a:pt x="70403" y="31528"/>
                      <a:pt x="70530" y="31454"/>
                    </a:cubicBezTo>
                    <a:cubicBezTo>
                      <a:pt x="71494" y="30895"/>
                      <a:pt x="72403" y="29870"/>
                      <a:pt x="73090" y="28559"/>
                    </a:cubicBezTo>
                    <a:cubicBezTo>
                      <a:pt x="73771" y="27256"/>
                      <a:pt x="74150" y="25830"/>
                      <a:pt x="74145" y="24550"/>
                    </a:cubicBezTo>
                    <a:cubicBezTo>
                      <a:pt x="74150" y="24280"/>
                      <a:pt x="74130" y="24014"/>
                      <a:pt x="74095" y="23779"/>
                    </a:cubicBezTo>
                    <a:cubicBezTo>
                      <a:pt x="74072" y="23617"/>
                      <a:pt x="74045" y="23463"/>
                      <a:pt x="74015" y="23320"/>
                    </a:cubicBezTo>
                    <a:cubicBezTo>
                      <a:pt x="73853" y="22664"/>
                      <a:pt x="73567" y="22160"/>
                      <a:pt x="73178" y="21828"/>
                    </a:cubicBezTo>
                    <a:cubicBezTo>
                      <a:pt x="73140" y="21797"/>
                      <a:pt x="73109" y="21774"/>
                      <a:pt x="73078" y="21748"/>
                    </a:cubicBezTo>
                    <a:cubicBezTo>
                      <a:pt x="73020" y="21698"/>
                      <a:pt x="72958" y="21662"/>
                      <a:pt x="72893" y="21624"/>
                    </a:cubicBezTo>
                    <a:lnTo>
                      <a:pt x="60645" y="14554"/>
                    </a:lnTo>
                    <a:cubicBezTo>
                      <a:pt x="60330" y="14360"/>
                      <a:pt x="59976" y="14249"/>
                      <a:pt x="59587" y="14249"/>
                    </a:cubicBezTo>
                    <a:cubicBezTo>
                      <a:pt x="59186" y="14249"/>
                      <a:pt x="58748" y="14368"/>
                      <a:pt x="58278" y="14638"/>
                    </a:cubicBezTo>
                    <a:cubicBezTo>
                      <a:pt x="58174" y="14700"/>
                      <a:pt x="58046" y="14789"/>
                      <a:pt x="57912" y="14889"/>
                    </a:cubicBezTo>
                    <a:lnTo>
                      <a:pt x="57866" y="14916"/>
                    </a:lnTo>
                    <a:lnTo>
                      <a:pt x="57847" y="14935"/>
                    </a:lnTo>
                    <a:lnTo>
                      <a:pt x="57823" y="14947"/>
                    </a:lnTo>
                    <a:cubicBezTo>
                      <a:pt x="56362" y="15887"/>
                      <a:pt x="55464" y="16855"/>
                      <a:pt x="54423" y="17977"/>
                    </a:cubicBezTo>
                    <a:cubicBezTo>
                      <a:pt x="54365" y="18035"/>
                      <a:pt x="54304" y="18100"/>
                      <a:pt x="54246" y="18162"/>
                    </a:cubicBezTo>
                    <a:lnTo>
                      <a:pt x="54253" y="7094"/>
                    </a:lnTo>
                    <a:lnTo>
                      <a:pt x="4196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4718276" y="2121407"/>
                <a:ext cx="269708" cy="237578"/>
              </a:xfrm>
              <a:custGeom>
                <a:rect b="b" l="l" r="r" t="t"/>
                <a:pathLst>
                  <a:path extrusionOk="0" h="16430" w="18652">
                    <a:moveTo>
                      <a:pt x="5346" y="0"/>
                    </a:moveTo>
                    <a:cubicBezTo>
                      <a:pt x="4944" y="0"/>
                      <a:pt x="4506" y="119"/>
                      <a:pt x="4037" y="390"/>
                    </a:cubicBezTo>
                    <a:cubicBezTo>
                      <a:pt x="3929" y="448"/>
                      <a:pt x="3798" y="545"/>
                      <a:pt x="3671" y="637"/>
                    </a:cubicBezTo>
                    <a:lnTo>
                      <a:pt x="3625" y="668"/>
                    </a:lnTo>
                    <a:lnTo>
                      <a:pt x="3593" y="687"/>
                    </a:lnTo>
                    <a:lnTo>
                      <a:pt x="3575" y="703"/>
                    </a:lnTo>
                    <a:cubicBezTo>
                      <a:pt x="2121" y="1639"/>
                      <a:pt x="1219" y="2607"/>
                      <a:pt x="174" y="3733"/>
                    </a:cubicBezTo>
                    <a:cubicBezTo>
                      <a:pt x="120" y="3795"/>
                      <a:pt x="59" y="3852"/>
                      <a:pt x="4" y="3914"/>
                    </a:cubicBezTo>
                    <a:lnTo>
                      <a:pt x="1" y="6089"/>
                    </a:lnTo>
                    <a:lnTo>
                      <a:pt x="4" y="6212"/>
                    </a:lnTo>
                    <a:lnTo>
                      <a:pt x="8" y="6304"/>
                    </a:lnTo>
                    <a:lnTo>
                      <a:pt x="47" y="8613"/>
                    </a:lnTo>
                    <a:lnTo>
                      <a:pt x="51" y="8637"/>
                    </a:lnTo>
                    <a:lnTo>
                      <a:pt x="51" y="8652"/>
                    </a:lnTo>
                    <a:lnTo>
                      <a:pt x="51" y="8702"/>
                    </a:lnTo>
                    <a:cubicBezTo>
                      <a:pt x="63" y="8922"/>
                      <a:pt x="74" y="9133"/>
                      <a:pt x="86" y="9338"/>
                    </a:cubicBezTo>
                    <a:lnTo>
                      <a:pt x="89" y="9423"/>
                    </a:lnTo>
                    <a:lnTo>
                      <a:pt x="97" y="9512"/>
                    </a:lnTo>
                    <a:cubicBezTo>
                      <a:pt x="105" y="9647"/>
                      <a:pt x="109" y="9781"/>
                      <a:pt x="124" y="9901"/>
                    </a:cubicBezTo>
                    <a:cubicBezTo>
                      <a:pt x="136" y="10121"/>
                      <a:pt x="151" y="10336"/>
                      <a:pt x="170" y="10544"/>
                    </a:cubicBezTo>
                    <a:cubicBezTo>
                      <a:pt x="193" y="10703"/>
                      <a:pt x="205" y="10873"/>
                      <a:pt x="224" y="11023"/>
                    </a:cubicBezTo>
                    <a:cubicBezTo>
                      <a:pt x="248" y="11224"/>
                      <a:pt x="274" y="11416"/>
                      <a:pt x="298" y="11605"/>
                    </a:cubicBezTo>
                    <a:cubicBezTo>
                      <a:pt x="321" y="11759"/>
                      <a:pt x="344" y="11914"/>
                      <a:pt x="371" y="12060"/>
                    </a:cubicBezTo>
                    <a:cubicBezTo>
                      <a:pt x="397" y="12241"/>
                      <a:pt x="433" y="12423"/>
                      <a:pt x="467" y="12588"/>
                    </a:cubicBezTo>
                    <a:cubicBezTo>
                      <a:pt x="494" y="12734"/>
                      <a:pt x="536" y="12873"/>
                      <a:pt x="568" y="13012"/>
                    </a:cubicBezTo>
                    <a:cubicBezTo>
                      <a:pt x="606" y="13174"/>
                      <a:pt x="641" y="13336"/>
                      <a:pt x="687" y="13482"/>
                    </a:cubicBezTo>
                    <a:cubicBezTo>
                      <a:pt x="725" y="13598"/>
                      <a:pt x="760" y="13695"/>
                      <a:pt x="794" y="13795"/>
                    </a:cubicBezTo>
                    <a:lnTo>
                      <a:pt x="822" y="13868"/>
                    </a:lnTo>
                    <a:lnTo>
                      <a:pt x="841" y="13945"/>
                    </a:lnTo>
                    <a:cubicBezTo>
                      <a:pt x="883" y="14060"/>
                      <a:pt x="929" y="14181"/>
                      <a:pt x="972" y="14281"/>
                    </a:cubicBezTo>
                    <a:cubicBezTo>
                      <a:pt x="1011" y="14377"/>
                      <a:pt x="1061" y="14469"/>
                      <a:pt x="1103" y="14554"/>
                    </a:cubicBezTo>
                    <a:lnTo>
                      <a:pt x="1138" y="14627"/>
                    </a:lnTo>
                    <a:cubicBezTo>
                      <a:pt x="1242" y="14832"/>
                      <a:pt x="1362" y="15028"/>
                      <a:pt x="1485" y="15202"/>
                    </a:cubicBezTo>
                    <a:lnTo>
                      <a:pt x="1520" y="15259"/>
                    </a:lnTo>
                    <a:cubicBezTo>
                      <a:pt x="1585" y="15352"/>
                      <a:pt x="1655" y="15441"/>
                      <a:pt x="1728" y="15530"/>
                    </a:cubicBezTo>
                    <a:cubicBezTo>
                      <a:pt x="1794" y="15595"/>
                      <a:pt x="1858" y="15653"/>
                      <a:pt x="1924" y="15707"/>
                    </a:cubicBezTo>
                    <a:lnTo>
                      <a:pt x="1970" y="15753"/>
                    </a:lnTo>
                    <a:lnTo>
                      <a:pt x="2017" y="15788"/>
                    </a:lnTo>
                    <a:cubicBezTo>
                      <a:pt x="2079" y="15853"/>
                      <a:pt x="2155" y="15915"/>
                      <a:pt x="2237" y="15973"/>
                    </a:cubicBezTo>
                    <a:cubicBezTo>
                      <a:pt x="2310" y="16023"/>
                      <a:pt x="2399" y="16065"/>
                      <a:pt x="2479" y="16112"/>
                    </a:cubicBezTo>
                    <a:lnTo>
                      <a:pt x="2534" y="16135"/>
                    </a:lnTo>
                    <a:cubicBezTo>
                      <a:pt x="2630" y="16181"/>
                      <a:pt x="2726" y="16235"/>
                      <a:pt x="2830" y="16270"/>
                    </a:cubicBezTo>
                    <a:cubicBezTo>
                      <a:pt x="2931" y="16309"/>
                      <a:pt x="3043" y="16335"/>
                      <a:pt x="3150" y="16359"/>
                    </a:cubicBezTo>
                    <a:cubicBezTo>
                      <a:pt x="3262" y="16378"/>
                      <a:pt x="3378" y="16405"/>
                      <a:pt x="3490" y="16416"/>
                    </a:cubicBezTo>
                    <a:cubicBezTo>
                      <a:pt x="3577" y="16425"/>
                      <a:pt x="3666" y="16429"/>
                      <a:pt x="3757" y="16429"/>
                    </a:cubicBezTo>
                    <a:cubicBezTo>
                      <a:pt x="3787" y="16429"/>
                      <a:pt x="3817" y="16429"/>
                      <a:pt x="3848" y="16428"/>
                    </a:cubicBezTo>
                    <a:cubicBezTo>
                      <a:pt x="3972" y="16424"/>
                      <a:pt x="4098" y="16412"/>
                      <a:pt x="4226" y="16405"/>
                    </a:cubicBezTo>
                    <a:cubicBezTo>
                      <a:pt x="4357" y="16385"/>
                      <a:pt x="4484" y="16373"/>
                      <a:pt x="4627" y="16343"/>
                    </a:cubicBezTo>
                    <a:cubicBezTo>
                      <a:pt x="4754" y="16316"/>
                      <a:pt x="4897" y="16277"/>
                      <a:pt x="5036" y="16247"/>
                    </a:cubicBezTo>
                    <a:lnTo>
                      <a:pt x="5086" y="16227"/>
                    </a:lnTo>
                    <a:cubicBezTo>
                      <a:pt x="5205" y="16193"/>
                      <a:pt x="5328" y="16161"/>
                      <a:pt x="5452" y="16112"/>
                    </a:cubicBezTo>
                    <a:cubicBezTo>
                      <a:pt x="5575" y="16069"/>
                      <a:pt x="5721" y="16015"/>
                      <a:pt x="5853" y="15962"/>
                    </a:cubicBezTo>
                    <a:lnTo>
                      <a:pt x="5922" y="15926"/>
                    </a:lnTo>
                    <a:lnTo>
                      <a:pt x="6030" y="15884"/>
                    </a:lnTo>
                    <a:cubicBezTo>
                      <a:pt x="6130" y="15841"/>
                      <a:pt x="6238" y="15800"/>
                      <a:pt x="6354" y="15745"/>
                    </a:cubicBezTo>
                    <a:cubicBezTo>
                      <a:pt x="6520" y="15665"/>
                      <a:pt x="6701" y="15564"/>
                      <a:pt x="6886" y="15464"/>
                    </a:cubicBezTo>
                    <a:lnTo>
                      <a:pt x="6955" y="15430"/>
                    </a:lnTo>
                    <a:cubicBezTo>
                      <a:pt x="6982" y="15410"/>
                      <a:pt x="7021" y="15394"/>
                      <a:pt x="7048" y="15379"/>
                    </a:cubicBezTo>
                    <a:cubicBezTo>
                      <a:pt x="7128" y="15337"/>
                      <a:pt x="7210" y="15298"/>
                      <a:pt x="7290" y="15252"/>
                    </a:cubicBezTo>
                    <a:cubicBezTo>
                      <a:pt x="9646" y="13887"/>
                      <a:pt x="11123" y="12302"/>
                      <a:pt x="12422" y="10907"/>
                    </a:cubicBezTo>
                    <a:cubicBezTo>
                      <a:pt x="13463" y="9781"/>
                      <a:pt x="14365" y="8818"/>
                      <a:pt x="15822" y="7877"/>
                    </a:cubicBezTo>
                    <a:lnTo>
                      <a:pt x="15841" y="7861"/>
                    </a:lnTo>
                    <a:lnTo>
                      <a:pt x="15868" y="7846"/>
                    </a:lnTo>
                    <a:lnTo>
                      <a:pt x="15911" y="7808"/>
                    </a:lnTo>
                    <a:cubicBezTo>
                      <a:pt x="16046" y="7715"/>
                      <a:pt x="16173" y="7623"/>
                      <a:pt x="16281" y="7565"/>
                    </a:cubicBezTo>
                    <a:cubicBezTo>
                      <a:pt x="16790" y="7269"/>
                      <a:pt x="17277" y="7129"/>
                      <a:pt x="17719" y="7129"/>
                    </a:cubicBezTo>
                    <a:cubicBezTo>
                      <a:pt x="18060" y="7129"/>
                      <a:pt x="18374" y="7212"/>
                      <a:pt x="18651" y="7372"/>
                    </a:cubicBezTo>
                    <a:lnTo>
                      <a:pt x="6404" y="302"/>
                    </a:lnTo>
                    <a:cubicBezTo>
                      <a:pt x="6088" y="111"/>
                      <a:pt x="5734" y="0"/>
                      <a:pt x="53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2"/>
              <p:cNvSpPr/>
              <p:nvPr/>
            </p:nvSpPr>
            <p:spPr>
              <a:xfrm>
                <a:off x="3933060" y="1914550"/>
                <a:ext cx="784455" cy="490078"/>
              </a:xfrm>
              <a:custGeom>
                <a:rect b="b" l="l" r="r" t="t"/>
                <a:pathLst>
                  <a:path extrusionOk="0" h="33892" w="54250">
                    <a:moveTo>
                      <a:pt x="41960" y="0"/>
                    </a:moveTo>
                    <a:lnTo>
                      <a:pt x="4295" y="21693"/>
                    </a:lnTo>
                    <a:cubicBezTo>
                      <a:pt x="4161" y="21771"/>
                      <a:pt x="4026" y="21855"/>
                      <a:pt x="3898" y="21951"/>
                    </a:cubicBezTo>
                    <a:cubicBezTo>
                      <a:pt x="3828" y="21998"/>
                      <a:pt x="3752" y="22044"/>
                      <a:pt x="3682" y="22098"/>
                    </a:cubicBezTo>
                    <a:cubicBezTo>
                      <a:pt x="3567" y="22183"/>
                      <a:pt x="3444" y="22275"/>
                      <a:pt x="3332" y="22372"/>
                    </a:cubicBezTo>
                    <a:cubicBezTo>
                      <a:pt x="3277" y="22414"/>
                      <a:pt x="3231" y="22453"/>
                      <a:pt x="3177" y="22492"/>
                    </a:cubicBezTo>
                    <a:cubicBezTo>
                      <a:pt x="3166" y="22503"/>
                      <a:pt x="3154" y="22511"/>
                      <a:pt x="3147" y="22522"/>
                    </a:cubicBezTo>
                    <a:cubicBezTo>
                      <a:pt x="3061" y="22588"/>
                      <a:pt x="2981" y="22657"/>
                      <a:pt x="2907" y="22738"/>
                    </a:cubicBezTo>
                    <a:cubicBezTo>
                      <a:pt x="2880" y="22754"/>
                      <a:pt x="2861" y="22773"/>
                      <a:pt x="2842" y="22792"/>
                    </a:cubicBezTo>
                    <a:cubicBezTo>
                      <a:pt x="2773" y="22862"/>
                      <a:pt x="2703" y="22927"/>
                      <a:pt x="2629" y="23004"/>
                    </a:cubicBezTo>
                    <a:cubicBezTo>
                      <a:pt x="2629" y="23004"/>
                      <a:pt x="2628" y="23003"/>
                      <a:pt x="2626" y="23003"/>
                    </a:cubicBezTo>
                    <a:cubicBezTo>
                      <a:pt x="2625" y="23003"/>
                      <a:pt x="2624" y="23004"/>
                      <a:pt x="2626" y="23008"/>
                    </a:cubicBezTo>
                    <a:cubicBezTo>
                      <a:pt x="2565" y="23066"/>
                      <a:pt x="2506" y="23124"/>
                      <a:pt x="2444" y="23189"/>
                    </a:cubicBezTo>
                    <a:cubicBezTo>
                      <a:pt x="2410" y="23224"/>
                      <a:pt x="2375" y="23259"/>
                      <a:pt x="2344" y="23293"/>
                    </a:cubicBezTo>
                    <a:cubicBezTo>
                      <a:pt x="2302" y="23344"/>
                      <a:pt x="2252" y="23385"/>
                      <a:pt x="2209" y="23440"/>
                    </a:cubicBezTo>
                    <a:cubicBezTo>
                      <a:pt x="2090" y="23563"/>
                      <a:pt x="1982" y="23694"/>
                      <a:pt x="1874" y="23825"/>
                    </a:cubicBezTo>
                    <a:cubicBezTo>
                      <a:pt x="1786" y="23929"/>
                      <a:pt x="1697" y="24041"/>
                      <a:pt x="1616" y="24153"/>
                    </a:cubicBezTo>
                    <a:cubicBezTo>
                      <a:pt x="1547" y="24238"/>
                      <a:pt x="1481" y="24323"/>
                      <a:pt x="1423" y="24412"/>
                    </a:cubicBezTo>
                    <a:cubicBezTo>
                      <a:pt x="1385" y="24462"/>
                      <a:pt x="1350" y="24511"/>
                      <a:pt x="1316" y="24558"/>
                    </a:cubicBezTo>
                    <a:cubicBezTo>
                      <a:pt x="1311" y="24565"/>
                      <a:pt x="1300" y="24573"/>
                      <a:pt x="1292" y="24585"/>
                    </a:cubicBezTo>
                    <a:cubicBezTo>
                      <a:pt x="1177" y="24743"/>
                      <a:pt x="1065" y="24908"/>
                      <a:pt x="964" y="25074"/>
                    </a:cubicBezTo>
                    <a:cubicBezTo>
                      <a:pt x="922" y="25132"/>
                      <a:pt x="883" y="25198"/>
                      <a:pt x="845" y="25259"/>
                    </a:cubicBezTo>
                    <a:cubicBezTo>
                      <a:pt x="733" y="25433"/>
                      <a:pt x="629" y="25614"/>
                      <a:pt x="525" y="25791"/>
                    </a:cubicBezTo>
                    <a:cubicBezTo>
                      <a:pt x="437" y="25942"/>
                      <a:pt x="355" y="26096"/>
                      <a:pt x="275" y="26250"/>
                    </a:cubicBezTo>
                    <a:cubicBezTo>
                      <a:pt x="216" y="26355"/>
                      <a:pt x="159" y="26470"/>
                      <a:pt x="104" y="26586"/>
                    </a:cubicBezTo>
                    <a:cubicBezTo>
                      <a:pt x="67" y="26655"/>
                      <a:pt x="35" y="26721"/>
                      <a:pt x="1" y="26794"/>
                    </a:cubicBezTo>
                    <a:lnTo>
                      <a:pt x="12291" y="33891"/>
                    </a:lnTo>
                    <a:cubicBezTo>
                      <a:pt x="12564" y="33309"/>
                      <a:pt x="12885" y="32742"/>
                      <a:pt x="13228" y="32214"/>
                    </a:cubicBezTo>
                    <a:cubicBezTo>
                      <a:pt x="13331" y="32045"/>
                      <a:pt x="13451" y="31883"/>
                      <a:pt x="13566" y="31717"/>
                    </a:cubicBezTo>
                    <a:cubicBezTo>
                      <a:pt x="13867" y="31289"/>
                      <a:pt x="14191" y="30892"/>
                      <a:pt x="14527" y="30522"/>
                    </a:cubicBezTo>
                    <a:cubicBezTo>
                      <a:pt x="14685" y="30356"/>
                      <a:pt x="14842" y="30194"/>
                      <a:pt x="15009" y="30040"/>
                    </a:cubicBezTo>
                    <a:cubicBezTo>
                      <a:pt x="15143" y="29913"/>
                      <a:pt x="15278" y="29782"/>
                      <a:pt x="15421" y="29670"/>
                    </a:cubicBezTo>
                    <a:cubicBezTo>
                      <a:pt x="15486" y="29608"/>
                      <a:pt x="15559" y="29550"/>
                      <a:pt x="15637" y="29497"/>
                    </a:cubicBezTo>
                    <a:cubicBezTo>
                      <a:pt x="15776" y="29381"/>
                      <a:pt x="15918" y="29276"/>
                      <a:pt x="16061" y="29176"/>
                    </a:cubicBezTo>
                    <a:cubicBezTo>
                      <a:pt x="16215" y="29072"/>
                      <a:pt x="16374" y="28968"/>
                      <a:pt x="16536" y="28876"/>
                    </a:cubicBezTo>
                    <a:lnTo>
                      <a:pt x="37692" y="16654"/>
                    </a:lnTo>
                    <a:lnTo>
                      <a:pt x="54250" y="7094"/>
                    </a:lnTo>
                    <a:lnTo>
                      <a:pt x="4196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2"/>
              <p:cNvSpPr/>
              <p:nvPr/>
            </p:nvSpPr>
            <p:spPr>
              <a:xfrm>
                <a:off x="4598905" y="1881366"/>
                <a:ext cx="193966" cy="392300"/>
              </a:xfrm>
              <a:custGeom>
                <a:rect b="b" l="l" r="r" t="t"/>
                <a:pathLst>
                  <a:path extrusionOk="0" h="27130" w="13414">
                    <a:moveTo>
                      <a:pt x="1" y="1"/>
                    </a:moveTo>
                    <a:lnTo>
                      <a:pt x="17" y="4604"/>
                    </a:lnTo>
                    <a:lnTo>
                      <a:pt x="8309" y="9392"/>
                    </a:lnTo>
                    <a:lnTo>
                      <a:pt x="8312" y="20460"/>
                    </a:lnTo>
                    <a:cubicBezTo>
                      <a:pt x="8301" y="21790"/>
                      <a:pt x="8305" y="23058"/>
                      <a:pt x="8339" y="24199"/>
                    </a:cubicBezTo>
                    <a:cubicBezTo>
                      <a:pt x="8339" y="24199"/>
                      <a:pt x="13073" y="26937"/>
                      <a:pt x="13413" y="27129"/>
                    </a:cubicBezTo>
                    <a:lnTo>
                      <a:pt x="13413" y="27126"/>
                    </a:lnTo>
                    <a:cubicBezTo>
                      <a:pt x="12680" y="26717"/>
                      <a:pt x="12294" y="24974"/>
                      <a:pt x="12294" y="20375"/>
                    </a:cubicBezTo>
                    <a:lnTo>
                      <a:pt x="12294" y="20336"/>
                    </a:lnTo>
                    <a:lnTo>
                      <a:pt x="12291" y="709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p:nvPr/>
            </p:nvSpPr>
            <p:spPr>
              <a:xfrm>
                <a:off x="4598905" y="1556213"/>
                <a:ext cx="805364" cy="1473387"/>
              </a:xfrm>
              <a:custGeom>
                <a:rect b="b" l="l" r="r" t="t"/>
                <a:pathLst>
                  <a:path extrusionOk="0" h="101894" w="55696">
                    <a:moveTo>
                      <a:pt x="39874" y="1"/>
                    </a:moveTo>
                    <a:cubicBezTo>
                      <a:pt x="39834" y="1"/>
                      <a:pt x="39795" y="1"/>
                      <a:pt x="39755" y="3"/>
                    </a:cubicBezTo>
                    <a:cubicBezTo>
                      <a:pt x="39604" y="11"/>
                      <a:pt x="39442" y="26"/>
                      <a:pt x="39284" y="57"/>
                    </a:cubicBezTo>
                    <a:cubicBezTo>
                      <a:pt x="39165" y="76"/>
                      <a:pt x="39042" y="104"/>
                      <a:pt x="38918" y="141"/>
                    </a:cubicBezTo>
                    <a:cubicBezTo>
                      <a:pt x="38798" y="177"/>
                      <a:pt x="38675" y="215"/>
                      <a:pt x="38540" y="261"/>
                    </a:cubicBezTo>
                    <a:lnTo>
                      <a:pt x="38537" y="269"/>
                    </a:lnTo>
                    <a:cubicBezTo>
                      <a:pt x="38414" y="312"/>
                      <a:pt x="38286" y="369"/>
                      <a:pt x="38154" y="435"/>
                    </a:cubicBezTo>
                    <a:cubicBezTo>
                      <a:pt x="38020" y="492"/>
                      <a:pt x="37893" y="566"/>
                      <a:pt x="37758" y="643"/>
                    </a:cubicBezTo>
                    <a:lnTo>
                      <a:pt x="1" y="22486"/>
                    </a:lnTo>
                    <a:lnTo>
                      <a:pt x="12291" y="29579"/>
                    </a:lnTo>
                    <a:lnTo>
                      <a:pt x="12294" y="42821"/>
                    </a:lnTo>
                    <a:cubicBezTo>
                      <a:pt x="12291" y="47452"/>
                      <a:pt x="12677" y="49202"/>
                      <a:pt x="13413" y="49611"/>
                    </a:cubicBezTo>
                    <a:cubicBezTo>
                      <a:pt x="13542" y="49684"/>
                      <a:pt x="13684" y="49719"/>
                      <a:pt x="13830" y="49719"/>
                    </a:cubicBezTo>
                    <a:cubicBezTo>
                      <a:pt x="13838" y="49719"/>
                      <a:pt x="13845" y="49719"/>
                      <a:pt x="13852" y="49719"/>
                    </a:cubicBezTo>
                    <a:cubicBezTo>
                      <a:pt x="13933" y="49719"/>
                      <a:pt x="14014" y="49711"/>
                      <a:pt x="14099" y="49684"/>
                    </a:cubicBezTo>
                    <a:cubicBezTo>
                      <a:pt x="14184" y="49668"/>
                      <a:pt x="14273" y="49645"/>
                      <a:pt x="14365" y="49607"/>
                    </a:cubicBezTo>
                    <a:cubicBezTo>
                      <a:pt x="14454" y="49572"/>
                      <a:pt x="14546" y="49534"/>
                      <a:pt x="14650" y="49491"/>
                    </a:cubicBezTo>
                    <a:cubicBezTo>
                      <a:pt x="14943" y="49360"/>
                      <a:pt x="15260" y="49171"/>
                      <a:pt x="15602" y="48974"/>
                    </a:cubicBezTo>
                    <a:cubicBezTo>
                      <a:pt x="15703" y="48920"/>
                      <a:pt x="15803" y="48855"/>
                      <a:pt x="15899" y="48794"/>
                    </a:cubicBezTo>
                    <a:cubicBezTo>
                      <a:pt x="15992" y="48743"/>
                      <a:pt x="16073" y="48693"/>
                      <a:pt x="16162" y="48635"/>
                    </a:cubicBezTo>
                    <a:cubicBezTo>
                      <a:pt x="16944" y="48123"/>
                      <a:pt x="17568" y="47579"/>
                      <a:pt x="18158" y="46993"/>
                    </a:cubicBezTo>
                    <a:cubicBezTo>
                      <a:pt x="18555" y="46604"/>
                      <a:pt x="18933" y="46191"/>
                      <a:pt x="19331" y="45764"/>
                    </a:cubicBezTo>
                    <a:cubicBezTo>
                      <a:pt x="20510" y="44499"/>
                      <a:pt x="21840" y="43068"/>
                      <a:pt x="23849" y="41766"/>
                    </a:cubicBezTo>
                    <a:cubicBezTo>
                      <a:pt x="24073" y="41604"/>
                      <a:pt x="24334" y="41430"/>
                      <a:pt x="24596" y="41287"/>
                    </a:cubicBezTo>
                    <a:cubicBezTo>
                      <a:pt x="25665" y="40668"/>
                      <a:pt x="26684" y="40375"/>
                      <a:pt x="27608" y="40375"/>
                    </a:cubicBezTo>
                    <a:cubicBezTo>
                      <a:pt x="30303" y="40375"/>
                      <a:pt x="32194" y="42866"/>
                      <a:pt x="32191" y="47020"/>
                    </a:cubicBezTo>
                    <a:cubicBezTo>
                      <a:pt x="32191" y="49376"/>
                      <a:pt x="31574" y="52020"/>
                      <a:pt x="30448" y="54475"/>
                    </a:cubicBezTo>
                    <a:cubicBezTo>
                      <a:pt x="28999" y="57660"/>
                      <a:pt x="26863" y="60231"/>
                      <a:pt x="24589" y="61550"/>
                    </a:cubicBezTo>
                    <a:cubicBezTo>
                      <a:pt x="24369" y="61677"/>
                      <a:pt x="24130" y="61797"/>
                      <a:pt x="23868" y="61904"/>
                    </a:cubicBezTo>
                    <a:cubicBezTo>
                      <a:pt x="23856" y="61916"/>
                      <a:pt x="23833" y="61924"/>
                      <a:pt x="23813" y="61932"/>
                    </a:cubicBezTo>
                    <a:cubicBezTo>
                      <a:pt x="23397" y="62144"/>
                      <a:pt x="22996" y="62320"/>
                      <a:pt x="22576" y="62482"/>
                    </a:cubicBezTo>
                    <a:lnTo>
                      <a:pt x="22256" y="62598"/>
                    </a:lnTo>
                    <a:cubicBezTo>
                      <a:pt x="21986" y="62687"/>
                      <a:pt x="21736" y="62760"/>
                      <a:pt x="21497" y="62815"/>
                    </a:cubicBezTo>
                    <a:cubicBezTo>
                      <a:pt x="21297" y="62868"/>
                      <a:pt x="21112" y="62911"/>
                      <a:pt x="20922" y="62945"/>
                    </a:cubicBezTo>
                    <a:cubicBezTo>
                      <a:pt x="20811" y="62964"/>
                      <a:pt x="20695" y="62984"/>
                      <a:pt x="20587" y="63000"/>
                    </a:cubicBezTo>
                    <a:cubicBezTo>
                      <a:pt x="20175" y="63061"/>
                      <a:pt x="19762" y="63112"/>
                      <a:pt x="19326" y="63142"/>
                    </a:cubicBezTo>
                    <a:cubicBezTo>
                      <a:pt x="18201" y="63227"/>
                      <a:pt x="17230" y="63300"/>
                      <a:pt x="15602" y="64245"/>
                    </a:cubicBezTo>
                    <a:cubicBezTo>
                      <a:pt x="13741" y="65316"/>
                      <a:pt x="13089" y="66026"/>
                      <a:pt x="12669" y="68393"/>
                    </a:cubicBezTo>
                    <a:cubicBezTo>
                      <a:pt x="12415" y="69804"/>
                      <a:pt x="12287" y="71708"/>
                      <a:pt x="12287" y="74210"/>
                    </a:cubicBezTo>
                    <a:lnTo>
                      <a:pt x="12291" y="78439"/>
                    </a:lnTo>
                    <a:lnTo>
                      <a:pt x="12291" y="82934"/>
                    </a:lnTo>
                    <a:lnTo>
                      <a:pt x="12287" y="82930"/>
                    </a:lnTo>
                    <a:lnTo>
                      <a:pt x="12291" y="87456"/>
                    </a:lnTo>
                    <a:lnTo>
                      <a:pt x="19550" y="83262"/>
                    </a:lnTo>
                    <a:lnTo>
                      <a:pt x="22214" y="81723"/>
                    </a:lnTo>
                    <a:lnTo>
                      <a:pt x="22315" y="81666"/>
                    </a:lnTo>
                    <a:lnTo>
                      <a:pt x="22379" y="81635"/>
                    </a:lnTo>
                    <a:lnTo>
                      <a:pt x="22407" y="81616"/>
                    </a:lnTo>
                    <a:lnTo>
                      <a:pt x="24507" y="80490"/>
                    </a:lnTo>
                    <a:lnTo>
                      <a:pt x="24527" y="80483"/>
                    </a:lnTo>
                    <a:lnTo>
                      <a:pt x="24546" y="80474"/>
                    </a:lnTo>
                    <a:lnTo>
                      <a:pt x="24605" y="80447"/>
                    </a:lnTo>
                    <a:cubicBezTo>
                      <a:pt x="25360" y="80081"/>
                      <a:pt x="26023" y="79800"/>
                      <a:pt x="26647" y="79604"/>
                    </a:cubicBezTo>
                    <a:lnTo>
                      <a:pt x="26728" y="79572"/>
                    </a:lnTo>
                    <a:cubicBezTo>
                      <a:pt x="26820" y="79542"/>
                      <a:pt x="26906" y="79515"/>
                      <a:pt x="26998" y="79492"/>
                    </a:cubicBezTo>
                    <a:cubicBezTo>
                      <a:pt x="27110" y="79457"/>
                      <a:pt x="27222" y="79426"/>
                      <a:pt x="27334" y="79407"/>
                    </a:cubicBezTo>
                    <a:lnTo>
                      <a:pt x="27395" y="79395"/>
                    </a:lnTo>
                    <a:cubicBezTo>
                      <a:pt x="27523" y="79360"/>
                      <a:pt x="27653" y="79330"/>
                      <a:pt x="27785" y="79307"/>
                    </a:cubicBezTo>
                    <a:cubicBezTo>
                      <a:pt x="27904" y="79287"/>
                      <a:pt x="28020" y="79272"/>
                      <a:pt x="28135" y="79260"/>
                    </a:cubicBezTo>
                    <a:cubicBezTo>
                      <a:pt x="28267" y="79245"/>
                      <a:pt x="28405" y="79229"/>
                      <a:pt x="28540" y="79229"/>
                    </a:cubicBezTo>
                    <a:cubicBezTo>
                      <a:pt x="28640" y="79225"/>
                      <a:pt x="28745" y="79225"/>
                      <a:pt x="28841" y="79225"/>
                    </a:cubicBezTo>
                    <a:cubicBezTo>
                      <a:pt x="28968" y="79234"/>
                      <a:pt x="29099" y="79245"/>
                      <a:pt x="29254" y="79272"/>
                    </a:cubicBezTo>
                    <a:lnTo>
                      <a:pt x="29304" y="79280"/>
                    </a:lnTo>
                    <a:cubicBezTo>
                      <a:pt x="29369" y="79291"/>
                      <a:pt x="29439" y="79303"/>
                      <a:pt x="29500" y="79314"/>
                    </a:cubicBezTo>
                    <a:cubicBezTo>
                      <a:pt x="29647" y="79353"/>
                      <a:pt x="29797" y="79403"/>
                      <a:pt x="29971" y="79476"/>
                    </a:cubicBezTo>
                    <a:cubicBezTo>
                      <a:pt x="30024" y="79503"/>
                      <a:pt x="30063" y="79515"/>
                      <a:pt x="30110" y="79534"/>
                    </a:cubicBezTo>
                    <a:cubicBezTo>
                      <a:pt x="30507" y="79742"/>
                      <a:pt x="30853" y="80051"/>
                      <a:pt x="31142" y="80455"/>
                    </a:cubicBezTo>
                    <a:cubicBezTo>
                      <a:pt x="31165" y="80483"/>
                      <a:pt x="31185" y="80517"/>
                      <a:pt x="31208" y="80556"/>
                    </a:cubicBezTo>
                    <a:cubicBezTo>
                      <a:pt x="31327" y="80741"/>
                      <a:pt x="31435" y="80933"/>
                      <a:pt x="31528" y="81149"/>
                    </a:cubicBezTo>
                    <a:cubicBezTo>
                      <a:pt x="31551" y="81191"/>
                      <a:pt x="31571" y="81238"/>
                      <a:pt x="31585" y="81276"/>
                    </a:cubicBezTo>
                    <a:lnTo>
                      <a:pt x="31601" y="81315"/>
                    </a:lnTo>
                    <a:cubicBezTo>
                      <a:pt x="31690" y="81527"/>
                      <a:pt x="31767" y="81759"/>
                      <a:pt x="31840" y="82001"/>
                    </a:cubicBezTo>
                    <a:lnTo>
                      <a:pt x="31891" y="82182"/>
                    </a:lnTo>
                    <a:cubicBezTo>
                      <a:pt x="31955" y="82444"/>
                      <a:pt x="32017" y="82737"/>
                      <a:pt x="32064" y="83046"/>
                    </a:cubicBezTo>
                    <a:lnTo>
                      <a:pt x="32087" y="83177"/>
                    </a:lnTo>
                    <a:cubicBezTo>
                      <a:pt x="32195" y="83929"/>
                      <a:pt x="32252" y="84739"/>
                      <a:pt x="32249" y="85656"/>
                    </a:cubicBezTo>
                    <a:cubicBezTo>
                      <a:pt x="32249" y="88798"/>
                      <a:pt x="31694" y="91080"/>
                      <a:pt x="31208" y="93096"/>
                    </a:cubicBezTo>
                    <a:cubicBezTo>
                      <a:pt x="30818" y="94708"/>
                      <a:pt x="30483" y="96107"/>
                      <a:pt x="30410" y="98023"/>
                    </a:cubicBezTo>
                    <a:lnTo>
                      <a:pt x="30410" y="98062"/>
                    </a:lnTo>
                    <a:lnTo>
                      <a:pt x="30402" y="98100"/>
                    </a:lnTo>
                    <a:cubicBezTo>
                      <a:pt x="30383" y="98363"/>
                      <a:pt x="30375" y="98551"/>
                      <a:pt x="30375" y="98724"/>
                    </a:cubicBezTo>
                    <a:cubicBezTo>
                      <a:pt x="30371" y="100012"/>
                      <a:pt x="30749" y="101000"/>
                      <a:pt x="31432" y="101516"/>
                    </a:cubicBezTo>
                    <a:cubicBezTo>
                      <a:pt x="31497" y="101562"/>
                      <a:pt x="31567" y="101608"/>
                      <a:pt x="31628" y="101647"/>
                    </a:cubicBezTo>
                    <a:cubicBezTo>
                      <a:pt x="31636" y="101651"/>
                      <a:pt x="31636" y="101651"/>
                      <a:pt x="31640" y="101655"/>
                    </a:cubicBezTo>
                    <a:lnTo>
                      <a:pt x="31732" y="101705"/>
                    </a:lnTo>
                    <a:cubicBezTo>
                      <a:pt x="31763" y="101724"/>
                      <a:pt x="31798" y="101735"/>
                      <a:pt x="31832" y="101747"/>
                    </a:cubicBezTo>
                    <a:cubicBezTo>
                      <a:pt x="31868" y="101767"/>
                      <a:pt x="31898" y="101778"/>
                      <a:pt x="31937" y="101786"/>
                    </a:cubicBezTo>
                    <a:cubicBezTo>
                      <a:pt x="31979" y="101801"/>
                      <a:pt x="32025" y="101813"/>
                      <a:pt x="32071" y="101824"/>
                    </a:cubicBezTo>
                    <a:cubicBezTo>
                      <a:pt x="32110" y="101840"/>
                      <a:pt x="32153" y="101847"/>
                      <a:pt x="32187" y="101855"/>
                    </a:cubicBezTo>
                    <a:cubicBezTo>
                      <a:pt x="32226" y="101865"/>
                      <a:pt x="32269" y="101875"/>
                      <a:pt x="32309" y="101875"/>
                    </a:cubicBezTo>
                    <a:cubicBezTo>
                      <a:pt x="32316" y="101875"/>
                      <a:pt x="32323" y="101875"/>
                      <a:pt x="32330" y="101874"/>
                    </a:cubicBezTo>
                    <a:cubicBezTo>
                      <a:pt x="32384" y="101890"/>
                      <a:pt x="32437" y="101890"/>
                      <a:pt x="32492" y="101890"/>
                    </a:cubicBezTo>
                    <a:cubicBezTo>
                      <a:pt x="32507" y="101890"/>
                      <a:pt x="32523" y="101890"/>
                      <a:pt x="32538" y="101893"/>
                    </a:cubicBezTo>
                    <a:cubicBezTo>
                      <a:pt x="32619" y="101893"/>
                      <a:pt x="32700" y="101886"/>
                      <a:pt x="32793" y="101879"/>
                    </a:cubicBezTo>
                    <a:cubicBezTo>
                      <a:pt x="33167" y="101840"/>
                      <a:pt x="33575" y="101697"/>
                      <a:pt x="33991" y="101458"/>
                    </a:cubicBezTo>
                    <a:cubicBezTo>
                      <a:pt x="35985" y="100301"/>
                      <a:pt x="37611" y="97206"/>
                      <a:pt x="37615" y="94541"/>
                    </a:cubicBezTo>
                    <a:cubicBezTo>
                      <a:pt x="37611" y="94388"/>
                      <a:pt x="37596" y="94199"/>
                      <a:pt x="37581" y="94014"/>
                    </a:cubicBezTo>
                    <a:lnTo>
                      <a:pt x="37581" y="93983"/>
                    </a:lnTo>
                    <a:lnTo>
                      <a:pt x="37576" y="93948"/>
                    </a:lnTo>
                    <a:cubicBezTo>
                      <a:pt x="37503" y="92048"/>
                      <a:pt x="37164" y="91041"/>
                      <a:pt x="36779" y="89877"/>
                    </a:cubicBezTo>
                    <a:cubicBezTo>
                      <a:pt x="36293" y="88424"/>
                      <a:pt x="35738" y="86774"/>
                      <a:pt x="35738" y="83632"/>
                    </a:cubicBezTo>
                    <a:cubicBezTo>
                      <a:pt x="35738" y="83566"/>
                      <a:pt x="35741" y="83490"/>
                      <a:pt x="35745" y="83420"/>
                    </a:cubicBezTo>
                    <a:lnTo>
                      <a:pt x="35741" y="83358"/>
                    </a:lnTo>
                    <a:cubicBezTo>
                      <a:pt x="35753" y="82953"/>
                      <a:pt x="35757" y="82649"/>
                      <a:pt x="35777" y="82367"/>
                    </a:cubicBezTo>
                    <a:cubicBezTo>
                      <a:pt x="35784" y="82232"/>
                      <a:pt x="35791" y="82097"/>
                      <a:pt x="35803" y="81967"/>
                    </a:cubicBezTo>
                    <a:lnTo>
                      <a:pt x="35815" y="81828"/>
                    </a:lnTo>
                    <a:cubicBezTo>
                      <a:pt x="35838" y="81577"/>
                      <a:pt x="35853" y="81346"/>
                      <a:pt x="35880" y="81122"/>
                    </a:cubicBezTo>
                    <a:cubicBezTo>
                      <a:pt x="35903" y="80941"/>
                      <a:pt x="35927" y="80764"/>
                      <a:pt x="35957" y="80590"/>
                    </a:cubicBezTo>
                    <a:lnTo>
                      <a:pt x="35965" y="80552"/>
                    </a:lnTo>
                    <a:cubicBezTo>
                      <a:pt x="35996" y="80339"/>
                      <a:pt x="36026" y="80127"/>
                      <a:pt x="36069" y="79919"/>
                    </a:cubicBezTo>
                    <a:cubicBezTo>
                      <a:pt x="36100" y="79730"/>
                      <a:pt x="36142" y="79538"/>
                      <a:pt x="36185" y="79345"/>
                    </a:cubicBezTo>
                    <a:cubicBezTo>
                      <a:pt x="36227" y="79148"/>
                      <a:pt x="36277" y="78951"/>
                      <a:pt x="36332" y="78759"/>
                    </a:cubicBezTo>
                    <a:cubicBezTo>
                      <a:pt x="36382" y="78563"/>
                      <a:pt x="36432" y="78378"/>
                      <a:pt x="36489" y="78184"/>
                    </a:cubicBezTo>
                    <a:cubicBezTo>
                      <a:pt x="36544" y="78011"/>
                      <a:pt x="36605" y="77826"/>
                      <a:pt x="36667" y="77652"/>
                    </a:cubicBezTo>
                    <a:lnTo>
                      <a:pt x="36713" y="77533"/>
                    </a:lnTo>
                    <a:cubicBezTo>
                      <a:pt x="36763" y="77379"/>
                      <a:pt x="36817" y="77232"/>
                      <a:pt x="36875" y="77078"/>
                    </a:cubicBezTo>
                    <a:lnTo>
                      <a:pt x="36875" y="77074"/>
                    </a:lnTo>
                    <a:cubicBezTo>
                      <a:pt x="36937" y="76932"/>
                      <a:pt x="36998" y="76782"/>
                      <a:pt x="37067" y="76635"/>
                    </a:cubicBezTo>
                    <a:lnTo>
                      <a:pt x="37102" y="76550"/>
                    </a:lnTo>
                    <a:cubicBezTo>
                      <a:pt x="37257" y="76203"/>
                      <a:pt x="37430" y="75864"/>
                      <a:pt x="37611" y="75536"/>
                    </a:cubicBezTo>
                    <a:lnTo>
                      <a:pt x="37654" y="75448"/>
                    </a:lnTo>
                    <a:cubicBezTo>
                      <a:pt x="37711" y="75332"/>
                      <a:pt x="37777" y="75216"/>
                      <a:pt x="37843" y="75108"/>
                    </a:cubicBezTo>
                    <a:cubicBezTo>
                      <a:pt x="37931" y="74950"/>
                      <a:pt x="38035" y="74804"/>
                      <a:pt x="38131" y="74657"/>
                    </a:cubicBezTo>
                    <a:lnTo>
                      <a:pt x="38190" y="74576"/>
                    </a:lnTo>
                    <a:lnTo>
                      <a:pt x="38236" y="74495"/>
                    </a:lnTo>
                    <a:cubicBezTo>
                      <a:pt x="38302" y="74391"/>
                      <a:pt x="38371" y="74287"/>
                      <a:pt x="38444" y="74186"/>
                    </a:cubicBezTo>
                    <a:cubicBezTo>
                      <a:pt x="38563" y="74017"/>
                      <a:pt x="38691" y="73852"/>
                      <a:pt x="38822" y="73682"/>
                    </a:cubicBezTo>
                    <a:cubicBezTo>
                      <a:pt x="38922" y="73555"/>
                      <a:pt x="39007" y="73451"/>
                      <a:pt x="39095" y="73339"/>
                    </a:cubicBezTo>
                    <a:cubicBezTo>
                      <a:pt x="39227" y="73177"/>
                      <a:pt x="39362" y="73023"/>
                      <a:pt x="39508" y="72864"/>
                    </a:cubicBezTo>
                    <a:cubicBezTo>
                      <a:pt x="39597" y="72764"/>
                      <a:pt x="39697" y="72660"/>
                      <a:pt x="39793" y="72560"/>
                    </a:cubicBezTo>
                    <a:cubicBezTo>
                      <a:pt x="39936" y="72402"/>
                      <a:pt x="40086" y="72252"/>
                      <a:pt x="40241" y="72101"/>
                    </a:cubicBezTo>
                    <a:cubicBezTo>
                      <a:pt x="40314" y="72032"/>
                      <a:pt x="40387" y="71959"/>
                      <a:pt x="40460" y="71897"/>
                    </a:cubicBezTo>
                    <a:lnTo>
                      <a:pt x="40503" y="71850"/>
                    </a:lnTo>
                    <a:cubicBezTo>
                      <a:pt x="40672" y="71693"/>
                      <a:pt x="40846" y="71538"/>
                      <a:pt x="41019" y="71384"/>
                    </a:cubicBezTo>
                    <a:cubicBezTo>
                      <a:pt x="41058" y="71353"/>
                      <a:pt x="41097" y="71318"/>
                      <a:pt x="41135" y="71288"/>
                    </a:cubicBezTo>
                    <a:lnTo>
                      <a:pt x="41181" y="71245"/>
                    </a:lnTo>
                    <a:cubicBezTo>
                      <a:pt x="41860" y="70675"/>
                      <a:pt x="42604" y="70124"/>
                      <a:pt x="43444" y="69565"/>
                    </a:cubicBezTo>
                    <a:lnTo>
                      <a:pt x="43460" y="69549"/>
                    </a:lnTo>
                    <a:lnTo>
                      <a:pt x="43479" y="69542"/>
                    </a:lnTo>
                    <a:lnTo>
                      <a:pt x="45433" y="68323"/>
                    </a:lnTo>
                    <a:lnTo>
                      <a:pt x="45445" y="68316"/>
                    </a:lnTo>
                    <a:lnTo>
                      <a:pt x="45464" y="68308"/>
                    </a:lnTo>
                    <a:lnTo>
                      <a:pt x="45584" y="68238"/>
                    </a:lnTo>
                    <a:cubicBezTo>
                      <a:pt x="45641" y="68204"/>
                      <a:pt x="45700" y="68169"/>
                      <a:pt x="45764" y="68126"/>
                    </a:cubicBezTo>
                    <a:lnTo>
                      <a:pt x="55696" y="62398"/>
                    </a:lnTo>
                    <a:lnTo>
                      <a:pt x="55692" y="12116"/>
                    </a:lnTo>
                    <a:cubicBezTo>
                      <a:pt x="55692" y="11260"/>
                      <a:pt x="55588" y="10497"/>
                      <a:pt x="55387" y="9842"/>
                    </a:cubicBezTo>
                    <a:cubicBezTo>
                      <a:pt x="55356" y="9730"/>
                      <a:pt x="55317" y="9625"/>
                      <a:pt x="55287" y="9521"/>
                    </a:cubicBezTo>
                    <a:cubicBezTo>
                      <a:pt x="55206" y="9313"/>
                      <a:pt x="55121" y="9125"/>
                      <a:pt x="55029" y="8939"/>
                    </a:cubicBezTo>
                    <a:cubicBezTo>
                      <a:pt x="54982" y="8842"/>
                      <a:pt x="54929" y="8758"/>
                      <a:pt x="54878" y="8677"/>
                    </a:cubicBezTo>
                    <a:cubicBezTo>
                      <a:pt x="54801" y="8554"/>
                      <a:pt x="54721" y="8431"/>
                      <a:pt x="54632" y="8315"/>
                    </a:cubicBezTo>
                    <a:cubicBezTo>
                      <a:pt x="54351" y="7960"/>
                      <a:pt x="54030" y="7682"/>
                      <a:pt x="53664" y="7490"/>
                    </a:cubicBezTo>
                    <a:lnTo>
                      <a:pt x="53664" y="7478"/>
                    </a:lnTo>
                    <a:lnTo>
                      <a:pt x="41547" y="485"/>
                    </a:lnTo>
                    <a:cubicBezTo>
                      <a:pt x="41051" y="170"/>
                      <a:pt x="40490" y="1"/>
                      <a:pt x="398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4598905" y="1556242"/>
                <a:ext cx="774145" cy="427698"/>
              </a:xfrm>
              <a:custGeom>
                <a:rect b="b" l="l" r="r" t="t"/>
                <a:pathLst>
                  <a:path extrusionOk="0" h="29578" w="53537">
                    <a:moveTo>
                      <a:pt x="39755" y="1"/>
                    </a:move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12291" y="29577"/>
                    </a:lnTo>
                    <a:lnTo>
                      <a:pt x="49997" y="7808"/>
                    </a:lnTo>
                    <a:cubicBezTo>
                      <a:pt x="50179" y="7707"/>
                      <a:pt x="50356" y="7614"/>
                      <a:pt x="50526" y="7534"/>
                    </a:cubicBezTo>
                    <a:cubicBezTo>
                      <a:pt x="50680" y="7468"/>
                      <a:pt x="50835" y="7403"/>
                      <a:pt x="50977" y="7356"/>
                    </a:cubicBezTo>
                    <a:cubicBezTo>
                      <a:pt x="51054" y="7329"/>
                      <a:pt x="51131" y="7303"/>
                      <a:pt x="51212" y="7283"/>
                    </a:cubicBezTo>
                    <a:cubicBezTo>
                      <a:pt x="51370" y="7233"/>
                      <a:pt x="51524" y="7198"/>
                      <a:pt x="51675" y="7180"/>
                    </a:cubicBezTo>
                    <a:cubicBezTo>
                      <a:pt x="51748" y="7168"/>
                      <a:pt x="51825" y="7156"/>
                      <a:pt x="51899" y="7148"/>
                    </a:cubicBezTo>
                    <a:cubicBezTo>
                      <a:pt x="51979" y="7137"/>
                      <a:pt x="52061" y="7129"/>
                      <a:pt x="52145" y="7129"/>
                    </a:cubicBezTo>
                    <a:lnTo>
                      <a:pt x="52203" y="7129"/>
                    </a:lnTo>
                    <a:cubicBezTo>
                      <a:pt x="52210" y="7129"/>
                      <a:pt x="52218" y="7125"/>
                      <a:pt x="52222" y="7125"/>
                    </a:cubicBezTo>
                    <a:cubicBezTo>
                      <a:pt x="52237" y="7125"/>
                      <a:pt x="52249" y="7129"/>
                      <a:pt x="52257" y="7129"/>
                    </a:cubicBezTo>
                    <a:cubicBezTo>
                      <a:pt x="52326" y="7129"/>
                      <a:pt x="52396" y="7133"/>
                      <a:pt x="52461" y="7137"/>
                    </a:cubicBezTo>
                    <a:lnTo>
                      <a:pt x="52484" y="7137"/>
                    </a:lnTo>
                    <a:cubicBezTo>
                      <a:pt x="52557" y="7141"/>
                      <a:pt x="52634" y="7144"/>
                      <a:pt x="52700" y="7164"/>
                    </a:cubicBezTo>
                    <a:lnTo>
                      <a:pt x="52708" y="7164"/>
                    </a:lnTo>
                    <a:cubicBezTo>
                      <a:pt x="52746" y="7164"/>
                      <a:pt x="52778" y="7168"/>
                      <a:pt x="52812" y="7171"/>
                    </a:cubicBezTo>
                    <a:cubicBezTo>
                      <a:pt x="52920" y="7187"/>
                      <a:pt x="53024" y="7217"/>
                      <a:pt x="53132" y="7249"/>
                    </a:cubicBezTo>
                    <a:cubicBezTo>
                      <a:pt x="53159" y="7264"/>
                      <a:pt x="53182" y="7267"/>
                      <a:pt x="53209" y="7276"/>
                    </a:cubicBezTo>
                    <a:cubicBezTo>
                      <a:pt x="53317" y="7310"/>
                      <a:pt x="53429" y="7349"/>
                      <a:pt x="53536" y="7403"/>
                    </a:cubicBezTo>
                    <a:lnTo>
                      <a:pt x="41547" y="483"/>
                    </a:lnTo>
                    <a:cubicBezTo>
                      <a:pt x="41058" y="171"/>
                      <a:pt x="40499" y="1"/>
                      <a:pt x="398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4090075" y="2725074"/>
                <a:ext cx="625264" cy="1356694"/>
              </a:xfrm>
              <a:custGeom>
                <a:rect b="b" l="l" r="r" t="t"/>
                <a:pathLst>
                  <a:path extrusionOk="0" h="209528" w="95973">
                    <a:moveTo>
                      <a:pt x="51205" y="1"/>
                    </a:moveTo>
                    <a:cubicBezTo>
                      <a:pt x="50846" y="1"/>
                      <a:pt x="50472" y="44"/>
                      <a:pt x="50095" y="121"/>
                    </a:cubicBezTo>
                    <a:cubicBezTo>
                      <a:pt x="49429" y="267"/>
                      <a:pt x="48707" y="547"/>
                      <a:pt x="47986" y="971"/>
                    </a:cubicBezTo>
                    <a:cubicBezTo>
                      <a:pt x="47239" y="1407"/>
                      <a:pt x="46512" y="1958"/>
                      <a:pt x="45828" y="2604"/>
                    </a:cubicBezTo>
                    <a:cubicBezTo>
                      <a:pt x="44137" y="4206"/>
                      <a:pt x="42687" y="6389"/>
                      <a:pt x="41649" y="8776"/>
                    </a:cubicBezTo>
                    <a:cubicBezTo>
                      <a:pt x="41427" y="9284"/>
                      <a:pt x="41237" y="9790"/>
                      <a:pt x="41053" y="10316"/>
                    </a:cubicBezTo>
                    <a:cubicBezTo>
                      <a:pt x="40800" y="11050"/>
                      <a:pt x="40591" y="11803"/>
                      <a:pt x="40426" y="12557"/>
                    </a:cubicBezTo>
                    <a:cubicBezTo>
                      <a:pt x="40142" y="13811"/>
                      <a:pt x="39990" y="15058"/>
                      <a:pt x="39990" y="16266"/>
                    </a:cubicBezTo>
                    <a:cubicBezTo>
                      <a:pt x="39984" y="16602"/>
                      <a:pt x="40028" y="17008"/>
                      <a:pt x="40054" y="17432"/>
                    </a:cubicBezTo>
                    <a:lnTo>
                      <a:pt x="40060" y="17502"/>
                    </a:lnTo>
                    <a:lnTo>
                      <a:pt x="40060" y="17572"/>
                    </a:lnTo>
                    <a:cubicBezTo>
                      <a:pt x="40167" y="20193"/>
                      <a:pt x="40484" y="22035"/>
                      <a:pt x="40939" y="23694"/>
                    </a:cubicBezTo>
                    <a:cubicBezTo>
                      <a:pt x="41021" y="24030"/>
                      <a:pt x="41117" y="24340"/>
                      <a:pt x="41199" y="24662"/>
                    </a:cubicBezTo>
                    <a:cubicBezTo>
                      <a:pt x="41407" y="25315"/>
                      <a:pt x="41617" y="25929"/>
                      <a:pt x="41819" y="26575"/>
                    </a:cubicBezTo>
                    <a:cubicBezTo>
                      <a:pt x="42111" y="27461"/>
                      <a:pt x="42433" y="28379"/>
                      <a:pt x="42725" y="29418"/>
                    </a:cubicBezTo>
                    <a:cubicBezTo>
                      <a:pt x="42827" y="29766"/>
                      <a:pt x="42915" y="30126"/>
                      <a:pt x="43009" y="30488"/>
                    </a:cubicBezTo>
                    <a:cubicBezTo>
                      <a:pt x="43105" y="30848"/>
                      <a:pt x="43187" y="31241"/>
                      <a:pt x="43283" y="31633"/>
                    </a:cubicBezTo>
                    <a:cubicBezTo>
                      <a:pt x="43535" y="32823"/>
                      <a:pt x="43763" y="34147"/>
                      <a:pt x="43909" y="35666"/>
                    </a:cubicBezTo>
                    <a:lnTo>
                      <a:pt x="43921" y="35742"/>
                    </a:lnTo>
                    <a:lnTo>
                      <a:pt x="43934" y="35748"/>
                    </a:lnTo>
                    <a:cubicBezTo>
                      <a:pt x="43941" y="35970"/>
                      <a:pt x="43953" y="36186"/>
                      <a:pt x="43972" y="36420"/>
                    </a:cubicBezTo>
                    <a:cubicBezTo>
                      <a:pt x="43991" y="36654"/>
                      <a:pt x="43997" y="36876"/>
                      <a:pt x="44016" y="37110"/>
                    </a:cubicBezTo>
                    <a:lnTo>
                      <a:pt x="44029" y="37288"/>
                    </a:lnTo>
                    <a:lnTo>
                      <a:pt x="44048" y="37472"/>
                    </a:lnTo>
                    <a:cubicBezTo>
                      <a:pt x="44061" y="37630"/>
                      <a:pt x="44073" y="37775"/>
                      <a:pt x="44080" y="37946"/>
                    </a:cubicBezTo>
                    <a:cubicBezTo>
                      <a:pt x="44086" y="38110"/>
                      <a:pt x="44092" y="38250"/>
                      <a:pt x="44086" y="38414"/>
                    </a:cubicBezTo>
                    <a:cubicBezTo>
                      <a:pt x="44092" y="38573"/>
                      <a:pt x="44105" y="38731"/>
                      <a:pt x="44099" y="38883"/>
                    </a:cubicBezTo>
                    <a:lnTo>
                      <a:pt x="44105" y="39263"/>
                    </a:lnTo>
                    <a:lnTo>
                      <a:pt x="44105" y="39585"/>
                    </a:lnTo>
                    <a:cubicBezTo>
                      <a:pt x="44118" y="39833"/>
                      <a:pt x="44124" y="40093"/>
                      <a:pt x="44130" y="40371"/>
                    </a:cubicBezTo>
                    <a:lnTo>
                      <a:pt x="44118" y="40447"/>
                    </a:lnTo>
                    <a:lnTo>
                      <a:pt x="44118" y="40479"/>
                    </a:lnTo>
                    <a:cubicBezTo>
                      <a:pt x="44118" y="40959"/>
                      <a:pt x="44111" y="41435"/>
                      <a:pt x="44099" y="41903"/>
                    </a:cubicBezTo>
                    <a:cubicBezTo>
                      <a:pt x="44086" y="42372"/>
                      <a:pt x="44054" y="42834"/>
                      <a:pt x="44042" y="43302"/>
                    </a:cubicBezTo>
                    <a:cubicBezTo>
                      <a:pt x="44029" y="43536"/>
                      <a:pt x="44004" y="43778"/>
                      <a:pt x="43978" y="43998"/>
                    </a:cubicBezTo>
                    <a:lnTo>
                      <a:pt x="43959" y="44278"/>
                    </a:lnTo>
                    <a:cubicBezTo>
                      <a:pt x="43921" y="44872"/>
                      <a:pt x="43858" y="45487"/>
                      <a:pt x="43789" y="46107"/>
                    </a:cubicBezTo>
                    <a:cubicBezTo>
                      <a:pt x="43757" y="46399"/>
                      <a:pt x="43713" y="46683"/>
                      <a:pt x="43675" y="46981"/>
                    </a:cubicBezTo>
                    <a:lnTo>
                      <a:pt x="43637" y="47235"/>
                    </a:lnTo>
                    <a:lnTo>
                      <a:pt x="43624" y="47247"/>
                    </a:lnTo>
                    <a:cubicBezTo>
                      <a:pt x="43541" y="47779"/>
                      <a:pt x="43459" y="48304"/>
                      <a:pt x="43359" y="48830"/>
                    </a:cubicBezTo>
                    <a:cubicBezTo>
                      <a:pt x="43289" y="49184"/>
                      <a:pt x="43213" y="49532"/>
                      <a:pt x="43137" y="49862"/>
                    </a:cubicBezTo>
                    <a:lnTo>
                      <a:pt x="43111" y="50000"/>
                    </a:lnTo>
                    <a:cubicBezTo>
                      <a:pt x="43055" y="50242"/>
                      <a:pt x="43003" y="50482"/>
                      <a:pt x="42927" y="50730"/>
                    </a:cubicBezTo>
                    <a:cubicBezTo>
                      <a:pt x="42871" y="50976"/>
                      <a:pt x="42801" y="51223"/>
                      <a:pt x="42737" y="51444"/>
                    </a:cubicBezTo>
                    <a:cubicBezTo>
                      <a:pt x="42713" y="51546"/>
                      <a:pt x="42693" y="51641"/>
                      <a:pt x="42667" y="51742"/>
                    </a:cubicBezTo>
                    <a:cubicBezTo>
                      <a:pt x="42591" y="52021"/>
                      <a:pt x="42485" y="52318"/>
                      <a:pt x="42401" y="52615"/>
                    </a:cubicBezTo>
                    <a:lnTo>
                      <a:pt x="42395" y="52629"/>
                    </a:lnTo>
                    <a:cubicBezTo>
                      <a:pt x="42249" y="53091"/>
                      <a:pt x="42105" y="53547"/>
                      <a:pt x="41927" y="53997"/>
                    </a:cubicBezTo>
                    <a:cubicBezTo>
                      <a:pt x="41793" y="54377"/>
                      <a:pt x="41649" y="54756"/>
                      <a:pt x="41497" y="55129"/>
                    </a:cubicBezTo>
                    <a:cubicBezTo>
                      <a:pt x="41313" y="55566"/>
                      <a:pt x="41129" y="56010"/>
                      <a:pt x="40939" y="56428"/>
                    </a:cubicBezTo>
                    <a:cubicBezTo>
                      <a:pt x="40762" y="56788"/>
                      <a:pt x="40591" y="57150"/>
                      <a:pt x="40414" y="57510"/>
                    </a:cubicBezTo>
                    <a:lnTo>
                      <a:pt x="40408" y="57522"/>
                    </a:lnTo>
                    <a:cubicBezTo>
                      <a:pt x="40294" y="57712"/>
                      <a:pt x="40192" y="57922"/>
                      <a:pt x="40078" y="58118"/>
                    </a:cubicBezTo>
                    <a:cubicBezTo>
                      <a:pt x="39964" y="58320"/>
                      <a:pt x="39864" y="58523"/>
                      <a:pt x="39768" y="58719"/>
                    </a:cubicBezTo>
                    <a:lnTo>
                      <a:pt x="39692" y="58846"/>
                    </a:lnTo>
                    <a:cubicBezTo>
                      <a:pt x="39604" y="59004"/>
                      <a:pt x="39514" y="59156"/>
                      <a:pt x="39414" y="59301"/>
                    </a:cubicBezTo>
                    <a:lnTo>
                      <a:pt x="39324" y="59453"/>
                    </a:lnTo>
                    <a:cubicBezTo>
                      <a:pt x="39274" y="59543"/>
                      <a:pt x="39210" y="59649"/>
                      <a:pt x="39142" y="59745"/>
                    </a:cubicBezTo>
                    <a:cubicBezTo>
                      <a:pt x="38920" y="60093"/>
                      <a:pt x="38704" y="60441"/>
                      <a:pt x="38470" y="60789"/>
                    </a:cubicBezTo>
                    <a:lnTo>
                      <a:pt x="38426" y="60865"/>
                    </a:lnTo>
                    <a:lnTo>
                      <a:pt x="38286" y="61043"/>
                    </a:lnTo>
                    <a:cubicBezTo>
                      <a:pt x="38216" y="61169"/>
                      <a:pt x="38122" y="61303"/>
                      <a:pt x="38014" y="61429"/>
                    </a:cubicBezTo>
                    <a:cubicBezTo>
                      <a:pt x="37926" y="61549"/>
                      <a:pt x="37843" y="61689"/>
                      <a:pt x="37748" y="61803"/>
                    </a:cubicBezTo>
                    <a:cubicBezTo>
                      <a:pt x="37666" y="61910"/>
                      <a:pt x="37590" y="62018"/>
                      <a:pt x="37508" y="62126"/>
                    </a:cubicBezTo>
                    <a:cubicBezTo>
                      <a:pt x="37362" y="62316"/>
                      <a:pt x="37223" y="62506"/>
                      <a:pt x="37071" y="62676"/>
                    </a:cubicBezTo>
                    <a:lnTo>
                      <a:pt x="36945" y="62840"/>
                    </a:lnTo>
                    <a:lnTo>
                      <a:pt x="36799" y="63030"/>
                    </a:lnTo>
                    <a:cubicBezTo>
                      <a:pt x="36691" y="63158"/>
                      <a:pt x="36589" y="63272"/>
                      <a:pt x="36513" y="63380"/>
                    </a:cubicBezTo>
                    <a:cubicBezTo>
                      <a:pt x="36475" y="63410"/>
                      <a:pt x="36457" y="63448"/>
                      <a:pt x="36419" y="63480"/>
                    </a:cubicBezTo>
                    <a:cubicBezTo>
                      <a:pt x="36355" y="63562"/>
                      <a:pt x="36293" y="63646"/>
                      <a:pt x="36217" y="63722"/>
                    </a:cubicBezTo>
                    <a:cubicBezTo>
                      <a:pt x="36109" y="63842"/>
                      <a:pt x="36001" y="63968"/>
                      <a:pt x="35881" y="64088"/>
                    </a:cubicBezTo>
                    <a:cubicBezTo>
                      <a:pt x="35791" y="64208"/>
                      <a:pt x="35671" y="64330"/>
                      <a:pt x="35571" y="64456"/>
                    </a:cubicBezTo>
                    <a:lnTo>
                      <a:pt x="35367" y="64646"/>
                    </a:lnTo>
                    <a:cubicBezTo>
                      <a:pt x="34811" y="65266"/>
                      <a:pt x="34222" y="65842"/>
                      <a:pt x="33608" y="66399"/>
                    </a:cubicBezTo>
                    <a:lnTo>
                      <a:pt x="33430" y="66583"/>
                    </a:lnTo>
                    <a:cubicBezTo>
                      <a:pt x="33266" y="66729"/>
                      <a:pt x="33114" y="66875"/>
                      <a:pt x="32936" y="67033"/>
                    </a:cubicBezTo>
                    <a:cubicBezTo>
                      <a:pt x="32638" y="67305"/>
                      <a:pt x="32316" y="67577"/>
                      <a:pt x="31986" y="67849"/>
                    </a:cubicBezTo>
                    <a:lnTo>
                      <a:pt x="31810" y="67983"/>
                    </a:lnTo>
                    <a:lnTo>
                      <a:pt x="31714" y="68083"/>
                    </a:lnTo>
                    <a:lnTo>
                      <a:pt x="31626" y="68153"/>
                    </a:lnTo>
                    <a:cubicBezTo>
                      <a:pt x="31461" y="68280"/>
                      <a:pt x="31296" y="68425"/>
                      <a:pt x="31132" y="68565"/>
                    </a:cubicBezTo>
                    <a:cubicBezTo>
                      <a:pt x="30733" y="68868"/>
                      <a:pt x="30329" y="69178"/>
                      <a:pt x="29917" y="69482"/>
                    </a:cubicBezTo>
                    <a:lnTo>
                      <a:pt x="29727" y="69634"/>
                    </a:lnTo>
                    <a:cubicBezTo>
                      <a:pt x="29555" y="69754"/>
                      <a:pt x="29397" y="69882"/>
                      <a:pt x="29213" y="70020"/>
                    </a:cubicBezTo>
                    <a:cubicBezTo>
                      <a:pt x="29125" y="70084"/>
                      <a:pt x="29023" y="70148"/>
                      <a:pt x="28929" y="70218"/>
                    </a:cubicBezTo>
                    <a:lnTo>
                      <a:pt x="25402" y="72667"/>
                    </a:lnTo>
                    <a:lnTo>
                      <a:pt x="22275" y="74479"/>
                    </a:lnTo>
                    <a:lnTo>
                      <a:pt x="22161" y="74549"/>
                    </a:lnTo>
                    <a:lnTo>
                      <a:pt x="21963" y="74655"/>
                    </a:lnTo>
                    <a:lnTo>
                      <a:pt x="102" y="87161"/>
                    </a:lnTo>
                    <a:lnTo>
                      <a:pt x="0" y="198512"/>
                    </a:lnTo>
                    <a:cubicBezTo>
                      <a:pt x="6" y="203412"/>
                      <a:pt x="1583" y="206919"/>
                      <a:pt x="4117" y="208535"/>
                    </a:cubicBezTo>
                    <a:lnTo>
                      <a:pt x="4293" y="208635"/>
                    </a:lnTo>
                    <a:cubicBezTo>
                      <a:pt x="4863" y="208983"/>
                      <a:pt x="5476" y="209218"/>
                      <a:pt x="6122" y="209370"/>
                    </a:cubicBezTo>
                    <a:cubicBezTo>
                      <a:pt x="6282" y="209420"/>
                      <a:pt x="6452" y="209452"/>
                      <a:pt x="6616" y="209464"/>
                    </a:cubicBezTo>
                    <a:cubicBezTo>
                      <a:pt x="6947" y="209508"/>
                      <a:pt x="7287" y="209527"/>
                      <a:pt x="7632" y="209527"/>
                    </a:cubicBezTo>
                    <a:cubicBezTo>
                      <a:pt x="7795" y="209527"/>
                      <a:pt x="7959" y="209523"/>
                      <a:pt x="8124" y="209515"/>
                    </a:cubicBezTo>
                    <a:cubicBezTo>
                      <a:pt x="9517" y="209433"/>
                      <a:pt x="11030" y="208939"/>
                      <a:pt x="12594" y="208033"/>
                    </a:cubicBezTo>
                    <a:lnTo>
                      <a:pt x="95972" y="159895"/>
                    </a:lnTo>
                    <a:lnTo>
                      <a:pt x="95959" y="130626"/>
                    </a:lnTo>
                    <a:cubicBezTo>
                      <a:pt x="95965" y="129017"/>
                      <a:pt x="95934" y="127587"/>
                      <a:pt x="95903" y="126289"/>
                    </a:cubicBezTo>
                    <a:cubicBezTo>
                      <a:pt x="95883" y="125782"/>
                      <a:pt x="95871" y="125314"/>
                      <a:pt x="95845" y="124858"/>
                    </a:cubicBezTo>
                    <a:cubicBezTo>
                      <a:pt x="95649" y="120787"/>
                      <a:pt x="95225" y="118304"/>
                      <a:pt x="94573" y="116918"/>
                    </a:cubicBezTo>
                    <a:cubicBezTo>
                      <a:pt x="94503" y="116772"/>
                      <a:pt x="94433" y="116652"/>
                      <a:pt x="94363" y="116544"/>
                    </a:cubicBezTo>
                    <a:cubicBezTo>
                      <a:pt x="94351" y="116500"/>
                      <a:pt x="94339" y="116494"/>
                      <a:pt x="94319" y="116468"/>
                    </a:cubicBezTo>
                    <a:cubicBezTo>
                      <a:pt x="94263" y="116360"/>
                      <a:pt x="94205" y="116278"/>
                      <a:pt x="94129" y="116202"/>
                    </a:cubicBezTo>
                    <a:cubicBezTo>
                      <a:pt x="94103" y="116132"/>
                      <a:pt x="94073" y="116101"/>
                      <a:pt x="94035" y="116076"/>
                    </a:cubicBezTo>
                    <a:cubicBezTo>
                      <a:pt x="93977" y="115994"/>
                      <a:pt x="93901" y="115918"/>
                      <a:pt x="93831" y="115860"/>
                    </a:cubicBezTo>
                    <a:cubicBezTo>
                      <a:pt x="93743" y="115778"/>
                      <a:pt x="93648" y="115702"/>
                      <a:pt x="93547" y="115645"/>
                    </a:cubicBezTo>
                    <a:lnTo>
                      <a:pt x="93553" y="115632"/>
                    </a:lnTo>
                    <a:lnTo>
                      <a:pt x="93547" y="115626"/>
                    </a:lnTo>
                    <a:lnTo>
                      <a:pt x="93541" y="115639"/>
                    </a:lnTo>
                    <a:cubicBezTo>
                      <a:pt x="93245" y="115451"/>
                      <a:pt x="92922" y="115368"/>
                      <a:pt x="92572" y="115368"/>
                    </a:cubicBezTo>
                    <a:cubicBezTo>
                      <a:pt x="91506" y="115368"/>
                      <a:pt x="90193" y="116133"/>
                      <a:pt x="88653" y="117020"/>
                    </a:cubicBezTo>
                    <a:cubicBezTo>
                      <a:pt x="87215" y="117842"/>
                      <a:pt x="85944" y="118748"/>
                      <a:pt x="84644" y="119875"/>
                    </a:cubicBezTo>
                    <a:cubicBezTo>
                      <a:pt x="83176" y="121123"/>
                      <a:pt x="81903" y="122470"/>
                      <a:pt x="80390" y="124110"/>
                    </a:cubicBezTo>
                    <a:cubicBezTo>
                      <a:pt x="77800" y="126915"/>
                      <a:pt x="74863" y="130080"/>
                      <a:pt x="70399" y="132967"/>
                    </a:cubicBezTo>
                    <a:cubicBezTo>
                      <a:pt x="69899" y="133329"/>
                      <a:pt x="69311" y="133703"/>
                      <a:pt x="68765" y="134019"/>
                    </a:cubicBezTo>
                    <a:cubicBezTo>
                      <a:pt x="66401" y="135384"/>
                      <a:pt x="64150" y="136030"/>
                      <a:pt x="62108" y="136030"/>
                    </a:cubicBezTo>
                    <a:cubicBezTo>
                      <a:pt x="56146" y="136030"/>
                      <a:pt x="51968" y="130520"/>
                      <a:pt x="51968" y="121319"/>
                    </a:cubicBezTo>
                    <a:cubicBezTo>
                      <a:pt x="51968" y="117856"/>
                      <a:pt x="52596" y="114151"/>
                      <a:pt x="53716" y="110498"/>
                    </a:cubicBezTo>
                    <a:cubicBezTo>
                      <a:pt x="53950" y="110252"/>
                      <a:pt x="54063" y="110130"/>
                      <a:pt x="54060" y="110130"/>
                    </a:cubicBezTo>
                    <a:lnTo>
                      <a:pt x="54060" y="110130"/>
                    </a:lnTo>
                    <a:cubicBezTo>
                      <a:pt x="54057" y="110130"/>
                      <a:pt x="53932" y="110259"/>
                      <a:pt x="53691" y="110516"/>
                    </a:cubicBezTo>
                    <a:cubicBezTo>
                      <a:pt x="54317" y="108478"/>
                      <a:pt x="55089" y="106433"/>
                      <a:pt x="56015" y="104452"/>
                    </a:cubicBezTo>
                    <a:cubicBezTo>
                      <a:pt x="56971" y="102374"/>
                      <a:pt x="58104" y="100355"/>
                      <a:pt x="59376" y="98474"/>
                    </a:cubicBezTo>
                    <a:cubicBezTo>
                      <a:pt x="62163" y="94365"/>
                      <a:pt x="65410" y="91156"/>
                      <a:pt x="68785" y="89212"/>
                    </a:cubicBezTo>
                    <a:cubicBezTo>
                      <a:pt x="69197" y="88971"/>
                      <a:pt x="69595" y="88794"/>
                      <a:pt x="69937" y="88635"/>
                    </a:cubicBezTo>
                    <a:lnTo>
                      <a:pt x="70083" y="88566"/>
                    </a:lnTo>
                    <a:lnTo>
                      <a:pt x="70171" y="88528"/>
                    </a:lnTo>
                    <a:cubicBezTo>
                      <a:pt x="70279" y="88458"/>
                      <a:pt x="70399" y="88401"/>
                      <a:pt x="70513" y="88351"/>
                    </a:cubicBezTo>
                    <a:cubicBezTo>
                      <a:pt x="71476" y="87863"/>
                      <a:pt x="72394" y="87457"/>
                      <a:pt x="73331" y="87109"/>
                    </a:cubicBezTo>
                    <a:lnTo>
                      <a:pt x="73843" y="86925"/>
                    </a:lnTo>
                    <a:cubicBezTo>
                      <a:pt x="74477" y="86717"/>
                      <a:pt x="75117" y="86521"/>
                      <a:pt x="75731" y="86381"/>
                    </a:cubicBezTo>
                    <a:cubicBezTo>
                      <a:pt x="76073" y="86287"/>
                      <a:pt x="76401" y="86223"/>
                      <a:pt x="76731" y="86153"/>
                    </a:cubicBezTo>
                    <a:cubicBezTo>
                      <a:pt x="77092" y="86089"/>
                      <a:pt x="77434" y="86033"/>
                      <a:pt x="77768" y="85983"/>
                    </a:cubicBezTo>
                    <a:cubicBezTo>
                      <a:pt x="78642" y="85862"/>
                      <a:pt x="79516" y="85767"/>
                      <a:pt x="80428" y="85697"/>
                    </a:cubicBezTo>
                    <a:cubicBezTo>
                      <a:pt x="82911" y="85507"/>
                      <a:pt x="85050" y="85343"/>
                      <a:pt x="88659" y="83260"/>
                    </a:cubicBezTo>
                    <a:cubicBezTo>
                      <a:pt x="91806" y="81443"/>
                      <a:pt x="93173" y="80113"/>
                      <a:pt x="94065" y="78005"/>
                    </a:cubicBezTo>
                    <a:cubicBezTo>
                      <a:pt x="95345" y="74934"/>
                      <a:pt x="95972" y="69444"/>
                      <a:pt x="95972" y="61221"/>
                    </a:cubicBezTo>
                    <a:lnTo>
                      <a:pt x="95959" y="54383"/>
                    </a:lnTo>
                    <a:lnTo>
                      <a:pt x="95965" y="47101"/>
                    </a:lnTo>
                    <a:lnTo>
                      <a:pt x="95972" y="31931"/>
                    </a:lnTo>
                    <a:lnTo>
                      <a:pt x="95959" y="31931"/>
                    </a:lnTo>
                    <a:lnTo>
                      <a:pt x="74015" y="44600"/>
                    </a:lnTo>
                    <a:lnTo>
                      <a:pt x="73970" y="44638"/>
                    </a:lnTo>
                    <a:lnTo>
                      <a:pt x="73926" y="44651"/>
                    </a:lnTo>
                    <a:lnTo>
                      <a:pt x="67309" y="48095"/>
                    </a:lnTo>
                    <a:lnTo>
                      <a:pt x="67246" y="48139"/>
                    </a:lnTo>
                    <a:lnTo>
                      <a:pt x="67170" y="48159"/>
                    </a:lnTo>
                    <a:cubicBezTo>
                      <a:pt x="67025" y="48241"/>
                      <a:pt x="66866" y="48291"/>
                      <a:pt x="66702" y="48361"/>
                    </a:cubicBezTo>
                    <a:lnTo>
                      <a:pt x="66468" y="48456"/>
                    </a:lnTo>
                    <a:cubicBezTo>
                      <a:pt x="66082" y="48620"/>
                      <a:pt x="65714" y="48760"/>
                      <a:pt x="65366" y="48892"/>
                    </a:cubicBezTo>
                    <a:cubicBezTo>
                      <a:pt x="65150" y="48975"/>
                      <a:pt x="64948" y="49044"/>
                      <a:pt x="64746" y="49108"/>
                    </a:cubicBezTo>
                    <a:lnTo>
                      <a:pt x="64580" y="49184"/>
                    </a:lnTo>
                    <a:cubicBezTo>
                      <a:pt x="64232" y="49286"/>
                      <a:pt x="63884" y="49418"/>
                      <a:pt x="63543" y="49514"/>
                    </a:cubicBezTo>
                    <a:cubicBezTo>
                      <a:pt x="63302" y="49576"/>
                      <a:pt x="63074" y="49652"/>
                      <a:pt x="62833" y="49704"/>
                    </a:cubicBezTo>
                    <a:cubicBezTo>
                      <a:pt x="62473" y="49798"/>
                      <a:pt x="62125" y="49868"/>
                      <a:pt x="61775" y="49932"/>
                    </a:cubicBezTo>
                    <a:lnTo>
                      <a:pt x="61661" y="49950"/>
                    </a:lnTo>
                    <a:cubicBezTo>
                      <a:pt x="61497" y="49982"/>
                      <a:pt x="61339" y="50014"/>
                      <a:pt x="61181" y="50026"/>
                    </a:cubicBezTo>
                    <a:cubicBezTo>
                      <a:pt x="60757" y="50090"/>
                      <a:pt x="60307" y="50114"/>
                      <a:pt x="59890" y="50128"/>
                    </a:cubicBezTo>
                    <a:cubicBezTo>
                      <a:pt x="59833" y="50134"/>
                      <a:pt x="59784" y="50135"/>
                      <a:pt x="59739" y="50135"/>
                    </a:cubicBezTo>
                    <a:cubicBezTo>
                      <a:pt x="59695" y="50135"/>
                      <a:pt x="59656" y="50134"/>
                      <a:pt x="59618" y="50134"/>
                    </a:cubicBezTo>
                    <a:cubicBezTo>
                      <a:pt x="59116" y="50134"/>
                      <a:pt x="58616" y="50070"/>
                      <a:pt x="58136" y="49982"/>
                    </a:cubicBezTo>
                    <a:cubicBezTo>
                      <a:pt x="58066" y="49956"/>
                      <a:pt x="57970" y="49944"/>
                      <a:pt x="57882" y="49918"/>
                    </a:cubicBezTo>
                    <a:cubicBezTo>
                      <a:pt x="57477" y="49804"/>
                      <a:pt x="57116" y="49678"/>
                      <a:pt x="56787" y="49532"/>
                    </a:cubicBezTo>
                    <a:cubicBezTo>
                      <a:pt x="56667" y="49482"/>
                      <a:pt x="56578" y="49430"/>
                      <a:pt x="56483" y="49374"/>
                    </a:cubicBezTo>
                    <a:lnTo>
                      <a:pt x="56439" y="49348"/>
                    </a:lnTo>
                    <a:cubicBezTo>
                      <a:pt x="56129" y="49172"/>
                      <a:pt x="55811" y="48968"/>
                      <a:pt x="55515" y="48734"/>
                    </a:cubicBezTo>
                    <a:lnTo>
                      <a:pt x="55457" y="48684"/>
                    </a:lnTo>
                    <a:cubicBezTo>
                      <a:pt x="55393" y="48620"/>
                      <a:pt x="55305" y="48551"/>
                      <a:pt x="55241" y="48494"/>
                    </a:cubicBezTo>
                    <a:cubicBezTo>
                      <a:pt x="54913" y="48203"/>
                      <a:pt x="54621" y="47849"/>
                      <a:pt x="54337" y="47475"/>
                    </a:cubicBezTo>
                    <a:cubicBezTo>
                      <a:pt x="54305" y="47437"/>
                      <a:pt x="54261" y="47367"/>
                      <a:pt x="54223" y="47329"/>
                    </a:cubicBezTo>
                    <a:cubicBezTo>
                      <a:pt x="53602" y="46429"/>
                      <a:pt x="53096" y="45271"/>
                      <a:pt x="52710" y="43872"/>
                    </a:cubicBezTo>
                    <a:cubicBezTo>
                      <a:pt x="52684" y="43802"/>
                      <a:pt x="52666" y="43726"/>
                      <a:pt x="52646" y="43650"/>
                    </a:cubicBezTo>
                    <a:cubicBezTo>
                      <a:pt x="52488" y="43004"/>
                      <a:pt x="52368" y="42352"/>
                      <a:pt x="52248" y="41669"/>
                    </a:cubicBezTo>
                    <a:lnTo>
                      <a:pt x="52196" y="41327"/>
                    </a:lnTo>
                    <a:cubicBezTo>
                      <a:pt x="52082" y="40561"/>
                      <a:pt x="51994" y="39751"/>
                      <a:pt x="51936" y="38915"/>
                    </a:cubicBezTo>
                    <a:cubicBezTo>
                      <a:pt x="51868" y="37820"/>
                      <a:pt x="51848" y="36856"/>
                      <a:pt x="51842" y="35900"/>
                    </a:cubicBezTo>
                    <a:cubicBezTo>
                      <a:pt x="51842" y="32685"/>
                      <a:pt x="52114" y="29854"/>
                      <a:pt x="52500" y="27329"/>
                    </a:cubicBezTo>
                    <a:lnTo>
                      <a:pt x="52520" y="27315"/>
                    </a:lnTo>
                    <a:cubicBezTo>
                      <a:pt x="52576" y="26967"/>
                      <a:pt x="52628" y="26599"/>
                      <a:pt x="52684" y="26257"/>
                    </a:cubicBezTo>
                    <a:cubicBezTo>
                      <a:pt x="52848" y="25175"/>
                      <a:pt x="53058" y="24168"/>
                      <a:pt x="53280" y="23194"/>
                    </a:cubicBezTo>
                    <a:cubicBezTo>
                      <a:pt x="53349" y="22870"/>
                      <a:pt x="53412" y="22548"/>
                      <a:pt x="53501" y="22224"/>
                    </a:cubicBezTo>
                    <a:cubicBezTo>
                      <a:pt x="53710" y="21269"/>
                      <a:pt x="53925" y="20357"/>
                      <a:pt x="54140" y="19451"/>
                    </a:cubicBezTo>
                    <a:cubicBezTo>
                      <a:pt x="55001" y="15894"/>
                      <a:pt x="55761" y="12809"/>
                      <a:pt x="55907" y="8562"/>
                    </a:cubicBezTo>
                    <a:lnTo>
                      <a:pt x="55919" y="8486"/>
                    </a:lnTo>
                    <a:lnTo>
                      <a:pt x="55919" y="8397"/>
                    </a:lnTo>
                    <a:cubicBezTo>
                      <a:pt x="55971" y="7777"/>
                      <a:pt x="55989" y="7385"/>
                      <a:pt x="55989" y="7005"/>
                    </a:cubicBezTo>
                    <a:cubicBezTo>
                      <a:pt x="55983" y="4168"/>
                      <a:pt x="55147" y="1983"/>
                      <a:pt x="53640" y="837"/>
                    </a:cubicBezTo>
                    <a:cubicBezTo>
                      <a:pt x="53494" y="737"/>
                      <a:pt x="53349" y="635"/>
                      <a:pt x="53210" y="553"/>
                    </a:cubicBezTo>
                    <a:lnTo>
                      <a:pt x="53216" y="539"/>
                    </a:lnTo>
                    <a:cubicBezTo>
                      <a:pt x="52678" y="229"/>
                      <a:pt x="52082" y="53"/>
                      <a:pt x="51442" y="7"/>
                    </a:cubicBezTo>
                    <a:cubicBezTo>
                      <a:pt x="51364" y="3"/>
                      <a:pt x="51285" y="1"/>
                      <a:pt x="512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42"/>
            <p:cNvSpPr/>
            <p:nvPr/>
          </p:nvSpPr>
          <p:spPr>
            <a:xfrm>
              <a:off x="3080458" y="3497793"/>
              <a:ext cx="911039" cy="479250"/>
            </a:xfrm>
            <a:custGeom>
              <a:rect b="b" l="l" r="r" t="t"/>
              <a:pathLst>
                <a:path extrusionOk="0" h="8452" w="16067">
                  <a:moveTo>
                    <a:pt x="8034" y="0"/>
                  </a:moveTo>
                  <a:cubicBezTo>
                    <a:pt x="6161" y="0"/>
                    <a:pt x="4288" y="412"/>
                    <a:pt x="2858" y="1237"/>
                  </a:cubicBezTo>
                  <a:cubicBezTo>
                    <a:pt x="1" y="2889"/>
                    <a:pt x="1" y="5564"/>
                    <a:pt x="2858" y="7213"/>
                  </a:cubicBezTo>
                  <a:cubicBezTo>
                    <a:pt x="4288" y="8039"/>
                    <a:pt x="6161" y="8451"/>
                    <a:pt x="8034" y="8451"/>
                  </a:cubicBezTo>
                  <a:cubicBezTo>
                    <a:pt x="9906" y="8451"/>
                    <a:pt x="11779" y="8039"/>
                    <a:pt x="13209" y="7213"/>
                  </a:cubicBezTo>
                  <a:cubicBezTo>
                    <a:pt x="16066" y="5564"/>
                    <a:pt x="16066" y="2889"/>
                    <a:pt x="13209" y="1237"/>
                  </a:cubicBezTo>
                  <a:cubicBezTo>
                    <a:pt x="11779" y="412"/>
                    <a:pt x="9906" y="0"/>
                    <a:pt x="8034"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6131064" y="2201144"/>
              <a:ext cx="287822" cy="570370"/>
            </a:xfrm>
            <a:custGeom>
              <a:rect b="b" l="l" r="r" t="t"/>
              <a:pathLst>
                <a:path extrusionOk="0" h="10059" w="5076">
                  <a:moveTo>
                    <a:pt x="3724" y="0"/>
                  </a:moveTo>
                  <a:cubicBezTo>
                    <a:pt x="2730" y="0"/>
                    <a:pt x="854" y="1251"/>
                    <a:pt x="379" y="4260"/>
                  </a:cubicBezTo>
                  <a:cubicBezTo>
                    <a:pt x="0" y="6663"/>
                    <a:pt x="506" y="9455"/>
                    <a:pt x="506" y="9455"/>
                  </a:cubicBezTo>
                  <a:lnTo>
                    <a:pt x="1564" y="10058"/>
                  </a:lnTo>
                  <a:cubicBezTo>
                    <a:pt x="1533" y="6925"/>
                    <a:pt x="2680" y="4493"/>
                    <a:pt x="3567" y="3342"/>
                  </a:cubicBezTo>
                  <a:cubicBezTo>
                    <a:pt x="5075" y="1393"/>
                    <a:pt x="4881" y="390"/>
                    <a:pt x="4045" y="55"/>
                  </a:cubicBezTo>
                  <a:cubicBezTo>
                    <a:pt x="3954" y="19"/>
                    <a:pt x="3846" y="0"/>
                    <a:pt x="372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6144446" y="2201144"/>
              <a:ext cx="252383" cy="570370"/>
            </a:xfrm>
            <a:custGeom>
              <a:rect b="b" l="l" r="r" t="t"/>
              <a:pathLst>
                <a:path extrusionOk="0" h="10059" w="4451">
                  <a:moveTo>
                    <a:pt x="3488" y="0"/>
                  </a:moveTo>
                  <a:cubicBezTo>
                    <a:pt x="2495" y="0"/>
                    <a:pt x="618" y="1253"/>
                    <a:pt x="143" y="4260"/>
                  </a:cubicBezTo>
                  <a:cubicBezTo>
                    <a:pt x="38" y="4915"/>
                    <a:pt x="0" y="5598"/>
                    <a:pt x="0" y="6246"/>
                  </a:cubicBezTo>
                  <a:cubicBezTo>
                    <a:pt x="0" y="7977"/>
                    <a:pt x="270" y="9455"/>
                    <a:pt x="270" y="9455"/>
                  </a:cubicBezTo>
                  <a:lnTo>
                    <a:pt x="1328" y="10058"/>
                  </a:lnTo>
                  <a:lnTo>
                    <a:pt x="1328" y="9949"/>
                  </a:lnTo>
                  <a:cubicBezTo>
                    <a:pt x="1325" y="6871"/>
                    <a:pt x="2454" y="4479"/>
                    <a:pt x="3331" y="3342"/>
                  </a:cubicBezTo>
                  <a:cubicBezTo>
                    <a:pt x="4133" y="2308"/>
                    <a:pt x="4450" y="1540"/>
                    <a:pt x="4450" y="997"/>
                  </a:cubicBezTo>
                  <a:cubicBezTo>
                    <a:pt x="4450" y="516"/>
                    <a:pt x="4201" y="213"/>
                    <a:pt x="3809" y="55"/>
                  </a:cubicBezTo>
                  <a:cubicBezTo>
                    <a:pt x="3716" y="18"/>
                    <a:pt x="3611" y="0"/>
                    <a:pt x="34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6167297" y="2230630"/>
              <a:ext cx="171638" cy="463089"/>
            </a:xfrm>
            <a:custGeom>
              <a:rect b="b" l="l" r="r" t="t"/>
              <a:pathLst>
                <a:path extrusionOk="0" h="8167" w="3027">
                  <a:moveTo>
                    <a:pt x="2941" y="1"/>
                  </a:moveTo>
                  <a:cubicBezTo>
                    <a:pt x="2923" y="1"/>
                    <a:pt x="2905" y="7"/>
                    <a:pt x="2891" y="20"/>
                  </a:cubicBezTo>
                  <a:cubicBezTo>
                    <a:pt x="1396" y="1399"/>
                    <a:pt x="0" y="4880"/>
                    <a:pt x="348" y="8098"/>
                  </a:cubicBezTo>
                  <a:cubicBezTo>
                    <a:pt x="351" y="8136"/>
                    <a:pt x="385" y="8163"/>
                    <a:pt x="423" y="8166"/>
                  </a:cubicBezTo>
                  <a:cubicBezTo>
                    <a:pt x="426" y="8166"/>
                    <a:pt x="430" y="8166"/>
                    <a:pt x="433" y="8163"/>
                  </a:cubicBezTo>
                  <a:cubicBezTo>
                    <a:pt x="474" y="8160"/>
                    <a:pt x="505" y="8122"/>
                    <a:pt x="498" y="8081"/>
                  </a:cubicBezTo>
                  <a:cubicBezTo>
                    <a:pt x="153" y="4910"/>
                    <a:pt x="1525" y="1484"/>
                    <a:pt x="2993" y="133"/>
                  </a:cubicBezTo>
                  <a:cubicBezTo>
                    <a:pt x="3023" y="102"/>
                    <a:pt x="3027" y="54"/>
                    <a:pt x="2996" y="24"/>
                  </a:cubicBezTo>
                  <a:cubicBezTo>
                    <a:pt x="2982" y="9"/>
                    <a:pt x="2962" y="1"/>
                    <a:pt x="29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6174441" y="2365581"/>
              <a:ext cx="333127" cy="503518"/>
            </a:xfrm>
            <a:custGeom>
              <a:rect b="b" l="l" r="r" t="t"/>
              <a:pathLst>
                <a:path extrusionOk="0" h="8880" w="5875">
                  <a:moveTo>
                    <a:pt x="4656" y="0"/>
                  </a:moveTo>
                  <a:cubicBezTo>
                    <a:pt x="4615" y="0"/>
                    <a:pt x="4573" y="2"/>
                    <a:pt x="4532" y="5"/>
                  </a:cubicBezTo>
                  <a:cubicBezTo>
                    <a:pt x="4318" y="19"/>
                    <a:pt x="4109" y="114"/>
                    <a:pt x="3921" y="221"/>
                  </a:cubicBezTo>
                  <a:cubicBezTo>
                    <a:pt x="3318" y="555"/>
                    <a:pt x="2973" y="1271"/>
                    <a:pt x="2331" y="1531"/>
                  </a:cubicBezTo>
                  <a:cubicBezTo>
                    <a:pt x="2082" y="1629"/>
                    <a:pt x="1809" y="1654"/>
                    <a:pt x="1553" y="1722"/>
                  </a:cubicBezTo>
                  <a:cubicBezTo>
                    <a:pt x="1294" y="1790"/>
                    <a:pt x="1031" y="1920"/>
                    <a:pt x="911" y="2159"/>
                  </a:cubicBezTo>
                  <a:cubicBezTo>
                    <a:pt x="676" y="2630"/>
                    <a:pt x="1113" y="3210"/>
                    <a:pt x="949" y="3712"/>
                  </a:cubicBezTo>
                  <a:cubicBezTo>
                    <a:pt x="802" y="4152"/>
                    <a:pt x="372" y="4323"/>
                    <a:pt x="130" y="4722"/>
                  </a:cubicBezTo>
                  <a:cubicBezTo>
                    <a:pt x="24" y="4896"/>
                    <a:pt x="0" y="5098"/>
                    <a:pt x="17" y="5299"/>
                  </a:cubicBezTo>
                  <a:cubicBezTo>
                    <a:pt x="44" y="5643"/>
                    <a:pt x="95" y="5896"/>
                    <a:pt x="259" y="6278"/>
                  </a:cubicBezTo>
                  <a:cubicBezTo>
                    <a:pt x="396" y="6596"/>
                    <a:pt x="799" y="7158"/>
                    <a:pt x="799" y="7158"/>
                  </a:cubicBezTo>
                  <a:cubicBezTo>
                    <a:pt x="809" y="7169"/>
                    <a:pt x="3703" y="8838"/>
                    <a:pt x="3730" y="8855"/>
                  </a:cubicBezTo>
                  <a:cubicBezTo>
                    <a:pt x="3760" y="8872"/>
                    <a:pt x="3796" y="8879"/>
                    <a:pt x="3835" y="8879"/>
                  </a:cubicBezTo>
                  <a:cubicBezTo>
                    <a:pt x="4014" y="8879"/>
                    <a:pt x="4266" y="8723"/>
                    <a:pt x="4372" y="8650"/>
                  </a:cubicBezTo>
                  <a:cubicBezTo>
                    <a:pt x="4597" y="8500"/>
                    <a:pt x="4781" y="8285"/>
                    <a:pt x="4904" y="8043"/>
                  </a:cubicBezTo>
                  <a:cubicBezTo>
                    <a:pt x="5044" y="7760"/>
                    <a:pt x="5079" y="7459"/>
                    <a:pt x="5038" y="7145"/>
                  </a:cubicBezTo>
                  <a:cubicBezTo>
                    <a:pt x="5014" y="6985"/>
                    <a:pt x="4966" y="6828"/>
                    <a:pt x="4921" y="6671"/>
                  </a:cubicBezTo>
                  <a:cubicBezTo>
                    <a:pt x="4877" y="6514"/>
                    <a:pt x="4833" y="6360"/>
                    <a:pt x="4789" y="6207"/>
                  </a:cubicBezTo>
                  <a:cubicBezTo>
                    <a:pt x="4744" y="6053"/>
                    <a:pt x="4700" y="5896"/>
                    <a:pt x="4720" y="5739"/>
                  </a:cubicBezTo>
                  <a:cubicBezTo>
                    <a:pt x="4761" y="5422"/>
                    <a:pt x="5044" y="5200"/>
                    <a:pt x="5297" y="5008"/>
                  </a:cubicBezTo>
                  <a:cubicBezTo>
                    <a:pt x="5580" y="4797"/>
                    <a:pt x="5874" y="4517"/>
                    <a:pt x="5874" y="4138"/>
                  </a:cubicBezTo>
                  <a:cubicBezTo>
                    <a:pt x="5874" y="3845"/>
                    <a:pt x="5720" y="3572"/>
                    <a:pt x="5539" y="3340"/>
                  </a:cubicBezTo>
                  <a:cubicBezTo>
                    <a:pt x="5355" y="3108"/>
                    <a:pt x="5140" y="2903"/>
                    <a:pt x="4976" y="2661"/>
                  </a:cubicBezTo>
                  <a:cubicBezTo>
                    <a:pt x="4857" y="2486"/>
                    <a:pt x="4764" y="2278"/>
                    <a:pt x="4781" y="2070"/>
                  </a:cubicBezTo>
                  <a:cubicBezTo>
                    <a:pt x="4795" y="1937"/>
                    <a:pt x="4850" y="1814"/>
                    <a:pt x="4912" y="1698"/>
                  </a:cubicBezTo>
                  <a:cubicBezTo>
                    <a:pt x="5048" y="1449"/>
                    <a:pt x="5225" y="1224"/>
                    <a:pt x="5317" y="958"/>
                  </a:cubicBezTo>
                  <a:cubicBezTo>
                    <a:pt x="5410" y="692"/>
                    <a:pt x="5396" y="356"/>
                    <a:pt x="5188" y="166"/>
                  </a:cubicBezTo>
                  <a:cubicBezTo>
                    <a:pt x="5047" y="39"/>
                    <a:pt x="4851" y="0"/>
                    <a:pt x="46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6277186" y="2392572"/>
              <a:ext cx="148674" cy="423284"/>
            </a:xfrm>
            <a:custGeom>
              <a:rect b="b" l="l" r="r" t="t"/>
              <a:pathLst>
                <a:path extrusionOk="0" h="7465" w="2622">
                  <a:moveTo>
                    <a:pt x="2537" y="1"/>
                  </a:moveTo>
                  <a:cubicBezTo>
                    <a:pt x="2519" y="1"/>
                    <a:pt x="2500" y="7"/>
                    <a:pt x="2485" y="21"/>
                  </a:cubicBezTo>
                  <a:cubicBezTo>
                    <a:pt x="1441" y="1000"/>
                    <a:pt x="0" y="4359"/>
                    <a:pt x="126" y="7393"/>
                  </a:cubicBezTo>
                  <a:cubicBezTo>
                    <a:pt x="130" y="7434"/>
                    <a:pt x="161" y="7465"/>
                    <a:pt x="202" y="7465"/>
                  </a:cubicBezTo>
                  <a:lnTo>
                    <a:pt x="205" y="7465"/>
                  </a:lnTo>
                  <a:cubicBezTo>
                    <a:pt x="246" y="7461"/>
                    <a:pt x="280" y="7427"/>
                    <a:pt x="277" y="7386"/>
                  </a:cubicBezTo>
                  <a:cubicBezTo>
                    <a:pt x="154" y="4393"/>
                    <a:pt x="1564" y="1089"/>
                    <a:pt x="2588" y="129"/>
                  </a:cubicBezTo>
                  <a:cubicBezTo>
                    <a:pt x="2618" y="102"/>
                    <a:pt x="2621" y="55"/>
                    <a:pt x="2591" y="24"/>
                  </a:cubicBezTo>
                  <a:cubicBezTo>
                    <a:pt x="2577" y="8"/>
                    <a:pt x="2557" y="1"/>
                    <a:pt x="25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6309280" y="2586664"/>
              <a:ext cx="133421" cy="28691"/>
            </a:xfrm>
            <a:custGeom>
              <a:rect b="b" l="l" r="r" t="t"/>
              <a:pathLst>
                <a:path extrusionOk="0" h="506" w="2353">
                  <a:moveTo>
                    <a:pt x="2271" y="0"/>
                  </a:moveTo>
                  <a:cubicBezTo>
                    <a:pt x="2260" y="3"/>
                    <a:pt x="1042" y="55"/>
                    <a:pt x="62" y="359"/>
                  </a:cubicBezTo>
                  <a:cubicBezTo>
                    <a:pt x="21" y="372"/>
                    <a:pt x="1" y="413"/>
                    <a:pt x="11" y="454"/>
                  </a:cubicBezTo>
                  <a:cubicBezTo>
                    <a:pt x="21" y="485"/>
                    <a:pt x="52" y="506"/>
                    <a:pt x="86" y="506"/>
                  </a:cubicBezTo>
                  <a:cubicBezTo>
                    <a:pt x="93" y="506"/>
                    <a:pt x="100" y="506"/>
                    <a:pt x="107" y="502"/>
                  </a:cubicBezTo>
                  <a:cubicBezTo>
                    <a:pt x="1069" y="205"/>
                    <a:pt x="2267" y="154"/>
                    <a:pt x="2277" y="154"/>
                  </a:cubicBezTo>
                  <a:cubicBezTo>
                    <a:pt x="2318" y="151"/>
                    <a:pt x="2353" y="116"/>
                    <a:pt x="2349" y="76"/>
                  </a:cubicBezTo>
                  <a:cubicBezTo>
                    <a:pt x="2349" y="35"/>
                    <a:pt x="2318" y="0"/>
                    <a:pt x="22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2558928" y="3595331"/>
              <a:ext cx="287822" cy="570541"/>
            </a:xfrm>
            <a:custGeom>
              <a:rect b="b" l="l" r="r" t="t"/>
              <a:pathLst>
                <a:path extrusionOk="0" h="10062" w="5076">
                  <a:moveTo>
                    <a:pt x="1352" y="0"/>
                  </a:moveTo>
                  <a:cubicBezTo>
                    <a:pt x="1230" y="0"/>
                    <a:pt x="1122" y="19"/>
                    <a:pt x="1031" y="55"/>
                  </a:cubicBezTo>
                  <a:cubicBezTo>
                    <a:pt x="195" y="390"/>
                    <a:pt x="1" y="1390"/>
                    <a:pt x="1509" y="3342"/>
                  </a:cubicBezTo>
                  <a:cubicBezTo>
                    <a:pt x="2397" y="4492"/>
                    <a:pt x="3544" y="6929"/>
                    <a:pt x="3516" y="10062"/>
                  </a:cubicBezTo>
                  <a:lnTo>
                    <a:pt x="4568" y="9455"/>
                  </a:lnTo>
                  <a:cubicBezTo>
                    <a:pt x="4568" y="9455"/>
                    <a:pt x="5075" y="6662"/>
                    <a:pt x="4697" y="4260"/>
                  </a:cubicBezTo>
                  <a:cubicBezTo>
                    <a:pt x="4223" y="1252"/>
                    <a:pt x="2345" y="0"/>
                    <a:pt x="1352"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2580758" y="3595331"/>
              <a:ext cx="252496" cy="570541"/>
            </a:xfrm>
            <a:custGeom>
              <a:rect b="b" l="l" r="r" t="t"/>
              <a:pathLst>
                <a:path extrusionOk="0" h="10062" w="4453">
                  <a:moveTo>
                    <a:pt x="967" y="1"/>
                  </a:moveTo>
                  <a:cubicBezTo>
                    <a:pt x="845" y="1"/>
                    <a:pt x="738" y="18"/>
                    <a:pt x="646" y="55"/>
                  </a:cubicBezTo>
                  <a:cubicBezTo>
                    <a:pt x="254" y="212"/>
                    <a:pt x="1" y="516"/>
                    <a:pt x="1" y="997"/>
                  </a:cubicBezTo>
                  <a:cubicBezTo>
                    <a:pt x="1" y="1540"/>
                    <a:pt x="322" y="2308"/>
                    <a:pt x="1124" y="3342"/>
                  </a:cubicBezTo>
                  <a:cubicBezTo>
                    <a:pt x="2001" y="4479"/>
                    <a:pt x="3131" y="6871"/>
                    <a:pt x="3131" y="9953"/>
                  </a:cubicBezTo>
                  <a:lnTo>
                    <a:pt x="3131" y="10062"/>
                  </a:lnTo>
                  <a:lnTo>
                    <a:pt x="4183" y="9455"/>
                  </a:lnTo>
                  <a:cubicBezTo>
                    <a:pt x="4183" y="9455"/>
                    <a:pt x="4452" y="7970"/>
                    <a:pt x="4452" y="6232"/>
                  </a:cubicBezTo>
                  <a:cubicBezTo>
                    <a:pt x="4452" y="5588"/>
                    <a:pt x="4414" y="4909"/>
                    <a:pt x="4312" y="4260"/>
                  </a:cubicBezTo>
                  <a:cubicBezTo>
                    <a:pt x="3838" y="1253"/>
                    <a:pt x="1960" y="1"/>
                    <a:pt x="9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2658044" y="3635476"/>
              <a:ext cx="150772" cy="521379"/>
            </a:xfrm>
            <a:custGeom>
              <a:rect b="b" l="l" r="r" t="t"/>
              <a:pathLst>
                <a:path extrusionOk="0" h="9195" w="2659">
                  <a:moveTo>
                    <a:pt x="89" y="1"/>
                  </a:moveTo>
                  <a:cubicBezTo>
                    <a:pt x="67" y="1"/>
                    <a:pt x="46" y="10"/>
                    <a:pt x="30" y="26"/>
                  </a:cubicBezTo>
                  <a:cubicBezTo>
                    <a:pt x="0" y="61"/>
                    <a:pt x="3" y="108"/>
                    <a:pt x="38" y="135"/>
                  </a:cubicBezTo>
                  <a:cubicBezTo>
                    <a:pt x="1837" y="1726"/>
                    <a:pt x="2502" y="4409"/>
                    <a:pt x="2253" y="9112"/>
                  </a:cubicBezTo>
                  <a:cubicBezTo>
                    <a:pt x="2249" y="9153"/>
                    <a:pt x="2283" y="9190"/>
                    <a:pt x="2328" y="9194"/>
                  </a:cubicBezTo>
                  <a:lnTo>
                    <a:pt x="2331" y="9194"/>
                  </a:lnTo>
                  <a:cubicBezTo>
                    <a:pt x="2372" y="9194"/>
                    <a:pt x="2406" y="9160"/>
                    <a:pt x="2410" y="9119"/>
                  </a:cubicBezTo>
                  <a:cubicBezTo>
                    <a:pt x="2659" y="4365"/>
                    <a:pt x="1983" y="1644"/>
                    <a:pt x="140" y="20"/>
                  </a:cubicBezTo>
                  <a:cubicBezTo>
                    <a:pt x="126" y="7"/>
                    <a:pt x="108"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2477163" y="3813578"/>
              <a:ext cx="300523" cy="370154"/>
            </a:xfrm>
            <a:custGeom>
              <a:rect b="b" l="l" r="r" t="t"/>
              <a:pathLst>
                <a:path extrusionOk="0" h="6528" w="5300">
                  <a:moveTo>
                    <a:pt x="1380" y="1"/>
                  </a:moveTo>
                  <a:cubicBezTo>
                    <a:pt x="363" y="1"/>
                    <a:pt x="1" y="997"/>
                    <a:pt x="589" y="1674"/>
                  </a:cubicBezTo>
                  <a:cubicBezTo>
                    <a:pt x="1177" y="2347"/>
                    <a:pt x="2272" y="2834"/>
                    <a:pt x="3302" y="4223"/>
                  </a:cubicBezTo>
                  <a:cubicBezTo>
                    <a:pt x="4013" y="5182"/>
                    <a:pt x="4416" y="6527"/>
                    <a:pt x="4416" y="6527"/>
                  </a:cubicBezTo>
                  <a:lnTo>
                    <a:pt x="5276" y="6028"/>
                  </a:lnTo>
                  <a:cubicBezTo>
                    <a:pt x="5299" y="5019"/>
                    <a:pt x="4709" y="1671"/>
                    <a:pt x="2729" y="455"/>
                  </a:cubicBezTo>
                  <a:cubicBezTo>
                    <a:pt x="2203" y="131"/>
                    <a:pt x="1749" y="1"/>
                    <a:pt x="13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2548664" y="3849300"/>
              <a:ext cx="212181" cy="328421"/>
            </a:xfrm>
            <a:custGeom>
              <a:rect b="b" l="l" r="r" t="t"/>
              <a:pathLst>
                <a:path extrusionOk="0" h="5792" w="3742">
                  <a:moveTo>
                    <a:pt x="87" y="0"/>
                  </a:moveTo>
                  <a:cubicBezTo>
                    <a:pt x="56" y="0"/>
                    <a:pt x="27" y="19"/>
                    <a:pt x="14" y="50"/>
                  </a:cubicBezTo>
                  <a:cubicBezTo>
                    <a:pt x="1" y="91"/>
                    <a:pt x="18" y="136"/>
                    <a:pt x="59" y="153"/>
                  </a:cubicBezTo>
                  <a:cubicBezTo>
                    <a:pt x="1943" y="877"/>
                    <a:pt x="3390" y="3166"/>
                    <a:pt x="3581" y="5716"/>
                  </a:cubicBezTo>
                  <a:cubicBezTo>
                    <a:pt x="3585" y="5761"/>
                    <a:pt x="3618" y="5792"/>
                    <a:pt x="3659" y="5792"/>
                  </a:cubicBezTo>
                  <a:lnTo>
                    <a:pt x="3666" y="5792"/>
                  </a:lnTo>
                  <a:cubicBezTo>
                    <a:pt x="3711" y="5788"/>
                    <a:pt x="3741" y="5751"/>
                    <a:pt x="3738" y="5706"/>
                  </a:cubicBezTo>
                  <a:cubicBezTo>
                    <a:pt x="3544" y="3095"/>
                    <a:pt x="2055" y="754"/>
                    <a:pt x="116" y="6"/>
                  </a:cubicBezTo>
                  <a:cubicBezTo>
                    <a:pt x="107" y="2"/>
                    <a:pt x="96"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3288330" y="3615677"/>
              <a:ext cx="172205" cy="209913"/>
            </a:xfrm>
            <a:custGeom>
              <a:rect b="b" l="l" r="r" t="t"/>
              <a:pathLst>
                <a:path extrusionOk="0" h="3702" w="3037">
                  <a:moveTo>
                    <a:pt x="0" y="1"/>
                  </a:moveTo>
                  <a:lnTo>
                    <a:pt x="0" y="1277"/>
                  </a:lnTo>
                  <a:lnTo>
                    <a:pt x="0" y="1311"/>
                  </a:lnTo>
                  <a:lnTo>
                    <a:pt x="8" y="1314"/>
                  </a:lnTo>
                  <a:cubicBezTo>
                    <a:pt x="72" y="1601"/>
                    <a:pt x="704" y="2362"/>
                    <a:pt x="1062" y="2858"/>
                  </a:cubicBezTo>
                  <a:cubicBezTo>
                    <a:pt x="1304" y="3189"/>
                    <a:pt x="1758" y="3611"/>
                    <a:pt x="2304" y="3687"/>
                  </a:cubicBezTo>
                  <a:cubicBezTo>
                    <a:pt x="2381" y="3697"/>
                    <a:pt x="2451" y="3702"/>
                    <a:pt x="2515" y="3702"/>
                  </a:cubicBezTo>
                  <a:cubicBezTo>
                    <a:pt x="2887" y="3702"/>
                    <a:pt x="3037" y="3533"/>
                    <a:pt x="2752" y="3198"/>
                  </a:cubicBezTo>
                  <a:cubicBezTo>
                    <a:pt x="2615" y="3079"/>
                    <a:pt x="2482" y="2963"/>
                    <a:pt x="2359" y="2850"/>
                  </a:cubicBezTo>
                  <a:cubicBezTo>
                    <a:pt x="1977" y="2502"/>
                    <a:pt x="1687" y="1912"/>
                    <a:pt x="1520" y="1509"/>
                  </a:cubicBezTo>
                  <a:cubicBezTo>
                    <a:pt x="1424" y="1281"/>
                    <a:pt x="1376" y="1035"/>
                    <a:pt x="1376" y="785"/>
                  </a:cubicBezTo>
                  <a:lnTo>
                    <a:pt x="1376"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3572636" y="3539242"/>
              <a:ext cx="108812" cy="142607"/>
            </a:xfrm>
            <a:custGeom>
              <a:rect b="b" l="l" r="r" t="t"/>
              <a:pathLst>
                <a:path extrusionOk="0" h="2515" w="1919">
                  <a:moveTo>
                    <a:pt x="0" y="0"/>
                  </a:moveTo>
                  <a:lnTo>
                    <a:pt x="0" y="1277"/>
                  </a:lnTo>
                  <a:lnTo>
                    <a:pt x="0" y="1311"/>
                  </a:lnTo>
                  <a:lnTo>
                    <a:pt x="7" y="1314"/>
                  </a:lnTo>
                  <a:cubicBezTo>
                    <a:pt x="75" y="1618"/>
                    <a:pt x="356" y="1915"/>
                    <a:pt x="536" y="2158"/>
                  </a:cubicBezTo>
                  <a:cubicBezTo>
                    <a:pt x="679" y="2345"/>
                    <a:pt x="1041" y="2440"/>
                    <a:pt x="1260" y="2489"/>
                  </a:cubicBezTo>
                  <a:cubicBezTo>
                    <a:pt x="1331" y="2504"/>
                    <a:pt x="1403" y="2515"/>
                    <a:pt x="1474" y="2515"/>
                  </a:cubicBezTo>
                  <a:cubicBezTo>
                    <a:pt x="1501" y="2515"/>
                    <a:pt x="1529" y="2513"/>
                    <a:pt x="1556" y="2509"/>
                  </a:cubicBezTo>
                  <a:cubicBezTo>
                    <a:pt x="1611" y="2502"/>
                    <a:pt x="1666" y="2481"/>
                    <a:pt x="1710" y="2454"/>
                  </a:cubicBezTo>
                  <a:cubicBezTo>
                    <a:pt x="1751" y="2434"/>
                    <a:pt x="1785" y="2404"/>
                    <a:pt x="1809" y="2366"/>
                  </a:cubicBezTo>
                  <a:cubicBezTo>
                    <a:pt x="1918" y="2219"/>
                    <a:pt x="1833" y="2141"/>
                    <a:pt x="1755" y="2021"/>
                  </a:cubicBezTo>
                  <a:cubicBezTo>
                    <a:pt x="1655" y="1871"/>
                    <a:pt x="1587" y="1676"/>
                    <a:pt x="1519" y="1509"/>
                  </a:cubicBezTo>
                  <a:cubicBezTo>
                    <a:pt x="1454" y="1355"/>
                    <a:pt x="1372" y="1073"/>
                    <a:pt x="1372" y="1073"/>
                  </a:cubicBezTo>
                  <a:cubicBezTo>
                    <a:pt x="1372" y="1073"/>
                    <a:pt x="1375" y="868"/>
                    <a:pt x="1375" y="786"/>
                  </a:cubicBezTo>
                  <a:lnTo>
                    <a:pt x="1375"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3243251" y="2459176"/>
              <a:ext cx="445512" cy="1177541"/>
            </a:xfrm>
            <a:custGeom>
              <a:rect b="b" l="l" r="r" t="t"/>
              <a:pathLst>
                <a:path extrusionOk="0" h="20767" w="7857">
                  <a:moveTo>
                    <a:pt x="7164" y="1"/>
                  </a:moveTo>
                  <a:lnTo>
                    <a:pt x="1069" y="342"/>
                  </a:lnTo>
                  <a:cubicBezTo>
                    <a:pt x="1" y="2673"/>
                    <a:pt x="1106" y="10878"/>
                    <a:pt x="1106" y="10878"/>
                  </a:cubicBezTo>
                  <a:cubicBezTo>
                    <a:pt x="1075" y="11257"/>
                    <a:pt x="642" y="11997"/>
                    <a:pt x="482" y="13663"/>
                  </a:cubicBezTo>
                  <a:cubicBezTo>
                    <a:pt x="291" y="15628"/>
                    <a:pt x="779" y="20564"/>
                    <a:pt x="779" y="20564"/>
                  </a:cubicBezTo>
                  <a:cubicBezTo>
                    <a:pt x="779" y="20564"/>
                    <a:pt x="1089" y="20766"/>
                    <a:pt x="1533" y="20766"/>
                  </a:cubicBezTo>
                  <a:cubicBezTo>
                    <a:pt x="1725" y="20766"/>
                    <a:pt x="1943" y="20728"/>
                    <a:pt x="2171" y="20619"/>
                  </a:cubicBezTo>
                  <a:cubicBezTo>
                    <a:pt x="2171" y="20619"/>
                    <a:pt x="3482" y="13185"/>
                    <a:pt x="3728" y="11233"/>
                  </a:cubicBezTo>
                  <a:cubicBezTo>
                    <a:pt x="3942" y="9526"/>
                    <a:pt x="4355" y="5775"/>
                    <a:pt x="4355" y="5775"/>
                  </a:cubicBezTo>
                  <a:lnTo>
                    <a:pt x="5178" y="11229"/>
                  </a:lnTo>
                  <a:cubicBezTo>
                    <a:pt x="5178" y="11229"/>
                    <a:pt x="4874" y="12185"/>
                    <a:pt x="4806" y="12912"/>
                  </a:cubicBezTo>
                  <a:cubicBezTo>
                    <a:pt x="4693" y="14062"/>
                    <a:pt x="5809" y="19414"/>
                    <a:pt x="5809" y="19414"/>
                  </a:cubicBezTo>
                  <a:cubicBezTo>
                    <a:pt x="5809" y="19414"/>
                    <a:pt x="6057" y="19505"/>
                    <a:pt x="6535" y="19505"/>
                  </a:cubicBezTo>
                  <a:cubicBezTo>
                    <a:pt x="6718" y="19505"/>
                    <a:pt x="6935" y="19492"/>
                    <a:pt x="7184" y="19455"/>
                  </a:cubicBezTo>
                  <a:cubicBezTo>
                    <a:pt x="7184" y="19455"/>
                    <a:pt x="7578" y="12352"/>
                    <a:pt x="7680" y="10967"/>
                  </a:cubicBezTo>
                  <a:cubicBezTo>
                    <a:pt x="7857" y="8642"/>
                    <a:pt x="7591" y="1379"/>
                    <a:pt x="716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3490191" y="2611308"/>
              <a:ext cx="140339" cy="439898"/>
            </a:xfrm>
            <a:custGeom>
              <a:rect b="b" l="l" r="r" t="t"/>
              <a:pathLst>
                <a:path extrusionOk="0" h="7758" w="2475">
                  <a:moveTo>
                    <a:pt x="2475" y="0"/>
                  </a:moveTo>
                  <a:cubicBezTo>
                    <a:pt x="1813" y="625"/>
                    <a:pt x="348" y="928"/>
                    <a:pt x="348" y="928"/>
                  </a:cubicBezTo>
                  <a:lnTo>
                    <a:pt x="0" y="3092"/>
                  </a:lnTo>
                  <a:lnTo>
                    <a:pt x="704" y="7758"/>
                  </a:lnTo>
                  <a:lnTo>
                    <a:pt x="356" y="2816"/>
                  </a:lnTo>
                  <a:lnTo>
                    <a:pt x="745" y="1150"/>
                  </a:lnTo>
                  <a:cubicBezTo>
                    <a:pt x="1778" y="867"/>
                    <a:pt x="2474" y="0"/>
                    <a:pt x="24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3268824" y="3665065"/>
              <a:ext cx="228341" cy="208722"/>
            </a:xfrm>
            <a:custGeom>
              <a:rect b="b" l="l" r="r" t="t"/>
              <a:pathLst>
                <a:path extrusionOk="0" h="3681" w="4027">
                  <a:moveTo>
                    <a:pt x="1720" y="0"/>
                  </a:moveTo>
                  <a:lnTo>
                    <a:pt x="1724" y="198"/>
                  </a:lnTo>
                  <a:cubicBezTo>
                    <a:pt x="1724" y="343"/>
                    <a:pt x="1308" y="386"/>
                    <a:pt x="1085" y="386"/>
                  </a:cubicBezTo>
                  <a:cubicBezTo>
                    <a:pt x="1067" y="386"/>
                    <a:pt x="1049" y="386"/>
                    <a:pt x="1034" y="385"/>
                  </a:cubicBezTo>
                  <a:cubicBezTo>
                    <a:pt x="720" y="372"/>
                    <a:pt x="443" y="262"/>
                    <a:pt x="344" y="153"/>
                  </a:cubicBezTo>
                  <a:lnTo>
                    <a:pt x="344" y="4"/>
                  </a:lnTo>
                  <a:cubicBezTo>
                    <a:pt x="341" y="3"/>
                    <a:pt x="337" y="2"/>
                    <a:pt x="334" y="2"/>
                  </a:cubicBezTo>
                  <a:cubicBezTo>
                    <a:pt x="253" y="2"/>
                    <a:pt x="188" y="256"/>
                    <a:pt x="126" y="492"/>
                  </a:cubicBezTo>
                  <a:cubicBezTo>
                    <a:pt x="58" y="758"/>
                    <a:pt x="0" y="1072"/>
                    <a:pt x="48" y="1215"/>
                  </a:cubicBezTo>
                  <a:cubicBezTo>
                    <a:pt x="139" y="1478"/>
                    <a:pt x="522" y="1730"/>
                    <a:pt x="689" y="1956"/>
                  </a:cubicBezTo>
                  <a:cubicBezTo>
                    <a:pt x="856" y="2181"/>
                    <a:pt x="952" y="2635"/>
                    <a:pt x="1160" y="2942"/>
                  </a:cubicBezTo>
                  <a:cubicBezTo>
                    <a:pt x="1365" y="3252"/>
                    <a:pt x="2184" y="3584"/>
                    <a:pt x="2655" y="3669"/>
                  </a:cubicBezTo>
                  <a:cubicBezTo>
                    <a:pt x="2700" y="3677"/>
                    <a:pt x="2753" y="3681"/>
                    <a:pt x="2810" y="3681"/>
                  </a:cubicBezTo>
                  <a:cubicBezTo>
                    <a:pt x="3266" y="3681"/>
                    <a:pt x="4027" y="3434"/>
                    <a:pt x="3887" y="3027"/>
                  </a:cubicBezTo>
                  <a:cubicBezTo>
                    <a:pt x="3737" y="2584"/>
                    <a:pt x="3143" y="2126"/>
                    <a:pt x="2710" y="1727"/>
                  </a:cubicBezTo>
                  <a:cubicBezTo>
                    <a:pt x="2160" y="1229"/>
                    <a:pt x="1853" y="58"/>
                    <a:pt x="1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3543208" y="3595321"/>
              <a:ext cx="298652" cy="153720"/>
            </a:xfrm>
            <a:custGeom>
              <a:rect b="b" l="l" r="r" t="t"/>
              <a:pathLst>
                <a:path extrusionOk="0" h="2711" w="5267">
                  <a:moveTo>
                    <a:pt x="507" y="1"/>
                  </a:moveTo>
                  <a:cubicBezTo>
                    <a:pt x="381" y="1"/>
                    <a:pt x="275" y="590"/>
                    <a:pt x="191" y="971"/>
                  </a:cubicBezTo>
                  <a:cubicBezTo>
                    <a:pt x="113" y="1325"/>
                    <a:pt x="1" y="1742"/>
                    <a:pt x="281" y="1936"/>
                  </a:cubicBezTo>
                  <a:cubicBezTo>
                    <a:pt x="493" y="2083"/>
                    <a:pt x="947" y="2121"/>
                    <a:pt x="1323" y="2121"/>
                  </a:cubicBezTo>
                  <a:cubicBezTo>
                    <a:pt x="1448" y="2121"/>
                    <a:pt x="1564" y="2117"/>
                    <a:pt x="1659" y="2111"/>
                  </a:cubicBezTo>
                  <a:cubicBezTo>
                    <a:pt x="1668" y="2110"/>
                    <a:pt x="1677" y="2110"/>
                    <a:pt x="1686" y="2110"/>
                  </a:cubicBezTo>
                  <a:cubicBezTo>
                    <a:pt x="2070" y="2110"/>
                    <a:pt x="2656" y="2519"/>
                    <a:pt x="3107" y="2619"/>
                  </a:cubicBezTo>
                  <a:cubicBezTo>
                    <a:pt x="3393" y="2683"/>
                    <a:pt x="3663" y="2710"/>
                    <a:pt x="3907" y="2710"/>
                  </a:cubicBezTo>
                  <a:cubicBezTo>
                    <a:pt x="4388" y="2710"/>
                    <a:pt x="4765" y="2605"/>
                    <a:pt x="4959" y="2475"/>
                  </a:cubicBezTo>
                  <a:cubicBezTo>
                    <a:pt x="5253" y="2281"/>
                    <a:pt x="5267" y="1936"/>
                    <a:pt x="4983" y="1810"/>
                  </a:cubicBezTo>
                  <a:cubicBezTo>
                    <a:pt x="4529" y="1605"/>
                    <a:pt x="3526" y="1206"/>
                    <a:pt x="3008" y="947"/>
                  </a:cubicBezTo>
                  <a:cubicBezTo>
                    <a:pt x="2700" y="793"/>
                    <a:pt x="2386" y="571"/>
                    <a:pt x="2198" y="363"/>
                  </a:cubicBezTo>
                  <a:cubicBezTo>
                    <a:pt x="2038" y="192"/>
                    <a:pt x="1963" y="87"/>
                    <a:pt x="1891" y="84"/>
                  </a:cubicBezTo>
                  <a:lnTo>
                    <a:pt x="1891" y="84"/>
                  </a:lnTo>
                  <a:lnTo>
                    <a:pt x="1902" y="301"/>
                  </a:lnTo>
                  <a:cubicBezTo>
                    <a:pt x="1773" y="368"/>
                    <a:pt x="1582" y="398"/>
                    <a:pt x="1383" y="398"/>
                  </a:cubicBezTo>
                  <a:cubicBezTo>
                    <a:pt x="1019" y="398"/>
                    <a:pt x="624" y="297"/>
                    <a:pt x="516" y="134"/>
                  </a:cubicBezTo>
                  <a:lnTo>
                    <a:pt x="516" y="2"/>
                  </a:lnTo>
                  <a:cubicBezTo>
                    <a:pt x="513" y="1"/>
                    <a:pt x="510" y="1"/>
                    <a:pt x="5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3293376" y="2016160"/>
              <a:ext cx="371004" cy="504255"/>
            </a:xfrm>
            <a:custGeom>
              <a:rect b="b" l="l" r="r" t="t"/>
              <a:pathLst>
                <a:path extrusionOk="0" h="8893" w="6543">
                  <a:moveTo>
                    <a:pt x="4220" y="0"/>
                  </a:moveTo>
                  <a:cubicBezTo>
                    <a:pt x="4209" y="0"/>
                    <a:pt x="4198" y="1"/>
                    <a:pt x="4188" y="2"/>
                  </a:cubicBezTo>
                  <a:lnTo>
                    <a:pt x="2066" y="63"/>
                  </a:lnTo>
                  <a:cubicBezTo>
                    <a:pt x="697" y="158"/>
                    <a:pt x="601" y="817"/>
                    <a:pt x="259" y="1541"/>
                  </a:cubicBezTo>
                  <a:cubicBezTo>
                    <a:pt x="1" y="2090"/>
                    <a:pt x="86" y="2746"/>
                    <a:pt x="284" y="3319"/>
                  </a:cubicBezTo>
                  <a:lnTo>
                    <a:pt x="1147" y="6059"/>
                  </a:lnTo>
                  <a:cubicBezTo>
                    <a:pt x="1147" y="6059"/>
                    <a:pt x="703" y="7138"/>
                    <a:pt x="185" y="8155"/>
                  </a:cubicBezTo>
                  <a:cubicBezTo>
                    <a:pt x="1130" y="8683"/>
                    <a:pt x="2168" y="8893"/>
                    <a:pt x="3123" y="8893"/>
                  </a:cubicBezTo>
                  <a:cubicBezTo>
                    <a:pt x="4582" y="8893"/>
                    <a:pt x="5845" y="8404"/>
                    <a:pt x="6280" y="7814"/>
                  </a:cubicBezTo>
                  <a:cubicBezTo>
                    <a:pt x="6311" y="7609"/>
                    <a:pt x="6127" y="5994"/>
                    <a:pt x="6010" y="4937"/>
                  </a:cubicBezTo>
                  <a:cubicBezTo>
                    <a:pt x="6434" y="3882"/>
                    <a:pt x="6543" y="3213"/>
                    <a:pt x="6366" y="2513"/>
                  </a:cubicBezTo>
                  <a:cubicBezTo>
                    <a:pt x="6044" y="1240"/>
                    <a:pt x="4802" y="0"/>
                    <a:pt x="4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3343501" y="1707756"/>
              <a:ext cx="283909" cy="391474"/>
            </a:xfrm>
            <a:custGeom>
              <a:rect b="b" l="l" r="r" t="t"/>
              <a:pathLst>
                <a:path extrusionOk="0" h="6904" w="5007">
                  <a:moveTo>
                    <a:pt x="4287" y="0"/>
                  </a:moveTo>
                  <a:cubicBezTo>
                    <a:pt x="4222" y="563"/>
                    <a:pt x="3864" y="1443"/>
                    <a:pt x="2929" y="1955"/>
                  </a:cubicBezTo>
                  <a:cubicBezTo>
                    <a:pt x="2081" y="2421"/>
                    <a:pt x="1426" y="2444"/>
                    <a:pt x="1307" y="2444"/>
                  </a:cubicBezTo>
                  <a:cubicBezTo>
                    <a:pt x="1294" y="2444"/>
                    <a:pt x="1287" y="2443"/>
                    <a:pt x="1287" y="2443"/>
                  </a:cubicBezTo>
                  <a:cubicBezTo>
                    <a:pt x="1219" y="2204"/>
                    <a:pt x="969" y="2076"/>
                    <a:pt x="720" y="2076"/>
                  </a:cubicBezTo>
                  <a:cubicBezTo>
                    <a:pt x="557" y="2076"/>
                    <a:pt x="394" y="2131"/>
                    <a:pt x="284" y="2246"/>
                  </a:cubicBezTo>
                  <a:cubicBezTo>
                    <a:pt x="0" y="2533"/>
                    <a:pt x="18" y="3331"/>
                    <a:pt x="506" y="3655"/>
                  </a:cubicBezTo>
                  <a:cubicBezTo>
                    <a:pt x="646" y="3749"/>
                    <a:pt x="770" y="3782"/>
                    <a:pt x="876" y="3782"/>
                  </a:cubicBezTo>
                  <a:cubicBezTo>
                    <a:pt x="1137" y="3782"/>
                    <a:pt x="1287" y="3580"/>
                    <a:pt x="1287" y="3580"/>
                  </a:cubicBezTo>
                  <a:lnTo>
                    <a:pt x="1287" y="5676"/>
                  </a:lnTo>
                  <a:cubicBezTo>
                    <a:pt x="1287" y="5676"/>
                    <a:pt x="1652" y="6266"/>
                    <a:pt x="2226" y="6655"/>
                  </a:cubicBezTo>
                  <a:cubicBezTo>
                    <a:pt x="2475" y="6826"/>
                    <a:pt x="2776" y="6903"/>
                    <a:pt x="3039" y="6903"/>
                  </a:cubicBezTo>
                  <a:cubicBezTo>
                    <a:pt x="3377" y="6903"/>
                    <a:pt x="3651" y="6775"/>
                    <a:pt x="3672" y="6553"/>
                  </a:cubicBezTo>
                  <a:cubicBezTo>
                    <a:pt x="3710" y="6153"/>
                    <a:pt x="3102" y="5447"/>
                    <a:pt x="3102" y="5447"/>
                  </a:cubicBezTo>
                  <a:lnTo>
                    <a:pt x="3102" y="4581"/>
                  </a:lnTo>
                  <a:cubicBezTo>
                    <a:pt x="3376" y="4627"/>
                    <a:pt x="3655" y="4668"/>
                    <a:pt x="3884" y="4668"/>
                  </a:cubicBezTo>
                  <a:cubicBezTo>
                    <a:pt x="4023" y="4668"/>
                    <a:pt x="4143" y="4653"/>
                    <a:pt x="4233" y="4614"/>
                  </a:cubicBezTo>
                  <a:cubicBezTo>
                    <a:pt x="4468" y="4512"/>
                    <a:pt x="4936" y="4154"/>
                    <a:pt x="4970" y="2710"/>
                  </a:cubicBezTo>
                  <a:cubicBezTo>
                    <a:pt x="5007" y="1007"/>
                    <a:pt x="4608" y="191"/>
                    <a:pt x="4287"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3503743" y="1830630"/>
              <a:ext cx="21150" cy="21320"/>
            </a:xfrm>
            <a:custGeom>
              <a:rect b="b" l="l" r="r" t="t"/>
              <a:pathLst>
                <a:path extrusionOk="0" h="376" w="373">
                  <a:moveTo>
                    <a:pt x="184" y="0"/>
                  </a:moveTo>
                  <a:cubicBezTo>
                    <a:pt x="182" y="0"/>
                    <a:pt x="180" y="0"/>
                    <a:pt x="178" y="0"/>
                  </a:cubicBezTo>
                  <a:cubicBezTo>
                    <a:pt x="79" y="4"/>
                    <a:pt x="0" y="92"/>
                    <a:pt x="7" y="198"/>
                  </a:cubicBezTo>
                  <a:cubicBezTo>
                    <a:pt x="10" y="296"/>
                    <a:pt x="90" y="376"/>
                    <a:pt x="183" y="376"/>
                  </a:cubicBezTo>
                  <a:cubicBezTo>
                    <a:pt x="187" y="376"/>
                    <a:pt x="191" y="376"/>
                    <a:pt x="194" y="376"/>
                  </a:cubicBezTo>
                  <a:cubicBezTo>
                    <a:pt x="297" y="372"/>
                    <a:pt x="372" y="284"/>
                    <a:pt x="369" y="181"/>
                  </a:cubicBezTo>
                  <a:cubicBezTo>
                    <a:pt x="362" y="77"/>
                    <a:pt x="280"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3534475" y="1910127"/>
              <a:ext cx="26026" cy="16897"/>
            </a:xfrm>
            <a:custGeom>
              <a:rect b="b" l="l" r="r" t="t"/>
              <a:pathLst>
                <a:path extrusionOk="0" h="298" w="459">
                  <a:moveTo>
                    <a:pt x="35" y="1"/>
                  </a:moveTo>
                  <a:cubicBezTo>
                    <a:pt x="1" y="124"/>
                    <a:pt x="66" y="250"/>
                    <a:pt x="185" y="287"/>
                  </a:cubicBezTo>
                  <a:cubicBezTo>
                    <a:pt x="207" y="294"/>
                    <a:pt x="229" y="298"/>
                    <a:pt x="250" y="298"/>
                  </a:cubicBezTo>
                  <a:cubicBezTo>
                    <a:pt x="344" y="298"/>
                    <a:pt x="430" y="235"/>
                    <a:pt x="458" y="138"/>
                  </a:cubicBezTo>
                  <a:lnTo>
                    <a:pt x="35"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3588116" y="1789010"/>
              <a:ext cx="24836" cy="20186"/>
            </a:xfrm>
            <a:custGeom>
              <a:rect b="b" l="l" r="r" t="t"/>
              <a:pathLst>
                <a:path extrusionOk="0" h="356" w="438">
                  <a:moveTo>
                    <a:pt x="186" y="1"/>
                  </a:moveTo>
                  <a:cubicBezTo>
                    <a:pt x="114" y="1"/>
                    <a:pt x="44" y="36"/>
                    <a:pt x="1" y="103"/>
                  </a:cubicBezTo>
                  <a:lnTo>
                    <a:pt x="369" y="355"/>
                  </a:lnTo>
                  <a:cubicBezTo>
                    <a:pt x="437" y="249"/>
                    <a:pt x="410" y="109"/>
                    <a:pt x="308" y="38"/>
                  </a:cubicBezTo>
                  <a:cubicBezTo>
                    <a:pt x="270" y="13"/>
                    <a:pt x="227" y="1"/>
                    <a:pt x="1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3583240" y="1823032"/>
              <a:ext cx="21377" cy="21604"/>
            </a:xfrm>
            <a:custGeom>
              <a:rect b="b" l="l" r="r" t="t"/>
              <a:pathLst>
                <a:path extrusionOk="0" h="381" w="377">
                  <a:moveTo>
                    <a:pt x="184" y="1"/>
                  </a:moveTo>
                  <a:cubicBezTo>
                    <a:pt x="182" y="1"/>
                    <a:pt x="180" y="1"/>
                    <a:pt x="178" y="1"/>
                  </a:cubicBezTo>
                  <a:cubicBezTo>
                    <a:pt x="79" y="8"/>
                    <a:pt x="1" y="97"/>
                    <a:pt x="8" y="199"/>
                  </a:cubicBezTo>
                  <a:cubicBezTo>
                    <a:pt x="14" y="303"/>
                    <a:pt x="96" y="380"/>
                    <a:pt x="193" y="380"/>
                  </a:cubicBezTo>
                  <a:cubicBezTo>
                    <a:pt x="195" y="380"/>
                    <a:pt x="197" y="380"/>
                    <a:pt x="199" y="380"/>
                  </a:cubicBezTo>
                  <a:cubicBezTo>
                    <a:pt x="298" y="377"/>
                    <a:pt x="377" y="288"/>
                    <a:pt x="369" y="182"/>
                  </a:cubicBezTo>
                  <a:cubicBezTo>
                    <a:pt x="366" y="82"/>
                    <a:pt x="2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3553868" y="1827511"/>
              <a:ext cx="34305" cy="61976"/>
            </a:xfrm>
            <a:custGeom>
              <a:rect b="b" l="l" r="r" t="t"/>
              <a:pathLst>
                <a:path extrusionOk="0" h="1093" w="605">
                  <a:moveTo>
                    <a:pt x="0" y="1"/>
                  </a:moveTo>
                  <a:lnTo>
                    <a:pt x="31" y="1092"/>
                  </a:lnTo>
                  <a:lnTo>
                    <a:pt x="605" y="915"/>
                  </a:lnTo>
                  <a:lnTo>
                    <a:pt x="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3430369" y="1927024"/>
              <a:ext cx="89080" cy="56929"/>
            </a:xfrm>
            <a:custGeom>
              <a:rect b="b" l="l" r="r" t="t"/>
              <a:pathLst>
                <a:path extrusionOk="0" h="1004" w="1571">
                  <a:moveTo>
                    <a:pt x="1" y="0"/>
                  </a:moveTo>
                  <a:cubicBezTo>
                    <a:pt x="1" y="0"/>
                    <a:pt x="52" y="239"/>
                    <a:pt x="335" y="481"/>
                  </a:cubicBezTo>
                  <a:cubicBezTo>
                    <a:pt x="622" y="727"/>
                    <a:pt x="1570" y="1003"/>
                    <a:pt x="1570" y="1003"/>
                  </a:cubicBezTo>
                  <a:lnTo>
                    <a:pt x="1570" y="714"/>
                  </a:lnTo>
                  <a:cubicBezTo>
                    <a:pt x="1107" y="652"/>
                    <a:pt x="151" y="379"/>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3296268" y="2135405"/>
              <a:ext cx="13212" cy="68723"/>
            </a:xfrm>
            <a:custGeom>
              <a:rect b="b" l="l" r="r" t="t"/>
              <a:pathLst>
                <a:path extrusionOk="0" h="1212" w="233">
                  <a:moveTo>
                    <a:pt x="45" y="0"/>
                  </a:moveTo>
                  <a:cubicBezTo>
                    <a:pt x="0" y="400"/>
                    <a:pt x="99" y="827"/>
                    <a:pt x="233" y="1212"/>
                  </a:cubicBezTo>
                  <a:cubicBezTo>
                    <a:pt x="99" y="827"/>
                    <a:pt x="17" y="403"/>
                    <a:pt x="55"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3298763" y="2118791"/>
              <a:ext cx="3799" cy="16671"/>
            </a:xfrm>
            <a:custGeom>
              <a:rect b="b" l="l" r="r" t="t"/>
              <a:pathLst>
                <a:path extrusionOk="0" h="294" w="67">
                  <a:moveTo>
                    <a:pt x="66" y="0"/>
                  </a:moveTo>
                  <a:cubicBezTo>
                    <a:pt x="66" y="0"/>
                    <a:pt x="62" y="0"/>
                    <a:pt x="62" y="3"/>
                  </a:cubicBezTo>
                  <a:cubicBezTo>
                    <a:pt x="32" y="96"/>
                    <a:pt x="11" y="194"/>
                    <a:pt x="1" y="293"/>
                  </a:cubicBezTo>
                  <a:lnTo>
                    <a:pt x="11" y="293"/>
                  </a:lnTo>
                  <a:cubicBezTo>
                    <a:pt x="21" y="194"/>
                    <a:pt x="38" y="96"/>
                    <a:pt x="66" y="0"/>
                  </a:cubicBezTo>
                  <a:close/>
                </a:path>
              </a:pathLst>
            </a:custGeom>
            <a:solidFill>
              <a:srgbClr val="222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3303809" y="2478568"/>
              <a:ext cx="3119" cy="1758"/>
            </a:xfrm>
            <a:custGeom>
              <a:rect b="b" l="l" r="r" t="t"/>
              <a:pathLst>
                <a:path extrusionOk="0" h="31" w="55">
                  <a:moveTo>
                    <a:pt x="38" y="21"/>
                  </a:moveTo>
                  <a:cubicBezTo>
                    <a:pt x="45" y="24"/>
                    <a:pt x="48" y="27"/>
                    <a:pt x="55" y="30"/>
                  </a:cubicBezTo>
                  <a:cubicBezTo>
                    <a:pt x="48" y="27"/>
                    <a:pt x="45" y="24"/>
                    <a:pt x="38" y="21"/>
                  </a:cubicBezTo>
                  <a:close/>
                  <a:moveTo>
                    <a:pt x="1" y="0"/>
                  </a:moveTo>
                  <a:cubicBezTo>
                    <a:pt x="7" y="3"/>
                    <a:pt x="11" y="7"/>
                    <a:pt x="18" y="10"/>
                  </a:cubicBezTo>
                  <a:cubicBezTo>
                    <a:pt x="11" y="7"/>
                    <a:pt x="7" y="3"/>
                    <a:pt x="1" y="0"/>
                  </a:cubicBezTo>
                  <a:close/>
                </a:path>
              </a:pathLst>
            </a:custGeom>
            <a:solidFill>
              <a:srgbClr val="314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3297232" y="2111987"/>
              <a:ext cx="296327" cy="408428"/>
            </a:xfrm>
            <a:custGeom>
              <a:rect b="b" l="l" r="r" t="t"/>
              <a:pathLst>
                <a:path extrusionOk="0" h="7203" w="5226">
                  <a:moveTo>
                    <a:pt x="267" y="1"/>
                  </a:moveTo>
                  <a:cubicBezTo>
                    <a:pt x="267" y="1"/>
                    <a:pt x="199" y="45"/>
                    <a:pt x="93" y="120"/>
                  </a:cubicBezTo>
                  <a:cubicBezTo>
                    <a:pt x="65" y="216"/>
                    <a:pt x="48" y="314"/>
                    <a:pt x="38" y="413"/>
                  </a:cubicBezTo>
                  <a:cubicBezTo>
                    <a:pt x="0" y="816"/>
                    <a:pt x="82" y="1240"/>
                    <a:pt x="216" y="1625"/>
                  </a:cubicBezTo>
                  <a:lnTo>
                    <a:pt x="216" y="1629"/>
                  </a:lnTo>
                  <a:lnTo>
                    <a:pt x="1079" y="4369"/>
                  </a:lnTo>
                  <a:cubicBezTo>
                    <a:pt x="1079" y="4369"/>
                    <a:pt x="635" y="5448"/>
                    <a:pt x="117" y="6465"/>
                  </a:cubicBezTo>
                  <a:cubicBezTo>
                    <a:pt x="123" y="6468"/>
                    <a:pt x="127" y="6472"/>
                    <a:pt x="134" y="6475"/>
                  </a:cubicBezTo>
                  <a:cubicBezTo>
                    <a:pt x="141" y="6478"/>
                    <a:pt x="147" y="6482"/>
                    <a:pt x="154" y="6486"/>
                  </a:cubicBezTo>
                  <a:cubicBezTo>
                    <a:pt x="161" y="6489"/>
                    <a:pt x="164" y="6492"/>
                    <a:pt x="171" y="6495"/>
                  </a:cubicBezTo>
                  <a:cubicBezTo>
                    <a:pt x="1103" y="7001"/>
                    <a:pt x="2116" y="7202"/>
                    <a:pt x="3052" y="7202"/>
                  </a:cubicBezTo>
                  <a:cubicBezTo>
                    <a:pt x="3877" y="7202"/>
                    <a:pt x="4639" y="7045"/>
                    <a:pt x="5226" y="6803"/>
                  </a:cubicBezTo>
                  <a:lnTo>
                    <a:pt x="5226" y="6803"/>
                  </a:lnTo>
                  <a:cubicBezTo>
                    <a:pt x="4840" y="6864"/>
                    <a:pt x="4461" y="6888"/>
                    <a:pt x="4107" y="6888"/>
                  </a:cubicBezTo>
                  <a:cubicBezTo>
                    <a:pt x="3546" y="6888"/>
                    <a:pt x="3035" y="6823"/>
                    <a:pt x="2608" y="6724"/>
                  </a:cubicBezTo>
                  <a:cubicBezTo>
                    <a:pt x="1960" y="6571"/>
                    <a:pt x="1297" y="5857"/>
                    <a:pt x="1594" y="5164"/>
                  </a:cubicBezTo>
                  <a:cubicBezTo>
                    <a:pt x="1680" y="4970"/>
                    <a:pt x="1826" y="4803"/>
                    <a:pt x="2011" y="4701"/>
                  </a:cubicBezTo>
                  <a:cubicBezTo>
                    <a:pt x="2075" y="4666"/>
                    <a:pt x="2133" y="4649"/>
                    <a:pt x="2188" y="4649"/>
                  </a:cubicBezTo>
                  <a:cubicBezTo>
                    <a:pt x="2274" y="4649"/>
                    <a:pt x="2355" y="4687"/>
                    <a:pt x="2444" y="4745"/>
                  </a:cubicBezTo>
                  <a:cubicBezTo>
                    <a:pt x="2137" y="4540"/>
                    <a:pt x="1594" y="3543"/>
                    <a:pt x="1522" y="3178"/>
                  </a:cubicBezTo>
                  <a:lnTo>
                    <a:pt x="1154" y="1949"/>
                  </a:lnTo>
                  <a:cubicBezTo>
                    <a:pt x="1154" y="1949"/>
                    <a:pt x="1089" y="1568"/>
                    <a:pt x="1226" y="1110"/>
                  </a:cubicBezTo>
                  <a:lnTo>
                    <a:pt x="2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a:off x="4057685" y="2658852"/>
              <a:ext cx="155875" cy="487755"/>
            </a:xfrm>
            <a:custGeom>
              <a:rect b="b" l="l" r="r" t="t"/>
              <a:pathLst>
                <a:path extrusionOk="0" h="8602" w="2749">
                  <a:moveTo>
                    <a:pt x="2670" y="0"/>
                  </a:moveTo>
                  <a:cubicBezTo>
                    <a:pt x="2656" y="0"/>
                    <a:pt x="2646" y="0"/>
                    <a:pt x="2633" y="4"/>
                  </a:cubicBezTo>
                  <a:lnTo>
                    <a:pt x="2666" y="4"/>
                  </a:lnTo>
                  <a:cubicBezTo>
                    <a:pt x="2694" y="4"/>
                    <a:pt x="2721" y="4"/>
                    <a:pt x="2748" y="10"/>
                  </a:cubicBezTo>
                  <a:cubicBezTo>
                    <a:pt x="2721" y="4"/>
                    <a:pt x="2697" y="0"/>
                    <a:pt x="2670" y="0"/>
                  </a:cubicBezTo>
                  <a:close/>
                  <a:moveTo>
                    <a:pt x="1837" y="4359"/>
                  </a:moveTo>
                  <a:lnTo>
                    <a:pt x="1837" y="4362"/>
                  </a:lnTo>
                  <a:lnTo>
                    <a:pt x="1841" y="4369"/>
                  </a:lnTo>
                  <a:lnTo>
                    <a:pt x="1837" y="4359"/>
                  </a:lnTo>
                  <a:close/>
                  <a:moveTo>
                    <a:pt x="1858" y="4608"/>
                  </a:moveTo>
                  <a:cubicBezTo>
                    <a:pt x="1855" y="4618"/>
                    <a:pt x="1858" y="4628"/>
                    <a:pt x="1858" y="4638"/>
                  </a:cubicBezTo>
                  <a:lnTo>
                    <a:pt x="1858" y="4608"/>
                  </a:lnTo>
                  <a:close/>
                  <a:moveTo>
                    <a:pt x="1858" y="4638"/>
                  </a:moveTo>
                  <a:lnTo>
                    <a:pt x="1858" y="4638"/>
                  </a:lnTo>
                  <a:cubicBezTo>
                    <a:pt x="1858" y="4676"/>
                    <a:pt x="1861" y="4717"/>
                    <a:pt x="1861" y="4755"/>
                  </a:cubicBezTo>
                  <a:cubicBezTo>
                    <a:pt x="1861" y="4717"/>
                    <a:pt x="1861" y="4676"/>
                    <a:pt x="1858" y="4638"/>
                  </a:cubicBezTo>
                  <a:close/>
                  <a:moveTo>
                    <a:pt x="1844" y="5417"/>
                  </a:moveTo>
                  <a:lnTo>
                    <a:pt x="1844" y="5417"/>
                  </a:lnTo>
                  <a:cubicBezTo>
                    <a:pt x="1837" y="5489"/>
                    <a:pt x="1831" y="5563"/>
                    <a:pt x="1823" y="5642"/>
                  </a:cubicBezTo>
                  <a:cubicBezTo>
                    <a:pt x="1834" y="5567"/>
                    <a:pt x="1837" y="5489"/>
                    <a:pt x="1844" y="5417"/>
                  </a:cubicBezTo>
                  <a:close/>
                  <a:moveTo>
                    <a:pt x="1817" y="5704"/>
                  </a:moveTo>
                  <a:lnTo>
                    <a:pt x="1817" y="5704"/>
                  </a:lnTo>
                  <a:cubicBezTo>
                    <a:pt x="1813" y="5721"/>
                    <a:pt x="1810" y="5735"/>
                    <a:pt x="1806" y="5747"/>
                  </a:cubicBezTo>
                  <a:lnTo>
                    <a:pt x="1803" y="5782"/>
                  </a:lnTo>
                  <a:lnTo>
                    <a:pt x="1810" y="5747"/>
                  </a:lnTo>
                  <a:cubicBezTo>
                    <a:pt x="1810" y="5735"/>
                    <a:pt x="1813" y="5721"/>
                    <a:pt x="1817" y="5704"/>
                  </a:cubicBezTo>
                  <a:close/>
                  <a:moveTo>
                    <a:pt x="1380" y="7094"/>
                  </a:moveTo>
                  <a:lnTo>
                    <a:pt x="1380" y="7094"/>
                  </a:lnTo>
                  <a:cubicBezTo>
                    <a:pt x="1363" y="7128"/>
                    <a:pt x="1346" y="7161"/>
                    <a:pt x="1325" y="7192"/>
                  </a:cubicBezTo>
                  <a:lnTo>
                    <a:pt x="1319" y="7209"/>
                  </a:lnTo>
                  <a:lnTo>
                    <a:pt x="1319" y="7209"/>
                  </a:lnTo>
                  <a:lnTo>
                    <a:pt x="1329" y="7195"/>
                  </a:lnTo>
                  <a:cubicBezTo>
                    <a:pt x="1346" y="7161"/>
                    <a:pt x="1363" y="7128"/>
                    <a:pt x="1380" y="7094"/>
                  </a:cubicBezTo>
                  <a:close/>
                  <a:moveTo>
                    <a:pt x="971" y="7710"/>
                  </a:moveTo>
                  <a:lnTo>
                    <a:pt x="960" y="7721"/>
                  </a:lnTo>
                  <a:cubicBezTo>
                    <a:pt x="950" y="7733"/>
                    <a:pt x="943" y="7747"/>
                    <a:pt x="931" y="7760"/>
                  </a:cubicBezTo>
                  <a:lnTo>
                    <a:pt x="931" y="7760"/>
                  </a:lnTo>
                  <a:cubicBezTo>
                    <a:pt x="941" y="7750"/>
                    <a:pt x="954" y="7737"/>
                    <a:pt x="963" y="7724"/>
                  </a:cubicBezTo>
                  <a:lnTo>
                    <a:pt x="971" y="7710"/>
                  </a:lnTo>
                  <a:close/>
                  <a:moveTo>
                    <a:pt x="931" y="7760"/>
                  </a:moveTo>
                  <a:cubicBezTo>
                    <a:pt x="930" y="7761"/>
                    <a:pt x="930" y="7761"/>
                    <a:pt x="930" y="7762"/>
                  </a:cubicBezTo>
                  <a:cubicBezTo>
                    <a:pt x="930" y="7761"/>
                    <a:pt x="930" y="7761"/>
                    <a:pt x="931" y="7760"/>
                  </a:cubicBezTo>
                  <a:close/>
                  <a:moveTo>
                    <a:pt x="194" y="8459"/>
                  </a:moveTo>
                  <a:lnTo>
                    <a:pt x="194" y="8459"/>
                  </a:lnTo>
                  <a:cubicBezTo>
                    <a:pt x="167" y="8479"/>
                    <a:pt x="144" y="8496"/>
                    <a:pt x="117" y="8516"/>
                  </a:cubicBezTo>
                  <a:lnTo>
                    <a:pt x="93" y="8532"/>
                  </a:lnTo>
                  <a:lnTo>
                    <a:pt x="93" y="8532"/>
                  </a:lnTo>
                  <a:lnTo>
                    <a:pt x="120" y="8516"/>
                  </a:lnTo>
                  <a:cubicBezTo>
                    <a:pt x="144" y="8496"/>
                    <a:pt x="167" y="8479"/>
                    <a:pt x="194" y="8459"/>
                  </a:cubicBezTo>
                  <a:close/>
                  <a:moveTo>
                    <a:pt x="15" y="8594"/>
                  </a:moveTo>
                  <a:cubicBezTo>
                    <a:pt x="8" y="8594"/>
                    <a:pt x="4" y="8598"/>
                    <a:pt x="1" y="8601"/>
                  </a:cubicBezTo>
                  <a:cubicBezTo>
                    <a:pt x="8" y="8598"/>
                    <a:pt x="12" y="8594"/>
                    <a:pt x="15" y="8594"/>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a:off x="3285438" y="2026650"/>
              <a:ext cx="717173" cy="506920"/>
            </a:xfrm>
            <a:custGeom>
              <a:rect b="b" l="l" r="r" t="t"/>
              <a:pathLst>
                <a:path extrusionOk="0" h="8940" w="12648">
                  <a:moveTo>
                    <a:pt x="1516" y="1"/>
                  </a:moveTo>
                  <a:cubicBezTo>
                    <a:pt x="788" y="1"/>
                    <a:pt x="0" y="714"/>
                    <a:pt x="161" y="1994"/>
                  </a:cubicBezTo>
                  <a:cubicBezTo>
                    <a:pt x="352" y="3516"/>
                    <a:pt x="1741" y="5198"/>
                    <a:pt x="3253" y="7236"/>
                  </a:cubicBezTo>
                  <a:cubicBezTo>
                    <a:pt x="3789" y="7956"/>
                    <a:pt x="6857" y="8417"/>
                    <a:pt x="8379" y="8717"/>
                  </a:cubicBezTo>
                  <a:cubicBezTo>
                    <a:pt x="8932" y="8816"/>
                    <a:pt x="9628" y="8925"/>
                    <a:pt x="10072" y="8936"/>
                  </a:cubicBezTo>
                  <a:cubicBezTo>
                    <a:pt x="10152" y="8938"/>
                    <a:pt x="10230" y="8939"/>
                    <a:pt x="10305" y="8939"/>
                  </a:cubicBezTo>
                  <a:cubicBezTo>
                    <a:pt x="11666" y="8939"/>
                    <a:pt x="12183" y="8590"/>
                    <a:pt x="12396" y="8000"/>
                  </a:cubicBezTo>
                  <a:cubicBezTo>
                    <a:pt x="12647" y="7302"/>
                    <a:pt x="12534" y="7040"/>
                    <a:pt x="12170" y="7040"/>
                  </a:cubicBezTo>
                  <a:cubicBezTo>
                    <a:pt x="12019" y="7040"/>
                    <a:pt x="11824" y="7086"/>
                    <a:pt x="11594" y="7164"/>
                  </a:cubicBezTo>
                  <a:cubicBezTo>
                    <a:pt x="11021" y="7362"/>
                    <a:pt x="10584" y="7369"/>
                    <a:pt x="10584" y="7369"/>
                  </a:cubicBezTo>
                  <a:cubicBezTo>
                    <a:pt x="10792" y="7216"/>
                    <a:pt x="10884" y="7144"/>
                    <a:pt x="10970" y="7031"/>
                  </a:cubicBezTo>
                  <a:cubicBezTo>
                    <a:pt x="11140" y="6809"/>
                    <a:pt x="11055" y="6608"/>
                    <a:pt x="10977" y="6543"/>
                  </a:cubicBezTo>
                  <a:cubicBezTo>
                    <a:pt x="10968" y="6535"/>
                    <a:pt x="10959" y="6532"/>
                    <a:pt x="10948" y="6532"/>
                  </a:cubicBezTo>
                  <a:cubicBezTo>
                    <a:pt x="10882" y="6532"/>
                    <a:pt x="10761" y="6663"/>
                    <a:pt x="10509" y="6772"/>
                  </a:cubicBezTo>
                  <a:cubicBezTo>
                    <a:pt x="10137" y="6932"/>
                    <a:pt x="9877" y="6909"/>
                    <a:pt x="9533" y="7178"/>
                  </a:cubicBezTo>
                  <a:cubicBezTo>
                    <a:pt x="9414" y="7269"/>
                    <a:pt x="9269" y="7323"/>
                    <a:pt x="9119" y="7323"/>
                  </a:cubicBezTo>
                  <a:cubicBezTo>
                    <a:pt x="9106" y="7323"/>
                    <a:pt x="9092" y="7322"/>
                    <a:pt x="9079" y="7321"/>
                  </a:cubicBezTo>
                  <a:cubicBezTo>
                    <a:pt x="8754" y="7271"/>
                    <a:pt x="5222" y="6229"/>
                    <a:pt x="4728" y="5960"/>
                  </a:cubicBezTo>
                  <a:cubicBezTo>
                    <a:pt x="4529" y="5700"/>
                    <a:pt x="2557" y="2175"/>
                    <a:pt x="2557" y="2175"/>
                  </a:cubicBezTo>
                  <a:cubicBezTo>
                    <a:pt x="2178" y="953"/>
                    <a:pt x="1929" y="437"/>
                    <a:pt x="151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5279398" y="1600445"/>
              <a:ext cx="712637" cy="424078"/>
            </a:xfrm>
            <a:custGeom>
              <a:rect b="b" l="l" r="r" t="t"/>
              <a:pathLst>
                <a:path extrusionOk="0" h="7479" w="12568">
                  <a:moveTo>
                    <a:pt x="11660" y="0"/>
                  </a:moveTo>
                  <a:cubicBezTo>
                    <a:pt x="11114" y="4"/>
                    <a:pt x="10608" y="769"/>
                    <a:pt x="10165" y="1277"/>
                  </a:cubicBezTo>
                  <a:cubicBezTo>
                    <a:pt x="9626" y="1895"/>
                    <a:pt x="8657" y="3523"/>
                    <a:pt x="7537" y="4386"/>
                  </a:cubicBezTo>
                  <a:cubicBezTo>
                    <a:pt x="7008" y="4791"/>
                    <a:pt x="4261" y="5730"/>
                    <a:pt x="3693" y="5730"/>
                  </a:cubicBezTo>
                  <a:cubicBezTo>
                    <a:pt x="3667" y="5730"/>
                    <a:pt x="3646" y="5728"/>
                    <a:pt x="3630" y="5724"/>
                  </a:cubicBezTo>
                  <a:cubicBezTo>
                    <a:pt x="3281" y="5639"/>
                    <a:pt x="3148" y="5550"/>
                    <a:pt x="2838" y="5325"/>
                  </a:cubicBezTo>
                  <a:cubicBezTo>
                    <a:pt x="2483" y="5066"/>
                    <a:pt x="2199" y="5004"/>
                    <a:pt x="1936" y="4841"/>
                  </a:cubicBezTo>
                  <a:cubicBezTo>
                    <a:pt x="1781" y="4747"/>
                    <a:pt x="1723" y="4698"/>
                    <a:pt x="1679" y="4698"/>
                  </a:cubicBezTo>
                  <a:cubicBezTo>
                    <a:pt x="1647" y="4698"/>
                    <a:pt x="1623" y="4722"/>
                    <a:pt x="1574" y="4772"/>
                  </a:cubicBezTo>
                  <a:cubicBezTo>
                    <a:pt x="1455" y="4891"/>
                    <a:pt x="1561" y="5216"/>
                    <a:pt x="1790" y="5410"/>
                  </a:cubicBezTo>
                  <a:cubicBezTo>
                    <a:pt x="2025" y="5611"/>
                    <a:pt x="2233" y="5646"/>
                    <a:pt x="2267" y="5707"/>
                  </a:cubicBezTo>
                  <a:cubicBezTo>
                    <a:pt x="2282" y="5736"/>
                    <a:pt x="2242" y="5750"/>
                    <a:pt x="2162" y="5750"/>
                  </a:cubicBezTo>
                  <a:cubicBezTo>
                    <a:pt x="2060" y="5750"/>
                    <a:pt x="1893" y="5726"/>
                    <a:pt x="1697" y="5680"/>
                  </a:cubicBezTo>
                  <a:cubicBezTo>
                    <a:pt x="1284" y="5584"/>
                    <a:pt x="872" y="5376"/>
                    <a:pt x="472" y="5236"/>
                  </a:cubicBezTo>
                  <a:cubicBezTo>
                    <a:pt x="425" y="5220"/>
                    <a:pt x="373" y="5205"/>
                    <a:pt x="323" y="5205"/>
                  </a:cubicBezTo>
                  <a:cubicBezTo>
                    <a:pt x="298" y="5205"/>
                    <a:pt x="274" y="5209"/>
                    <a:pt x="251" y="5219"/>
                  </a:cubicBezTo>
                  <a:cubicBezTo>
                    <a:pt x="213" y="5240"/>
                    <a:pt x="182" y="5274"/>
                    <a:pt x="161" y="5307"/>
                  </a:cubicBezTo>
                  <a:cubicBezTo>
                    <a:pt x="42" y="5479"/>
                    <a:pt x="1" y="5697"/>
                    <a:pt x="25" y="5901"/>
                  </a:cubicBezTo>
                  <a:cubicBezTo>
                    <a:pt x="49" y="6110"/>
                    <a:pt x="131" y="6304"/>
                    <a:pt x="247" y="6479"/>
                  </a:cubicBezTo>
                  <a:cubicBezTo>
                    <a:pt x="451" y="6793"/>
                    <a:pt x="759" y="7038"/>
                    <a:pt x="1097" y="7202"/>
                  </a:cubicBezTo>
                  <a:cubicBezTo>
                    <a:pt x="1366" y="7332"/>
                    <a:pt x="1660" y="7413"/>
                    <a:pt x="1954" y="7462"/>
                  </a:cubicBezTo>
                  <a:cubicBezTo>
                    <a:pt x="2019" y="7473"/>
                    <a:pt x="2087" y="7478"/>
                    <a:pt x="2156" y="7478"/>
                  </a:cubicBezTo>
                  <a:cubicBezTo>
                    <a:pt x="2329" y="7478"/>
                    <a:pt x="2508" y="7448"/>
                    <a:pt x="2674" y="7424"/>
                  </a:cubicBezTo>
                  <a:cubicBezTo>
                    <a:pt x="3254" y="7342"/>
                    <a:pt x="3479" y="7273"/>
                    <a:pt x="3783" y="7253"/>
                  </a:cubicBezTo>
                  <a:cubicBezTo>
                    <a:pt x="4783" y="7188"/>
                    <a:pt x="7787" y="6413"/>
                    <a:pt x="8442" y="5983"/>
                  </a:cubicBezTo>
                  <a:cubicBezTo>
                    <a:pt x="9786" y="5099"/>
                    <a:pt x="10977" y="3833"/>
                    <a:pt x="11605" y="2834"/>
                  </a:cubicBezTo>
                  <a:cubicBezTo>
                    <a:pt x="12360" y="1618"/>
                    <a:pt x="12568" y="274"/>
                    <a:pt x="1166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5741978" y="1581507"/>
              <a:ext cx="255105" cy="311070"/>
            </a:xfrm>
            <a:custGeom>
              <a:rect b="b" l="l" r="r" t="t"/>
              <a:pathLst>
                <a:path extrusionOk="0" h="5486" w="4499">
                  <a:moveTo>
                    <a:pt x="3425" y="0"/>
                  </a:moveTo>
                  <a:cubicBezTo>
                    <a:pt x="3005" y="0"/>
                    <a:pt x="2367" y="441"/>
                    <a:pt x="1754" y="1284"/>
                  </a:cubicBezTo>
                  <a:cubicBezTo>
                    <a:pt x="1072" y="2222"/>
                    <a:pt x="724" y="2874"/>
                    <a:pt x="0" y="3987"/>
                  </a:cubicBezTo>
                  <a:cubicBezTo>
                    <a:pt x="730" y="4833"/>
                    <a:pt x="2110" y="5485"/>
                    <a:pt x="2110" y="5485"/>
                  </a:cubicBezTo>
                  <a:cubicBezTo>
                    <a:pt x="2915" y="4652"/>
                    <a:pt x="3936" y="2952"/>
                    <a:pt x="4202" y="1952"/>
                  </a:cubicBezTo>
                  <a:cubicBezTo>
                    <a:pt x="4498" y="843"/>
                    <a:pt x="4229" y="345"/>
                    <a:pt x="3560" y="17"/>
                  </a:cubicBezTo>
                  <a:cubicBezTo>
                    <a:pt x="3518" y="6"/>
                    <a:pt x="3473" y="0"/>
                    <a:pt x="3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7" name="Shape 1427"/>
        <p:cNvGrpSpPr/>
        <p:nvPr/>
      </p:nvGrpSpPr>
      <p:grpSpPr>
        <a:xfrm>
          <a:off x="0" y="0"/>
          <a:ext cx="0" cy="0"/>
          <a:chOff x="0" y="0"/>
          <a:chExt cx="0" cy="0"/>
        </a:xfrm>
      </p:grpSpPr>
      <p:sp>
        <p:nvSpPr>
          <p:cNvPr id="1428" name="Google Shape;1428;p4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accent3"/>
                </a:solidFill>
              </a:rPr>
              <a:t>DATA aNALYSIS  issues oVERVIEW</a:t>
            </a:r>
            <a:endParaRPr sz="3200">
              <a:solidFill>
                <a:schemeClr val="accent3"/>
              </a:solidFill>
            </a:endParaRPr>
          </a:p>
        </p:txBody>
      </p:sp>
      <p:sp>
        <p:nvSpPr>
          <p:cNvPr id="1429" name="Google Shape;1429;p43"/>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2A49"/>
              </a:buClr>
              <a:buSzPts val="1100"/>
              <a:buFont typeface="Arial"/>
              <a:buNone/>
            </a:pPr>
            <a:r>
              <a:rPr b="1" lang="en" sz="1600">
                <a:solidFill>
                  <a:schemeClr val="accent2"/>
                </a:solidFill>
                <a:latin typeface="Dosis"/>
                <a:ea typeface="Dosis"/>
                <a:cs typeface="Dosis"/>
                <a:sym typeface="Dosis"/>
              </a:rPr>
              <a:t>Key issues found in Super Shoppers analysis: </a:t>
            </a:r>
            <a:endParaRPr b="1" sz="1600">
              <a:solidFill>
                <a:schemeClr val="accent2"/>
              </a:solidFill>
              <a:latin typeface="Dosis"/>
              <a:ea typeface="Dosis"/>
              <a:cs typeface="Dosis"/>
              <a:sym typeface="Dosis"/>
            </a:endParaRPr>
          </a:p>
          <a:p>
            <a:pPr indent="0" lvl="0" marL="0" rtl="0" algn="l">
              <a:lnSpc>
                <a:spcPct val="100000"/>
              </a:lnSpc>
              <a:spcBef>
                <a:spcPts val="0"/>
              </a:spcBef>
              <a:spcAft>
                <a:spcPts val="0"/>
              </a:spcAft>
              <a:buClr>
                <a:srgbClr val="002A49"/>
              </a:buClr>
              <a:buSzPts val="1100"/>
              <a:buFont typeface="Arial"/>
              <a:buNone/>
            </a:pPr>
            <a:r>
              <a:t/>
            </a:r>
            <a:endParaRPr>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OOS average to high across all stores.</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Issues with stores 1, 2, 7, 10.</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Stores out of stock to long.</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Refill orders that do not fulfill customer acquisition.</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Reorders points to high for products.</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(POF)  to many points of failure, human errors.</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Reorder points to low inventory amounts to high.</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Reorder points to high inventory amounts to low.</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Bad inventory managements systems being used.</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Outdated management practices being used.</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No centralized warehouse or server.</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Improper use of technology or no usage of proper technology.</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No use of vendor outsourcing</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No LEAN process or established KPIS.</a:t>
            </a:r>
            <a:endParaRPr b="1">
              <a:solidFill>
                <a:schemeClr val="accent2"/>
              </a:solidFill>
              <a:latin typeface="Dosis"/>
              <a:ea typeface="Dosis"/>
              <a:cs typeface="Dosis"/>
              <a:sym typeface="Dosis"/>
            </a:endParaRPr>
          </a:p>
          <a:p>
            <a:pPr indent="0" lvl="0" marL="0" rtl="0" algn="l">
              <a:lnSpc>
                <a:spcPct val="100000"/>
              </a:lnSpc>
              <a:spcBef>
                <a:spcPts val="1600"/>
              </a:spcBef>
              <a:spcAft>
                <a:spcPts val="0"/>
              </a:spcAft>
              <a:buClr>
                <a:srgbClr val="E3F1EE"/>
              </a:buClr>
              <a:buSzPts val="1100"/>
              <a:buFont typeface="Arial"/>
              <a:buNone/>
            </a:pPr>
            <a:r>
              <a:t/>
            </a:r>
            <a:endParaRPr sz="1000">
              <a:solidFill>
                <a:schemeClr val="accent2"/>
              </a:solidFill>
              <a:latin typeface="Dosis ExtraLight"/>
              <a:ea typeface="Dosis ExtraLight"/>
              <a:cs typeface="Dosis ExtraLight"/>
              <a:sym typeface="Dosis ExtraLight"/>
            </a:endParaRPr>
          </a:p>
          <a:p>
            <a:pPr indent="0" lvl="0" marL="0" rtl="0" algn="l">
              <a:spcBef>
                <a:spcPts val="0"/>
              </a:spcBef>
              <a:spcAft>
                <a:spcPts val="0"/>
              </a:spcAft>
              <a:buNone/>
            </a:pPr>
            <a:r>
              <a:t/>
            </a:r>
            <a:endParaRPr>
              <a:solidFill>
                <a:schemeClr val="accent2"/>
              </a:solidFill>
              <a:latin typeface="Dosis ExtraLight"/>
              <a:ea typeface="Dosis ExtraLight"/>
              <a:cs typeface="Dosis ExtraLight"/>
              <a:sym typeface="Dosis Extra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33" name="Shape 1433"/>
        <p:cNvGrpSpPr/>
        <p:nvPr/>
      </p:nvGrpSpPr>
      <p:grpSpPr>
        <a:xfrm>
          <a:off x="0" y="0"/>
          <a:ext cx="0" cy="0"/>
          <a:chOff x="0" y="0"/>
          <a:chExt cx="0" cy="0"/>
        </a:xfrm>
      </p:grpSpPr>
      <p:sp>
        <p:nvSpPr>
          <p:cNvPr id="1434" name="Google Shape;1434;p44"/>
          <p:cNvSpPr txBox="1"/>
          <p:nvPr>
            <p:ph type="ctrTitle"/>
          </p:nvPr>
        </p:nvSpPr>
        <p:spPr>
          <a:xfrm>
            <a:off x="1029750" y="357325"/>
            <a:ext cx="4256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Cost of issues</a:t>
            </a:r>
            <a:endParaRPr sz="4000"/>
          </a:p>
        </p:txBody>
      </p:sp>
      <p:grpSp>
        <p:nvGrpSpPr>
          <p:cNvPr id="1435" name="Google Shape;1435;p44"/>
          <p:cNvGrpSpPr/>
          <p:nvPr/>
        </p:nvGrpSpPr>
        <p:grpSpPr>
          <a:xfrm flipH="1">
            <a:off x="-52554" y="3565861"/>
            <a:ext cx="1082306" cy="1559420"/>
            <a:chOff x="5746200" y="-125075"/>
            <a:chExt cx="337125" cy="485725"/>
          </a:xfrm>
        </p:grpSpPr>
        <p:sp>
          <p:nvSpPr>
            <p:cNvPr id="1436" name="Google Shape;1436;p44"/>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4"/>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4"/>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4"/>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4"/>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4"/>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4"/>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4"/>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4"/>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5" name="Google Shape;1445;p44"/>
          <p:cNvSpPr txBox="1"/>
          <p:nvPr>
            <p:ph type="ctrTitle"/>
          </p:nvPr>
        </p:nvSpPr>
        <p:spPr>
          <a:xfrm>
            <a:off x="5525075" y="1255500"/>
            <a:ext cx="354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10.2</a:t>
            </a:r>
            <a:r>
              <a:rPr lang="en" sz="4500"/>
              <a:t>% </a:t>
            </a:r>
            <a:r>
              <a:rPr lang="en" sz="1600">
                <a:solidFill>
                  <a:schemeClr val="dk2"/>
                </a:solidFill>
              </a:rPr>
              <a:t>per year</a:t>
            </a:r>
            <a:endParaRPr sz="1600">
              <a:solidFill>
                <a:schemeClr val="dk2"/>
              </a:solidFill>
            </a:endParaRPr>
          </a:p>
        </p:txBody>
      </p:sp>
      <p:sp>
        <p:nvSpPr>
          <p:cNvPr id="1446" name="Google Shape;1446;p44"/>
          <p:cNvSpPr txBox="1"/>
          <p:nvPr>
            <p:ph type="ctrTitle"/>
          </p:nvPr>
        </p:nvSpPr>
        <p:spPr>
          <a:xfrm>
            <a:off x="5525075" y="2033025"/>
            <a:ext cx="27210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20%</a:t>
            </a:r>
            <a:endParaRPr sz="4500"/>
          </a:p>
        </p:txBody>
      </p:sp>
      <p:sp>
        <p:nvSpPr>
          <p:cNvPr id="1447" name="Google Shape;1447;p44"/>
          <p:cNvSpPr txBox="1"/>
          <p:nvPr>
            <p:ph type="ctrTitle"/>
          </p:nvPr>
        </p:nvSpPr>
        <p:spPr>
          <a:xfrm>
            <a:off x="5525075" y="2898275"/>
            <a:ext cx="3325200" cy="16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$19,951.75 </a:t>
            </a:r>
            <a:r>
              <a:rPr lang="en" sz="1600">
                <a:solidFill>
                  <a:schemeClr val="dk2"/>
                </a:solidFill>
              </a:rPr>
              <a:t>per year</a:t>
            </a:r>
            <a:endParaRPr sz="1600">
              <a:solidFill>
                <a:schemeClr val="dk2"/>
              </a:solidFill>
            </a:endParaRPr>
          </a:p>
        </p:txBody>
      </p:sp>
      <p:sp>
        <p:nvSpPr>
          <p:cNvPr id="1448" name="Google Shape;1448;p44"/>
          <p:cNvSpPr txBox="1"/>
          <p:nvPr/>
        </p:nvSpPr>
        <p:spPr>
          <a:xfrm>
            <a:off x="1739200" y="1437250"/>
            <a:ext cx="3696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latin typeface="Dosis"/>
                <a:ea typeface="Dosis"/>
                <a:cs typeface="Dosis"/>
                <a:sym typeface="Dosis"/>
              </a:rPr>
              <a:t>Average Loss =</a:t>
            </a:r>
            <a:endParaRPr b="1" sz="2400">
              <a:latin typeface="Dosis"/>
              <a:ea typeface="Dosis"/>
              <a:cs typeface="Dosis"/>
              <a:sym typeface="Dosis"/>
            </a:endParaRPr>
          </a:p>
        </p:txBody>
      </p:sp>
      <p:sp>
        <p:nvSpPr>
          <p:cNvPr id="1449" name="Google Shape;1449;p44"/>
          <p:cNvSpPr txBox="1"/>
          <p:nvPr/>
        </p:nvSpPr>
        <p:spPr>
          <a:xfrm>
            <a:off x="1829075" y="2294700"/>
            <a:ext cx="3696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latin typeface="Dosis"/>
                <a:ea typeface="Dosis"/>
                <a:cs typeface="Dosis"/>
                <a:sym typeface="Dosis"/>
              </a:rPr>
              <a:t>Sales Margin </a:t>
            </a:r>
            <a:r>
              <a:rPr b="1" lang="en" sz="2400">
                <a:latin typeface="Dosis"/>
                <a:ea typeface="Dosis"/>
                <a:cs typeface="Dosis"/>
                <a:sym typeface="Dosis"/>
              </a:rPr>
              <a:t>=</a:t>
            </a:r>
            <a:endParaRPr b="1" sz="2400">
              <a:latin typeface="Dosis"/>
              <a:ea typeface="Dosis"/>
              <a:cs typeface="Dosis"/>
              <a:sym typeface="Dosis"/>
            </a:endParaRPr>
          </a:p>
        </p:txBody>
      </p:sp>
      <p:sp>
        <p:nvSpPr>
          <p:cNvPr id="1450" name="Google Shape;1450;p44"/>
          <p:cNvSpPr txBox="1"/>
          <p:nvPr/>
        </p:nvSpPr>
        <p:spPr>
          <a:xfrm>
            <a:off x="1829075" y="3105125"/>
            <a:ext cx="3696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latin typeface="Dosis"/>
                <a:ea typeface="Dosis"/>
                <a:cs typeface="Dosis"/>
                <a:sym typeface="Dosis"/>
              </a:rPr>
              <a:t>Loss in </a:t>
            </a:r>
            <a:r>
              <a:rPr b="1" lang="en" sz="2400">
                <a:latin typeface="Dosis"/>
                <a:ea typeface="Dosis"/>
                <a:cs typeface="Dosis"/>
                <a:sym typeface="Dosis"/>
              </a:rPr>
              <a:t>Revenue</a:t>
            </a:r>
            <a:r>
              <a:rPr b="1" lang="en" sz="2400">
                <a:latin typeface="Dosis"/>
                <a:ea typeface="Dosis"/>
                <a:cs typeface="Dosis"/>
                <a:sym typeface="Dosis"/>
              </a:rPr>
              <a:t> =</a:t>
            </a:r>
            <a:endParaRPr b="1" sz="2400">
              <a:latin typeface="Dosis"/>
              <a:ea typeface="Dosis"/>
              <a:cs typeface="Dosis"/>
              <a:sym typeface="Dosis"/>
            </a:endParaRPr>
          </a:p>
        </p:txBody>
      </p:sp>
      <p:grpSp>
        <p:nvGrpSpPr>
          <p:cNvPr id="1451" name="Google Shape;1451;p44"/>
          <p:cNvGrpSpPr/>
          <p:nvPr/>
        </p:nvGrpSpPr>
        <p:grpSpPr>
          <a:xfrm>
            <a:off x="366858" y="1540045"/>
            <a:ext cx="2067827" cy="1892511"/>
            <a:chOff x="1901375" y="2179650"/>
            <a:chExt cx="372025" cy="368200"/>
          </a:xfrm>
        </p:grpSpPr>
        <p:sp>
          <p:nvSpPr>
            <p:cNvPr id="1452" name="Google Shape;1452;p44"/>
            <p:cNvSpPr/>
            <p:nvPr/>
          </p:nvSpPr>
          <p:spPr>
            <a:xfrm>
              <a:off x="1901375" y="2320575"/>
              <a:ext cx="353775" cy="227225"/>
            </a:xfrm>
            <a:custGeom>
              <a:rect b="b" l="l" r="r" t="t"/>
              <a:pathLst>
                <a:path extrusionOk="0" h="9089" w="14151">
                  <a:moveTo>
                    <a:pt x="12252" y="0"/>
                  </a:moveTo>
                  <a:cubicBezTo>
                    <a:pt x="12185" y="0"/>
                    <a:pt x="12119" y="22"/>
                    <a:pt x="12063" y="64"/>
                  </a:cubicBezTo>
                  <a:lnTo>
                    <a:pt x="524" y="6723"/>
                  </a:lnTo>
                  <a:cubicBezTo>
                    <a:pt x="232" y="6894"/>
                    <a:pt x="0" y="7341"/>
                    <a:pt x="0" y="7728"/>
                  </a:cubicBezTo>
                  <a:cubicBezTo>
                    <a:pt x="0" y="7968"/>
                    <a:pt x="86" y="8123"/>
                    <a:pt x="224" y="8175"/>
                  </a:cubicBezTo>
                  <a:lnTo>
                    <a:pt x="1727" y="9042"/>
                  </a:lnTo>
                  <a:cubicBezTo>
                    <a:pt x="1778" y="9074"/>
                    <a:pt x="1836" y="9089"/>
                    <a:pt x="1894" y="9089"/>
                  </a:cubicBezTo>
                  <a:cubicBezTo>
                    <a:pt x="1963" y="9089"/>
                    <a:pt x="2032" y="9067"/>
                    <a:pt x="2088" y="9025"/>
                  </a:cubicBezTo>
                  <a:lnTo>
                    <a:pt x="13626" y="2367"/>
                  </a:lnTo>
                  <a:cubicBezTo>
                    <a:pt x="13918" y="2204"/>
                    <a:pt x="14150" y="1748"/>
                    <a:pt x="14150" y="1362"/>
                  </a:cubicBezTo>
                  <a:cubicBezTo>
                    <a:pt x="14150" y="1138"/>
                    <a:pt x="14073" y="984"/>
                    <a:pt x="13953" y="932"/>
                  </a:cubicBezTo>
                  <a:lnTo>
                    <a:pt x="12415" y="47"/>
                  </a:lnTo>
                  <a:cubicBezTo>
                    <a:pt x="12364" y="16"/>
                    <a:pt x="12308" y="0"/>
                    <a:pt x="12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4"/>
            <p:cNvSpPr/>
            <p:nvPr/>
          </p:nvSpPr>
          <p:spPr>
            <a:xfrm>
              <a:off x="1940475" y="2343175"/>
              <a:ext cx="314675" cy="204675"/>
            </a:xfrm>
            <a:custGeom>
              <a:rect b="b" l="l" r="r" t="t"/>
              <a:pathLst>
                <a:path extrusionOk="0" h="8187" w="12587">
                  <a:moveTo>
                    <a:pt x="12271" y="1"/>
                  </a:moveTo>
                  <a:cubicBezTo>
                    <a:pt x="12208" y="1"/>
                    <a:pt x="12137" y="21"/>
                    <a:pt x="12062" y="62"/>
                  </a:cubicBezTo>
                  <a:lnTo>
                    <a:pt x="533" y="6721"/>
                  </a:lnTo>
                  <a:cubicBezTo>
                    <a:pt x="241" y="6893"/>
                    <a:pt x="0" y="7339"/>
                    <a:pt x="0" y="7726"/>
                  </a:cubicBezTo>
                  <a:cubicBezTo>
                    <a:pt x="0" y="8013"/>
                    <a:pt x="133" y="8186"/>
                    <a:pt x="320" y="8186"/>
                  </a:cubicBezTo>
                  <a:cubicBezTo>
                    <a:pt x="386" y="8186"/>
                    <a:pt x="457" y="8165"/>
                    <a:pt x="533" y="8121"/>
                  </a:cubicBezTo>
                  <a:lnTo>
                    <a:pt x="12062" y="1463"/>
                  </a:lnTo>
                  <a:cubicBezTo>
                    <a:pt x="12354" y="1300"/>
                    <a:pt x="12586" y="844"/>
                    <a:pt x="12586" y="458"/>
                  </a:cubicBezTo>
                  <a:cubicBezTo>
                    <a:pt x="12586" y="170"/>
                    <a:pt x="12458" y="1"/>
                    <a:pt x="122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4"/>
            <p:cNvSpPr/>
            <p:nvPr/>
          </p:nvSpPr>
          <p:spPr>
            <a:xfrm>
              <a:off x="2119375" y="2217200"/>
              <a:ext cx="107425" cy="175650"/>
            </a:xfrm>
            <a:custGeom>
              <a:rect b="b" l="l" r="r" t="t"/>
              <a:pathLst>
                <a:path extrusionOk="0" h="7026" w="4297">
                  <a:moveTo>
                    <a:pt x="2407" y="0"/>
                  </a:moveTo>
                  <a:cubicBezTo>
                    <a:pt x="2346" y="0"/>
                    <a:pt x="2286" y="20"/>
                    <a:pt x="2234" y="58"/>
                  </a:cubicBezTo>
                  <a:lnTo>
                    <a:pt x="490" y="1063"/>
                  </a:lnTo>
                  <a:cubicBezTo>
                    <a:pt x="215" y="1218"/>
                    <a:pt x="1" y="1639"/>
                    <a:pt x="1" y="2008"/>
                  </a:cubicBezTo>
                  <a:lnTo>
                    <a:pt x="1" y="6132"/>
                  </a:lnTo>
                  <a:lnTo>
                    <a:pt x="1564" y="7026"/>
                  </a:lnTo>
                  <a:lnTo>
                    <a:pt x="4296" y="5454"/>
                  </a:lnTo>
                  <a:lnTo>
                    <a:pt x="4296" y="1338"/>
                  </a:lnTo>
                  <a:cubicBezTo>
                    <a:pt x="4296" y="1106"/>
                    <a:pt x="4202" y="960"/>
                    <a:pt x="4073" y="917"/>
                  </a:cubicBezTo>
                  <a:lnTo>
                    <a:pt x="2587" y="58"/>
                  </a:lnTo>
                  <a:cubicBezTo>
                    <a:pt x="2531" y="20"/>
                    <a:pt x="2469" y="0"/>
                    <a:pt x="24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4"/>
            <p:cNvSpPr/>
            <p:nvPr/>
          </p:nvSpPr>
          <p:spPr>
            <a:xfrm>
              <a:off x="2158475" y="2239775"/>
              <a:ext cx="68325" cy="153300"/>
            </a:xfrm>
            <a:custGeom>
              <a:rect b="b" l="l" r="r" t="t"/>
              <a:pathLst>
                <a:path extrusionOk="0" h="6132" w="2733">
                  <a:moveTo>
                    <a:pt x="2428" y="0"/>
                  </a:moveTo>
                  <a:cubicBezTo>
                    <a:pt x="2368" y="0"/>
                    <a:pt x="2303" y="19"/>
                    <a:pt x="2234" y="57"/>
                  </a:cubicBezTo>
                  <a:lnTo>
                    <a:pt x="499" y="1063"/>
                  </a:lnTo>
                  <a:cubicBezTo>
                    <a:pt x="224" y="1226"/>
                    <a:pt x="0" y="1647"/>
                    <a:pt x="0" y="2008"/>
                  </a:cubicBezTo>
                  <a:lnTo>
                    <a:pt x="0" y="6131"/>
                  </a:lnTo>
                  <a:lnTo>
                    <a:pt x="2732" y="4551"/>
                  </a:lnTo>
                  <a:lnTo>
                    <a:pt x="2732" y="435"/>
                  </a:lnTo>
                  <a:cubicBezTo>
                    <a:pt x="2732" y="165"/>
                    <a:pt x="2607" y="0"/>
                    <a:pt x="24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4"/>
            <p:cNvSpPr/>
            <p:nvPr/>
          </p:nvSpPr>
          <p:spPr>
            <a:xfrm>
              <a:off x="2024450" y="2227725"/>
              <a:ext cx="107625" cy="219900"/>
            </a:xfrm>
            <a:custGeom>
              <a:rect b="b" l="l" r="r" t="t"/>
              <a:pathLst>
                <a:path extrusionOk="0" h="8796" w="4305">
                  <a:moveTo>
                    <a:pt x="2419" y="0"/>
                  </a:moveTo>
                  <a:cubicBezTo>
                    <a:pt x="2356" y="0"/>
                    <a:pt x="2294" y="20"/>
                    <a:pt x="2243" y="58"/>
                  </a:cubicBezTo>
                  <a:lnTo>
                    <a:pt x="499" y="1072"/>
                  </a:lnTo>
                  <a:cubicBezTo>
                    <a:pt x="224" y="1227"/>
                    <a:pt x="0" y="1648"/>
                    <a:pt x="0" y="2008"/>
                  </a:cubicBezTo>
                  <a:lnTo>
                    <a:pt x="0" y="7894"/>
                  </a:lnTo>
                  <a:lnTo>
                    <a:pt x="1573" y="8796"/>
                  </a:lnTo>
                  <a:lnTo>
                    <a:pt x="4296" y="7223"/>
                  </a:lnTo>
                  <a:lnTo>
                    <a:pt x="4296" y="1338"/>
                  </a:lnTo>
                  <a:lnTo>
                    <a:pt x="4305" y="1338"/>
                  </a:lnTo>
                  <a:cubicBezTo>
                    <a:pt x="4305" y="1124"/>
                    <a:pt x="4227" y="986"/>
                    <a:pt x="4116" y="935"/>
                  </a:cubicBezTo>
                  <a:lnTo>
                    <a:pt x="2595" y="58"/>
                  </a:lnTo>
                  <a:cubicBezTo>
                    <a:pt x="2543" y="20"/>
                    <a:pt x="2481" y="0"/>
                    <a:pt x="2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4"/>
            <p:cNvSpPr/>
            <p:nvPr/>
          </p:nvSpPr>
          <p:spPr>
            <a:xfrm>
              <a:off x="2063750" y="2250375"/>
              <a:ext cx="68325" cy="197250"/>
            </a:xfrm>
            <a:custGeom>
              <a:rect b="b" l="l" r="r" t="t"/>
              <a:pathLst>
                <a:path extrusionOk="0" h="7890" w="2733">
                  <a:moveTo>
                    <a:pt x="2434" y="1"/>
                  </a:moveTo>
                  <a:cubicBezTo>
                    <a:pt x="2373" y="1"/>
                    <a:pt x="2305" y="21"/>
                    <a:pt x="2234" y="63"/>
                  </a:cubicBezTo>
                  <a:lnTo>
                    <a:pt x="499" y="1068"/>
                  </a:lnTo>
                  <a:cubicBezTo>
                    <a:pt x="224" y="1223"/>
                    <a:pt x="1" y="1644"/>
                    <a:pt x="1" y="2005"/>
                  </a:cubicBezTo>
                  <a:lnTo>
                    <a:pt x="1" y="7890"/>
                  </a:lnTo>
                  <a:lnTo>
                    <a:pt x="2733" y="6317"/>
                  </a:lnTo>
                  <a:lnTo>
                    <a:pt x="2733" y="432"/>
                  </a:lnTo>
                  <a:cubicBezTo>
                    <a:pt x="2733" y="165"/>
                    <a:pt x="2610" y="1"/>
                    <a:pt x="24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4"/>
            <p:cNvSpPr/>
            <p:nvPr/>
          </p:nvSpPr>
          <p:spPr>
            <a:xfrm>
              <a:off x="1929950" y="2210525"/>
              <a:ext cx="107400" cy="291875"/>
            </a:xfrm>
            <a:custGeom>
              <a:rect b="b" l="l" r="r" t="t"/>
              <a:pathLst>
                <a:path extrusionOk="0" h="11675" w="4296">
                  <a:moveTo>
                    <a:pt x="2411" y="1"/>
                  </a:moveTo>
                  <a:cubicBezTo>
                    <a:pt x="2348" y="1"/>
                    <a:pt x="2285" y="20"/>
                    <a:pt x="2234" y="59"/>
                  </a:cubicBezTo>
                  <a:lnTo>
                    <a:pt x="490" y="1064"/>
                  </a:lnTo>
                  <a:cubicBezTo>
                    <a:pt x="215" y="1219"/>
                    <a:pt x="0" y="1640"/>
                    <a:pt x="0" y="2009"/>
                  </a:cubicBezTo>
                  <a:lnTo>
                    <a:pt x="0" y="10772"/>
                  </a:lnTo>
                  <a:lnTo>
                    <a:pt x="1564" y="11674"/>
                  </a:lnTo>
                  <a:lnTo>
                    <a:pt x="4296" y="10094"/>
                  </a:lnTo>
                  <a:lnTo>
                    <a:pt x="4296" y="1339"/>
                  </a:lnTo>
                  <a:cubicBezTo>
                    <a:pt x="4296" y="1107"/>
                    <a:pt x="4201" y="952"/>
                    <a:pt x="4064" y="918"/>
                  </a:cubicBezTo>
                  <a:lnTo>
                    <a:pt x="2595" y="59"/>
                  </a:lnTo>
                  <a:cubicBezTo>
                    <a:pt x="2539" y="20"/>
                    <a:pt x="2474" y="1"/>
                    <a:pt x="24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4"/>
            <p:cNvSpPr/>
            <p:nvPr/>
          </p:nvSpPr>
          <p:spPr>
            <a:xfrm>
              <a:off x="1969025" y="2233200"/>
              <a:ext cx="68325" cy="269200"/>
            </a:xfrm>
            <a:custGeom>
              <a:rect b="b" l="l" r="r" t="t"/>
              <a:pathLst>
                <a:path extrusionOk="0" h="10768" w="2733">
                  <a:moveTo>
                    <a:pt x="2426" y="1"/>
                  </a:moveTo>
                  <a:cubicBezTo>
                    <a:pt x="2367" y="1"/>
                    <a:pt x="2302" y="18"/>
                    <a:pt x="2234" y="54"/>
                  </a:cubicBezTo>
                  <a:lnTo>
                    <a:pt x="499" y="1059"/>
                  </a:lnTo>
                  <a:cubicBezTo>
                    <a:pt x="224" y="1222"/>
                    <a:pt x="1" y="1643"/>
                    <a:pt x="1" y="2004"/>
                  </a:cubicBezTo>
                  <a:lnTo>
                    <a:pt x="1" y="10767"/>
                  </a:lnTo>
                  <a:lnTo>
                    <a:pt x="2733" y="9195"/>
                  </a:lnTo>
                  <a:lnTo>
                    <a:pt x="2733" y="432"/>
                  </a:lnTo>
                  <a:cubicBezTo>
                    <a:pt x="2733" y="160"/>
                    <a:pt x="2606" y="1"/>
                    <a:pt x="2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4"/>
            <p:cNvSpPr/>
            <p:nvPr/>
          </p:nvSpPr>
          <p:spPr>
            <a:xfrm>
              <a:off x="1903725" y="2179650"/>
              <a:ext cx="369675" cy="67250"/>
            </a:xfrm>
            <a:custGeom>
              <a:rect b="b" l="l" r="r" t="t"/>
              <a:pathLst>
                <a:path extrusionOk="0" h="2690" w="14787">
                  <a:moveTo>
                    <a:pt x="13394" y="0"/>
                  </a:moveTo>
                  <a:cubicBezTo>
                    <a:pt x="13089" y="0"/>
                    <a:pt x="12826" y="399"/>
                    <a:pt x="13111" y="684"/>
                  </a:cubicBezTo>
                  <a:lnTo>
                    <a:pt x="13395" y="959"/>
                  </a:lnTo>
                  <a:lnTo>
                    <a:pt x="525" y="959"/>
                  </a:lnTo>
                  <a:cubicBezTo>
                    <a:pt x="1" y="959"/>
                    <a:pt x="1" y="1741"/>
                    <a:pt x="525" y="1741"/>
                  </a:cubicBezTo>
                  <a:lnTo>
                    <a:pt x="13395" y="1741"/>
                  </a:lnTo>
                  <a:lnTo>
                    <a:pt x="13120" y="2007"/>
                  </a:lnTo>
                  <a:cubicBezTo>
                    <a:pt x="12827" y="2286"/>
                    <a:pt x="13091" y="2690"/>
                    <a:pt x="13396" y="2690"/>
                  </a:cubicBezTo>
                  <a:cubicBezTo>
                    <a:pt x="13485" y="2690"/>
                    <a:pt x="13578" y="2655"/>
                    <a:pt x="13661" y="2574"/>
                  </a:cubicBezTo>
                  <a:lnTo>
                    <a:pt x="14632" y="1629"/>
                  </a:lnTo>
                  <a:cubicBezTo>
                    <a:pt x="14787" y="1474"/>
                    <a:pt x="14787" y="1217"/>
                    <a:pt x="14632" y="1071"/>
                  </a:cubicBezTo>
                  <a:lnTo>
                    <a:pt x="13661" y="117"/>
                  </a:lnTo>
                  <a:cubicBezTo>
                    <a:pt x="13577" y="35"/>
                    <a:pt x="13484" y="0"/>
                    <a:pt x="133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64" name="Shape 1464"/>
        <p:cNvGrpSpPr/>
        <p:nvPr/>
      </p:nvGrpSpPr>
      <p:grpSpPr>
        <a:xfrm>
          <a:off x="0" y="0"/>
          <a:ext cx="0" cy="0"/>
          <a:chOff x="0" y="0"/>
          <a:chExt cx="0" cy="0"/>
        </a:xfrm>
      </p:grpSpPr>
      <p:sp>
        <p:nvSpPr>
          <p:cNvPr id="1465" name="Google Shape;1465;p45"/>
          <p:cNvSpPr txBox="1"/>
          <p:nvPr>
            <p:ph type="title"/>
          </p:nvPr>
        </p:nvSpPr>
        <p:spPr>
          <a:xfrm flipH="1">
            <a:off x="856300" y="1705550"/>
            <a:ext cx="32571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1466" name="Google Shape;1466;p45"/>
          <p:cNvSpPr txBox="1"/>
          <p:nvPr>
            <p:ph idx="1" type="subTitle"/>
          </p:nvPr>
        </p:nvSpPr>
        <p:spPr>
          <a:xfrm>
            <a:off x="856300" y="2747325"/>
            <a:ext cx="2799000" cy="155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Based on my initial finding I belive these suggestions would be the best course of action including recommendations to lower overhead cost and investment of better process would pay for itself</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pSp>
        <p:nvGrpSpPr>
          <p:cNvPr id="1467" name="Google Shape;1467;p45"/>
          <p:cNvGrpSpPr/>
          <p:nvPr/>
        </p:nvGrpSpPr>
        <p:grpSpPr>
          <a:xfrm>
            <a:off x="4782648" y="850152"/>
            <a:ext cx="3641359" cy="3443450"/>
            <a:chOff x="1219875" y="2035600"/>
            <a:chExt cx="2656375" cy="2512000"/>
          </a:xfrm>
        </p:grpSpPr>
        <p:sp>
          <p:nvSpPr>
            <p:cNvPr id="1468" name="Google Shape;1468;p45"/>
            <p:cNvSpPr/>
            <p:nvPr/>
          </p:nvSpPr>
          <p:spPr>
            <a:xfrm>
              <a:off x="2119150" y="3658450"/>
              <a:ext cx="1543775" cy="889150"/>
            </a:xfrm>
            <a:custGeom>
              <a:rect b="b" l="l" r="r" t="t"/>
              <a:pathLst>
                <a:path extrusionOk="0" h="35566" w="61751">
                  <a:moveTo>
                    <a:pt x="60014" y="1"/>
                  </a:moveTo>
                  <a:cubicBezTo>
                    <a:pt x="59821" y="1"/>
                    <a:pt x="59629" y="43"/>
                    <a:pt x="59483" y="128"/>
                  </a:cubicBezTo>
                  <a:lnTo>
                    <a:pt x="292" y="34286"/>
                  </a:lnTo>
                  <a:cubicBezTo>
                    <a:pt x="0" y="34456"/>
                    <a:pt x="0" y="34731"/>
                    <a:pt x="292" y="34901"/>
                  </a:cubicBezTo>
                  <a:lnTo>
                    <a:pt x="1201" y="35438"/>
                  </a:lnTo>
                  <a:cubicBezTo>
                    <a:pt x="1348" y="35523"/>
                    <a:pt x="1541" y="35566"/>
                    <a:pt x="1734" y="35566"/>
                  </a:cubicBezTo>
                  <a:cubicBezTo>
                    <a:pt x="1926" y="35566"/>
                    <a:pt x="2118" y="35523"/>
                    <a:pt x="2265" y="35438"/>
                  </a:cubicBezTo>
                  <a:lnTo>
                    <a:pt x="61455" y="1281"/>
                  </a:lnTo>
                  <a:cubicBezTo>
                    <a:pt x="61751" y="1110"/>
                    <a:pt x="61751" y="835"/>
                    <a:pt x="61455" y="665"/>
                  </a:cubicBezTo>
                  <a:lnTo>
                    <a:pt x="60547" y="128"/>
                  </a:lnTo>
                  <a:cubicBezTo>
                    <a:pt x="60399" y="43"/>
                    <a:pt x="60206" y="1"/>
                    <a:pt x="60014"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5"/>
            <p:cNvSpPr/>
            <p:nvPr/>
          </p:nvSpPr>
          <p:spPr>
            <a:xfrm>
              <a:off x="1819725" y="3486000"/>
              <a:ext cx="1543775" cy="889175"/>
            </a:xfrm>
            <a:custGeom>
              <a:rect b="b" l="l" r="r" t="t"/>
              <a:pathLst>
                <a:path extrusionOk="0" h="35567" w="61751">
                  <a:moveTo>
                    <a:pt x="60016" y="1"/>
                  </a:moveTo>
                  <a:cubicBezTo>
                    <a:pt x="59823" y="1"/>
                    <a:pt x="59631" y="43"/>
                    <a:pt x="59483" y="128"/>
                  </a:cubicBezTo>
                  <a:lnTo>
                    <a:pt x="292" y="34289"/>
                  </a:lnTo>
                  <a:cubicBezTo>
                    <a:pt x="0" y="34456"/>
                    <a:pt x="0" y="34731"/>
                    <a:pt x="292" y="34901"/>
                  </a:cubicBezTo>
                  <a:lnTo>
                    <a:pt x="1204" y="35441"/>
                  </a:lnTo>
                  <a:cubicBezTo>
                    <a:pt x="1350" y="35525"/>
                    <a:pt x="1542" y="35566"/>
                    <a:pt x="1734" y="35566"/>
                  </a:cubicBezTo>
                  <a:cubicBezTo>
                    <a:pt x="1926" y="35566"/>
                    <a:pt x="2119" y="35525"/>
                    <a:pt x="2268" y="35441"/>
                  </a:cubicBezTo>
                  <a:lnTo>
                    <a:pt x="61457" y="1280"/>
                  </a:lnTo>
                  <a:cubicBezTo>
                    <a:pt x="61750" y="1110"/>
                    <a:pt x="61750" y="835"/>
                    <a:pt x="61457" y="668"/>
                  </a:cubicBezTo>
                  <a:lnTo>
                    <a:pt x="60547" y="128"/>
                  </a:lnTo>
                  <a:cubicBezTo>
                    <a:pt x="60400" y="43"/>
                    <a:pt x="60208" y="1"/>
                    <a:pt x="60016"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5"/>
            <p:cNvSpPr/>
            <p:nvPr/>
          </p:nvSpPr>
          <p:spPr>
            <a:xfrm>
              <a:off x="1520350" y="3313625"/>
              <a:ext cx="1543800" cy="889150"/>
            </a:xfrm>
            <a:custGeom>
              <a:rect b="b" l="l" r="r" t="t"/>
              <a:pathLst>
                <a:path extrusionOk="0" h="35566" w="61752">
                  <a:moveTo>
                    <a:pt x="60014" y="1"/>
                  </a:moveTo>
                  <a:cubicBezTo>
                    <a:pt x="59822" y="1"/>
                    <a:pt x="59630" y="43"/>
                    <a:pt x="59484" y="128"/>
                  </a:cubicBezTo>
                  <a:lnTo>
                    <a:pt x="293" y="34285"/>
                  </a:lnTo>
                  <a:cubicBezTo>
                    <a:pt x="1" y="34456"/>
                    <a:pt x="1" y="34731"/>
                    <a:pt x="293" y="34902"/>
                  </a:cubicBezTo>
                  <a:lnTo>
                    <a:pt x="1200" y="35438"/>
                  </a:lnTo>
                  <a:cubicBezTo>
                    <a:pt x="1348" y="35523"/>
                    <a:pt x="1541" y="35566"/>
                    <a:pt x="1734" y="35566"/>
                  </a:cubicBezTo>
                  <a:cubicBezTo>
                    <a:pt x="1927" y="35566"/>
                    <a:pt x="2119" y="35523"/>
                    <a:pt x="2265" y="35438"/>
                  </a:cubicBezTo>
                  <a:lnTo>
                    <a:pt x="61455" y="1280"/>
                  </a:lnTo>
                  <a:cubicBezTo>
                    <a:pt x="61751" y="1110"/>
                    <a:pt x="61751" y="835"/>
                    <a:pt x="61455" y="665"/>
                  </a:cubicBezTo>
                  <a:lnTo>
                    <a:pt x="60548" y="128"/>
                  </a:lnTo>
                  <a:cubicBezTo>
                    <a:pt x="60400" y="43"/>
                    <a:pt x="60207" y="1"/>
                    <a:pt x="60014"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5"/>
            <p:cNvSpPr/>
            <p:nvPr/>
          </p:nvSpPr>
          <p:spPr>
            <a:xfrm>
              <a:off x="1307775" y="3664050"/>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5"/>
            <p:cNvSpPr/>
            <p:nvPr/>
          </p:nvSpPr>
          <p:spPr>
            <a:xfrm>
              <a:off x="1370250" y="3682075"/>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5"/>
            <p:cNvSpPr/>
            <p:nvPr/>
          </p:nvSpPr>
          <p:spPr>
            <a:xfrm>
              <a:off x="1219875" y="3807500"/>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5"/>
            <p:cNvSpPr/>
            <p:nvPr/>
          </p:nvSpPr>
          <p:spPr>
            <a:xfrm>
              <a:off x="1296575" y="3831325"/>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5"/>
            <p:cNvSpPr/>
            <p:nvPr/>
          </p:nvSpPr>
          <p:spPr>
            <a:xfrm>
              <a:off x="1483125" y="3860925"/>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5"/>
            <p:cNvSpPr/>
            <p:nvPr/>
          </p:nvSpPr>
          <p:spPr>
            <a:xfrm>
              <a:off x="1427700" y="4002925"/>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5"/>
            <p:cNvSpPr/>
            <p:nvPr/>
          </p:nvSpPr>
          <p:spPr>
            <a:xfrm>
              <a:off x="1541075" y="2035625"/>
              <a:ext cx="1496475" cy="2150950"/>
            </a:xfrm>
            <a:custGeom>
              <a:rect b="b" l="l" r="r" t="t"/>
              <a:pathLst>
                <a:path extrusionOk="0" h="86038" w="59859">
                  <a:moveTo>
                    <a:pt x="58873" y="1"/>
                  </a:moveTo>
                  <a:cubicBezTo>
                    <a:pt x="58679" y="1"/>
                    <a:pt x="58481" y="45"/>
                    <a:pt x="58328" y="132"/>
                  </a:cubicBezTo>
                  <a:lnTo>
                    <a:pt x="531" y="33501"/>
                  </a:lnTo>
                  <a:cubicBezTo>
                    <a:pt x="239" y="33667"/>
                    <a:pt x="1" y="34082"/>
                    <a:pt x="1" y="34419"/>
                  </a:cubicBezTo>
                  <a:lnTo>
                    <a:pt x="1" y="85022"/>
                  </a:lnTo>
                  <a:cubicBezTo>
                    <a:pt x="1" y="85361"/>
                    <a:pt x="222" y="85763"/>
                    <a:pt x="498" y="85923"/>
                  </a:cubicBezTo>
                  <a:cubicBezTo>
                    <a:pt x="630" y="86000"/>
                    <a:pt x="806" y="86038"/>
                    <a:pt x="986" y="86038"/>
                  </a:cubicBezTo>
                  <a:cubicBezTo>
                    <a:pt x="1180" y="86038"/>
                    <a:pt x="1378" y="85994"/>
                    <a:pt x="1531" y="85906"/>
                  </a:cubicBezTo>
                  <a:lnTo>
                    <a:pt x="59324" y="52540"/>
                  </a:lnTo>
                  <a:cubicBezTo>
                    <a:pt x="59620" y="52370"/>
                    <a:pt x="59858" y="51955"/>
                    <a:pt x="59858" y="51618"/>
                  </a:cubicBezTo>
                  <a:lnTo>
                    <a:pt x="59858" y="1015"/>
                  </a:lnTo>
                  <a:cubicBezTo>
                    <a:pt x="59858" y="676"/>
                    <a:pt x="59634" y="275"/>
                    <a:pt x="59358" y="115"/>
                  </a:cubicBezTo>
                  <a:cubicBezTo>
                    <a:pt x="59226" y="38"/>
                    <a:pt x="59052" y="1"/>
                    <a:pt x="588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5"/>
            <p:cNvSpPr/>
            <p:nvPr/>
          </p:nvSpPr>
          <p:spPr>
            <a:xfrm>
              <a:off x="3012850" y="2035600"/>
              <a:ext cx="9225" cy="1550"/>
            </a:xfrm>
            <a:custGeom>
              <a:rect b="b" l="l" r="r" t="t"/>
              <a:pathLst>
                <a:path extrusionOk="0" h="62" w="369">
                  <a:moveTo>
                    <a:pt x="1" y="1"/>
                  </a:moveTo>
                  <a:cubicBezTo>
                    <a:pt x="131" y="1"/>
                    <a:pt x="259" y="21"/>
                    <a:pt x="368" y="62"/>
                  </a:cubicBezTo>
                  <a:cubicBezTo>
                    <a:pt x="259" y="21"/>
                    <a:pt x="134" y="1"/>
                    <a:pt x="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5"/>
            <p:cNvSpPr/>
            <p:nvPr/>
          </p:nvSpPr>
          <p:spPr>
            <a:xfrm>
              <a:off x="1541000" y="2890900"/>
              <a:ext cx="800" cy="162700"/>
            </a:xfrm>
            <a:custGeom>
              <a:rect b="b" l="l" r="r" t="t"/>
              <a:pathLst>
                <a:path extrusionOk="0" h="6508" w="32">
                  <a:moveTo>
                    <a:pt x="32" y="1"/>
                  </a:moveTo>
                  <a:lnTo>
                    <a:pt x="32" y="1"/>
                  </a:lnTo>
                  <a:cubicBezTo>
                    <a:pt x="28" y="4"/>
                    <a:pt x="28" y="7"/>
                    <a:pt x="28" y="14"/>
                  </a:cubicBezTo>
                  <a:cubicBezTo>
                    <a:pt x="24" y="24"/>
                    <a:pt x="21" y="31"/>
                    <a:pt x="21" y="42"/>
                  </a:cubicBezTo>
                  <a:cubicBezTo>
                    <a:pt x="24" y="28"/>
                    <a:pt x="28" y="14"/>
                    <a:pt x="32" y="1"/>
                  </a:cubicBezTo>
                  <a:close/>
                  <a:moveTo>
                    <a:pt x="15" y="68"/>
                  </a:moveTo>
                  <a:cubicBezTo>
                    <a:pt x="13" y="80"/>
                    <a:pt x="11" y="91"/>
                    <a:pt x="10" y="103"/>
                  </a:cubicBezTo>
                  <a:lnTo>
                    <a:pt x="10" y="103"/>
                  </a:lnTo>
                  <a:cubicBezTo>
                    <a:pt x="12" y="92"/>
                    <a:pt x="13" y="80"/>
                    <a:pt x="15" y="68"/>
                  </a:cubicBezTo>
                  <a:close/>
                  <a:moveTo>
                    <a:pt x="10" y="103"/>
                  </a:moveTo>
                  <a:cubicBezTo>
                    <a:pt x="8" y="117"/>
                    <a:pt x="6" y="132"/>
                    <a:pt x="4" y="147"/>
                  </a:cubicBezTo>
                  <a:cubicBezTo>
                    <a:pt x="1" y="167"/>
                    <a:pt x="1" y="188"/>
                    <a:pt x="1" y="211"/>
                  </a:cubicBezTo>
                  <a:lnTo>
                    <a:pt x="1" y="6508"/>
                  </a:lnTo>
                  <a:lnTo>
                    <a:pt x="4" y="6508"/>
                  </a:lnTo>
                  <a:lnTo>
                    <a:pt x="4" y="208"/>
                  </a:lnTo>
                  <a:cubicBezTo>
                    <a:pt x="4" y="175"/>
                    <a:pt x="6" y="139"/>
                    <a:pt x="10" y="103"/>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5"/>
            <p:cNvSpPr/>
            <p:nvPr/>
          </p:nvSpPr>
          <p:spPr>
            <a:xfrm>
              <a:off x="1541075" y="2883000"/>
              <a:ext cx="28850" cy="185050"/>
            </a:xfrm>
            <a:custGeom>
              <a:rect b="b" l="l" r="r" t="t"/>
              <a:pathLst>
                <a:path extrusionOk="0" h="7402" w="1154">
                  <a:moveTo>
                    <a:pt x="158" y="0"/>
                  </a:moveTo>
                  <a:cubicBezTo>
                    <a:pt x="100" y="99"/>
                    <a:pt x="56" y="207"/>
                    <a:pt x="29" y="317"/>
                  </a:cubicBezTo>
                  <a:cubicBezTo>
                    <a:pt x="25" y="330"/>
                    <a:pt x="21" y="344"/>
                    <a:pt x="18" y="358"/>
                  </a:cubicBezTo>
                  <a:cubicBezTo>
                    <a:pt x="15" y="367"/>
                    <a:pt x="15" y="378"/>
                    <a:pt x="12" y="384"/>
                  </a:cubicBezTo>
                  <a:cubicBezTo>
                    <a:pt x="4" y="432"/>
                    <a:pt x="1" y="480"/>
                    <a:pt x="1" y="524"/>
                  </a:cubicBezTo>
                  <a:lnTo>
                    <a:pt x="1" y="6824"/>
                  </a:lnTo>
                  <a:lnTo>
                    <a:pt x="997" y="7402"/>
                  </a:lnTo>
                  <a:lnTo>
                    <a:pt x="997" y="1102"/>
                  </a:lnTo>
                  <a:cubicBezTo>
                    <a:pt x="997" y="932"/>
                    <a:pt x="1058" y="742"/>
                    <a:pt x="1154" y="579"/>
                  </a:cubicBezTo>
                  <a:lnTo>
                    <a:pt x="1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5"/>
            <p:cNvSpPr/>
            <p:nvPr/>
          </p:nvSpPr>
          <p:spPr>
            <a:xfrm>
              <a:off x="1566000" y="2132075"/>
              <a:ext cx="1471550" cy="2052950"/>
            </a:xfrm>
            <a:custGeom>
              <a:rect b="b" l="l" r="r" t="t"/>
              <a:pathLst>
                <a:path extrusionOk="0" h="82118" w="58862">
                  <a:moveTo>
                    <a:pt x="58857" y="0"/>
                  </a:moveTo>
                  <a:lnTo>
                    <a:pt x="16493" y="24458"/>
                  </a:lnTo>
                  <a:cubicBezTo>
                    <a:pt x="16481" y="24466"/>
                    <a:pt x="16467" y="24469"/>
                    <a:pt x="16453" y="24469"/>
                  </a:cubicBezTo>
                  <a:cubicBezTo>
                    <a:pt x="16304" y="24469"/>
                    <a:pt x="16080" y="24072"/>
                    <a:pt x="15853" y="23676"/>
                  </a:cubicBezTo>
                  <a:cubicBezTo>
                    <a:pt x="15629" y="23277"/>
                    <a:pt x="15402" y="22881"/>
                    <a:pt x="15253" y="22881"/>
                  </a:cubicBezTo>
                  <a:cubicBezTo>
                    <a:pt x="15239" y="22881"/>
                    <a:pt x="15227" y="22884"/>
                    <a:pt x="15214" y="22891"/>
                  </a:cubicBezTo>
                  <a:lnTo>
                    <a:pt x="2530" y="30217"/>
                  </a:lnTo>
                  <a:cubicBezTo>
                    <a:pt x="2234" y="30387"/>
                    <a:pt x="1758" y="32965"/>
                    <a:pt x="1466" y="33134"/>
                  </a:cubicBezTo>
                  <a:lnTo>
                    <a:pt x="0" y="33981"/>
                  </a:lnTo>
                  <a:lnTo>
                    <a:pt x="0" y="81738"/>
                  </a:lnTo>
                  <a:cubicBezTo>
                    <a:pt x="0" y="81979"/>
                    <a:pt x="120" y="82117"/>
                    <a:pt x="293" y="82117"/>
                  </a:cubicBezTo>
                  <a:cubicBezTo>
                    <a:pt x="365" y="82117"/>
                    <a:pt x="445" y="82094"/>
                    <a:pt x="531" y="82044"/>
                  </a:cubicBezTo>
                  <a:lnTo>
                    <a:pt x="58327" y="48678"/>
                  </a:lnTo>
                  <a:cubicBezTo>
                    <a:pt x="58623" y="48509"/>
                    <a:pt x="58861" y="48097"/>
                    <a:pt x="58861" y="47757"/>
                  </a:cubicBezTo>
                  <a:lnTo>
                    <a:pt x="58857" y="3457"/>
                  </a:lnTo>
                  <a:lnTo>
                    <a:pt x="588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5"/>
            <p:cNvSpPr/>
            <p:nvPr/>
          </p:nvSpPr>
          <p:spPr>
            <a:xfrm>
              <a:off x="1566000" y="2132075"/>
              <a:ext cx="1471450" cy="935975"/>
            </a:xfrm>
            <a:custGeom>
              <a:rect b="b" l="l" r="r" t="t"/>
              <a:pathLst>
                <a:path extrusionOk="0" h="37439" w="58858">
                  <a:moveTo>
                    <a:pt x="58857" y="0"/>
                  </a:moveTo>
                  <a:lnTo>
                    <a:pt x="16962" y="24190"/>
                  </a:lnTo>
                  <a:cubicBezTo>
                    <a:pt x="16882" y="24237"/>
                    <a:pt x="16817" y="24258"/>
                    <a:pt x="16762" y="24258"/>
                  </a:cubicBezTo>
                  <a:cubicBezTo>
                    <a:pt x="16617" y="24258"/>
                    <a:pt x="16539" y="24111"/>
                    <a:pt x="16418" y="23900"/>
                  </a:cubicBezTo>
                  <a:lnTo>
                    <a:pt x="15963" y="23075"/>
                  </a:lnTo>
                  <a:cubicBezTo>
                    <a:pt x="15833" y="22860"/>
                    <a:pt x="15702" y="22777"/>
                    <a:pt x="15557" y="22777"/>
                  </a:cubicBezTo>
                  <a:cubicBezTo>
                    <a:pt x="15451" y="22777"/>
                    <a:pt x="15339" y="22821"/>
                    <a:pt x="15214" y="22891"/>
                  </a:cubicBezTo>
                  <a:lnTo>
                    <a:pt x="2530" y="30217"/>
                  </a:lnTo>
                  <a:cubicBezTo>
                    <a:pt x="2234" y="30387"/>
                    <a:pt x="2112" y="30690"/>
                    <a:pt x="1996" y="31139"/>
                  </a:cubicBezTo>
                  <a:lnTo>
                    <a:pt x="1626" y="32424"/>
                  </a:lnTo>
                  <a:cubicBezTo>
                    <a:pt x="1486" y="32921"/>
                    <a:pt x="1387" y="33179"/>
                    <a:pt x="1095" y="33345"/>
                  </a:cubicBezTo>
                  <a:lnTo>
                    <a:pt x="0" y="33981"/>
                  </a:lnTo>
                  <a:lnTo>
                    <a:pt x="0" y="37439"/>
                  </a:lnTo>
                  <a:lnTo>
                    <a:pt x="58857" y="3457"/>
                  </a:lnTo>
                  <a:lnTo>
                    <a:pt x="588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5"/>
            <p:cNvSpPr/>
            <p:nvPr/>
          </p:nvSpPr>
          <p:spPr>
            <a:xfrm>
              <a:off x="2958375" y="2103250"/>
              <a:ext cx="33525" cy="43225"/>
            </a:xfrm>
            <a:custGeom>
              <a:rect b="b" l="l" r="r" t="t"/>
              <a:pathLst>
                <a:path extrusionOk="0" h="1729" w="1341">
                  <a:moveTo>
                    <a:pt x="970" y="1"/>
                  </a:moveTo>
                  <a:cubicBezTo>
                    <a:pt x="880" y="1"/>
                    <a:pt x="778" y="30"/>
                    <a:pt x="670" y="92"/>
                  </a:cubicBezTo>
                  <a:cubicBezTo>
                    <a:pt x="300" y="306"/>
                    <a:pt x="0" y="824"/>
                    <a:pt x="0" y="1252"/>
                  </a:cubicBezTo>
                  <a:cubicBezTo>
                    <a:pt x="0" y="1554"/>
                    <a:pt x="152" y="1729"/>
                    <a:pt x="373" y="1729"/>
                  </a:cubicBezTo>
                  <a:cubicBezTo>
                    <a:pt x="463" y="1729"/>
                    <a:pt x="564" y="1700"/>
                    <a:pt x="670" y="1640"/>
                  </a:cubicBezTo>
                  <a:cubicBezTo>
                    <a:pt x="1041" y="1425"/>
                    <a:pt x="1340" y="905"/>
                    <a:pt x="1340" y="480"/>
                  </a:cubicBezTo>
                  <a:cubicBezTo>
                    <a:pt x="1340" y="176"/>
                    <a:pt x="1190" y="1"/>
                    <a:pt x="9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5"/>
            <p:cNvSpPr/>
            <p:nvPr/>
          </p:nvSpPr>
          <p:spPr>
            <a:xfrm>
              <a:off x="2898200" y="2138000"/>
              <a:ext cx="33425" cy="43225"/>
            </a:xfrm>
            <a:custGeom>
              <a:rect b="b" l="l" r="r" t="t"/>
              <a:pathLst>
                <a:path extrusionOk="0" h="1729" w="1337">
                  <a:moveTo>
                    <a:pt x="968" y="1"/>
                  </a:moveTo>
                  <a:cubicBezTo>
                    <a:pt x="878" y="1"/>
                    <a:pt x="777" y="30"/>
                    <a:pt x="670" y="93"/>
                  </a:cubicBezTo>
                  <a:cubicBezTo>
                    <a:pt x="300" y="303"/>
                    <a:pt x="0" y="824"/>
                    <a:pt x="0" y="1252"/>
                  </a:cubicBezTo>
                  <a:cubicBezTo>
                    <a:pt x="0" y="1554"/>
                    <a:pt x="151" y="1728"/>
                    <a:pt x="370" y="1728"/>
                  </a:cubicBezTo>
                  <a:cubicBezTo>
                    <a:pt x="461" y="1728"/>
                    <a:pt x="562" y="1699"/>
                    <a:pt x="670" y="1637"/>
                  </a:cubicBezTo>
                  <a:cubicBezTo>
                    <a:pt x="1037" y="1422"/>
                    <a:pt x="1337" y="906"/>
                    <a:pt x="1337" y="477"/>
                  </a:cubicBezTo>
                  <a:cubicBezTo>
                    <a:pt x="1337" y="176"/>
                    <a:pt x="118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5"/>
            <p:cNvSpPr/>
            <p:nvPr/>
          </p:nvSpPr>
          <p:spPr>
            <a:xfrm>
              <a:off x="2837950" y="2172700"/>
              <a:ext cx="33500" cy="43250"/>
            </a:xfrm>
            <a:custGeom>
              <a:rect b="b" l="l" r="r" t="t"/>
              <a:pathLst>
                <a:path extrusionOk="0" h="1730" w="1340">
                  <a:moveTo>
                    <a:pt x="970" y="0"/>
                  </a:moveTo>
                  <a:cubicBezTo>
                    <a:pt x="879" y="0"/>
                    <a:pt x="778" y="30"/>
                    <a:pt x="670" y="92"/>
                  </a:cubicBezTo>
                  <a:cubicBezTo>
                    <a:pt x="300" y="306"/>
                    <a:pt x="0" y="826"/>
                    <a:pt x="0" y="1251"/>
                  </a:cubicBezTo>
                  <a:cubicBezTo>
                    <a:pt x="0" y="1555"/>
                    <a:pt x="151" y="1729"/>
                    <a:pt x="371" y="1729"/>
                  </a:cubicBezTo>
                  <a:cubicBezTo>
                    <a:pt x="461" y="1729"/>
                    <a:pt x="562" y="1700"/>
                    <a:pt x="670" y="1639"/>
                  </a:cubicBezTo>
                  <a:cubicBezTo>
                    <a:pt x="1040" y="1424"/>
                    <a:pt x="1340" y="905"/>
                    <a:pt x="1340" y="480"/>
                  </a:cubicBezTo>
                  <a:cubicBezTo>
                    <a:pt x="1340" y="176"/>
                    <a:pt x="1189" y="0"/>
                    <a:pt x="9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5"/>
            <p:cNvSpPr/>
            <p:nvPr/>
          </p:nvSpPr>
          <p:spPr>
            <a:xfrm>
              <a:off x="1600000" y="2980475"/>
              <a:ext cx="28750" cy="36000"/>
            </a:xfrm>
            <a:custGeom>
              <a:rect b="b" l="l" r="r" t="t"/>
              <a:pathLst>
                <a:path extrusionOk="0" h="1440" w="1150">
                  <a:moveTo>
                    <a:pt x="544" y="1"/>
                  </a:moveTo>
                  <a:cubicBezTo>
                    <a:pt x="520" y="1"/>
                    <a:pt x="496" y="21"/>
                    <a:pt x="476" y="59"/>
                  </a:cubicBezTo>
                  <a:lnTo>
                    <a:pt x="24" y="929"/>
                  </a:lnTo>
                  <a:lnTo>
                    <a:pt x="21" y="932"/>
                  </a:lnTo>
                  <a:cubicBezTo>
                    <a:pt x="18" y="943"/>
                    <a:pt x="13" y="953"/>
                    <a:pt x="10" y="967"/>
                  </a:cubicBezTo>
                  <a:cubicBezTo>
                    <a:pt x="7" y="970"/>
                    <a:pt x="7" y="973"/>
                    <a:pt x="7" y="976"/>
                  </a:cubicBezTo>
                  <a:cubicBezTo>
                    <a:pt x="4" y="990"/>
                    <a:pt x="0" y="1007"/>
                    <a:pt x="0" y="1021"/>
                  </a:cubicBezTo>
                  <a:cubicBezTo>
                    <a:pt x="0" y="1034"/>
                    <a:pt x="4" y="1048"/>
                    <a:pt x="7" y="1058"/>
                  </a:cubicBezTo>
                  <a:cubicBezTo>
                    <a:pt x="7" y="1061"/>
                    <a:pt x="7" y="1061"/>
                    <a:pt x="10" y="1065"/>
                  </a:cubicBezTo>
                  <a:cubicBezTo>
                    <a:pt x="13" y="1072"/>
                    <a:pt x="18" y="1078"/>
                    <a:pt x="21" y="1082"/>
                  </a:cubicBezTo>
                  <a:lnTo>
                    <a:pt x="24" y="1086"/>
                  </a:lnTo>
                  <a:lnTo>
                    <a:pt x="476" y="1433"/>
                  </a:lnTo>
                  <a:cubicBezTo>
                    <a:pt x="483" y="1439"/>
                    <a:pt x="490" y="1439"/>
                    <a:pt x="496" y="1439"/>
                  </a:cubicBezTo>
                  <a:cubicBezTo>
                    <a:pt x="503" y="1439"/>
                    <a:pt x="514" y="1439"/>
                    <a:pt x="520" y="1433"/>
                  </a:cubicBezTo>
                  <a:cubicBezTo>
                    <a:pt x="537" y="1422"/>
                    <a:pt x="558" y="1398"/>
                    <a:pt x="572" y="1367"/>
                  </a:cubicBezTo>
                  <a:cubicBezTo>
                    <a:pt x="595" y="1313"/>
                    <a:pt x="592" y="1249"/>
                    <a:pt x="564" y="1225"/>
                  </a:cubicBezTo>
                  <a:lnTo>
                    <a:pt x="245" y="984"/>
                  </a:lnTo>
                  <a:lnTo>
                    <a:pt x="1082" y="501"/>
                  </a:lnTo>
                  <a:cubicBezTo>
                    <a:pt x="1119" y="477"/>
                    <a:pt x="1149" y="416"/>
                    <a:pt x="1149" y="358"/>
                  </a:cubicBezTo>
                  <a:cubicBezTo>
                    <a:pt x="1149" y="314"/>
                    <a:pt x="1129" y="286"/>
                    <a:pt x="1105" y="286"/>
                  </a:cubicBezTo>
                  <a:cubicBezTo>
                    <a:pt x="1099" y="286"/>
                    <a:pt x="1088" y="290"/>
                    <a:pt x="1082" y="293"/>
                  </a:cubicBezTo>
                  <a:lnTo>
                    <a:pt x="245" y="776"/>
                  </a:lnTo>
                  <a:lnTo>
                    <a:pt x="564" y="164"/>
                  </a:lnTo>
                  <a:cubicBezTo>
                    <a:pt x="592" y="110"/>
                    <a:pt x="595" y="41"/>
                    <a:pt x="572" y="14"/>
                  </a:cubicBezTo>
                  <a:cubicBezTo>
                    <a:pt x="564" y="5"/>
                    <a:pt x="554" y="1"/>
                    <a:pt x="544"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5"/>
            <p:cNvSpPr/>
            <p:nvPr/>
          </p:nvSpPr>
          <p:spPr>
            <a:xfrm>
              <a:off x="1642750" y="2954225"/>
              <a:ext cx="28750" cy="36075"/>
            </a:xfrm>
            <a:custGeom>
              <a:rect b="b" l="l" r="r" t="t"/>
              <a:pathLst>
                <a:path extrusionOk="0" h="1443" w="1150">
                  <a:moveTo>
                    <a:pt x="653" y="0"/>
                  </a:moveTo>
                  <a:cubicBezTo>
                    <a:pt x="626" y="0"/>
                    <a:pt x="599" y="27"/>
                    <a:pt x="578" y="71"/>
                  </a:cubicBezTo>
                  <a:cubicBezTo>
                    <a:pt x="555" y="129"/>
                    <a:pt x="558" y="194"/>
                    <a:pt x="585" y="214"/>
                  </a:cubicBezTo>
                  <a:lnTo>
                    <a:pt x="901" y="459"/>
                  </a:lnTo>
                  <a:lnTo>
                    <a:pt x="68" y="942"/>
                  </a:lnTo>
                  <a:cubicBezTo>
                    <a:pt x="31" y="962"/>
                    <a:pt x="1" y="1027"/>
                    <a:pt x="1" y="1082"/>
                  </a:cubicBezTo>
                  <a:cubicBezTo>
                    <a:pt x="1" y="1126"/>
                    <a:pt x="17" y="1153"/>
                    <a:pt x="45" y="1153"/>
                  </a:cubicBezTo>
                  <a:cubicBezTo>
                    <a:pt x="51" y="1153"/>
                    <a:pt x="58" y="1153"/>
                    <a:pt x="68" y="1146"/>
                  </a:cubicBezTo>
                  <a:lnTo>
                    <a:pt x="901" y="667"/>
                  </a:lnTo>
                  <a:lnTo>
                    <a:pt x="901" y="667"/>
                  </a:lnTo>
                  <a:lnTo>
                    <a:pt x="585" y="1279"/>
                  </a:lnTo>
                  <a:cubicBezTo>
                    <a:pt x="558" y="1330"/>
                    <a:pt x="555" y="1397"/>
                    <a:pt x="578" y="1428"/>
                  </a:cubicBezTo>
                  <a:cubicBezTo>
                    <a:pt x="585" y="1435"/>
                    <a:pt x="595" y="1442"/>
                    <a:pt x="605" y="1442"/>
                  </a:cubicBezTo>
                  <a:cubicBezTo>
                    <a:pt x="613" y="1442"/>
                    <a:pt x="619" y="1438"/>
                    <a:pt x="629" y="1432"/>
                  </a:cubicBezTo>
                  <a:cubicBezTo>
                    <a:pt x="643" y="1425"/>
                    <a:pt x="660" y="1408"/>
                    <a:pt x="674" y="1381"/>
                  </a:cubicBezTo>
                  <a:lnTo>
                    <a:pt x="1126" y="510"/>
                  </a:lnTo>
                  <a:lnTo>
                    <a:pt x="1126" y="507"/>
                  </a:lnTo>
                  <a:cubicBezTo>
                    <a:pt x="1132" y="497"/>
                    <a:pt x="1136" y="487"/>
                    <a:pt x="1139" y="476"/>
                  </a:cubicBezTo>
                  <a:cubicBezTo>
                    <a:pt x="1139" y="473"/>
                    <a:pt x="1143" y="470"/>
                    <a:pt x="1143" y="466"/>
                  </a:cubicBezTo>
                  <a:cubicBezTo>
                    <a:pt x="1146" y="449"/>
                    <a:pt x="1149" y="435"/>
                    <a:pt x="1149" y="418"/>
                  </a:cubicBezTo>
                  <a:cubicBezTo>
                    <a:pt x="1149" y="405"/>
                    <a:pt x="1146" y="391"/>
                    <a:pt x="1143" y="381"/>
                  </a:cubicBezTo>
                  <a:cubicBezTo>
                    <a:pt x="1143" y="377"/>
                    <a:pt x="1139" y="377"/>
                    <a:pt x="1139" y="374"/>
                  </a:cubicBezTo>
                  <a:cubicBezTo>
                    <a:pt x="1136" y="368"/>
                    <a:pt x="1132" y="361"/>
                    <a:pt x="1126" y="357"/>
                  </a:cubicBezTo>
                  <a:lnTo>
                    <a:pt x="1126" y="354"/>
                  </a:lnTo>
                  <a:lnTo>
                    <a:pt x="674" y="7"/>
                  </a:lnTo>
                  <a:cubicBezTo>
                    <a:pt x="666" y="4"/>
                    <a:pt x="660" y="0"/>
                    <a:pt x="653"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5"/>
            <p:cNvSpPr/>
            <p:nvPr/>
          </p:nvSpPr>
          <p:spPr>
            <a:xfrm>
              <a:off x="1688300" y="2916725"/>
              <a:ext cx="25950" cy="51725"/>
            </a:xfrm>
            <a:custGeom>
              <a:rect b="b" l="l" r="r" t="t"/>
              <a:pathLst>
                <a:path extrusionOk="0" h="2069" w="1038">
                  <a:moveTo>
                    <a:pt x="959" y="1"/>
                  </a:moveTo>
                  <a:cubicBezTo>
                    <a:pt x="942" y="1"/>
                    <a:pt x="925" y="18"/>
                    <a:pt x="912" y="49"/>
                  </a:cubicBezTo>
                  <a:lnTo>
                    <a:pt x="799" y="327"/>
                  </a:lnTo>
                  <a:cubicBezTo>
                    <a:pt x="790" y="327"/>
                    <a:pt x="779" y="324"/>
                    <a:pt x="769" y="324"/>
                  </a:cubicBezTo>
                  <a:cubicBezTo>
                    <a:pt x="582" y="324"/>
                    <a:pt x="361" y="515"/>
                    <a:pt x="208" y="834"/>
                  </a:cubicBezTo>
                  <a:cubicBezTo>
                    <a:pt x="1" y="1273"/>
                    <a:pt x="1" y="1789"/>
                    <a:pt x="208" y="1990"/>
                  </a:cubicBezTo>
                  <a:cubicBezTo>
                    <a:pt x="263" y="2041"/>
                    <a:pt x="327" y="2068"/>
                    <a:pt x="395" y="2068"/>
                  </a:cubicBezTo>
                  <a:cubicBezTo>
                    <a:pt x="456" y="2068"/>
                    <a:pt x="520" y="2048"/>
                    <a:pt x="582" y="2010"/>
                  </a:cubicBezTo>
                  <a:cubicBezTo>
                    <a:pt x="718" y="1932"/>
                    <a:pt x="854" y="1775"/>
                    <a:pt x="959" y="1555"/>
                  </a:cubicBezTo>
                  <a:cubicBezTo>
                    <a:pt x="983" y="1500"/>
                    <a:pt x="983" y="1436"/>
                    <a:pt x="959" y="1408"/>
                  </a:cubicBezTo>
                  <a:cubicBezTo>
                    <a:pt x="953" y="1402"/>
                    <a:pt x="942" y="1398"/>
                    <a:pt x="936" y="1398"/>
                  </a:cubicBezTo>
                  <a:cubicBezTo>
                    <a:pt x="912" y="1398"/>
                    <a:pt x="881" y="1422"/>
                    <a:pt x="864" y="1463"/>
                  </a:cubicBezTo>
                  <a:cubicBezTo>
                    <a:pt x="749" y="1704"/>
                    <a:pt x="586" y="1847"/>
                    <a:pt x="443" y="1847"/>
                  </a:cubicBezTo>
                  <a:cubicBezTo>
                    <a:pt x="391" y="1847"/>
                    <a:pt x="344" y="1827"/>
                    <a:pt x="303" y="1786"/>
                  </a:cubicBezTo>
                  <a:cubicBezTo>
                    <a:pt x="150" y="1640"/>
                    <a:pt x="150" y="1252"/>
                    <a:pt x="303" y="926"/>
                  </a:cubicBezTo>
                  <a:cubicBezTo>
                    <a:pt x="412" y="691"/>
                    <a:pt x="572" y="556"/>
                    <a:pt x="708" y="548"/>
                  </a:cubicBezTo>
                  <a:lnTo>
                    <a:pt x="708" y="548"/>
                  </a:lnTo>
                  <a:lnTo>
                    <a:pt x="622" y="755"/>
                  </a:lnTo>
                  <a:cubicBezTo>
                    <a:pt x="606" y="804"/>
                    <a:pt x="616" y="844"/>
                    <a:pt x="640" y="844"/>
                  </a:cubicBezTo>
                  <a:cubicBezTo>
                    <a:pt x="643" y="844"/>
                    <a:pt x="650" y="844"/>
                    <a:pt x="657" y="841"/>
                  </a:cubicBezTo>
                  <a:lnTo>
                    <a:pt x="997" y="617"/>
                  </a:lnTo>
                  <a:cubicBezTo>
                    <a:pt x="1021" y="603"/>
                    <a:pt x="1038" y="559"/>
                    <a:pt x="1034" y="525"/>
                  </a:cubicBezTo>
                  <a:lnTo>
                    <a:pt x="983" y="35"/>
                  </a:lnTo>
                  <a:cubicBezTo>
                    <a:pt x="983" y="15"/>
                    <a:pt x="973" y="1"/>
                    <a:pt x="959"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5"/>
            <p:cNvSpPr/>
            <p:nvPr/>
          </p:nvSpPr>
          <p:spPr>
            <a:xfrm>
              <a:off x="1922225" y="2722350"/>
              <a:ext cx="23475" cy="46700"/>
            </a:xfrm>
            <a:custGeom>
              <a:rect b="b" l="l" r="r" t="t"/>
              <a:pathLst>
                <a:path extrusionOk="0" h="1868" w="939">
                  <a:moveTo>
                    <a:pt x="870" y="0"/>
                  </a:moveTo>
                  <a:cubicBezTo>
                    <a:pt x="840" y="0"/>
                    <a:pt x="799" y="35"/>
                    <a:pt x="775" y="89"/>
                  </a:cubicBezTo>
                  <a:lnTo>
                    <a:pt x="469" y="735"/>
                  </a:lnTo>
                  <a:lnTo>
                    <a:pt x="167" y="443"/>
                  </a:lnTo>
                  <a:cubicBezTo>
                    <a:pt x="156" y="432"/>
                    <a:pt x="143" y="429"/>
                    <a:pt x="132" y="429"/>
                  </a:cubicBezTo>
                  <a:cubicBezTo>
                    <a:pt x="98" y="429"/>
                    <a:pt x="61" y="460"/>
                    <a:pt x="34" y="518"/>
                  </a:cubicBezTo>
                  <a:cubicBezTo>
                    <a:pt x="0" y="592"/>
                    <a:pt x="0" y="684"/>
                    <a:pt x="34" y="718"/>
                  </a:cubicBezTo>
                  <a:lnTo>
                    <a:pt x="340" y="1011"/>
                  </a:lnTo>
                  <a:lnTo>
                    <a:pt x="34" y="1653"/>
                  </a:lnTo>
                  <a:cubicBezTo>
                    <a:pt x="0" y="1731"/>
                    <a:pt x="0" y="1819"/>
                    <a:pt x="34" y="1854"/>
                  </a:cubicBezTo>
                  <a:cubicBezTo>
                    <a:pt x="44" y="1864"/>
                    <a:pt x="54" y="1867"/>
                    <a:pt x="68" y="1867"/>
                  </a:cubicBezTo>
                  <a:cubicBezTo>
                    <a:pt x="78" y="1867"/>
                    <a:pt x="88" y="1864"/>
                    <a:pt x="98" y="1860"/>
                  </a:cubicBezTo>
                  <a:cubicBezTo>
                    <a:pt x="123" y="1847"/>
                    <a:pt x="146" y="1819"/>
                    <a:pt x="167" y="1778"/>
                  </a:cubicBezTo>
                  <a:lnTo>
                    <a:pt x="469" y="1136"/>
                  </a:lnTo>
                  <a:lnTo>
                    <a:pt x="775" y="1428"/>
                  </a:lnTo>
                  <a:cubicBezTo>
                    <a:pt x="782" y="1439"/>
                    <a:pt x="796" y="1442"/>
                    <a:pt x="806" y="1442"/>
                  </a:cubicBezTo>
                  <a:cubicBezTo>
                    <a:pt x="816" y="1442"/>
                    <a:pt x="826" y="1439"/>
                    <a:pt x="840" y="1432"/>
                  </a:cubicBezTo>
                  <a:cubicBezTo>
                    <a:pt x="863" y="1419"/>
                    <a:pt x="887" y="1391"/>
                    <a:pt x="904" y="1354"/>
                  </a:cubicBezTo>
                  <a:cubicBezTo>
                    <a:pt x="939" y="1276"/>
                    <a:pt x="939" y="1187"/>
                    <a:pt x="904" y="1153"/>
                  </a:cubicBezTo>
                  <a:lnTo>
                    <a:pt x="598" y="861"/>
                  </a:lnTo>
                  <a:lnTo>
                    <a:pt x="904" y="215"/>
                  </a:lnTo>
                  <a:cubicBezTo>
                    <a:pt x="939" y="140"/>
                    <a:pt x="939" y="49"/>
                    <a:pt x="904" y="14"/>
                  </a:cubicBezTo>
                  <a:cubicBezTo>
                    <a:pt x="894" y="8"/>
                    <a:pt x="884" y="0"/>
                    <a:pt x="870"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5"/>
            <p:cNvSpPr/>
            <p:nvPr/>
          </p:nvSpPr>
          <p:spPr>
            <a:xfrm>
              <a:off x="1740575" y="2195850"/>
              <a:ext cx="1222075" cy="751100"/>
            </a:xfrm>
            <a:custGeom>
              <a:rect b="b" l="l" r="r" t="t"/>
              <a:pathLst>
                <a:path extrusionOk="0" h="30044" w="48883">
                  <a:moveTo>
                    <a:pt x="48590" y="0"/>
                  </a:moveTo>
                  <a:cubicBezTo>
                    <a:pt x="48518" y="0"/>
                    <a:pt x="48438" y="24"/>
                    <a:pt x="48353" y="73"/>
                  </a:cubicBezTo>
                  <a:lnTo>
                    <a:pt x="535" y="27666"/>
                  </a:lnTo>
                  <a:cubicBezTo>
                    <a:pt x="238" y="27836"/>
                    <a:pt x="0" y="28248"/>
                    <a:pt x="0" y="28588"/>
                  </a:cubicBezTo>
                  <a:lnTo>
                    <a:pt x="0" y="29662"/>
                  </a:lnTo>
                  <a:cubicBezTo>
                    <a:pt x="0" y="29904"/>
                    <a:pt x="120" y="30044"/>
                    <a:pt x="296" y="30044"/>
                  </a:cubicBezTo>
                  <a:cubicBezTo>
                    <a:pt x="368" y="30044"/>
                    <a:pt x="449" y="30021"/>
                    <a:pt x="535" y="29972"/>
                  </a:cubicBezTo>
                  <a:lnTo>
                    <a:pt x="48353" y="2375"/>
                  </a:lnTo>
                  <a:cubicBezTo>
                    <a:pt x="48645" y="2205"/>
                    <a:pt x="48883" y="1794"/>
                    <a:pt x="48883" y="1454"/>
                  </a:cubicBezTo>
                  <a:lnTo>
                    <a:pt x="48883" y="379"/>
                  </a:lnTo>
                  <a:cubicBezTo>
                    <a:pt x="48883" y="139"/>
                    <a:pt x="48763" y="0"/>
                    <a:pt x="4859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5"/>
            <p:cNvSpPr/>
            <p:nvPr/>
          </p:nvSpPr>
          <p:spPr>
            <a:xfrm>
              <a:off x="2925050" y="2211200"/>
              <a:ext cx="30625" cy="43950"/>
            </a:xfrm>
            <a:custGeom>
              <a:rect b="b" l="l" r="r" t="t"/>
              <a:pathLst>
                <a:path extrusionOk="0" h="1758" w="1225">
                  <a:moveTo>
                    <a:pt x="633" y="10"/>
                  </a:moveTo>
                  <a:cubicBezTo>
                    <a:pt x="644" y="10"/>
                    <a:pt x="654" y="17"/>
                    <a:pt x="657" y="27"/>
                  </a:cubicBezTo>
                  <a:lnTo>
                    <a:pt x="800" y="327"/>
                  </a:lnTo>
                  <a:cubicBezTo>
                    <a:pt x="805" y="342"/>
                    <a:pt x="818" y="350"/>
                    <a:pt x="834" y="350"/>
                  </a:cubicBezTo>
                  <a:cubicBezTo>
                    <a:pt x="840" y="350"/>
                    <a:pt x="845" y="349"/>
                    <a:pt x="851" y="347"/>
                  </a:cubicBezTo>
                  <a:lnTo>
                    <a:pt x="1164" y="228"/>
                  </a:lnTo>
                  <a:cubicBezTo>
                    <a:pt x="1169" y="225"/>
                    <a:pt x="1174" y="224"/>
                    <a:pt x="1178" y="224"/>
                  </a:cubicBezTo>
                  <a:cubicBezTo>
                    <a:pt x="1185" y="224"/>
                    <a:pt x="1190" y="227"/>
                    <a:pt x="1195" y="231"/>
                  </a:cubicBezTo>
                  <a:cubicBezTo>
                    <a:pt x="1211" y="248"/>
                    <a:pt x="1215" y="292"/>
                    <a:pt x="1191" y="336"/>
                  </a:cubicBezTo>
                  <a:lnTo>
                    <a:pt x="963" y="762"/>
                  </a:lnTo>
                  <a:cubicBezTo>
                    <a:pt x="950" y="789"/>
                    <a:pt x="943" y="820"/>
                    <a:pt x="946" y="846"/>
                  </a:cubicBezTo>
                  <a:lnTo>
                    <a:pt x="1001" y="1231"/>
                  </a:lnTo>
                  <a:cubicBezTo>
                    <a:pt x="1004" y="1268"/>
                    <a:pt x="983" y="1316"/>
                    <a:pt x="960" y="1340"/>
                  </a:cubicBezTo>
                  <a:cubicBezTo>
                    <a:pt x="946" y="1353"/>
                    <a:pt x="930" y="1361"/>
                    <a:pt x="916" y="1361"/>
                  </a:cubicBezTo>
                  <a:lnTo>
                    <a:pt x="637" y="1326"/>
                  </a:lnTo>
                  <a:cubicBezTo>
                    <a:pt x="635" y="1326"/>
                    <a:pt x="633" y="1326"/>
                    <a:pt x="631" y="1326"/>
                  </a:cubicBezTo>
                  <a:cubicBezTo>
                    <a:pt x="615" y="1326"/>
                    <a:pt x="594" y="1339"/>
                    <a:pt x="575" y="1361"/>
                  </a:cubicBezTo>
                  <a:lnTo>
                    <a:pt x="297" y="1717"/>
                  </a:lnTo>
                  <a:cubicBezTo>
                    <a:pt x="284" y="1736"/>
                    <a:pt x="266" y="1746"/>
                    <a:pt x="251" y="1746"/>
                  </a:cubicBezTo>
                  <a:cubicBezTo>
                    <a:pt x="247" y="1746"/>
                    <a:pt x="243" y="1746"/>
                    <a:pt x="239" y="1744"/>
                  </a:cubicBezTo>
                  <a:cubicBezTo>
                    <a:pt x="222" y="1737"/>
                    <a:pt x="216" y="1717"/>
                    <a:pt x="219" y="1687"/>
                  </a:cubicBezTo>
                  <a:lnTo>
                    <a:pt x="273" y="1241"/>
                  </a:lnTo>
                  <a:cubicBezTo>
                    <a:pt x="277" y="1210"/>
                    <a:pt x="269" y="1187"/>
                    <a:pt x="252" y="1173"/>
                  </a:cubicBezTo>
                  <a:lnTo>
                    <a:pt x="28" y="1010"/>
                  </a:lnTo>
                  <a:cubicBezTo>
                    <a:pt x="18" y="1003"/>
                    <a:pt x="12" y="989"/>
                    <a:pt x="12" y="969"/>
                  </a:cubicBezTo>
                  <a:cubicBezTo>
                    <a:pt x="12" y="932"/>
                    <a:pt x="32" y="884"/>
                    <a:pt x="59" y="864"/>
                  </a:cubicBezTo>
                  <a:lnTo>
                    <a:pt x="371" y="622"/>
                  </a:lnTo>
                  <a:cubicBezTo>
                    <a:pt x="392" y="606"/>
                    <a:pt x="412" y="578"/>
                    <a:pt x="420" y="548"/>
                  </a:cubicBezTo>
                  <a:lnTo>
                    <a:pt x="558" y="92"/>
                  </a:lnTo>
                  <a:cubicBezTo>
                    <a:pt x="575" y="41"/>
                    <a:pt x="606" y="14"/>
                    <a:pt x="630" y="10"/>
                  </a:cubicBezTo>
                  <a:close/>
                  <a:moveTo>
                    <a:pt x="630" y="0"/>
                  </a:moveTo>
                  <a:cubicBezTo>
                    <a:pt x="599" y="4"/>
                    <a:pt x="566" y="41"/>
                    <a:pt x="548" y="88"/>
                  </a:cubicBezTo>
                  <a:lnTo>
                    <a:pt x="409" y="548"/>
                  </a:lnTo>
                  <a:cubicBezTo>
                    <a:pt x="402" y="575"/>
                    <a:pt x="385" y="598"/>
                    <a:pt x="365" y="612"/>
                  </a:cubicBezTo>
                  <a:lnTo>
                    <a:pt x="56" y="854"/>
                  </a:lnTo>
                  <a:cubicBezTo>
                    <a:pt x="18" y="881"/>
                    <a:pt x="1" y="935"/>
                    <a:pt x="1" y="969"/>
                  </a:cubicBezTo>
                  <a:cubicBezTo>
                    <a:pt x="1" y="993"/>
                    <a:pt x="8" y="1010"/>
                    <a:pt x="21" y="1020"/>
                  </a:cubicBezTo>
                  <a:lnTo>
                    <a:pt x="246" y="1183"/>
                  </a:lnTo>
                  <a:cubicBezTo>
                    <a:pt x="260" y="1193"/>
                    <a:pt x="266" y="1214"/>
                    <a:pt x="263" y="1238"/>
                  </a:cubicBezTo>
                  <a:lnTo>
                    <a:pt x="208" y="1687"/>
                  </a:lnTo>
                  <a:cubicBezTo>
                    <a:pt x="205" y="1720"/>
                    <a:pt x="216" y="1748"/>
                    <a:pt x="236" y="1755"/>
                  </a:cubicBezTo>
                  <a:cubicBezTo>
                    <a:pt x="239" y="1758"/>
                    <a:pt x="246" y="1758"/>
                    <a:pt x="249" y="1758"/>
                  </a:cubicBezTo>
                  <a:cubicBezTo>
                    <a:pt x="266" y="1758"/>
                    <a:pt x="287" y="1744"/>
                    <a:pt x="307" y="1724"/>
                  </a:cubicBezTo>
                  <a:lnTo>
                    <a:pt x="586" y="1367"/>
                  </a:lnTo>
                  <a:cubicBezTo>
                    <a:pt x="601" y="1349"/>
                    <a:pt x="616" y="1336"/>
                    <a:pt x="632" y="1336"/>
                  </a:cubicBezTo>
                  <a:cubicBezTo>
                    <a:pt x="633" y="1336"/>
                    <a:pt x="635" y="1336"/>
                    <a:pt x="637" y="1336"/>
                  </a:cubicBezTo>
                  <a:lnTo>
                    <a:pt x="916" y="1370"/>
                  </a:lnTo>
                  <a:cubicBezTo>
                    <a:pt x="933" y="1370"/>
                    <a:pt x="950" y="1364"/>
                    <a:pt x="966" y="1347"/>
                  </a:cubicBezTo>
                  <a:cubicBezTo>
                    <a:pt x="994" y="1320"/>
                    <a:pt x="1014" y="1272"/>
                    <a:pt x="1011" y="1228"/>
                  </a:cubicBezTo>
                  <a:lnTo>
                    <a:pt x="956" y="843"/>
                  </a:lnTo>
                  <a:cubicBezTo>
                    <a:pt x="953" y="823"/>
                    <a:pt x="960" y="793"/>
                    <a:pt x="974" y="765"/>
                  </a:cubicBezTo>
                  <a:lnTo>
                    <a:pt x="1198" y="344"/>
                  </a:lnTo>
                  <a:cubicBezTo>
                    <a:pt x="1222" y="300"/>
                    <a:pt x="1225" y="248"/>
                    <a:pt x="1205" y="225"/>
                  </a:cubicBezTo>
                  <a:cubicBezTo>
                    <a:pt x="1196" y="218"/>
                    <a:pt x="1187" y="214"/>
                    <a:pt x="1178" y="214"/>
                  </a:cubicBezTo>
                  <a:cubicBezTo>
                    <a:pt x="1172" y="214"/>
                    <a:pt x="1167" y="215"/>
                    <a:pt x="1160" y="218"/>
                  </a:cubicBezTo>
                  <a:lnTo>
                    <a:pt x="848" y="336"/>
                  </a:lnTo>
                  <a:cubicBezTo>
                    <a:pt x="843" y="338"/>
                    <a:pt x="839" y="339"/>
                    <a:pt x="835" y="339"/>
                  </a:cubicBezTo>
                  <a:cubicBezTo>
                    <a:pt x="823" y="339"/>
                    <a:pt x="812" y="332"/>
                    <a:pt x="807" y="320"/>
                  </a:cubicBezTo>
                  <a:lnTo>
                    <a:pt x="668" y="24"/>
                  </a:lnTo>
                  <a:cubicBezTo>
                    <a:pt x="660" y="7"/>
                    <a:pt x="647" y="0"/>
                    <a:pt x="63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5"/>
            <p:cNvSpPr/>
            <p:nvPr/>
          </p:nvSpPr>
          <p:spPr>
            <a:xfrm>
              <a:off x="2973075" y="2163500"/>
              <a:ext cx="47975" cy="30900"/>
            </a:xfrm>
            <a:custGeom>
              <a:rect b="b" l="l" r="r" t="t"/>
              <a:pathLst>
                <a:path extrusionOk="0" h="1236" w="1919">
                  <a:moveTo>
                    <a:pt x="1708" y="1"/>
                  </a:moveTo>
                  <a:cubicBezTo>
                    <a:pt x="1677" y="1"/>
                    <a:pt x="1643" y="11"/>
                    <a:pt x="1616" y="28"/>
                  </a:cubicBezTo>
                  <a:lnTo>
                    <a:pt x="120" y="892"/>
                  </a:lnTo>
                  <a:cubicBezTo>
                    <a:pt x="32" y="943"/>
                    <a:pt x="1" y="1055"/>
                    <a:pt x="52" y="1143"/>
                  </a:cubicBezTo>
                  <a:cubicBezTo>
                    <a:pt x="86" y="1201"/>
                    <a:pt x="147" y="1235"/>
                    <a:pt x="212" y="1235"/>
                  </a:cubicBezTo>
                  <a:cubicBezTo>
                    <a:pt x="242" y="1235"/>
                    <a:pt x="273" y="1229"/>
                    <a:pt x="303" y="1211"/>
                  </a:cubicBezTo>
                  <a:lnTo>
                    <a:pt x="1799" y="347"/>
                  </a:lnTo>
                  <a:cubicBezTo>
                    <a:pt x="1888" y="297"/>
                    <a:pt x="1918" y="181"/>
                    <a:pt x="1868" y="96"/>
                  </a:cubicBezTo>
                  <a:cubicBezTo>
                    <a:pt x="1833" y="35"/>
                    <a:pt x="1772" y="1"/>
                    <a:pt x="1708"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5"/>
            <p:cNvSpPr/>
            <p:nvPr/>
          </p:nvSpPr>
          <p:spPr>
            <a:xfrm>
              <a:off x="2973075" y="2185175"/>
              <a:ext cx="47975" cy="30800"/>
            </a:xfrm>
            <a:custGeom>
              <a:rect b="b" l="l" r="r" t="t"/>
              <a:pathLst>
                <a:path extrusionOk="0" h="1232" w="1919">
                  <a:moveTo>
                    <a:pt x="1708" y="1"/>
                  </a:moveTo>
                  <a:cubicBezTo>
                    <a:pt x="1677" y="1"/>
                    <a:pt x="1643" y="8"/>
                    <a:pt x="1616" y="25"/>
                  </a:cubicBezTo>
                  <a:lnTo>
                    <a:pt x="120" y="888"/>
                  </a:lnTo>
                  <a:cubicBezTo>
                    <a:pt x="32" y="939"/>
                    <a:pt x="1" y="1051"/>
                    <a:pt x="52" y="1140"/>
                  </a:cubicBezTo>
                  <a:cubicBezTo>
                    <a:pt x="86" y="1201"/>
                    <a:pt x="147" y="1231"/>
                    <a:pt x="212" y="1231"/>
                  </a:cubicBezTo>
                  <a:cubicBezTo>
                    <a:pt x="242" y="1231"/>
                    <a:pt x="273" y="1225"/>
                    <a:pt x="303" y="1208"/>
                  </a:cubicBezTo>
                  <a:lnTo>
                    <a:pt x="1799" y="344"/>
                  </a:lnTo>
                  <a:cubicBezTo>
                    <a:pt x="1888" y="293"/>
                    <a:pt x="1918" y="181"/>
                    <a:pt x="1868" y="92"/>
                  </a:cubicBezTo>
                  <a:cubicBezTo>
                    <a:pt x="1833" y="31"/>
                    <a:pt x="1772" y="1"/>
                    <a:pt x="1708"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5"/>
            <p:cNvSpPr/>
            <p:nvPr/>
          </p:nvSpPr>
          <p:spPr>
            <a:xfrm>
              <a:off x="2973075" y="2206775"/>
              <a:ext cx="47975" cy="30800"/>
            </a:xfrm>
            <a:custGeom>
              <a:rect b="b" l="l" r="r" t="t"/>
              <a:pathLst>
                <a:path extrusionOk="0" h="1232" w="1919">
                  <a:moveTo>
                    <a:pt x="1708" y="0"/>
                  </a:moveTo>
                  <a:cubicBezTo>
                    <a:pt x="1677" y="0"/>
                    <a:pt x="1643" y="8"/>
                    <a:pt x="1616" y="24"/>
                  </a:cubicBezTo>
                  <a:lnTo>
                    <a:pt x="120" y="888"/>
                  </a:lnTo>
                  <a:cubicBezTo>
                    <a:pt x="32" y="939"/>
                    <a:pt x="1" y="1051"/>
                    <a:pt x="52" y="1139"/>
                  </a:cubicBezTo>
                  <a:cubicBezTo>
                    <a:pt x="86" y="1201"/>
                    <a:pt x="147" y="1232"/>
                    <a:pt x="212" y="1232"/>
                  </a:cubicBezTo>
                  <a:cubicBezTo>
                    <a:pt x="242" y="1232"/>
                    <a:pt x="273" y="1224"/>
                    <a:pt x="303" y="1207"/>
                  </a:cubicBezTo>
                  <a:lnTo>
                    <a:pt x="1799" y="344"/>
                  </a:lnTo>
                  <a:cubicBezTo>
                    <a:pt x="1888" y="293"/>
                    <a:pt x="1918" y="181"/>
                    <a:pt x="1868" y="92"/>
                  </a:cubicBezTo>
                  <a:cubicBezTo>
                    <a:pt x="1833" y="35"/>
                    <a:pt x="1772" y="0"/>
                    <a:pt x="1708"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5"/>
            <p:cNvSpPr/>
            <p:nvPr/>
          </p:nvSpPr>
          <p:spPr>
            <a:xfrm>
              <a:off x="1541000" y="2967225"/>
              <a:ext cx="25025" cy="100825"/>
            </a:xfrm>
            <a:custGeom>
              <a:rect b="b" l="l" r="r" t="t"/>
              <a:pathLst>
                <a:path extrusionOk="0" h="4033" w="1001">
                  <a:moveTo>
                    <a:pt x="1" y="0"/>
                  </a:moveTo>
                  <a:lnTo>
                    <a:pt x="1" y="3455"/>
                  </a:lnTo>
                  <a:lnTo>
                    <a:pt x="1000" y="4033"/>
                  </a:lnTo>
                  <a:lnTo>
                    <a:pt x="1000" y="57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a:off x="1615900" y="3131475"/>
              <a:ext cx="299275" cy="967475"/>
            </a:xfrm>
            <a:custGeom>
              <a:rect b="b" l="l" r="r" t="t"/>
              <a:pathLst>
                <a:path extrusionOk="0" h="38699" w="11971">
                  <a:moveTo>
                    <a:pt x="11678" y="1"/>
                  </a:moveTo>
                  <a:cubicBezTo>
                    <a:pt x="11607" y="1"/>
                    <a:pt x="11526" y="24"/>
                    <a:pt x="11440" y="74"/>
                  </a:cubicBezTo>
                  <a:lnTo>
                    <a:pt x="530" y="6370"/>
                  </a:lnTo>
                  <a:cubicBezTo>
                    <a:pt x="238" y="6540"/>
                    <a:pt x="0" y="6951"/>
                    <a:pt x="0" y="7292"/>
                  </a:cubicBezTo>
                  <a:lnTo>
                    <a:pt x="0" y="38318"/>
                  </a:lnTo>
                  <a:cubicBezTo>
                    <a:pt x="0" y="38560"/>
                    <a:pt x="120" y="38699"/>
                    <a:pt x="295" y="38699"/>
                  </a:cubicBezTo>
                  <a:cubicBezTo>
                    <a:pt x="366" y="38699"/>
                    <a:pt x="446" y="38676"/>
                    <a:pt x="530" y="38628"/>
                  </a:cubicBezTo>
                  <a:lnTo>
                    <a:pt x="11440" y="32328"/>
                  </a:lnTo>
                  <a:cubicBezTo>
                    <a:pt x="11733" y="32158"/>
                    <a:pt x="11971" y="31747"/>
                    <a:pt x="11971" y="31406"/>
                  </a:cubicBezTo>
                  <a:lnTo>
                    <a:pt x="11971" y="380"/>
                  </a:lnTo>
                  <a:cubicBezTo>
                    <a:pt x="11971" y="139"/>
                    <a:pt x="11851" y="1"/>
                    <a:pt x="116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5"/>
            <p:cNvSpPr/>
            <p:nvPr/>
          </p:nvSpPr>
          <p:spPr>
            <a:xfrm>
              <a:off x="1665775" y="3217750"/>
              <a:ext cx="199525" cy="132550"/>
            </a:xfrm>
            <a:custGeom>
              <a:rect b="b" l="l" r="r" t="t"/>
              <a:pathLst>
                <a:path extrusionOk="0" h="5302" w="7981">
                  <a:moveTo>
                    <a:pt x="7698" y="0"/>
                  </a:moveTo>
                  <a:cubicBezTo>
                    <a:pt x="7624" y="0"/>
                    <a:pt x="7539" y="25"/>
                    <a:pt x="7450" y="77"/>
                  </a:cubicBezTo>
                  <a:lnTo>
                    <a:pt x="531" y="4072"/>
                  </a:lnTo>
                  <a:cubicBezTo>
                    <a:pt x="238" y="4242"/>
                    <a:pt x="1" y="4636"/>
                    <a:pt x="1" y="4956"/>
                  </a:cubicBezTo>
                  <a:cubicBezTo>
                    <a:pt x="1" y="5175"/>
                    <a:pt x="115" y="5301"/>
                    <a:pt x="283" y="5301"/>
                  </a:cubicBezTo>
                  <a:cubicBezTo>
                    <a:pt x="357" y="5301"/>
                    <a:pt x="441" y="5276"/>
                    <a:pt x="531" y="5224"/>
                  </a:cubicBezTo>
                  <a:lnTo>
                    <a:pt x="7450" y="1230"/>
                  </a:lnTo>
                  <a:cubicBezTo>
                    <a:pt x="7742" y="1060"/>
                    <a:pt x="7980" y="665"/>
                    <a:pt x="7980" y="346"/>
                  </a:cubicBezTo>
                  <a:cubicBezTo>
                    <a:pt x="7980" y="126"/>
                    <a:pt x="7865" y="0"/>
                    <a:pt x="769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5"/>
            <p:cNvSpPr/>
            <p:nvPr/>
          </p:nvSpPr>
          <p:spPr>
            <a:xfrm>
              <a:off x="1665775" y="3373925"/>
              <a:ext cx="24950" cy="36225"/>
            </a:xfrm>
            <a:custGeom>
              <a:rect b="b" l="l" r="r" t="t"/>
              <a:pathLst>
                <a:path extrusionOk="0" h="1449" w="998">
                  <a:moveTo>
                    <a:pt x="821" y="1"/>
                  </a:moveTo>
                  <a:cubicBezTo>
                    <a:pt x="778" y="1"/>
                    <a:pt x="729" y="15"/>
                    <a:pt x="677" y="45"/>
                  </a:cubicBezTo>
                  <a:lnTo>
                    <a:pt x="320" y="252"/>
                  </a:lnTo>
                  <a:cubicBezTo>
                    <a:pt x="144" y="354"/>
                    <a:pt x="1" y="599"/>
                    <a:pt x="1" y="803"/>
                  </a:cubicBezTo>
                  <a:lnTo>
                    <a:pt x="1" y="1218"/>
                  </a:lnTo>
                  <a:cubicBezTo>
                    <a:pt x="1" y="1363"/>
                    <a:pt x="73" y="1448"/>
                    <a:pt x="179" y="1448"/>
                  </a:cubicBezTo>
                  <a:cubicBezTo>
                    <a:pt x="221" y="1448"/>
                    <a:pt x="269" y="1434"/>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1715675" y="3275350"/>
              <a:ext cx="149625" cy="103750"/>
            </a:xfrm>
            <a:custGeom>
              <a:rect b="b" l="l" r="r" t="t"/>
              <a:pathLst>
                <a:path extrusionOk="0" h="4150" w="5985">
                  <a:moveTo>
                    <a:pt x="5703" y="1"/>
                  </a:moveTo>
                  <a:cubicBezTo>
                    <a:pt x="5629" y="1"/>
                    <a:pt x="5544" y="25"/>
                    <a:pt x="5454" y="78"/>
                  </a:cubicBezTo>
                  <a:lnTo>
                    <a:pt x="531" y="2920"/>
                  </a:lnTo>
                  <a:cubicBezTo>
                    <a:pt x="238" y="3090"/>
                    <a:pt x="1" y="3484"/>
                    <a:pt x="1" y="3804"/>
                  </a:cubicBezTo>
                  <a:cubicBezTo>
                    <a:pt x="1" y="4024"/>
                    <a:pt x="115" y="4150"/>
                    <a:pt x="282" y="4150"/>
                  </a:cubicBezTo>
                  <a:cubicBezTo>
                    <a:pt x="356" y="4150"/>
                    <a:pt x="441" y="4125"/>
                    <a:pt x="531" y="4073"/>
                  </a:cubicBezTo>
                  <a:lnTo>
                    <a:pt x="5454" y="1231"/>
                  </a:lnTo>
                  <a:cubicBezTo>
                    <a:pt x="5746" y="1061"/>
                    <a:pt x="5984" y="666"/>
                    <a:pt x="5984" y="347"/>
                  </a:cubicBezTo>
                  <a:cubicBezTo>
                    <a:pt x="5984" y="126"/>
                    <a:pt x="5870" y="1"/>
                    <a:pt x="57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1665775" y="3431550"/>
              <a:ext cx="24950" cy="36225"/>
            </a:xfrm>
            <a:custGeom>
              <a:rect b="b" l="l" r="r" t="t"/>
              <a:pathLst>
                <a:path extrusionOk="0" h="1449" w="998">
                  <a:moveTo>
                    <a:pt x="821" y="1"/>
                  </a:moveTo>
                  <a:cubicBezTo>
                    <a:pt x="778" y="1"/>
                    <a:pt x="729" y="15"/>
                    <a:pt x="677" y="45"/>
                  </a:cubicBezTo>
                  <a:lnTo>
                    <a:pt x="320" y="252"/>
                  </a:lnTo>
                  <a:cubicBezTo>
                    <a:pt x="144" y="354"/>
                    <a:pt x="1" y="602"/>
                    <a:pt x="1" y="806"/>
                  </a:cubicBezTo>
                  <a:lnTo>
                    <a:pt x="1" y="1221"/>
                  </a:lnTo>
                  <a:cubicBezTo>
                    <a:pt x="1" y="1366"/>
                    <a:pt x="72" y="1449"/>
                    <a:pt x="177" y="1449"/>
                  </a:cubicBezTo>
                  <a:cubicBezTo>
                    <a:pt x="220" y="1449"/>
                    <a:pt x="268" y="1435"/>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a:off x="1715675" y="3333000"/>
              <a:ext cx="149625" cy="103725"/>
            </a:xfrm>
            <a:custGeom>
              <a:rect b="b" l="l" r="r" t="t"/>
              <a:pathLst>
                <a:path extrusionOk="0" h="4149" w="5985">
                  <a:moveTo>
                    <a:pt x="5702" y="0"/>
                  </a:moveTo>
                  <a:cubicBezTo>
                    <a:pt x="5628" y="0"/>
                    <a:pt x="5543" y="25"/>
                    <a:pt x="5454" y="77"/>
                  </a:cubicBezTo>
                  <a:lnTo>
                    <a:pt x="531" y="2920"/>
                  </a:lnTo>
                  <a:cubicBezTo>
                    <a:pt x="238" y="3089"/>
                    <a:pt x="1" y="3483"/>
                    <a:pt x="1" y="3803"/>
                  </a:cubicBezTo>
                  <a:cubicBezTo>
                    <a:pt x="1" y="4023"/>
                    <a:pt x="115" y="4149"/>
                    <a:pt x="282" y="4149"/>
                  </a:cubicBezTo>
                  <a:cubicBezTo>
                    <a:pt x="356" y="4149"/>
                    <a:pt x="441" y="4124"/>
                    <a:pt x="531" y="4072"/>
                  </a:cubicBezTo>
                  <a:lnTo>
                    <a:pt x="5454" y="1230"/>
                  </a:lnTo>
                  <a:cubicBezTo>
                    <a:pt x="5746" y="1060"/>
                    <a:pt x="5984" y="665"/>
                    <a:pt x="5984" y="346"/>
                  </a:cubicBezTo>
                  <a:cubicBezTo>
                    <a:pt x="5984" y="126"/>
                    <a:pt x="5869" y="0"/>
                    <a:pt x="57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5"/>
            <p:cNvSpPr/>
            <p:nvPr/>
          </p:nvSpPr>
          <p:spPr>
            <a:xfrm>
              <a:off x="1665775" y="3489125"/>
              <a:ext cx="24950" cy="36200"/>
            </a:xfrm>
            <a:custGeom>
              <a:rect b="b" l="l" r="r" t="t"/>
              <a:pathLst>
                <a:path extrusionOk="0" h="1448" w="998">
                  <a:moveTo>
                    <a:pt x="819" y="0"/>
                  </a:moveTo>
                  <a:cubicBezTo>
                    <a:pt x="777" y="0"/>
                    <a:pt x="728" y="14"/>
                    <a:pt x="677" y="44"/>
                  </a:cubicBezTo>
                  <a:lnTo>
                    <a:pt x="320" y="251"/>
                  </a:lnTo>
                  <a:cubicBezTo>
                    <a:pt x="144" y="353"/>
                    <a:pt x="1" y="601"/>
                    <a:pt x="1" y="805"/>
                  </a:cubicBezTo>
                  <a:lnTo>
                    <a:pt x="1" y="1220"/>
                  </a:lnTo>
                  <a:cubicBezTo>
                    <a:pt x="1" y="1365"/>
                    <a:pt x="72" y="1448"/>
                    <a:pt x="177" y="1448"/>
                  </a:cubicBezTo>
                  <a:cubicBezTo>
                    <a:pt x="220" y="1448"/>
                    <a:pt x="268" y="1434"/>
                    <a:pt x="320" y="1404"/>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1715675" y="3390575"/>
              <a:ext cx="149625" cy="103700"/>
            </a:xfrm>
            <a:custGeom>
              <a:rect b="b" l="l" r="r" t="t"/>
              <a:pathLst>
                <a:path extrusionOk="0" h="4148" w="5985">
                  <a:moveTo>
                    <a:pt x="5701" y="1"/>
                  </a:moveTo>
                  <a:cubicBezTo>
                    <a:pt x="5627" y="1"/>
                    <a:pt x="5543" y="25"/>
                    <a:pt x="5454" y="76"/>
                  </a:cubicBezTo>
                  <a:lnTo>
                    <a:pt x="531" y="2918"/>
                  </a:lnTo>
                  <a:cubicBezTo>
                    <a:pt x="238" y="3088"/>
                    <a:pt x="1" y="3482"/>
                    <a:pt x="1" y="3802"/>
                  </a:cubicBezTo>
                  <a:cubicBezTo>
                    <a:pt x="1" y="4023"/>
                    <a:pt x="114" y="4148"/>
                    <a:pt x="281" y="4148"/>
                  </a:cubicBezTo>
                  <a:cubicBezTo>
                    <a:pt x="355" y="4148"/>
                    <a:pt x="441" y="4123"/>
                    <a:pt x="531" y="4070"/>
                  </a:cubicBezTo>
                  <a:lnTo>
                    <a:pt x="5454" y="1229"/>
                  </a:lnTo>
                  <a:cubicBezTo>
                    <a:pt x="5746" y="1058"/>
                    <a:pt x="5984" y="664"/>
                    <a:pt x="5984" y="348"/>
                  </a:cubicBezTo>
                  <a:cubicBezTo>
                    <a:pt x="5984" y="126"/>
                    <a:pt x="5869" y="1"/>
                    <a:pt x="57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1665775" y="3546675"/>
              <a:ext cx="24950" cy="36175"/>
            </a:xfrm>
            <a:custGeom>
              <a:rect b="b" l="l" r="r" t="t"/>
              <a:pathLst>
                <a:path extrusionOk="0" h="1447" w="998">
                  <a:moveTo>
                    <a:pt x="819" y="0"/>
                  </a:moveTo>
                  <a:cubicBezTo>
                    <a:pt x="777" y="0"/>
                    <a:pt x="728" y="14"/>
                    <a:pt x="677" y="43"/>
                  </a:cubicBezTo>
                  <a:lnTo>
                    <a:pt x="320" y="251"/>
                  </a:lnTo>
                  <a:cubicBezTo>
                    <a:pt x="144" y="353"/>
                    <a:pt x="1" y="601"/>
                    <a:pt x="1" y="805"/>
                  </a:cubicBezTo>
                  <a:lnTo>
                    <a:pt x="1" y="1219"/>
                  </a:lnTo>
                  <a:cubicBezTo>
                    <a:pt x="1" y="1364"/>
                    <a:pt x="72" y="1447"/>
                    <a:pt x="177" y="1447"/>
                  </a:cubicBezTo>
                  <a:cubicBezTo>
                    <a:pt x="220" y="1447"/>
                    <a:pt x="268" y="1433"/>
                    <a:pt x="320" y="1403"/>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1715675" y="3448125"/>
              <a:ext cx="149625" cy="103700"/>
            </a:xfrm>
            <a:custGeom>
              <a:rect b="b" l="l" r="r" t="t"/>
              <a:pathLst>
                <a:path extrusionOk="0" h="4148" w="5985">
                  <a:moveTo>
                    <a:pt x="5701" y="0"/>
                  </a:moveTo>
                  <a:cubicBezTo>
                    <a:pt x="5627" y="0"/>
                    <a:pt x="5543" y="24"/>
                    <a:pt x="5454" y="75"/>
                  </a:cubicBezTo>
                  <a:lnTo>
                    <a:pt x="531" y="2917"/>
                  </a:lnTo>
                  <a:cubicBezTo>
                    <a:pt x="238" y="3088"/>
                    <a:pt x="1" y="3482"/>
                    <a:pt x="1" y="3802"/>
                  </a:cubicBezTo>
                  <a:cubicBezTo>
                    <a:pt x="1" y="4022"/>
                    <a:pt x="114" y="4148"/>
                    <a:pt x="281" y="4148"/>
                  </a:cubicBezTo>
                  <a:cubicBezTo>
                    <a:pt x="356" y="4148"/>
                    <a:pt x="441" y="4123"/>
                    <a:pt x="531" y="4070"/>
                  </a:cubicBezTo>
                  <a:lnTo>
                    <a:pt x="5454" y="1228"/>
                  </a:lnTo>
                  <a:cubicBezTo>
                    <a:pt x="5746" y="1058"/>
                    <a:pt x="5984" y="664"/>
                    <a:pt x="5984" y="344"/>
                  </a:cubicBezTo>
                  <a:cubicBezTo>
                    <a:pt x="5984" y="125"/>
                    <a:pt x="5869" y="0"/>
                    <a:pt x="57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1664675" y="3535100"/>
              <a:ext cx="199600" cy="132550"/>
            </a:xfrm>
            <a:custGeom>
              <a:rect b="b" l="l" r="r" t="t"/>
              <a:pathLst>
                <a:path extrusionOk="0" h="5302" w="7984">
                  <a:moveTo>
                    <a:pt x="7701" y="1"/>
                  </a:moveTo>
                  <a:cubicBezTo>
                    <a:pt x="7627" y="1"/>
                    <a:pt x="7543" y="26"/>
                    <a:pt x="7453" y="78"/>
                  </a:cubicBezTo>
                  <a:lnTo>
                    <a:pt x="534" y="4073"/>
                  </a:lnTo>
                  <a:cubicBezTo>
                    <a:pt x="241" y="4243"/>
                    <a:pt x="1" y="4637"/>
                    <a:pt x="1" y="4957"/>
                  </a:cubicBezTo>
                  <a:cubicBezTo>
                    <a:pt x="1" y="5176"/>
                    <a:pt x="115" y="5302"/>
                    <a:pt x="284" y="5302"/>
                  </a:cubicBezTo>
                  <a:cubicBezTo>
                    <a:pt x="358" y="5302"/>
                    <a:pt x="444" y="5277"/>
                    <a:pt x="534" y="5225"/>
                  </a:cubicBezTo>
                  <a:lnTo>
                    <a:pt x="7453" y="1230"/>
                  </a:lnTo>
                  <a:cubicBezTo>
                    <a:pt x="7745" y="1060"/>
                    <a:pt x="7983" y="666"/>
                    <a:pt x="7983" y="347"/>
                  </a:cubicBezTo>
                  <a:cubicBezTo>
                    <a:pt x="7983" y="127"/>
                    <a:pt x="7869" y="1"/>
                    <a:pt x="77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1664675" y="3691300"/>
              <a:ext cx="25025" cy="36200"/>
            </a:xfrm>
            <a:custGeom>
              <a:rect b="b" l="l" r="r" t="t"/>
              <a:pathLst>
                <a:path extrusionOk="0" h="1448" w="1001">
                  <a:moveTo>
                    <a:pt x="824" y="0"/>
                  </a:moveTo>
                  <a:cubicBezTo>
                    <a:pt x="781" y="0"/>
                    <a:pt x="732" y="15"/>
                    <a:pt x="680" y="44"/>
                  </a:cubicBezTo>
                  <a:lnTo>
                    <a:pt x="320" y="252"/>
                  </a:lnTo>
                  <a:cubicBezTo>
                    <a:pt x="144" y="354"/>
                    <a:pt x="1" y="599"/>
                    <a:pt x="1" y="803"/>
                  </a:cubicBezTo>
                  <a:lnTo>
                    <a:pt x="1" y="1218"/>
                  </a:lnTo>
                  <a:cubicBezTo>
                    <a:pt x="1" y="1363"/>
                    <a:pt x="73" y="1448"/>
                    <a:pt x="178" y="1448"/>
                  </a:cubicBezTo>
                  <a:cubicBezTo>
                    <a:pt x="221" y="1448"/>
                    <a:pt x="269" y="1434"/>
                    <a:pt x="320" y="1405"/>
                  </a:cubicBezTo>
                  <a:lnTo>
                    <a:pt x="680" y="1197"/>
                  </a:lnTo>
                  <a:cubicBezTo>
                    <a:pt x="858" y="1095"/>
                    <a:pt x="1000" y="847"/>
                    <a:pt x="1000" y="643"/>
                  </a:cubicBezTo>
                  <a:lnTo>
                    <a:pt x="1000" y="228"/>
                  </a:lnTo>
                  <a:cubicBezTo>
                    <a:pt x="1000" y="84"/>
                    <a:pt x="929" y="0"/>
                    <a:pt x="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a:off x="1714550" y="3592725"/>
              <a:ext cx="149725" cy="103750"/>
            </a:xfrm>
            <a:custGeom>
              <a:rect b="b" l="l" r="r" t="t"/>
              <a:pathLst>
                <a:path extrusionOk="0" h="4150" w="5989">
                  <a:moveTo>
                    <a:pt x="5708" y="0"/>
                  </a:moveTo>
                  <a:cubicBezTo>
                    <a:pt x="5633" y="0"/>
                    <a:pt x="5548" y="25"/>
                    <a:pt x="5458" y="78"/>
                  </a:cubicBezTo>
                  <a:lnTo>
                    <a:pt x="535" y="2920"/>
                  </a:lnTo>
                  <a:cubicBezTo>
                    <a:pt x="239" y="3090"/>
                    <a:pt x="1" y="3485"/>
                    <a:pt x="1" y="3804"/>
                  </a:cubicBezTo>
                  <a:cubicBezTo>
                    <a:pt x="1" y="4023"/>
                    <a:pt x="115" y="4150"/>
                    <a:pt x="285" y="4150"/>
                  </a:cubicBezTo>
                  <a:cubicBezTo>
                    <a:pt x="359" y="4150"/>
                    <a:pt x="445" y="4125"/>
                    <a:pt x="535" y="4073"/>
                  </a:cubicBezTo>
                  <a:lnTo>
                    <a:pt x="5458" y="1230"/>
                  </a:lnTo>
                  <a:cubicBezTo>
                    <a:pt x="5750" y="1061"/>
                    <a:pt x="5988" y="666"/>
                    <a:pt x="5988" y="347"/>
                  </a:cubicBezTo>
                  <a:cubicBezTo>
                    <a:pt x="5988" y="126"/>
                    <a:pt x="5874" y="0"/>
                    <a:pt x="57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a:off x="1664675" y="3748925"/>
              <a:ext cx="25025" cy="36225"/>
            </a:xfrm>
            <a:custGeom>
              <a:rect b="b" l="l" r="r" t="t"/>
              <a:pathLst>
                <a:path extrusionOk="0" h="1449" w="1001">
                  <a:moveTo>
                    <a:pt x="824" y="1"/>
                  </a:moveTo>
                  <a:cubicBezTo>
                    <a:pt x="781" y="1"/>
                    <a:pt x="732" y="15"/>
                    <a:pt x="680" y="44"/>
                  </a:cubicBezTo>
                  <a:lnTo>
                    <a:pt x="320" y="252"/>
                  </a:lnTo>
                  <a:cubicBezTo>
                    <a:pt x="144" y="354"/>
                    <a:pt x="1" y="603"/>
                    <a:pt x="1" y="807"/>
                  </a:cubicBezTo>
                  <a:lnTo>
                    <a:pt x="1" y="1221"/>
                  </a:lnTo>
                  <a:cubicBezTo>
                    <a:pt x="1" y="1365"/>
                    <a:pt x="72" y="1449"/>
                    <a:pt x="177" y="1449"/>
                  </a:cubicBezTo>
                  <a:cubicBezTo>
                    <a:pt x="220" y="1449"/>
                    <a:pt x="268" y="1434"/>
                    <a:pt x="320" y="1405"/>
                  </a:cubicBezTo>
                  <a:lnTo>
                    <a:pt x="680" y="1197"/>
                  </a:lnTo>
                  <a:cubicBezTo>
                    <a:pt x="858" y="1095"/>
                    <a:pt x="1000" y="847"/>
                    <a:pt x="1000" y="643"/>
                  </a:cubicBezTo>
                  <a:lnTo>
                    <a:pt x="1000" y="228"/>
                  </a:lnTo>
                  <a:cubicBezTo>
                    <a:pt x="1000" y="84"/>
                    <a:pt x="929" y="1"/>
                    <a:pt x="82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1714550" y="3650375"/>
              <a:ext cx="149725" cy="103725"/>
            </a:xfrm>
            <a:custGeom>
              <a:rect b="b" l="l" r="r" t="t"/>
              <a:pathLst>
                <a:path extrusionOk="0" h="4149" w="5989">
                  <a:moveTo>
                    <a:pt x="5706" y="0"/>
                  </a:moveTo>
                  <a:cubicBezTo>
                    <a:pt x="5632" y="0"/>
                    <a:pt x="5548" y="25"/>
                    <a:pt x="5458" y="77"/>
                  </a:cubicBezTo>
                  <a:lnTo>
                    <a:pt x="535" y="2919"/>
                  </a:lnTo>
                  <a:cubicBezTo>
                    <a:pt x="239" y="3089"/>
                    <a:pt x="1" y="3484"/>
                    <a:pt x="1" y="3803"/>
                  </a:cubicBezTo>
                  <a:cubicBezTo>
                    <a:pt x="1" y="4022"/>
                    <a:pt x="115" y="4149"/>
                    <a:pt x="285" y="4149"/>
                  </a:cubicBezTo>
                  <a:cubicBezTo>
                    <a:pt x="359" y="4149"/>
                    <a:pt x="445" y="4124"/>
                    <a:pt x="535" y="4072"/>
                  </a:cubicBezTo>
                  <a:lnTo>
                    <a:pt x="5458" y="1229"/>
                  </a:lnTo>
                  <a:cubicBezTo>
                    <a:pt x="5750" y="1060"/>
                    <a:pt x="5988" y="665"/>
                    <a:pt x="5988" y="346"/>
                  </a:cubicBezTo>
                  <a:cubicBezTo>
                    <a:pt x="5988" y="126"/>
                    <a:pt x="5874"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1664675" y="3806475"/>
              <a:ext cx="25025" cy="36225"/>
            </a:xfrm>
            <a:custGeom>
              <a:rect b="b" l="l" r="r" t="t"/>
              <a:pathLst>
                <a:path extrusionOk="0" h="1449" w="1001">
                  <a:moveTo>
                    <a:pt x="823" y="1"/>
                  </a:moveTo>
                  <a:cubicBezTo>
                    <a:pt x="780" y="1"/>
                    <a:pt x="732" y="15"/>
                    <a:pt x="680" y="44"/>
                  </a:cubicBezTo>
                  <a:lnTo>
                    <a:pt x="320" y="251"/>
                  </a:lnTo>
                  <a:cubicBezTo>
                    <a:pt x="144" y="353"/>
                    <a:pt x="1" y="602"/>
                    <a:pt x="1" y="806"/>
                  </a:cubicBezTo>
                  <a:lnTo>
                    <a:pt x="1" y="1221"/>
                  </a:lnTo>
                  <a:cubicBezTo>
                    <a:pt x="1" y="1365"/>
                    <a:pt x="72" y="1448"/>
                    <a:pt x="177" y="1448"/>
                  </a:cubicBezTo>
                  <a:cubicBezTo>
                    <a:pt x="220" y="1448"/>
                    <a:pt x="268" y="1434"/>
                    <a:pt x="320" y="1404"/>
                  </a:cubicBezTo>
                  <a:lnTo>
                    <a:pt x="680" y="1197"/>
                  </a:lnTo>
                  <a:cubicBezTo>
                    <a:pt x="858" y="1095"/>
                    <a:pt x="1000" y="847"/>
                    <a:pt x="1000" y="646"/>
                  </a:cubicBezTo>
                  <a:lnTo>
                    <a:pt x="1000" y="228"/>
                  </a:lnTo>
                  <a:cubicBezTo>
                    <a:pt x="1000" y="85"/>
                    <a:pt x="9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1714550" y="3707950"/>
              <a:ext cx="149725" cy="103700"/>
            </a:xfrm>
            <a:custGeom>
              <a:rect b="b" l="l" r="r" t="t"/>
              <a:pathLst>
                <a:path extrusionOk="0" h="4148" w="5989">
                  <a:moveTo>
                    <a:pt x="5706" y="0"/>
                  </a:moveTo>
                  <a:cubicBezTo>
                    <a:pt x="5632" y="0"/>
                    <a:pt x="5547" y="25"/>
                    <a:pt x="5458" y="76"/>
                  </a:cubicBezTo>
                  <a:lnTo>
                    <a:pt x="535" y="2918"/>
                  </a:lnTo>
                  <a:cubicBezTo>
                    <a:pt x="239" y="3088"/>
                    <a:pt x="1" y="3486"/>
                    <a:pt x="1" y="3802"/>
                  </a:cubicBezTo>
                  <a:cubicBezTo>
                    <a:pt x="1" y="4023"/>
                    <a:pt x="115" y="4148"/>
                    <a:pt x="283" y="4148"/>
                  </a:cubicBezTo>
                  <a:cubicBezTo>
                    <a:pt x="358" y="4148"/>
                    <a:pt x="444" y="4123"/>
                    <a:pt x="535" y="4070"/>
                  </a:cubicBezTo>
                  <a:lnTo>
                    <a:pt x="5458" y="1228"/>
                  </a:lnTo>
                  <a:cubicBezTo>
                    <a:pt x="5750" y="1058"/>
                    <a:pt x="5988" y="663"/>
                    <a:pt x="5988" y="348"/>
                  </a:cubicBezTo>
                  <a:cubicBezTo>
                    <a:pt x="5988" y="126"/>
                    <a:pt x="5873"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1664675" y="3864025"/>
              <a:ext cx="25025" cy="36225"/>
            </a:xfrm>
            <a:custGeom>
              <a:rect b="b" l="l" r="r" t="t"/>
              <a:pathLst>
                <a:path extrusionOk="0" h="1449" w="1001">
                  <a:moveTo>
                    <a:pt x="823" y="1"/>
                  </a:moveTo>
                  <a:cubicBezTo>
                    <a:pt x="780" y="1"/>
                    <a:pt x="732" y="15"/>
                    <a:pt x="680" y="44"/>
                  </a:cubicBezTo>
                  <a:lnTo>
                    <a:pt x="320" y="251"/>
                  </a:lnTo>
                  <a:cubicBezTo>
                    <a:pt x="144" y="353"/>
                    <a:pt x="1" y="601"/>
                    <a:pt x="1" y="805"/>
                  </a:cubicBezTo>
                  <a:lnTo>
                    <a:pt x="1" y="1221"/>
                  </a:lnTo>
                  <a:cubicBezTo>
                    <a:pt x="1" y="1365"/>
                    <a:pt x="72" y="1448"/>
                    <a:pt x="177" y="1448"/>
                  </a:cubicBezTo>
                  <a:cubicBezTo>
                    <a:pt x="220" y="1448"/>
                    <a:pt x="268" y="1434"/>
                    <a:pt x="320" y="1404"/>
                  </a:cubicBezTo>
                  <a:lnTo>
                    <a:pt x="680" y="1197"/>
                  </a:lnTo>
                  <a:cubicBezTo>
                    <a:pt x="858" y="1095"/>
                    <a:pt x="1000" y="846"/>
                    <a:pt x="1000" y="646"/>
                  </a:cubicBezTo>
                  <a:lnTo>
                    <a:pt x="1000" y="228"/>
                  </a:lnTo>
                  <a:cubicBezTo>
                    <a:pt x="1000" y="85"/>
                    <a:pt x="9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a:off x="1714550" y="3765475"/>
              <a:ext cx="149725" cy="103725"/>
            </a:xfrm>
            <a:custGeom>
              <a:rect b="b" l="l" r="r" t="t"/>
              <a:pathLst>
                <a:path extrusionOk="0" h="4149" w="5989">
                  <a:moveTo>
                    <a:pt x="5705" y="1"/>
                  </a:moveTo>
                  <a:cubicBezTo>
                    <a:pt x="5631" y="1"/>
                    <a:pt x="5547" y="25"/>
                    <a:pt x="5458" y="76"/>
                  </a:cubicBezTo>
                  <a:lnTo>
                    <a:pt x="535" y="2919"/>
                  </a:lnTo>
                  <a:cubicBezTo>
                    <a:pt x="239" y="3088"/>
                    <a:pt x="1" y="3483"/>
                    <a:pt x="1" y="3802"/>
                  </a:cubicBezTo>
                  <a:cubicBezTo>
                    <a:pt x="1" y="4023"/>
                    <a:pt x="115" y="4149"/>
                    <a:pt x="283" y="4149"/>
                  </a:cubicBezTo>
                  <a:cubicBezTo>
                    <a:pt x="358" y="4149"/>
                    <a:pt x="444" y="4124"/>
                    <a:pt x="535" y="4071"/>
                  </a:cubicBezTo>
                  <a:lnTo>
                    <a:pt x="5458" y="1229"/>
                  </a:lnTo>
                  <a:cubicBezTo>
                    <a:pt x="5750" y="1059"/>
                    <a:pt x="5988" y="664"/>
                    <a:pt x="5988" y="349"/>
                  </a:cubicBezTo>
                  <a:cubicBezTo>
                    <a:pt x="5988" y="126"/>
                    <a:pt x="5873" y="1"/>
                    <a:pt x="57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a:off x="2563650" y="2800275"/>
              <a:ext cx="374175" cy="249200"/>
            </a:xfrm>
            <a:custGeom>
              <a:rect b="b" l="l" r="r" t="t"/>
              <a:pathLst>
                <a:path extrusionOk="0" h="9968" w="14967">
                  <a:moveTo>
                    <a:pt x="14672" y="0"/>
                  </a:moveTo>
                  <a:cubicBezTo>
                    <a:pt x="14600" y="0"/>
                    <a:pt x="14519" y="24"/>
                    <a:pt x="14433" y="73"/>
                  </a:cubicBezTo>
                  <a:lnTo>
                    <a:pt x="531" y="8100"/>
                  </a:lnTo>
                  <a:cubicBezTo>
                    <a:pt x="239" y="8269"/>
                    <a:pt x="1" y="8681"/>
                    <a:pt x="1" y="9021"/>
                  </a:cubicBezTo>
                  <a:lnTo>
                    <a:pt x="1" y="9589"/>
                  </a:lnTo>
                  <a:cubicBezTo>
                    <a:pt x="1" y="9830"/>
                    <a:pt x="120" y="9968"/>
                    <a:pt x="294" y="9968"/>
                  </a:cubicBezTo>
                  <a:cubicBezTo>
                    <a:pt x="365" y="9968"/>
                    <a:pt x="446" y="9944"/>
                    <a:pt x="531" y="9895"/>
                  </a:cubicBezTo>
                  <a:lnTo>
                    <a:pt x="14433" y="1803"/>
                  </a:lnTo>
                  <a:cubicBezTo>
                    <a:pt x="14729" y="1633"/>
                    <a:pt x="14967" y="1219"/>
                    <a:pt x="14967" y="878"/>
                  </a:cubicBezTo>
                  <a:lnTo>
                    <a:pt x="14967" y="379"/>
                  </a:lnTo>
                  <a:cubicBezTo>
                    <a:pt x="14967" y="140"/>
                    <a:pt x="14847" y="0"/>
                    <a:pt x="146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a:off x="2563650" y="2857775"/>
              <a:ext cx="424000" cy="262100"/>
            </a:xfrm>
            <a:custGeom>
              <a:rect b="b" l="l" r="r" t="t"/>
              <a:pathLst>
                <a:path extrusionOk="0" h="10484" w="16960">
                  <a:moveTo>
                    <a:pt x="16679" y="0"/>
                  </a:moveTo>
                  <a:cubicBezTo>
                    <a:pt x="16605" y="0"/>
                    <a:pt x="16519" y="25"/>
                    <a:pt x="16429" y="78"/>
                  </a:cubicBezTo>
                  <a:lnTo>
                    <a:pt x="531" y="9254"/>
                  </a:lnTo>
                  <a:cubicBezTo>
                    <a:pt x="239" y="9424"/>
                    <a:pt x="1" y="9818"/>
                    <a:pt x="1" y="10138"/>
                  </a:cubicBezTo>
                  <a:cubicBezTo>
                    <a:pt x="1" y="10359"/>
                    <a:pt x="115" y="10484"/>
                    <a:pt x="282" y="10484"/>
                  </a:cubicBezTo>
                  <a:cubicBezTo>
                    <a:pt x="356" y="10484"/>
                    <a:pt x="441" y="10459"/>
                    <a:pt x="531" y="10406"/>
                  </a:cubicBezTo>
                  <a:lnTo>
                    <a:pt x="16429" y="1230"/>
                  </a:lnTo>
                  <a:cubicBezTo>
                    <a:pt x="16721" y="1061"/>
                    <a:pt x="16960" y="662"/>
                    <a:pt x="16960" y="347"/>
                  </a:cubicBezTo>
                  <a:cubicBezTo>
                    <a:pt x="16960" y="126"/>
                    <a:pt x="16846" y="0"/>
                    <a:pt x="1667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a:off x="2563650" y="2915300"/>
              <a:ext cx="424000" cy="262125"/>
            </a:xfrm>
            <a:custGeom>
              <a:rect b="b" l="l" r="r" t="t"/>
              <a:pathLst>
                <a:path extrusionOk="0" h="10485" w="16960">
                  <a:moveTo>
                    <a:pt x="16679" y="1"/>
                  </a:moveTo>
                  <a:cubicBezTo>
                    <a:pt x="16604" y="1"/>
                    <a:pt x="16519" y="26"/>
                    <a:pt x="16429" y="78"/>
                  </a:cubicBezTo>
                  <a:lnTo>
                    <a:pt x="531" y="9258"/>
                  </a:lnTo>
                  <a:cubicBezTo>
                    <a:pt x="239" y="9425"/>
                    <a:pt x="1" y="9822"/>
                    <a:pt x="1" y="10139"/>
                  </a:cubicBezTo>
                  <a:cubicBezTo>
                    <a:pt x="1" y="10359"/>
                    <a:pt x="115" y="10484"/>
                    <a:pt x="282" y="10484"/>
                  </a:cubicBezTo>
                  <a:cubicBezTo>
                    <a:pt x="356" y="10484"/>
                    <a:pt x="441" y="10460"/>
                    <a:pt x="531" y="10407"/>
                  </a:cubicBezTo>
                  <a:lnTo>
                    <a:pt x="16429" y="1231"/>
                  </a:lnTo>
                  <a:cubicBezTo>
                    <a:pt x="16721" y="1061"/>
                    <a:pt x="16960" y="666"/>
                    <a:pt x="16960" y="347"/>
                  </a:cubicBezTo>
                  <a:cubicBezTo>
                    <a:pt x="16960" y="126"/>
                    <a:pt x="16846" y="1"/>
                    <a:pt x="166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2563650" y="2972875"/>
              <a:ext cx="424000" cy="262125"/>
            </a:xfrm>
            <a:custGeom>
              <a:rect b="b" l="l" r="r" t="t"/>
              <a:pathLst>
                <a:path extrusionOk="0" h="10485" w="16960">
                  <a:moveTo>
                    <a:pt x="16677" y="0"/>
                  </a:moveTo>
                  <a:cubicBezTo>
                    <a:pt x="16603" y="0"/>
                    <a:pt x="16519" y="25"/>
                    <a:pt x="16429" y="77"/>
                  </a:cubicBezTo>
                  <a:lnTo>
                    <a:pt x="531" y="9256"/>
                  </a:lnTo>
                  <a:cubicBezTo>
                    <a:pt x="239" y="9427"/>
                    <a:pt x="1" y="9821"/>
                    <a:pt x="1" y="10137"/>
                  </a:cubicBezTo>
                  <a:cubicBezTo>
                    <a:pt x="1" y="10359"/>
                    <a:pt x="116" y="10484"/>
                    <a:pt x="284" y="10484"/>
                  </a:cubicBezTo>
                  <a:cubicBezTo>
                    <a:pt x="358" y="10484"/>
                    <a:pt x="442" y="10460"/>
                    <a:pt x="531" y="10409"/>
                  </a:cubicBezTo>
                  <a:lnTo>
                    <a:pt x="16429" y="1230"/>
                  </a:lnTo>
                  <a:cubicBezTo>
                    <a:pt x="16721" y="1059"/>
                    <a:pt x="16960" y="665"/>
                    <a:pt x="16960" y="345"/>
                  </a:cubicBezTo>
                  <a:cubicBezTo>
                    <a:pt x="16960" y="126"/>
                    <a:pt x="16845" y="0"/>
                    <a:pt x="166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2563650" y="3030450"/>
              <a:ext cx="424000" cy="262125"/>
            </a:xfrm>
            <a:custGeom>
              <a:rect b="b" l="l" r="r" t="t"/>
              <a:pathLst>
                <a:path extrusionOk="0" h="10485" w="16960">
                  <a:moveTo>
                    <a:pt x="16676" y="1"/>
                  </a:moveTo>
                  <a:cubicBezTo>
                    <a:pt x="16603" y="1"/>
                    <a:pt x="16518" y="25"/>
                    <a:pt x="16429" y="76"/>
                  </a:cubicBezTo>
                  <a:lnTo>
                    <a:pt x="531" y="9255"/>
                  </a:lnTo>
                  <a:cubicBezTo>
                    <a:pt x="239" y="9425"/>
                    <a:pt x="1" y="9820"/>
                    <a:pt x="1" y="10139"/>
                  </a:cubicBezTo>
                  <a:cubicBezTo>
                    <a:pt x="1" y="10359"/>
                    <a:pt x="115" y="10485"/>
                    <a:pt x="283" y="10485"/>
                  </a:cubicBezTo>
                  <a:cubicBezTo>
                    <a:pt x="357" y="10485"/>
                    <a:pt x="442" y="10460"/>
                    <a:pt x="531" y="10408"/>
                  </a:cubicBezTo>
                  <a:lnTo>
                    <a:pt x="16429" y="1229"/>
                  </a:lnTo>
                  <a:cubicBezTo>
                    <a:pt x="16721" y="1058"/>
                    <a:pt x="16960" y="664"/>
                    <a:pt x="16960" y="347"/>
                  </a:cubicBezTo>
                  <a:cubicBezTo>
                    <a:pt x="16960" y="126"/>
                    <a:pt x="16845" y="1"/>
                    <a:pt x="1667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2563650" y="3088025"/>
              <a:ext cx="424000" cy="262100"/>
            </a:xfrm>
            <a:custGeom>
              <a:rect b="b" l="l" r="r" t="t"/>
              <a:pathLst>
                <a:path extrusionOk="0" h="10484" w="16960">
                  <a:moveTo>
                    <a:pt x="16679" y="1"/>
                  </a:moveTo>
                  <a:cubicBezTo>
                    <a:pt x="16604" y="1"/>
                    <a:pt x="16519" y="25"/>
                    <a:pt x="16429" y="78"/>
                  </a:cubicBezTo>
                  <a:lnTo>
                    <a:pt x="531" y="9254"/>
                  </a:lnTo>
                  <a:cubicBezTo>
                    <a:pt x="239" y="9424"/>
                    <a:pt x="1" y="9819"/>
                    <a:pt x="1" y="10138"/>
                  </a:cubicBezTo>
                  <a:cubicBezTo>
                    <a:pt x="1" y="10359"/>
                    <a:pt x="115" y="10484"/>
                    <a:pt x="281" y="10484"/>
                  </a:cubicBezTo>
                  <a:cubicBezTo>
                    <a:pt x="356" y="10484"/>
                    <a:pt x="441" y="10459"/>
                    <a:pt x="531" y="10406"/>
                  </a:cubicBezTo>
                  <a:lnTo>
                    <a:pt x="16429" y="1231"/>
                  </a:lnTo>
                  <a:cubicBezTo>
                    <a:pt x="16721" y="1060"/>
                    <a:pt x="16960" y="663"/>
                    <a:pt x="16960" y="346"/>
                  </a:cubicBezTo>
                  <a:cubicBezTo>
                    <a:pt x="16960" y="126"/>
                    <a:pt x="16846" y="1"/>
                    <a:pt x="166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2563650" y="3145600"/>
              <a:ext cx="424000" cy="262075"/>
            </a:xfrm>
            <a:custGeom>
              <a:rect b="b" l="l" r="r" t="t"/>
              <a:pathLst>
                <a:path extrusionOk="0" h="10483" w="16960">
                  <a:moveTo>
                    <a:pt x="16677" y="0"/>
                  </a:moveTo>
                  <a:cubicBezTo>
                    <a:pt x="16603" y="0"/>
                    <a:pt x="16519" y="25"/>
                    <a:pt x="16429" y="77"/>
                  </a:cubicBezTo>
                  <a:lnTo>
                    <a:pt x="531" y="9256"/>
                  </a:lnTo>
                  <a:cubicBezTo>
                    <a:pt x="239" y="9423"/>
                    <a:pt x="1" y="9821"/>
                    <a:pt x="1" y="10136"/>
                  </a:cubicBezTo>
                  <a:cubicBezTo>
                    <a:pt x="1" y="10358"/>
                    <a:pt x="115" y="10483"/>
                    <a:pt x="281" y="10483"/>
                  </a:cubicBezTo>
                  <a:cubicBezTo>
                    <a:pt x="356" y="10483"/>
                    <a:pt x="441" y="10458"/>
                    <a:pt x="531" y="10405"/>
                  </a:cubicBezTo>
                  <a:lnTo>
                    <a:pt x="16429" y="1229"/>
                  </a:lnTo>
                  <a:cubicBezTo>
                    <a:pt x="16721" y="1059"/>
                    <a:pt x="16960" y="665"/>
                    <a:pt x="16960" y="345"/>
                  </a:cubicBezTo>
                  <a:cubicBezTo>
                    <a:pt x="16960" y="126"/>
                    <a:pt x="16845" y="0"/>
                    <a:pt x="166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2563650" y="3203125"/>
              <a:ext cx="424000" cy="262175"/>
            </a:xfrm>
            <a:custGeom>
              <a:rect b="b" l="l" r="r" t="t"/>
              <a:pathLst>
                <a:path extrusionOk="0" h="10487" w="16960">
                  <a:moveTo>
                    <a:pt x="16678" y="0"/>
                  </a:moveTo>
                  <a:cubicBezTo>
                    <a:pt x="16603" y="0"/>
                    <a:pt x="16519" y="25"/>
                    <a:pt x="16429" y="77"/>
                  </a:cubicBezTo>
                  <a:lnTo>
                    <a:pt x="531" y="9257"/>
                  </a:lnTo>
                  <a:cubicBezTo>
                    <a:pt x="239" y="9427"/>
                    <a:pt x="1" y="9821"/>
                    <a:pt x="1" y="10141"/>
                  </a:cubicBezTo>
                  <a:cubicBezTo>
                    <a:pt x="1" y="10360"/>
                    <a:pt x="115" y="10486"/>
                    <a:pt x="283" y="10486"/>
                  </a:cubicBezTo>
                  <a:cubicBezTo>
                    <a:pt x="357" y="10486"/>
                    <a:pt x="441" y="10461"/>
                    <a:pt x="531" y="10409"/>
                  </a:cubicBezTo>
                  <a:lnTo>
                    <a:pt x="16429" y="1230"/>
                  </a:lnTo>
                  <a:cubicBezTo>
                    <a:pt x="16721" y="1060"/>
                    <a:pt x="16960" y="666"/>
                    <a:pt x="16960" y="346"/>
                  </a:cubicBezTo>
                  <a:cubicBezTo>
                    <a:pt x="16960" y="126"/>
                    <a:pt x="16845" y="0"/>
                    <a:pt x="166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a:off x="2563650" y="3260725"/>
              <a:ext cx="424000" cy="262100"/>
            </a:xfrm>
            <a:custGeom>
              <a:rect b="b" l="l" r="r" t="t"/>
              <a:pathLst>
                <a:path extrusionOk="0" h="10484" w="16960">
                  <a:moveTo>
                    <a:pt x="16679" y="1"/>
                  </a:moveTo>
                  <a:cubicBezTo>
                    <a:pt x="16605" y="1"/>
                    <a:pt x="16519" y="26"/>
                    <a:pt x="16429" y="78"/>
                  </a:cubicBezTo>
                  <a:lnTo>
                    <a:pt x="531" y="9255"/>
                  </a:lnTo>
                  <a:cubicBezTo>
                    <a:pt x="239" y="9424"/>
                    <a:pt x="1" y="9819"/>
                    <a:pt x="1" y="10138"/>
                  </a:cubicBezTo>
                  <a:cubicBezTo>
                    <a:pt x="1" y="10357"/>
                    <a:pt x="115" y="10483"/>
                    <a:pt x="283" y="10483"/>
                  </a:cubicBezTo>
                  <a:cubicBezTo>
                    <a:pt x="357" y="10483"/>
                    <a:pt x="442" y="10459"/>
                    <a:pt x="531" y="10407"/>
                  </a:cubicBezTo>
                  <a:lnTo>
                    <a:pt x="16429" y="1227"/>
                  </a:lnTo>
                  <a:cubicBezTo>
                    <a:pt x="16721" y="1061"/>
                    <a:pt x="16960" y="663"/>
                    <a:pt x="16960" y="347"/>
                  </a:cubicBezTo>
                  <a:cubicBezTo>
                    <a:pt x="16960" y="126"/>
                    <a:pt x="16846" y="1"/>
                    <a:pt x="166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a:off x="1965050" y="3045050"/>
              <a:ext cx="548750" cy="852325"/>
            </a:xfrm>
            <a:custGeom>
              <a:rect b="b" l="l" r="r" t="t"/>
              <a:pathLst>
                <a:path extrusionOk="0" h="34093" w="21950">
                  <a:moveTo>
                    <a:pt x="21655" y="1"/>
                  </a:moveTo>
                  <a:cubicBezTo>
                    <a:pt x="21584" y="1"/>
                    <a:pt x="21504" y="24"/>
                    <a:pt x="21419" y="74"/>
                  </a:cubicBezTo>
                  <a:lnTo>
                    <a:pt x="534" y="12132"/>
                  </a:lnTo>
                  <a:cubicBezTo>
                    <a:pt x="238" y="12302"/>
                    <a:pt x="1" y="12713"/>
                    <a:pt x="1" y="13054"/>
                  </a:cubicBezTo>
                  <a:lnTo>
                    <a:pt x="1" y="33711"/>
                  </a:lnTo>
                  <a:cubicBezTo>
                    <a:pt x="1" y="33952"/>
                    <a:pt x="121" y="34093"/>
                    <a:pt x="296" y="34093"/>
                  </a:cubicBezTo>
                  <a:cubicBezTo>
                    <a:pt x="368" y="34093"/>
                    <a:pt x="449" y="34070"/>
                    <a:pt x="534" y="34020"/>
                  </a:cubicBezTo>
                  <a:lnTo>
                    <a:pt x="21419" y="21961"/>
                  </a:lnTo>
                  <a:cubicBezTo>
                    <a:pt x="21712" y="21791"/>
                    <a:pt x="21950" y="21380"/>
                    <a:pt x="21950" y="21039"/>
                  </a:cubicBezTo>
                  <a:lnTo>
                    <a:pt x="21950" y="383"/>
                  </a:lnTo>
                  <a:cubicBezTo>
                    <a:pt x="21950" y="141"/>
                    <a:pt x="21830" y="1"/>
                    <a:pt x="2165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1965050" y="3339850"/>
              <a:ext cx="548750" cy="557525"/>
            </a:xfrm>
            <a:custGeom>
              <a:rect b="b" l="l" r="r" t="t"/>
              <a:pathLst>
                <a:path extrusionOk="0" h="22301" w="21950">
                  <a:moveTo>
                    <a:pt x="16122" y="0"/>
                  </a:moveTo>
                  <a:lnTo>
                    <a:pt x="12634" y="6178"/>
                  </a:lnTo>
                  <a:lnTo>
                    <a:pt x="15085" y="9357"/>
                  </a:lnTo>
                  <a:lnTo>
                    <a:pt x="15085" y="9357"/>
                  </a:lnTo>
                  <a:lnTo>
                    <a:pt x="6984" y="2373"/>
                  </a:lnTo>
                  <a:lnTo>
                    <a:pt x="1" y="17493"/>
                  </a:lnTo>
                  <a:lnTo>
                    <a:pt x="1" y="21919"/>
                  </a:lnTo>
                  <a:cubicBezTo>
                    <a:pt x="1" y="22160"/>
                    <a:pt x="121" y="22301"/>
                    <a:pt x="296" y="22301"/>
                  </a:cubicBezTo>
                  <a:cubicBezTo>
                    <a:pt x="368" y="22301"/>
                    <a:pt x="449" y="22278"/>
                    <a:pt x="534" y="22228"/>
                  </a:cubicBezTo>
                  <a:lnTo>
                    <a:pt x="21419" y="10169"/>
                  </a:lnTo>
                  <a:cubicBezTo>
                    <a:pt x="21712" y="9999"/>
                    <a:pt x="21950" y="9588"/>
                    <a:pt x="21950" y="9247"/>
                  </a:cubicBezTo>
                  <a:lnTo>
                    <a:pt x="21950" y="5328"/>
                  </a:lnTo>
                  <a:lnTo>
                    <a:pt x="161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2349725" y="3175600"/>
              <a:ext cx="78650" cy="101625"/>
            </a:xfrm>
            <a:custGeom>
              <a:rect b="b" l="l" r="r" t="t"/>
              <a:pathLst>
                <a:path extrusionOk="0" h="4065" w="3146">
                  <a:moveTo>
                    <a:pt x="2277" y="1"/>
                  </a:moveTo>
                  <a:cubicBezTo>
                    <a:pt x="2066" y="1"/>
                    <a:pt x="1827" y="70"/>
                    <a:pt x="1575" y="216"/>
                  </a:cubicBezTo>
                  <a:cubicBezTo>
                    <a:pt x="704" y="719"/>
                    <a:pt x="1" y="1936"/>
                    <a:pt x="1" y="2939"/>
                  </a:cubicBezTo>
                  <a:cubicBezTo>
                    <a:pt x="1" y="3653"/>
                    <a:pt x="355" y="4064"/>
                    <a:pt x="872" y="4064"/>
                  </a:cubicBezTo>
                  <a:cubicBezTo>
                    <a:pt x="1084" y="4064"/>
                    <a:pt x="1322" y="3996"/>
                    <a:pt x="1575" y="3851"/>
                  </a:cubicBezTo>
                  <a:cubicBezTo>
                    <a:pt x="2442" y="3347"/>
                    <a:pt x="3146" y="2127"/>
                    <a:pt x="3146" y="1124"/>
                  </a:cubicBezTo>
                  <a:cubicBezTo>
                    <a:pt x="3146" y="413"/>
                    <a:pt x="2792" y="1"/>
                    <a:pt x="227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1615900" y="2310675"/>
              <a:ext cx="1371750" cy="953075"/>
            </a:xfrm>
            <a:custGeom>
              <a:rect b="b" l="l" r="r" t="t"/>
              <a:pathLst>
                <a:path extrusionOk="0" h="38123" w="54870">
                  <a:moveTo>
                    <a:pt x="54577" y="1"/>
                  </a:moveTo>
                  <a:cubicBezTo>
                    <a:pt x="54505" y="1"/>
                    <a:pt x="54425" y="24"/>
                    <a:pt x="54339" y="74"/>
                  </a:cubicBezTo>
                  <a:lnTo>
                    <a:pt x="530" y="31138"/>
                  </a:lnTo>
                  <a:cubicBezTo>
                    <a:pt x="238" y="31308"/>
                    <a:pt x="0" y="31719"/>
                    <a:pt x="0" y="32060"/>
                  </a:cubicBezTo>
                  <a:lnTo>
                    <a:pt x="0" y="37743"/>
                  </a:lnTo>
                  <a:cubicBezTo>
                    <a:pt x="0" y="37984"/>
                    <a:pt x="119" y="38123"/>
                    <a:pt x="293" y="38123"/>
                  </a:cubicBezTo>
                  <a:cubicBezTo>
                    <a:pt x="364" y="38123"/>
                    <a:pt x="445" y="38099"/>
                    <a:pt x="530" y="38049"/>
                  </a:cubicBezTo>
                  <a:lnTo>
                    <a:pt x="54339" y="6985"/>
                  </a:lnTo>
                  <a:cubicBezTo>
                    <a:pt x="54631" y="6816"/>
                    <a:pt x="54870" y="6404"/>
                    <a:pt x="54870" y="6064"/>
                  </a:cubicBezTo>
                  <a:lnTo>
                    <a:pt x="54870" y="380"/>
                  </a:lnTo>
                  <a:cubicBezTo>
                    <a:pt x="54870" y="139"/>
                    <a:pt x="54750" y="1"/>
                    <a:pt x="5457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a:off x="2488800" y="2427250"/>
              <a:ext cx="399150" cy="270050"/>
            </a:xfrm>
            <a:custGeom>
              <a:rect b="b" l="l" r="r" t="t"/>
              <a:pathLst>
                <a:path extrusionOk="0" h="10802" w="15966">
                  <a:moveTo>
                    <a:pt x="15965" y="1"/>
                  </a:moveTo>
                  <a:lnTo>
                    <a:pt x="319" y="9030"/>
                  </a:lnTo>
                  <a:cubicBezTo>
                    <a:pt x="146" y="9132"/>
                    <a:pt x="0" y="9380"/>
                    <a:pt x="0" y="9584"/>
                  </a:cubicBezTo>
                  <a:lnTo>
                    <a:pt x="3" y="10574"/>
                  </a:lnTo>
                  <a:cubicBezTo>
                    <a:pt x="3" y="10718"/>
                    <a:pt x="75" y="10802"/>
                    <a:pt x="178" y="10802"/>
                  </a:cubicBezTo>
                  <a:cubicBezTo>
                    <a:pt x="221" y="10802"/>
                    <a:pt x="269" y="10787"/>
                    <a:pt x="319" y="10758"/>
                  </a:cubicBezTo>
                  <a:lnTo>
                    <a:pt x="15965" y="1727"/>
                  </a:lnTo>
                  <a:lnTo>
                    <a:pt x="1596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a:off x="2887925" y="2401925"/>
              <a:ext cx="49900" cy="68525"/>
            </a:xfrm>
            <a:custGeom>
              <a:rect b="b" l="l" r="r" t="t"/>
              <a:pathLst>
                <a:path extrusionOk="0" h="2741" w="1996">
                  <a:moveTo>
                    <a:pt x="1818" y="1"/>
                  </a:moveTo>
                  <a:cubicBezTo>
                    <a:pt x="1775" y="1"/>
                    <a:pt x="1727" y="15"/>
                    <a:pt x="1676" y="45"/>
                  </a:cubicBezTo>
                  <a:lnTo>
                    <a:pt x="0" y="1014"/>
                  </a:lnTo>
                  <a:lnTo>
                    <a:pt x="0" y="2740"/>
                  </a:lnTo>
                  <a:lnTo>
                    <a:pt x="1676" y="1772"/>
                  </a:lnTo>
                  <a:cubicBezTo>
                    <a:pt x="1850" y="1670"/>
                    <a:pt x="1996" y="1422"/>
                    <a:pt x="1996" y="1221"/>
                  </a:cubicBezTo>
                  <a:lnTo>
                    <a:pt x="1996" y="228"/>
                  </a:lnTo>
                  <a:cubicBezTo>
                    <a:pt x="1996" y="84"/>
                    <a:pt x="1923" y="1"/>
                    <a:pt x="181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a:off x="2902375" y="2418750"/>
              <a:ext cx="25775" cy="31375"/>
            </a:xfrm>
            <a:custGeom>
              <a:rect b="b" l="l" r="r" t="t"/>
              <a:pathLst>
                <a:path extrusionOk="0" h="1255" w="1031">
                  <a:moveTo>
                    <a:pt x="527" y="140"/>
                  </a:moveTo>
                  <a:cubicBezTo>
                    <a:pt x="544" y="140"/>
                    <a:pt x="561" y="143"/>
                    <a:pt x="575" y="153"/>
                  </a:cubicBezTo>
                  <a:cubicBezTo>
                    <a:pt x="640" y="188"/>
                    <a:pt x="677" y="296"/>
                    <a:pt x="677" y="432"/>
                  </a:cubicBezTo>
                  <a:cubicBezTo>
                    <a:pt x="677" y="691"/>
                    <a:pt x="538" y="994"/>
                    <a:pt x="374" y="1088"/>
                  </a:cubicBezTo>
                  <a:cubicBezTo>
                    <a:pt x="342" y="1106"/>
                    <a:pt x="314" y="1115"/>
                    <a:pt x="289" y="1115"/>
                  </a:cubicBezTo>
                  <a:cubicBezTo>
                    <a:pt x="270" y="1115"/>
                    <a:pt x="254" y="1111"/>
                    <a:pt x="238" y="1102"/>
                  </a:cubicBezTo>
                  <a:cubicBezTo>
                    <a:pt x="177" y="1065"/>
                    <a:pt x="139" y="959"/>
                    <a:pt x="139" y="823"/>
                  </a:cubicBezTo>
                  <a:cubicBezTo>
                    <a:pt x="139" y="561"/>
                    <a:pt x="279" y="259"/>
                    <a:pt x="442" y="164"/>
                  </a:cubicBezTo>
                  <a:cubicBezTo>
                    <a:pt x="473" y="147"/>
                    <a:pt x="500" y="140"/>
                    <a:pt x="527" y="140"/>
                  </a:cubicBezTo>
                  <a:close/>
                  <a:moveTo>
                    <a:pt x="527" y="0"/>
                  </a:moveTo>
                  <a:cubicBezTo>
                    <a:pt x="478" y="0"/>
                    <a:pt x="426" y="15"/>
                    <a:pt x="374" y="45"/>
                  </a:cubicBezTo>
                  <a:cubicBezTo>
                    <a:pt x="164" y="167"/>
                    <a:pt x="1" y="507"/>
                    <a:pt x="1" y="823"/>
                  </a:cubicBezTo>
                  <a:cubicBezTo>
                    <a:pt x="1" y="1014"/>
                    <a:pt x="62" y="1160"/>
                    <a:pt x="170" y="1221"/>
                  </a:cubicBezTo>
                  <a:cubicBezTo>
                    <a:pt x="208" y="1242"/>
                    <a:pt x="249" y="1255"/>
                    <a:pt x="289" y="1255"/>
                  </a:cubicBezTo>
                  <a:cubicBezTo>
                    <a:pt x="337" y="1255"/>
                    <a:pt x="391" y="1238"/>
                    <a:pt x="442" y="1207"/>
                  </a:cubicBezTo>
                  <a:cubicBezTo>
                    <a:pt x="568" y="1136"/>
                    <a:pt x="677" y="983"/>
                    <a:pt x="745" y="803"/>
                  </a:cubicBezTo>
                  <a:lnTo>
                    <a:pt x="932" y="864"/>
                  </a:lnTo>
                  <a:cubicBezTo>
                    <a:pt x="939" y="864"/>
                    <a:pt x="946" y="867"/>
                    <a:pt x="952" y="867"/>
                  </a:cubicBezTo>
                  <a:cubicBezTo>
                    <a:pt x="983" y="867"/>
                    <a:pt x="1010" y="847"/>
                    <a:pt x="1021" y="817"/>
                  </a:cubicBezTo>
                  <a:cubicBezTo>
                    <a:pt x="1030" y="779"/>
                    <a:pt x="1010" y="742"/>
                    <a:pt x="972" y="732"/>
                  </a:cubicBezTo>
                  <a:lnTo>
                    <a:pt x="786" y="674"/>
                  </a:lnTo>
                  <a:cubicBezTo>
                    <a:pt x="806" y="592"/>
                    <a:pt x="817" y="511"/>
                    <a:pt x="817" y="432"/>
                  </a:cubicBezTo>
                  <a:cubicBezTo>
                    <a:pt x="817" y="239"/>
                    <a:pt x="755" y="96"/>
                    <a:pt x="646" y="31"/>
                  </a:cubicBezTo>
                  <a:cubicBezTo>
                    <a:pt x="609" y="11"/>
                    <a:pt x="569" y="0"/>
                    <a:pt x="5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1965050" y="2512300"/>
              <a:ext cx="1022600" cy="780275"/>
            </a:xfrm>
            <a:custGeom>
              <a:rect b="b" l="l" r="r" t="t"/>
              <a:pathLst>
                <a:path extrusionOk="0" h="31211" w="40904">
                  <a:moveTo>
                    <a:pt x="40611" y="0"/>
                  </a:moveTo>
                  <a:cubicBezTo>
                    <a:pt x="40539" y="0"/>
                    <a:pt x="40458" y="24"/>
                    <a:pt x="40373" y="73"/>
                  </a:cubicBezTo>
                  <a:lnTo>
                    <a:pt x="534" y="23073"/>
                  </a:lnTo>
                  <a:cubicBezTo>
                    <a:pt x="238" y="23243"/>
                    <a:pt x="1" y="23654"/>
                    <a:pt x="1" y="23995"/>
                  </a:cubicBezTo>
                  <a:lnTo>
                    <a:pt x="1" y="30831"/>
                  </a:lnTo>
                  <a:cubicBezTo>
                    <a:pt x="1" y="31072"/>
                    <a:pt x="120" y="31210"/>
                    <a:pt x="295" y="31210"/>
                  </a:cubicBezTo>
                  <a:cubicBezTo>
                    <a:pt x="367" y="31210"/>
                    <a:pt x="448" y="31187"/>
                    <a:pt x="534" y="31137"/>
                  </a:cubicBezTo>
                  <a:lnTo>
                    <a:pt x="40373" y="8137"/>
                  </a:lnTo>
                  <a:cubicBezTo>
                    <a:pt x="40665" y="7968"/>
                    <a:pt x="40904" y="7553"/>
                    <a:pt x="40904" y="7216"/>
                  </a:cubicBezTo>
                  <a:lnTo>
                    <a:pt x="40904" y="379"/>
                  </a:lnTo>
                  <a:cubicBezTo>
                    <a:pt x="40904" y="138"/>
                    <a:pt x="40784" y="0"/>
                    <a:pt x="4061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1840350" y="2208375"/>
              <a:ext cx="1496450" cy="2150975"/>
            </a:xfrm>
            <a:custGeom>
              <a:rect b="b" l="l" r="r" t="t"/>
              <a:pathLst>
                <a:path extrusionOk="0" h="86039" w="59858">
                  <a:moveTo>
                    <a:pt x="58874" y="1"/>
                  </a:moveTo>
                  <a:cubicBezTo>
                    <a:pt x="58680" y="1"/>
                    <a:pt x="58482" y="45"/>
                    <a:pt x="58327" y="134"/>
                  </a:cubicBezTo>
                  <a:lnTo>
                    <a:pt x="531" y="33500"/>
                  </a:lnTo>
                  <a:cubicBezTo>
                    <a:pt x="239" y="33669"/>
                    <a:pt x="1" y="34081"/>
                    <a:pt x="1" y="34421"/>
                  </a:cubicBezTo>
                  <a:lnTo>
                    <a:pt x="1" y="85020"/>
                  </a:lnTo>
                  <a:cubicBezTo>
                    <a:pt x="1" y="85360"/>
                    <a:pt x="225" y="85765"/>
                    <a:pt x="501" y="85925"/>
                  </a:cubicBezTo>
                  <a:cubicBezTo>
                    <a:pt x="632" y="86001"/>
                    <a:pt x="805" y="86038"/>
                    <a:pt x="983" y="86038"/>
                  </a:cubicBezTo>
                  <a:cubicBezTo>
                    <a:pt x="1177" y="86038"/>
                    <a:pt x="1376" y="85993"/>
                    <a:pt x="1531" y="85904"/>
                  </a:cubicBezTo>
                  <a:lnTo>
                    <a:pt x="59327" y="52538"/>
                  </a:lnTo>
                  <a:cubicBezTo>
                    <a:pt x="59620" y="52369"/>
                    <a:pt x="59857" y="51957"/>
                    <a:pt x="59857" y="51617"/>
                  </a:cubicBezTo>
                  <a:lnTo>
                    <a:pt x="59857" y="1017"/>
                  </a:lnTo>
                  <a:cubicBezTo>
                    <a:pt x="59857" y="678"/>
                    <a:pt x="59633" y="273"/>
                    <a:pt x="59358" y="113"/>
                  </a:cubicBezTo>
                  <a:cubicBezTo>
                    <a:pt x="59226" y="38"/>
                    <a:pt x="59052" y="1"/>
                    <a:pt x="588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5"/>
            <p:cNvSpPr/>
            <p:nvPr/>
          </p:nvSpPr>
          <p:spPr>
            <a:xfrm>
              <a:off x="1844275" y="2208350"/>
              <a:ext cx="1492350" cy="861825"/>
            </a:xfrm>
            <a:custGeom>
              <a:rect b="b" l="l" r="r" t="t"/>
              <a:pathLst>
                <a:path extrusionOk="0" h="34473" w="59694">
                  <a:moveTo>
                    <a:pt x="58718" y="1"/>
                  </a:moveTo>
                  <a:cubicBezTo>
                    <a:pt x="58523" y="1"/>
                    <a:pt x="58324" y="46"/>
                    <a:pt x="58170" y="135"/>
                  </a:cubicBezTo>
                  <a:lnTo>
                    <a:pt x="374" y="33501"/>
                  </a:lnTo>
                  <a:cubicBezTo>
                    <a:pt x="228" y="33589"/>
                    <a:pt x="99" y="33732"/>
                    <a:pt x="0" y="33898"/>
                  </a:cubicBezTo>
                  <a:lnTo>
                    <a:pt x="997" y="34473"/>
                  </a:lnTo>
                  <a:cubicBezTo>
                    <a:pt x="1095" y="34306"/>
                    <a:pt x="1228" y="34163"/>
                    <a:pt x="1374" y="34075"/>
                  </a:cubicBezTo>
                  <a:lnTo>
                    <a:pt x="59170" y="709"/>
                  </a:lnTo>
                  <a:cubicBezTo>
                    <a:pt x="59255" y="660"/>
                    <a:pt x="59335" y="637"/>
                    <a:pt x="59406" y="637"/>
                  </a:cubicBezTo>
                  <a:cubicBezTo>
                    <a:pt x="59558" y="637"/>
                    <a:pt x="59668" y="743"/>
                    <a:pt x="59694" y="930"/>
                  </a:cubicBezTo>
                  <a:cubicBezTo>
                    <a:pt x="59664" y="610"/>
                    <a:pt x="59456" y="264"/>
                    <a:pt x="59201" y="114"/>
                  </a:cubicBezTo>
                  <a:cubicBezTo>
                    <a:pt x="59070" y="38"/>
                    <a:pt x="58896" y="1"/>
                    <a:pt x="58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a:off x="1840350" y="3226275"/>
              <a:ext cx="35725" cy="1133050"/>
            </a:xfrm>
            <a:custGeom>
              <a:rect b="b" l="l" r="r" t="t"/>
              <a:pathLst>
                <a:path extrusionOk="0" h="45322" w="1429">
                  <a:moveTo>
                    <a:pt x="1429" y="45236"/>
                  </a:moveTo>
                  <a:cubicBezTo>
                    <a:pt x="1425" y="45236"/>
                    <a:pt x="1421" y="45238"/>
                    <a:pt x="1417" y="45240"/>
                  </a:cubicBezTo>
                  <a:lnTo>
                    <a:pt x="1417" y="45240"/>
                  </a:lnTo>
                  <a:cubicBezTo>
                    <a:pt x="1421" y="45239"/>
                    <a:pt x="1425" y="45237"/>
                    <a:pt x="1429" y="45236"/>
                  </a:cubicBezTo>
                  <a:close/>
                  <a:moveTo>
                    <a:pt x="1" y="1"/>
                  </a:moveTo>
                  <a:lnTo>
                    <a:pt x="1" y="44307"/>
                  </a:lnTo>
                  <a:cubicBezTo>
                    <a:pt x="1" y="44644"/>
                    <a:pt x="222" y="45049"/>
                    <a:pt x="501" y="45209"/>
                  </a:cubicBezTo>
                  <a:cubicBezTo>
                    <a:pt x="631" y="45284"/>
                    <a:pt x="804" y="45321"/>
                    <a:pt x="979" y="45321"/>
                  </a:cubicBezTo>
                  <a:cubicBezTo>
                    <a:pt x="1024" y="45321"/>
                    <a:pt x="1069" y="45319"/>
                    <a:pt x="1113" y="45314"/>
                  </a:cubicBezTo>
                  <a:cubicBezTo>
                    <a:pt x="1140" y="45311"/>
                    <a:pt x="1170" y="45307"/>
                    <a:pt x="1194" y="45300"/>
                  </a:cubicBezTo>
                  <a:cubicBezTo>
                    <a:pt x="1211" y="45300"/>
                    <a:pt x="1228" y="45297"/>
                    <a:pt x="1242" y="45290"/>
                  </a:cubicBezTo>
                  <a:cubicBezTo>
                    <a:pt x="1269" y="45290"/>
                    <a:pt x="1292" y="45280"/>
                    <a:pt x="1317" y="45273"/>
                  </a:cubicBezTo>
                  <a:cubicBezTo>
                    <a:pt x="1330" y="45273"/>
                    <a:pt x="1344" y="45266"/>
                    <a:pt x="1354" y="45263"/>
                  </a:cubicBezTo>
                  <a:cubicBezTo>
                    <a:pt x="1374" y="45256"/>
                    <a:pt x="1391" y="45253"/>
                    <a:pt x="1408" y="45242"/>
                  </a:cubicBezTo>
                  <a:cubicBezTo>
                    <a:pt x="1411" y="45242"/>
                    <a:pt x="1414" y="45241"/>
                    <a:pt x="1417" y="45240"/>
                  </a:cubicBezTo>
                  <a:lnTo>
                    <a:pt x="1417" y="45240"/>
                  </a:lnTo>
                  <a:cubicBezTo>
                    <a:pt x="1404" y="45244"/>
                    <a:pt x="1391" y="45246"/>
                    <a:pt x="1378" y="45250"/>
                  </a:cubicBezTo>
                  <a:cubicBezTo>
                    <a:pt x="1374" y="45253"/>
                    <a:pt x="1371" y="45253"/>
                    <a:pt x="1364" y="45253"/>
                  </a:cubicBezTo>
                  <a:cubicBezTo>
                    <a:pt x="1341" y="45259"/>
                    <a:pt x="1320" y="45263"/>
                    <a:pt x="1292" y="45263"/>
                  </a:cubicBezTo>
                  <a:cubicBezTo>
                    <a:pt x="1119" y="45263"/>
                    <a:pt x="1000" y="45120"/>
                    <a:pt x="1000" y="44882"/>
                  </a:cubicBezTo>
                  <a:lnTo>
                    <a:pt x="1000" y="579"/>
                  </a:lnTo>
                  <a:lnTo>
                    <a:pt x="1"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a:off x="1865350" y="2304775"/>
              <a:ext cx="1471450" cy="2053025"/>
            </a:xfrm>
            <a:custGeom>
              <a:rect b="b" l="l" r="r" t="t"/>
              <a:pathLst>
                <a:path extrusionOk="0" h="82121" w="58858">
                  <a:moveTo>
                    <a:pt x="58857" y="0"/>
                  </a:moveTo>
                  <a:lnTo>
                    <a:pt x="16493" y="24458"/>
                  </a:lnTo>
                  <a:cubicBezTo>
                    <a:pt x="16480" y="24466"/>
                    <a:pt x="16467" y="24469"/>
                    <a:pt x="16453" y="24469"/>
                  </a:cubicBezTo>
                  <a:cubicBezTo>
                    <a:pt x="16303" y="24469"/>
                    <a:pt x="16077" y="24074"/>
                    <a:pt x="15853" y="23677"/>
                  </a:cubicBezTo>
                  <a:cubicBezTo>
                    <a:pt x="15627" y="23282"/>
                    <a:pt x="15402" y="22884"/>
                    <a:pt x="15252" y="22884"/>
                  </a:cubicBezTo>
                  <a:cubicBezTo>
                    <a:pt x="15237" y="22884"/>
                    <a:pt x="15224" y="22888"/>
                    <a:pt x="15211" y="22895"/>
                  </a:cubicBezTo>
                  <a:lnTo>
                    <a:pt x="2526" y="30218"/>
                  </a:lnTo>
                  <a:cubicBezTo>
                    <a:pt x="2230" y="30388"/>
                    <a:pt x="1755" y="32969"/>
                    <a:pt x="1462" y="33138"/>
                  </a:cubicBezTo>
                  <a:lnTo>
                    <a:pt x="0" y="33981"/>
                  </a:lnTo>
                  <a:lnTo>
                    <a:pt x="0" y="81742"/>
                  </a:lnTo>
                  <a:cubicBezTo>
                    <a:pt x="0" y="81981"/>
                    <a:pt x="121" y="82121"/>
                    <a:pt x="295" y="82121"/>
                  </a:cubicBezTo>
                  <a:cubicBezTo>
                    <a:pt x="366" y="82121"/>
                    <a:pt x="446" y="82098"/>
                    <a:pt x="531" y="82048"/>
                  </a:cubicBezTo>
                  <a:lnTo>
                    <a:pt x="58327" y="48682"/>
                  </a:lnTo>
                  <a:cubicBezTo>
                    <a:pt x="58620" y="48513"/>
                    <a:pt x="58857" y="48097"/>
                    <a:pt x="58857" y="47761"/>
                  </a:cubicBezTo>
                  <a:lnTo>
                    <a:pt x="58857" y="3458"/>
                  </a:lnTo>
                  <a:lnTo>
                    <a:pt x="588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a:off x="1865350" y="2304775"/>
              <a:ext cx="1471450" cy="936000"/>
            </a:xfrm>
            <a:custGeom>
              <a:rect b="b" l="l" r="r" t="t"/>
              <a:pathLst>
                <a:path extrusionOk="0" h="37440" w="58858">
                  <a:moveTo>
                    <a:pt x="58857" y="0"/>
                  </a:moveTo>
                  <a:lnTo>
                    <a:pt x="16958" y="24190"/>
                  </a:lnTo>
                  <a:cubicBezTo>
                    <a:pt x="16878" y="24237"/>
                    <a:pt x="16813" y="24258"/>
                    <a:pt x="16758" y="24258"/>
                  </a:cubicBezTo>
                  <a:cubicBezTo>
                    <a:pt x="16613" y="24258"/>
                    <a:pt x="16536" y="24111"/>
                    <a:pt x="16415" y="23901"/>
                  </a:cubicBezTo>
                  <a:lnTo>
                    <a:pt x="15963" y="23079"/>
                  </a:lnTo>
                  <a:cubicBezTo>
                    <a:pt x="15833" y="22864"/>
                    <a:pt x="15700" y="22779"/>
                    <a:pt x="15554" y="22779"/>
                  </a:cubicBezTo>
                  <a:cubicBezTo>
                    <a:pt x="15448" y="22779"/>
                    <a:pt x="15335" y="22823"/>
                    <a:pt x="15211" y="22895"/>
                  </a:cubicBezTo>
                  <a:lnTo>
                    <a:pt x="2526" y="30218"/>
                  </a:lnTo>
                  <a:cubicBezTo>
                    <a:pt x="2230" y="30388"/>
                    <a:pt x="2112" y="30694"/>
                    <a:pt x="1993" y="31139"/>
                  </a:cubicBezTo>
                  <a:lnTo>
                    <a:pt x="1622" y="32428"/>
                  </a:lnTo>
                  <a:cubicBezTo>
                    <a:pt x="1483" y="32921"/>
                    <a:pt x="1384" y="33179"/>
                    <a:pt x="1092" y="33349"/>
                  </a:cubicBezTo>
                  <a:lnTo>
                    <a:pt x="0" y="33981"/>
                  </a:lnTo>
                  <a:lnTo>
                    <a:pt x="0" y="37439"/>
                  </a:lnTo>
                  <a:lnTo>
                    <a:pt x="58857" y="3458"/>
                  </a:lnTo>
                  <a:lnTo>
                    <a:pt x="58857"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3257725" y="2276050"/>
              <a:ext cx="33450" cy="43200"/>
            </a:xfrm>
            <a:custGeom>
              <a:rect b="b" l="l" r="r" t="t"/>
              <a:pathLst>
                <a:path extrusionOk="0" h="1728" w="1338">
                  <a:moveTo>
                    <a:pt x="967" y="0"/>
                  </a:moveTo>
                  <a:cubicBezTo>
                    <a:pt x="877" y="0"/>
                    <a:pt x="775" y="30"/>
                    <a:pt x="667" y="92"/>
                  </a:cubicBezTo>
                  <a:cubicBezTo>
                    <a:pt x="300" y="303"/>
                    <a:pt x="1" y="823"/>
                    <a:pt x="1" y="1248"/>
                  </a:cubicBezTo>
                  <a:cubicBezTo>
                    <a:pt x="1" y="1552"/>
                    <a:pt x="151" y="1727"/>
                    <a:pt x="370" y="1727"/>
                  </a:cubicBezTo>
                  <a:cubicBezTo>
                    <a:pt x="459" y="1727"/>
                    <a:pt x="560" y="1698"/>
                    <a:pt x="667" y="1635"/>
                  </a:cubicBezTo>
                  <a:cubicBezTo>
                    <a:pt x="1038" y="1422"/>
                    <a:pt x="1337" y="904"/>
                    <a:pt x="1337" y="476"/>
                  </a:cubicBezTo>
                  <a:cubicBezTo>
                    <a:pt x="1337" y="175"/>
                    <a:pt x="1187" y="0"/>
                    <a:pt x="9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3197475" y="2310725"/>
              <a:ext cx="33500" cy="43250"/>
            </a:xfrm>
            <a:custGeom>
              <a:rect b="b" l="l" r="r" t="t"/>
              <a:pathLst>
                <a:path extrusionOk="0" h="1730" w="1340">
                  <a:moveTo>
                    <a:pt x="970" y="1"/>
                  </a:moveTo>
                  <a:cubicBezTo>
                    <a:pt x="880" y="1"/>
                    <a:pt x="778" y="30"/>
                    <a:pt x="670" y="93"/>
                  </a:cubicBezTo>
                  <a:cubicBezTo>
                    <a:pt x="300" y="306"/>
                    <a:pt x="0" y="823"/>
                    <a:pt x="0" y="1251"/>
                  </a:cubicBezTo>
                  <a:cubicBezTo>
                    <a:pt x="0" y="1555"/>
                    <a:pt x="151" y="1729"/>
                    <a:pt x="371" y="1729"/>
                  </a:cubicBezTo>
                  <a:cubicBezTo>
                    <a:pt x="461" y="1729"/>
                    <a:pt x="563" y="1700"/>
                    <a:pt x="670" y="1639"/>
                  </a:cubicBezTo>
                  <a:cubicBezTo>
                    <a:pt x="1041" y="1425"/>
                    <a:pt x="1340" y="904"/>
                    <a:pt x="1340" y="480"/>
                  </a:cubicBezTo>
                  <a:cubicBezTo>
                    <a:pt x="1340" y="176"/>
                    <a:pt x="1189" y="1"/>
                    <a:pt x="9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3137200" y="2345475"/>
              <a:ext cx="33525" cy="43200"/>
            </a:xfrm>
            <a:custGeom>
              <a:rect b="b" l="l" r="r" t="t"/>
              <a:pathLst>
                <a:path extrusionOk="0" h="1728" w="1341">
                  <a:moveTo>
                    <a:pt x="971" y="1"/>
                  </a:moveTo>
                  <a:cubicBezTo>
                    <a:pt x="881" y="1"/>
                    <a:pt x="779" y="30"/>
                    <a:pt x="671" y="93"/>
                  </a:cubicBezTo>
                  <a:cubicBezTo>
                    <a:pt x="304" y="303"/>
                    <a:pt x="1" y="824"/>
                    <a:pt x="1" y="1252"/>
                  </a:cubicBezTo>
                  <a:cubicBezTo>
                    <a:pt x="1" y="1553"/>
                    <a:pt x="153" y="1728"/>
                    <a:pt x="372" y="1728"/>
                  </a:cubicBezTo>
                  <a:cubicBezTo>
                    <a:pt x="462" y="1728"/>
                    <a:pt x="564" y="1698"/>
                    <a:pt x="671" y="1636"/>
                  </a:cubicBezTo>
                  <a:cubicBezTo>
                    <a:pt x="1041" y="1422"/>
                    <a:pt x="1341" y="906"/>
                    <a:pt x="1341" y="477"/>
                  </a:cubicBezTo>
                  <a:cubicBezTo>
                    <a:pt x="1341" y="176"/>
                    <a:pt x="1190" y="1"/>
                    <a:pt x="9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1899275" y="3153200"/>
              <a:ext cx="28750" cy="36075"/>
            </a:xfrm>
            <a:custGeom>
              <a:rect b="b" l="l" r="r" t="t"/>
              <a:pathLst>
                <a:path extrusionOk="0" h="1443" w="1150">
                  <a:moveTo>
                    <a:pt x="544" y="0"/>
                  </a:moveTo>
                  <a:cubicBezTo>
                    <a:pt x="523" y="0"/>
                    <a:pt x="496" y="24"/>
                    <a:pt x="476" y="58"/>
                  </a:cubicBezTo>
                  <a:lnTo>
                    <a:pt x="24" y="932"/>
                  </a:lnTo>
                  <a:lnTo>
                    <a:pt x="24" y="935"/>
                  </a:lnTo>
                  <a:cubicBezTo>
                    <a:pt x="17" y="945"/>
                    <a:pt x="13" y="956"/>
                    <a:pt x="10" y="966"/>
                  </a:cubicBezTo>
                  <a:cubicBezTo>
                    <a:pt x="10" y="970"/>
                    <a:pt x="7" y="973"/>
                    <a:pt x="7" y="976"/>
                  </a:cubicBezTo>
                  <a:cubicBezTo>
                    <a:pt x="3" y="993"/>
                    <a:pt x="0" y="1006"/>
                    <a:pt x="0" y="1020"/>
                  </a:cubicBezTo>
                  <a:cubicBezTo>
                    <a:pt x="0" y="1037"/>
                    <a:pt x="3" y="1047"/>
                    <a:pt x="7" y="1061"/>
                  </a:cubicBezTo>
                  <a:lnTo>
                    <a:pt x="10" y="1064"/>
                  </a:lnTo>
                  <a:cubicBezTo>
                    <a:pt x="13" y="1075"/>
                    <a:pt x="17" y="1081"/>
                    <a:pt x="24" y="1085"/>
                  </a:cubicBezTo>
                  <a:lnTo>
                    <a:pt x="476" y="1435"/>
                  </a:lnTo>
                  <a:cubicBezTo>
                    <a:pt x="482" y="1439"/>
                    <a:pt x="490" y="1442"/>
                    <a:pt x="496" y="1442"/>
                  </a:cubicBezTo>
                  <a:cubicBezTo>
                    <a:pt x="506" y="1442"/>
                    <a:pt x="513" y="1439"/>
                    <a:pt x="520" y="1435"/>
                  </a:cubicBezTo>
                  <a:cubicBezTo>
                    <a:pt x="540" y="1425"/>
                    <a:pt x="558" y="1401"/>
                    <a:pt x="571" y="1370"/>
                  </a:cubicBezTo>
                  <a:cubicBezTo>
                    <a:pt x="595" y="1312"/>
                    <a:pt x="592" y="1248"/>
                    <a:pt x="564" y="1227"/>
                  </a:cubicBezTo>
                  <a:lnTo>
                    <a:pt x="248" y="983"/>
                  </a:lnTo>
                  <a:lnTo>
                    <a:pt x="1081" y="500"/>
                  </a:lnTo>
                  <a:cubicBezTo>
                    <a:pt x="1118" y="480"/>
                    <a:pt x="1149" y="415"/>
                    <a:pt x="1149" y="358"/>
                  </a:cubicBezTo>
                  <a:cubicBezTo>
                    <a:pt x="1149" y="313"/>
                    <a:pt x="1132" y="286"/>
                    <a:pt x="1105" y="286"/>
                  </a:cubicBezTo>
                  <a:cubicBezTo>
                    <a:pt x="1098" y="286"/>
                    <a:pt x="1091" y="289"/>
                    <a:pt x="1081" y="292"/>
                  </a:cubicBezTo>
                  <a:lnTo>
                    <a:pt x="248" y="775"/>
                  </a:lnTo>
                  <a:lnTo>
                    <a:pt x="564" y="163"/>
                  </a:lnTo>
                  <a:cubicBezTo>
                    <a:pt x="592" y="109"/>
                    <a:pt x="595" y="44"/>
                    <a:pt x="571" y="14"/>
                  </a:cubicBezTo>
                  <a:cubicBezTo>
                    <a:pt x="564" y="7"/>
                    <a:pt x="554" y="0"/>
                    <a:pt x="544"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1942100" y="3126950"/>
              <a:ext cx="28675" cy="36050"/>
            </a:xfrm>
            <a:custGeom>
              <a:rect b="b" l="l" r="r" t="t"/>
              <a:pathLst>
                <a:path extrusionOk="0" h="1442" w="1147">
                  <a:moveTo>
                    <a:pt x="649" y="0"/>
                  </a:moveTo>
                  <a:cubicBezTo>
                    <a:pt x="626" y="0"/>
                    <a:pt x="596" y="27"/>
                    <a:pt x="575" y="71"/>
                  </a:cubicBezTo>
                  <a:cubicBezTo>
                    <a:pt x="551" y="129"/>
                    <a:pt x="555" y="194"/>
                    <a:pt x="582" y="214"/>
                  </a:cubicBezTo>
                  <a:lnTo>
                    <a:pt x="902" y="459"/>
                  </a:lnTo>
                  <a:lnTo>
                    <a:pt x="65" y="942"/>
                  </a:lnTo>
                  <a:cubicBezTo>
                    <a:pt x="28" y="962"/>
                    <a:pt x="1" y="1027"/>
                    <a:pt x="1" y="1085"/>
                  </a:cubicBezTo>
                  <a:cubicBezTo>
                    <a:pt x="1" y="1129"/>
                    <a:pt x="17" y="1156"/>
                    <a:pt x="42" y="1156"/>
                  </a:cubicBezTo>
                  <a:cubicBezTo>
                    <a:pt x="48" y="1156"/>
                    <a:pt x="58" y="1152"/>
                    <a:pt x="65" y="1149"/>
                  </a:cubicBezTo>
                  <a:lnTo>
                    <a:pt x="902" y="666"/>
                  </a:lnTo>
                  <a:lnTo>
                    <a:pt x="582" y="1278"/>
                  </a:lnTo>
                  <a:cubicBezTo>
                    <a:pt x="555" y="1333"/>
                    <a:pt x="551" y="1400"/>
                    <a:pt x="575" y="1428"/>
                  </a:cubicBezTo>
                  <a:cubicBezTo>
                    <a:pt x="585" y="1438"/>
                    <a:pt x="592" y="1441"/>
                    <a:pt x="602" y="1441"/>
                  </a:cubicBezTo>
                  <a:cubicBezTo>
                    <a:pt x="609" y="1441"/>
                    <a:pt x="619" y="1438"/>
                    <a:pt x="626" y="1435"/>
                  </a:cubicBezTo>
                  <a:cubicBezTo>
                    <a:pt x="643" y="1424"/>
                    <a:pt x="657" y="1408"/>
                    <a:pt x="670" y="1383"/>
                  </a:cubicBezTo>
                  <a:lnTo>
                    <a:pt x="1123" y="513"/>
                  </a:lnTo>
                  <a:lnTo>
                    <a:pt x="1126" y="510"/>
                  </a:lnTo>
                  <a:cubicBezTo>
                    <a:pt x="1129" y="499"/>
                    <a:pt x="1132" y="490"/>
                    <a:pt x="1136" y="476"/>
                  </a:cubicBezTo>
                  <a:cubicBezTo>
                    <a:pt x="1139" y="473"/>
                    <a:pt x="1139" y="469"/>
                    <a:pt x="1139" y="465"/>
                  </a:cubicBezTo>
                  <a:cubicBezTo>
                    <a:pt x="1143" y="452"/>
                    <a:pt x="1146" y="435"/>
                    <a:pt x="1146" y="421"/>
                  </a:cubicBezTo>
                  <a:cubicBezTo>
                    <a:pt x="1146" y="408"/>
                    <a:pt x="1143" y="394"/>
                    <a:pt x="1139" y="384"/>
                  </a:cubicBezTo>
                  <a:cubicBezTo>
                    <a:pt x="1139" y="380"/>
                    <a:pt x="1139" y="377"/>
                    <a:pt x="1136" y="377"/>
                  </a:cubicBezTo>
                  <a:cubicBezTo>
                    <a:pt x="1132" y="371"/>
                    <a:pt x="1129" y="363"/>
                    <a:pt x="1126" y="357"/>
                  </a:cubicBezTo>
                  <a:lnTo>
                    <a:pt x="1123" y="357"/>
                  </a:lnTo>
                  <a:lnTo>
                    <a:pt x="670" y="10"/>
                  </a:lnTo>
                  <a:cubicBezTo>
                    <a:pt x="663" y="3"/>
                    <a:pt x="657" y="0"/>
                    <a:pt x="649"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1987650" y="3089525"/>
              <a:ext cx="25875" cy="51625"/>
            </a:xfrm>
            <a:custGeom>
              <a:rect b="b" l="l" r="r" t="t"/>
              <a:pathLst>
                <a:path extrusionOk="0" h="2065" w="1035">
                  <a:moveTo>
                    <a:pt x="956" y="1"/>
                  </a:moveTo>
                  <a:cubicBezTo>
                    <a:pt x="942" y="1"/>
                    <a:pt x="922" y="15"/>
                    <a:pt x="912" y="45"/>
                  </a:cubicBezTo>
                  <a:lnTo>
                    <a:pt x="796" y="324"/>
                  </a:lnTo>
                  <a:lnTo>
                    <a:pt x="765" y="324"/>
                  </a:lnTo>
                  <a:cubicBezTo>
                    <a:pt x="578" y="324"/>
                    <a:pt x="357" y="511"/>
                    <a:pt x="205" y="830"/>
                  </a:cubicBezTo>
                  <a:cubicBezTo>
                    <a:pt x="1" y="1269"/>
                    <a:pt x="1" y="1789"/>
                    <a:pt x="205" y="1987"/>
                  </a:cubicBezTo>
                  <a:cubicBezTo>
                    <a:pt x="263" y="2041"/>
                    <a:pt x="324" y="2064"/>
                    <a:pt x="395" y="2064"/>
                  </a:cubicBezTo>
                  <a:cubicBezTo>
                    <a:pt x="453" y="2064"/>
                    <a:pt x="517" y="2044"/>
                    <a:pt x="582" y="2010"/>
                  </a:cubicBezTo>
                  <a:cubicBezTo>
                    <a:pt x="718" y="1932"/>
                    <a:pt x="854" y="1772"/>
                    <a:pt x="956" y="1554"/>
                  </a:cubicBezTo>
                  <a:cubicBezTo>
                    <a:pt x="983" y="1497"/>
                    <a:pt x="983" y="1432"/>
                    <a:pt x="956" y="1408"/>
                  </a:cubicBezTo>
                  <a:cubicBezTo>
                    <a:pt x="949" y="1402"/>
                    <a:pt x="939" y="1398"/>
                    <a:pt x="933" y="1398"/>
                  </a:cubicBezTo>
                  <a:cubicBezTo>
                    <a:pt x="908" y="1398"/>
                    <a:pt x="881" y="1422"/>
                    <a:pt x="861" y="1463"/>
                  </a:cubicBezTo>
                  <a:cubicBezTo>
                    <a:pt x="749" y="1701"/>
                    <a:pt x="582" y="1844"/>
                    <a:pt x="443" y="1844"/>
                  </a:cubicBezTo>
                  <a:cubicBezTo>
                    <a:pt x="388" y="1844"/>
                    <a:pt x="341" y="1827"/>
                    <a:pt x="300" y="1786"/>
                  </a:cubicBezTo>
                  <a:cubicBezTo>
                    <a:pt x="147" y="1636"/>
                    <a:pt x="147" y="1248"/>
                    <a:pt x="300" y="922"/>
                  </a:cubicBezTo>
                  <a:cubicBezTo>
                    <a:pt x="412" y="691"/>
                    <a:pt x="569" y="551"/>
                    <a:pt x="708" y="545"/>
                  </a:cubicBezTo>
                  <a:lnTo>
                    <a:pt x="708" y="545"/>
                  </a:lnTo>
                  <a:lnTo>
                    <a:pt x="619" y="755"/>
                  </a:lnTo>
                  <a:cubicBezTo>
                    <a:pt x="602" y="799"/>
                    <a:pt x="613" y="844"/>
                    <a:pt x="636" y="844"/>
                  </a:cubicBezTo>
                  <a:cubicBezTo>
                    <a:pt x="643" y="844"/>
                    <a:pt x="647" y="840"/>
                    <a:pt x="654" y="837"/>
                  </a:cubicBezTo>
                  <a:lnTo>
                    <a:pt x="994" y="616"/>
                  </a:lnTo>
                  <a:cubicBezTo>
                    <a:pt x="1017" y="600"/>
                    <a:pt x="1035" y="559"/>
                    <a:pt x="1030" y="521"/>
                  </a:cubicBezTo>
                  <a:lnTo>
                    <a:pt x="983" y="35"/>
                  </a:lnTo>
                  <a:cubicBezTo>
                    <a:pt x="980" y="11"/>
                    <a:pt x="969" y="1"/>
                    <a:pt x="956"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2221475" y="2895150"/>
              <a:ext cx="23575" cy="46700"/>
            </a:xfrm>
            <a:custGeom>
              <a:rect b="b" l="l" r="r" t="t"/>
              <a:pathLst>
                <a:path extrusionOk="0" h="1868" w="943">
                  <a:moveTo>
                    <a:pt x="874" y="0"/>
                  </a:moveTo>
                  <a:cubicBezTo>
                    <a:pt x="841" y="0"/>
                    <a:pt x="803" y="31"/>
                    <a:pt x="775" y="89"/>
                  </a:cubicBezTo>
                  <a:lnTo>
                    <a:pt x="469" y="732"/>
                  </a:lnTo>
                  <a:lnTo>
                    <a:pt x="167" y="439"/>
                  </a:lnTo>
                  <a:cubicBezTo>
                    <a:pt x="157" y="432"/>
                    <a:pt x="147" y="426"/>
                    <a:pt x="133" y="426"/>
                  </a:cubicBezTo>
                  <a:cubicBezTo>
                    <a:pt x="102" y="426"/>
                    <a:pt x="61" y="460"/>
                    <a:pt x="38" y="514"/>
                  </a:cubicBezTo>
                  <a:cubicBezTo>
                    <a:pt x="0" y="592"/>
                    <a:pt x="0" y="680"/>
                    <a:pt x="38" y="714"/>
                  </a:cubicBezTo>
                  <a:lnTo>
                    <a:pt x="340" y="1007"/>
                  </a:lnTo>
                  <a:lnTo>
                    <a:pt x="38" y="1653"/>
                  </a:lnTo>
                  <a:cubicBezTo>
                    <a:pt x="0" y="1728"/>
                    <a:pt x="0" y="1819"/>
                    <a:pt x="38" y="1853"/>
                  </a:cubicBezTo>
                  <a:cubicBezTo>
                    <a:pt x="45" y="1863"/>
                    <a:pt x="58" y="1867"/>
                    <a:pt x="69" y="1867"/>
                  </a:cubicBezTo>
                  <a:cubicBezTo>
                    <a:pt x="79" y="1867"/>
                    <a:pt x="92" y="1863"/>
                    <a:pt x="102" y="1857"/>
                  </a:cubicBezTo>
                  <a:cubicBezTo>
                    <a:pt x="127" y="1843"/>
                    <a:pt x="150" y="1816"/>
                    <a:pt x="167" y="1778"/>
                  </a:cubicBezTo>
                  <a:lnTo>
                    <a:pt x="469" y="1133"/>
                  </a:lnTo>
                  <a:lnTo>
                    <a:pt x="775" y="1425"/>
                  </a:lnTo>
                  <a:cubicBezTo>
                    <a:pt x="786" y="1435"/>
                    <a:pt x="796" y="1439"/>
                    <a:pt x="810" y="1439"/>
                  </a:cubicBezTo>
                  <a:cubicBezTo>
                    <a:pt x="820" y="1439"/>
                    <a:pt x="830" y="1439"/>
                    <a:pt x="841" y="1432"/>
                  </a:cubicBezTo>
                  <a:cubicBezTo>
                    <a:pt x="864" y="1419"/>
                    <a:pt x="888" y="1391"/>
                    <a:pt x="905" y="1350"/>
                  </a:cubicBezTo>
                  <a:cubicBezTo>
                    <a:pt x="943" y="1276"/>
                    <a:pt x="943" y="1187"/>
                    <a:pt x="905" y="1149"/>
                  </a:cubicBezTo>
                  <a:lnTo>
                    <a:pt x="602" y="857"/>
                  </a:lnTo>
                  <a:lnTo>
                    <a:pt x="905" y="215"/>
                  </a:lnTo>
                  <a:cubicBezTo>
                    <a:pt x="943" y="137"/>
                    <a:pt x="943" y="48"/>
                    <a:pt x="905" y="14"/>
                  </a:cubicBezTo>
                  <a:cubicBezTo>
                    <a:pt x="894" y="4"/>
                    <a:pt x="885" y="0"/>
                    <a:pt x="874"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2039925" y="2368575"/>
              <a:ext cx="1222100" cy="751125"/>
            </a:xfrm>
            <a:custGeom>
              <a:rect b="b" l="l" r="r" t="t"/>
              <a:pathLst>
                <a:path extrusionOk="0" h="30045" w="48884">
                  <a:moveTo>
                    <a:pt x="48587" y="1"/>
                  </a:moveTo>
                  <a:cubicBezTo>
                    <a:pt x="48516" y="1"/>
                    <a:pt x="48435" y="24"/>
                    <a:pt x="48349" y="73"/>
                  </a:cubicBezTo>
                  <a:lnTo>
                    <a:pt x="531" y="27666"/>
                  </a:lnTo>
                  <a:cubicBezTo>
                    <a:pt x="238" y="27836"/>
                    <a:pt x="0" y="28250"/>
                    <a:pt x="0" y="28587"/>
                  </a:cubicBezTo>
                  <a:lnTo>
                    <a:pt x="0" y="29665"/>
                  </a:lnTo>
                  <a:cubicBezTo>
                    <a:pt x="0" y="29906"/>
                    <a:pt x="120" y="30044"/>
                    <a:pt x="293" y="30044"/>
                  </a:cubicBezTo>
                  <a:cubicBezTo>
                    <a:pt x="365" y="30044"/>
                    <a:pt x="445" y="30021"/>
                    <a:pt x="531" y="29971"/>
                  </a:cubicBezTo>
                  <a:lnTo>
                    <a:pt x="48349" y="2378"/>
                  </a:lnTo>
                  <a:cubicBezTo>
                    <a:pt x="48645" y="2208"/>
                    <a:pt x="48883" y="1797"/>
                    <a:pt x="48883" y="1457"/>
                  </a:cubicBezTo>
                  <a:lnTo>
                    <a:pt x="48883" y="379"/>
                  </a:lnTo>
                  <a:cubicBezTo>
                    <a:pt x="48883" y="140"/>
                    <a:pt x="48763" y="1"/>
                    <a:pt x="485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3224325" y="2383975"/>
              <a:ext cx="30625" cy="43900"/>
            </a:xfrm>
            <a:custGeom>
              <a:rect b="b" l="l" r="r" t="t"/>
              <a:pathLst>
                <a:path extrusionOk="0" h="1756" w="1225">
                  <a:moveTo>
                    <a:pt x="633" y="11"/>
                  </a:moveTo>
                  <a:cubicBezTo>
                    <a:pt x="647" y="11"/>
                    <a:pt x="654" y="14"/>
                    <a:pt x="660" y="28"/>
                  </a:cubicBezTo>
                  <a:lnTo>
                    <a:pt x="800" y="324"/>
                  </a:lnTo>
                  <a:cubicBezTo>
                    <a:pt x="807" y="339"/>
                    <a:pt x="820" y="349"/>
                    <a:pt x="835" y="349"/>
                  </a:cubicBezTo>
                  <a:cubicBezTo>
                    <a:pt x="840" y="349"/>
                    <a:pt x="846" y="347"/>
                    <a:pt x="851" y="345"/>
                  </a:cubicBezTo>
                  <a:lnTo>
                    <a:pt x="1164" y="226"/>
                  </a:lnTo>
                  <a:cubicBezTo>
                    <a:pt x="1168" y="223"/>
                    <a:pt x="1173" y="222"/>
                    <a:pt x="1177" y="222"/>
                  </a:cubicBezTo>
                  <a:cubicBezTo>
                    <a:pt x="1184" y="222"/>
                    <a:pt x="1191" y="226"/>
                    <a:pt x="1198" y="232"/>
                  </a:cubicBezTo>
                  <a:cubicBezTo>
                    <a:pt x="1211" y="249"/>
                    <a:pt x="1214" y="290"/>
                    <a:pt x="1190" y="337"/>
                  </a:cubicBezTo>
                  <a:lnTo>
                    <a:pt x="966" y="759"/>
                  </a:lnTo>
                  <a:cubicBezTo>
                    <a:pt x="949" y="789"/>
                    <a:pt x="942" y="820"/>
                    <a:pt x="946" y="844"/>
                  </a:cubicBezTo>
                  <a:lnTo>
                    <a:pt x="1000" y="1228"/>
                  </a:lnTo>
                  <a:cubicBezTo>
                    <a:pt x="1007" y="1269"/>
                    <a:pt x="983" y="1313"/>
                    <a:pt x="960" y="1337"/>
                  </a:cubicBezTo>
                  <a:cubicBezTo>
                    <a:pt x="948" y="1351"/>
                    <a:pt x="937" y="1358"/>
                    <a:pt x="926" y="1358"/>
                  </a:cubicBezTo>
                  <a:cubicBezTo>
                    <a:pt x="923" y="1358"/>
                    <a:pt x="921" y="1358"/>
                    <a:pt x="919" y="1357"/>
                  </a:cubicBezTo>
                  <a:lnTo>
                    <a:pt x="640" y="1324"/>
                  </a:lnTo>
                  <a:cubicBezTo>
                    <a:pt x="619" y="1324"/>
                    <a:pt x="596" y="1334"/>
                    <a:pt x="579" y="1357"/>
                  </a:cubicBezTo>
                  <a:lnTo>
                    <a:pt x="300" y="1715"/>
                  </a:lnTo>
                  <a:cubicBezTo>
                    <a:pt x="284" y="1736"/>
                    <a:pt x="265" y="1747"/>
                    <a:pt x="250" y="1747"/>
                  </a:cubicBezTo>
                  <a:cubicBezTo>
                    <a:pt x="246" y="1747"/>
                    <a:pt x="242" y="1746"/>
                    <a:pt x="239" y="1745"/>
                  </a:cubicBezTo>
                  <a:cubicBezTo>
                    <a:pt x="225" y="1738"/>
                    <a:pt x="215" y="1715"/>
                    <a:pt x="219" y="1684"/>
                  </a:cubicBezTo>
                  <a:lnTo>
                    <a:pt x="273" y="1238"/>
                  </a:lnTo>
                  <a:cubicBezTo>
                    <a:pt x="276" y="1211"/>
                    <a:pt x="269" y="1184"/>
                    <a:pt x="252" y="1174"/>
                  </a:cubicBezTo>
                  <a:lnTo>
                    <a:pt x="28" y="1011"/>
                  </a:lnTo>
                  <a:cubicBezTo>
                    <a:pt x="18" y="1004"/>
                    <a:pt x="11" y="987"/>
                    <a:pt x="11" y="970"/>
                  </a:cubicBezTo>
                  <a:cubicBezTo>
                    <a:pt x="11" y="929"/>
                    <a:pt x="31" y="885"/>
                    <a:pt x="62" y="861"/>
                  </a:cubicBezTo>
                  <a:lnTo>
                    <a:pt x="375" y="620"/>
                  </a:lnTo>
                  <a:cubicBezTo>
                    <a:pt x="395" y="606"/>
                    <a:pt x="412" y="579"/>
                    <a:pt x="423" y="549"/>
                  </a:cubicBezTo>
                  <a:lnTo>
                    <a:pt x="561" y="89"/>
                  </a:lnTo>
                  <a:cubicBezTo>
                    <a:pt x="575" y="42"/>
                    <a:pt x="610" y="11"/>
                    <a:pt x="633" y="11"/>
                  </a:cubicBezTo>
                  <a:close/>
                  <a:moveTo>
                    <a:pt x="636" y="1"/>
                  </a:moveTo>
                  <a:cubicBezTo>
                    <a:pt x="634" y="1"/>
                    <a:pt x="632" y="1"/>
                    <a:pt x="630" y="1"/>
                  </a:cubicBezTo>
                  <a:cubicBezTo>
                    <a:pt x="599" y="1"/>
                    <a:pt x="565" y="39"/>
                    <a:pt x="552" y="86"/>
                  </a:cubicBezTo>
                  <a:lnTo>
                    <a:pt x="412" y="545"/>
                  </a:lnTo>
                  <a:cubicBezTo>
                    <a:pt x="402" y="572"/>
                    <a:pt x="385" y="599"/>
                    <a:pt x="368" y="613"/>
                  </a:cubicBezTo>
                  <a:lnTo>
                    <a:pt x="55" y="855"/>
                  </a:lnTo>
                  <a:cubicBezTo>
                    <a:pt x="18" y="882"/>
                    <a:pt x="1" y="932"/>
                    <a:pt x="1" y="970"/>
                  </a:cubicBezTo>
                  <a:cubicBezTo>
                    <a:pt x="1" y="990"/>
                    <a:pt x="7" y="1011"/>
                    <a:pt x="21" y="1018"/>
                  </a:cubicBezTo>
                  <a:lnTo>
                    <a:pt x="249" y="1181"/>
                  </a:lnTo>
                  <a:cubicBezTo>
                    <a:pt x="259" y="1191"/>
                    <a:pt x="266" y="1211"/>
                    <a:pt x="263" y="1238"/>
                  </a:cubicBezTo>
                  <a:lnTo>
                    <a:pt x="208" y="1684"/>
                  </a:lnTo>
                  <a:cubicBezTo>
                    <a:pt x="205" y="1718"/>
                    <a:pt x="215" y="1745"/>
                    <a:pt x="235" y="1756"/>
                  </a:cubicBezTo>
                  <a:lnTo>
                    <a:pt x="249" y="1756"/>
                  </a:lnTo>
                  <a:cubicBezTo>
                    <a:pt x="269" y="1756"/>
                    <a:pt x="290" y="1745"/>
                    <a:pt x="307" y="1721"/>
                  </a:cubicBezTo>
                  <a:lnTo>
                    <a:pt x="586" y="1365"/>
                  </a:lnTo>
                  <a:cubicBezTo>
                    <a:pt x="602" y="1344"/>
                    <a:pt x="623" y="1334"/>
                    <a:pt x="636" y="1334"/>
                  </a:cubicBezTo>
                  <a:lnTo>
                    <a:pt x="915" y="1368"/>
                  </a:lnTo>
                  <a:cubicBezTo>
                    <a:pt x="918" y="1369"/>
                    <a:pt x="921" y="1369"/>
                    <a:pt x="924" y="1369"/>
                  </a:cubicBezTo>
                  <a:cubicBezTo>
                    <a:pt x="939" y="1369"/>
                    <a:pt x="955" y="1362"/>
                    <a:pt x="966" y="1348"/>
                  </a:cubicBezTo>
                  <a:cubicBezTo>
                    <a:pt x="994" y="1320"/>
                    <a:pt x="1017" y="1273"/>
                    <a:pt x="1010" y="1228"/>
                  </a:cubicBezTo>
                  <a:lnTo>
                    <a:pt x="956" y="844"/>
                  </a:lnTo>
                  <a:cubicBezTo>
                    <a:pt x="953" y="820"/>
                    <a:pt x="960" y="789"/>
                    <a:pt x="973" y="766"/>
                  </a:cubicBezTo>
                  <a:lnTo>
                    <a:pt x="1201" y="341"/>
                  </a:lnTo>
                  <a:cubicBezTo>
                    <a:pt x="1225" y="297"/>
                    <a:pt x="1225" y="249"/>
                    <a:pt x="1204" y="226"/>
                  </a:cubicBezTo>
                  <a:cubicBezTo>
                    <a:pt x="1197" y="216"/>
                    <a:pt x="1188" y="212"/>
                    <a:pt x="1177" y="212"/>
                  </a:cubicBezTo>
                  <a:cubicBezTo>
                    <a:pt x="1171" y="212"/>
                    <a:pt x="1166" y="213"/>
                    <a:pt x="1160" y="215"/>
                  </a:cubicBezTo>
                  <a:lnTo>
                    <a:pt x="847" y="334"/>
                  </a:lnTo>
                  <a:cubicBezTo>
                    <a:pt x="842" y="336"/>
                    <a:pt x="837" y="337"/>
                    <a:pt x="833" y="337"/>
                  </a:cubicBezTo>
                  <a:cubicBezTo>
                    <a:pt x="823" y="337"/>
                    <a:pt x="815" y="332"/>
                    <a:pt x="810" y="320"/>
                  </a:cubicBezTo>
                  <a:lnTo>
                    <a:pt x="667" y="25"/>
                  </a:lnTo>
                  <a:cubicBezTo>
                    <a:pt x="661" y="10"/>
                    <a:pt x="650" y="1"/>
                    <a:pt x="6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3272350" y="2336300"/>
              <a:ext cx="47975" cy="30800"/>
            </a:xfrm>
            <a:custGeom>
              <a:rect b="b" l="l" r="r" t="t"/>
              <a:pathLst>
                <a:path extrusionOk="0" h="1232" w="1919">
                  <a:moveTo>
                    <a:pt x="1708" y="1"/>
                  </a:moveTo>
                  <a:cubicBezTo>
                    <a:pt x="1677" y="1"/>
                    <a:pt x="1646" y="8"/>
                    <a:pt x="1615" y="24"/>
                  </a:cubicBezTo>
                  <a:lnTo>
                    <a:pt x="120" y="888"/>
                  </a:lnTo>
                  <a:cubicBezTo>
                    <a:pt x="32" y="939"/>
                    <a:pt x="1" y="1052"/>
                    <a:pt x="52" y="1140"/>
                  </a:cubicBezTo>
                  <a:cubicBezTo>
                    <a:pt x="85" y="1201"/>
                    <a:pt x="147" y="1232"/>
                    <a:pt x="211" y="1232"/>
                  </a:cubicBezTo>
                  <a:cubicBezTo>
                    <a:pt x="242" y="1232"/>
                    <a:pt x="276" y="1224"/>
                    <a:pt x="303" y="1207"/>
                  </a:cubicBezTo>
                  <a:lnTo>
                    <a:pt x="1799" y="344"/>
                  </a:lnTo>
                  <a:cubicBezTo>
                    <a:pt x="1888" y="293"/>
                    <a:pt x="1918" y="181"/>
                    <a:pt x="1867" y="93"/>
                  </a:cubicBezTo>
                  <a:cubicBezTo>
                    <a:pt x="1833" y="35"/>
                    <a:pt x="1772" y="1"/>
                    <a:pt x="1708"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3272350" y="2357900"/>
              <a:ext cx="47975" cy="30875"/>
            </a:xfrm>
            <a:custGeom>
              <a:rect b="b" l="l" r="r" t="t"/>
              <a:pathLst>
                <a:path extrusionOk="0" h="1235" w="1919">
                  <a:moveTo>
                    <a:pt x="1708" y="1"/>
                  </a:moveTo>
                  <a:cubicBezTo>
                    <a:pt x="1677" y="1"/>
                    <a:pt x="1646" y="7"/>
                    <a:pt x="1615" y="24"/>
                  </a:cubicBezTo>
                  <a:lnTo>
                    <a:pt x="120" y="891"/>
                  </a:lnTo>
                  <a:cubicBezTo>
                    <a:pt x="32" y="942"/>
                    <a:pt x="1" y="1054"/>
                    <a:pt x="52" y="1143"/>
                  </a:cubicBezTo>
                  <a:cubicBezTo>
                    <a:pt x="85" y="1200"/>
                    <a:pt x="147" y="1234"/>
                    <a:pt x="211" y="1234"/>
                  </a:cubicBezTo>
                  <a:cubicBezTo>
                    <a:pt x="242" y="1234"/>
                    <a:pt x="276" y="1225"/>
                    <a:pt x="303" y="1207"/>
                  </a:cubicBezTo>
                  <a:lnTo>
                    <a:pt x="1799" y="343"/>
                  </a:lnTo>
                  <a:cubicBezTo>
                    <a:pt x="1888" y="293"/>
                    <a:pt x="1918" y="180"/>
                    <a:pt x="1867" y="92"/>
                  </a:cubicBezTo>
                  <a:cubicBezTo>
                    <a:pt x="1833" y="34"/>
                    <a:pt x="1772" y="1"/>
                    <a:pt x="1708"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3272350" y="2379475"/>
              <a:ext cx="47975" cy="30875"/>
            </a:xfrm>
            <a:custGeom>
              <a:rect b="b" l="l" r="r" t="t"/>
              <a:pathLst>
                <a:path extrusionOk="0" h="1235" w="1919">
                  <a:moveTo>
                    <a:pt x="1708" y="1"/>
                  </a:moveTo>
                  <a:cubicBezTo>
                    <a:pt x="1677" y="1"/>
                    <a:pt x="1646" y="11"/>
                    <a:pt x="1615" y="28"/>
                  </a:cubicBezTo>
                  <a:lnTo>
                    <a:pt x="120" y="892"/>
                  </a:lnTo>
                  <a:cubicBezTo>
                    <a:pt x="32" y="943"/>
                    <a:pt x="1" y="1055"/>
                    <a:pt x="52" y="1143"/>
                  </a:cubicBezTo>
                  <a:cubicBezTo>
                    <a:pt x="85" y="1201"/>
                    <a:pt x="147" y="1235"/>
                    <a:pt x="211" y="1235"/>
                  </a:cubicBezTo>
                  <a:cubicBezTo>
                    <a:pt x="242" y="1235"/>
                    <a:pt x="276" y="1228"/>
                    <a:pt x="303" y="1211"/>
                  </a:cubicBezTo>
                  <a:lnTo>
                    <a:pt x="1799" y="344"/>
                  </a:lnTo>
                  <a:cubicBezTo>
                    <a:pt x="1888" y="296"/>
                    <a:pt x="1918" y="181"/>
                    <a:pt x="1867" y="92"/>
                  </a:cubicBezTo>
                  <a:cubicBezTo>
                    <a:pt x="1833" y="35"/>
                    <a:pt x="1772" y="1"/>
                    <a:pt x="1708"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1840350" y="3139925"/>
              <a:ext cx="25025" cy="100850"/>
            </a:xfrm>
            <a:custGeom>
              <a:rect b="b" l="l" r="r" t="t"/>
              <a:pathLst>
                <a:path extrusionOk="0" h="4034" w="1001">
                  <a:moveTo>
                    <a:pt x="1" y="1"/>
                  </a:moveTo>
                  <a:lnTo>
                    <a:pt x="1" y="3455"/>
                  </a:lnTo>
                  <a:lnTo>
                    <a:pt x="1000" y="4033"/>
                  </a:lnTo>
                  <a:lnTo>
                    <a:pt x="1000" y="57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1915150" y="3304200"/>
              <a:ext cx="299300" cy="967500"/>
            </a:xfrm>
            <a:custGeom>
              <a:rect b="b" l="l" r="r" t="t"/>
              <a:pathLst>
                <a:path extrusionOk="0" h="38700" w="11972">
                  <a:moveTo>
                    <a:pt x="11678" y="0"/>
                  </a:moveTo>
                  <a:cubicBezTo>
                    <a:pt x="11606" y="0"/>
                    <a:pt x="11526" y="24"/>
                    <a:pt x="11441" y="73"/>
                  </a:cubicBezTo>
                  <a:lnTo>
                    <a:pt x="531" y="6369"/>
                  </a:lnTo>
                  <a:cubicBezTo>
                    <a:pt x="238" y="6540"/>
                    <a:pt x="1" y="6954"/>
                    <a:pt x="1" y="7291"/>
                  </a:cubicBezTo>
                  <a:lnTo>
                    <a:pt x="1" y="38321"/>
                  </a:lnTo>
                  <a:cubicBezTo>
                    <a:pt x="1" y="38560"/>
                    <a:pt x="121" y="38700"/>
                    <a:pt x="295" y="38700"/>
                  </a:cubicBezTo>
                  <a:cubicBezTo>
                    <a:pt x="366" y="38700"/>
                    <a:pt x="446" y="38676"/>
                    <a:pt x="531" y="38627"/>
                  </a:cubicBezTo>
                  <a:lnTo>
                    <a:pt x="11441" y="32327"/>
                  </a:lnTo>
                  <a:cubicBezTo>
                    <a:pt x="11733" y="32161"/>
                    <a:pt x="11972" y="31745"/>
                    <a:pt x="11972" y="31409"/>
                  </a:cubicBezTo>
                  <a:lnTo>
                    <a:pt x="11972" y="379"/>
                  </a:lnTo>
                  <a:cubicBezTo>
                    <a:pt x="11972" y="140"/>
                    <a:pt x="11852" y="0"/>
                    <a:pt x="1167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1965050" y="3390500"/>
              <a:ext cx="199500" cy="132525"/>
            </a:xfrm>
            <a:custGeom>
              <a:rect b="b" l="l" r="r" t="t"/>
              <a:pathLst>
                <a:path extrusionOk="0" h="5301" w="7980">
                  <a:moveTo>
                    <a:pt x="7697" y="0"/>
                  </a:moveTo>
                  <a:cubicBezTo>
                    <a:pt x="7623" y="0"/>
                    <a:pt x="7539" y="24"/>
                    <a:pt x="7449" y="75"/>
                  </a:cubicBezTo>
                  <a:lnTo>
                    <a:pt x="531" y="4070"/>
                  </a:lnTo>
                  <a:cubicBezTo>
                    <a:pt x="238" y="4240"/>
                    <a:pt x="1" y="4635"/>
                    <a:pt x="1" y="4954"/>
                  </a:cubicBezTo>
                  <a:cubicBezTo>
                    <a:pt x="1" y="5175"/>
                    <a:pt x="114" y="5300"/>
                    <a:pt x="281" y="5300"/>
                  </a:cubicBezTo>
                  <a:cubicBezTo>
                    <a:pt x="355" y="5300"/>
                    <a:pt x="441" y="5275"/>
                    <a:pt x="531" y="5222"/>
                  </a:cubicBezTo>
                  <a:lnTo>
                    <a:pt x="7449" y="1228"/>
                  </a:lnTo>
                  <a:cubicBezTo>
                    <a:pt x="7742" y="1058"/>
                    <a:pt x="7980" y="664"/>
                    <a:pt x="7980" y="347"/>
                  </a:cubicBezTo>
                  <a:cubicBezTo>
                    <a:pt x="7980" y="125"/>
                    <a:pt x="7865" y="0"/>
                    <a:pt x="76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1965050" y="3546650"/>
              <a:ext cx="24925" cy="36200"/>
            </a:xfrm>
            <a:custGeom>
              <a:rect b="b" l="l" r="r" t="t"/>
              <a:pathLst>
                <a:path extrusionOk="0" h="1448" w="997">
                  <a:moveTo>
                    <a:pt x="820" y="1"/>
                  </a:moveTo>
                  <a:cubicBezTo>
                    <a:pt x="777" y="1"/>
                    <a:pt x="729" y="15"/>
                    <a:pt x="677" y="44"/>
                  </a:cubicBezTo>
                  <a:lnTo>
                    <a:pt x="320" y="252"/>
                  </a:lnTo>
                  <a:cubicBezTo>
                    <a:pt x="143" y="354"/>
                    <a:pt x="1" y="602"/>
                    <a:pt x="1" y="806"/>
                  </a:cubicBezTo>
                  <a:lnTo>
                    <a:pt x="1" y="1220"/>
                  </a:lnTo>
                  <a:cubicBezTo>
                    <a:pt x="1" y="1365"/>
                    <a:pt x="72" y="1448"/>
                    <a:pt x="177" y="1448"/>
                  </a:cubicBezTo>
                  <a:cubicBezTo>
                    <a:pt x="220" y="1448"/>
                    <a:pt x="268" y="1434"/>
                    <a:pt x="320" y="1404"/>
                  </a:cubicBezTo>
                  <a:lnTo>
                    <a:pt x="680" y="1197"/>
                  </a:lnTo>
                  <a:cubicBezTo>
                    <a:pt x="853" y="1095"/>
                    <a:pt x="996" y="847"/>
                    <a:pt x="996" y="643"/>
                  </a:cubicBezTo>
                  <a:lnTo>
                    <a:pt x="996" y="228"/>
                  </a:lnTo>
                  <a:cubicBezTo>
                    <a:pt x="996" y="84"/>
                    <a:pt x="925" y="1"/>
                    <a:pt x="8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2014925" y="3448075"/>
              <a:ext cx="149625" cy="103725"/>
            </a:xfrm>
            <a:custGeom>
              <a:rect b="b" l="l" r="r" t="t"/>
              <a:pathLst>
                <a:path extrusionOk="0" h="4149" w="5985">
                  <a:moveTo>
                    <a:pt x="5703" y="1"/>
                  </a:moveTo>
                  <a:cubicBezTo>
                    <a:pt x="5628" y="1"/>
                    <a:pt x="5544" y="25"/>
                    <a:pt x="5454" y="77"/>
                  </a:cubicBezTo>
                  <a:lnTo>
                    <a:pt x="531" y="2919"/>
                  </a:lnTo>
                  <a:cubicBezTo>
                    <a:pt x="239" y="3090"/>
                    <a:pt x="1" y="3484"/>
                    <a:pt x="1" y="3804"/>
                  </a:cubicBezTo>
                  <a:cubicBezTo>
                    <a:pt x="1" y="4023"/>
                    <a:pt x="115" y="4149"/>
                    <a:pt x="283" y="4149"/>
                  </a:cubicBezTo>
                  <a:cubicBezTo>
                    <a:pt x="357" y="4149"/>
                    <a:pt x="442" y="4124"/>
                    <a:pt x="531" y="4072"/>
                  </a:cubicBezTo>
                  <a:lnTo>
                    <a:pt x="5454" y="1230"/>
                  </a:lnTo>
                  <a:cubicBezTo>
                    <a:pt x="5747" y="1060"/>
                    <a:pt x="5985" y="666"/>
                    <a:pt x="5985" y="346"/>
                  </a:cubicBezTo>
                  <a:cubicBezTo>
                    <a:pt x="5985" y="127"/>
                    <a:pt x="5870" y="1"/>
                    <a:pt x="57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1965050" y="3604300"/>
              <a:ext cx="24925" cy="36175"/>
            </a:xfrm>
            <a:custGeom>
              <a:rect b="b" l="l" r="r" t="t"/>
              <a:pathLst>
                <a:path extrusionOk="0" h="1447" w="997">
                  <a:moveTo>
                    <a:pt x="819" y="0"/>
                  </a:moveTo>
                  <a:cubicBezTo>
                    <a:pt x="776" y="0"/>
                    <a:pt x="728" y="14"/>
                    <a:pt x="677" y="44"/>
                  </a:cubicBezTo>
                  <a:lnTo>
                    <a:pt x="320" y="251"/>
                  </a:lnTo>
                  <a:cubicBezTo>
                    <a:pt x="143" y="353"/>
                    <a:pt x="1" y="601"/>
                    <a:pt x="1" y="805"/>
                  </a:cubicBezTo>
                  <a:lnTo>
                    <a:pt x="1" y="1219"/>
                  </a:lnTo>
                  <a:cubicBezTo>
                    <a:pt x="1" y="1364"/>
                    <a:pt x="72" y="1447"/>
                    <a:pt x="177" y="1447"/>
                  </a:cubicBezTo>
                  <a:cubicBezTo>
                    <a:pt x="220" y="1447"/>
                    <a:pt x="268" y="1433"/>
                    <a:pt x="320" y="1403"/>
                  </a:cubicBezTo>
                  <a:lnTo>
                    <a:pt x="680" y="1196"/>
                  </a:lnTo>
                  <a:cubicBezTo>
                    <a:pt x="853" y="1094"/>
                    <a:pt x="996" y="846"/>
                    <a:pt x="996" y="645"/>
                  </a:cubicBezTo>
                  <a:lnTo>
                    <a:pt x="996" y="227"/>
                  </a:lnTo>
                  <a:cubicBezTo>
                    <a:pt x="996" y="84"/>
                    <a:pt x="924" y="0"/>
                    <a:pt x="8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2014925" y="3505775"/>
              <a:ext cx="149625" cy="103675"/>
            </a:xfrm>
            <a:custGeom>
              <a:rect b="b" l="l" r="r" t="t"/>
              <a:pathLst>
                <a:path extrusionOk="0" h="4147" w="5985">
                  <a:moveTo>
                    <a:pt x="5704" y="1"/>
                  </a:moveTo>
                  <a:cubicBezTo>
                    <a:pt x="5630" y="1"/>
                    <a:pt x="5545" y="25"/>
                    <a:pt x="5454" y="78"/>
                  </a:cubicBezTo>
                  <a:lnTo>
                    <a:pt x="531" y="2916"/>
                  </a:lnTo>
                  <a:cubicBezTo>
                    <a:pt x="239" y="3087"/>
                    <a:pt x="1" y="3484"/>
                    <a:pt x="1" y="3801"/>
                  </a:cubicBezTo>
                  <a:cubicBezTo>
                    <a:pt x="1" y="4022"/>
                    <a:pt x="115" y="4147"/>
                    <a:pt x="282" y="4147"/>
                  </a:cubicBezTo>
                  <a:cubicBezTo>
                    <a:pt x="356" y="4147"/>
                    <a:pt x="441" y="4122"/>
                    <a:pt x="531" y="4069"/>
                  </a:cubicBezTo>
                  <a:lnTo>
                    <a:pt x="5454" y="1227"/>
                  </a:lnTo>
                  <a:cubicBezTo>
                    <a:pt x="5747" y="1057"/>
                    <a:pt x="5985" y="663"/>
                    <a:pt x="5985" y="346"/>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1965050" y="3661900"/>
              <a:ext cx="24925" cy="36125"/>
            </a:xfrm>
            <a:custGeom>
              <a:rect b="b" l="l" r="r" t="t"/>
              <a:pathLst>
                <a:path extrusionOk="0" h="1445" w="997">
                  <a:moveTo>
                    <a:pt x="820" y="1"/>
                  </a:moveTo>
                  <a:cubicBezTo>
                    <a:pt x="777" y="1"/>
                    <a:pt x="729" y="15"/>
                    <a:pt x="677" y="45"/>
                  </a:cubicBezTo>
                  <a:lnTo>
                    <a:pt x="320" y="252"/>
                  </a:lnTo>
                  <a:cubicBezTo>
                    <a:pt x="143" y="354"/>
                    <a:pt x="1" y="599"/>
                    <a:pt x="1" y="803"/>
                  </a:cubicBezTo>
                  <a:lnTo>
                    <a:pt x="1" y="1217"/>
                  </a:lnTo>
                  <a:cubicBezTo>
                    <a:pt x="1" y="1362"/>
                    <a:pt x="72" y="1445"/>
                    <a:pt x="177" y="1445"/>
                  </a:cubicBezTo>
                  <a:cubicBezTo>
                    <a:pt x="220" y="1445"/>
                    <a:pt x="268" y="1430"/>
                    <a:pt x="320" y="1401"/>
                  </a:cubicBezTo>
                  <a:lnTo>
                    <a:pt x="680" y="1193"/>
                  </a:lnTo>
                  <a:cubicBezTo>
                    <a:pt x="853" y="1091"/>
                    <a:pt x="996" y="847"/>
                    <a:pt x="996" y="643"/>
                  </a:cubicBezTo>
                  <a:lnTo>
                    <a:pt x="996" y="228"/>
                  </a:lnTo>
                  <a:cubicBezTo>
                    <a:pt x="996" y="84"/>
                    <a:pt x="925" y="1"/>
                    <a:pt x="8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a:off x="2014925" y="3563325"/>
              <a:ext cx="149625" cy="103675"/>
            </a:xfrm>
            <a:custGeom>
              <a:rect b="b" l="l" r="r" t="t"/>
              <a:pathLst>
                <a:path extrusionOk="0" h="4147" w="5985">
                  <a:moveTo>
                    <a:pt x="5704" y="0"/>
                  </a:moveTo>
                  <a:cubicBezTo>
                    <a:pt x="5630" y="0"/>
                    <a:pt x="5545" y="25"/>
                    <a:pt x="5454" y="78"/>
                  </a:cubicBezTo>
                  <a:lnTo>
                    <a:pt x="531" y="2919"/>
                  </a:lnTo>
                  <a:cubicBezTo>
                    <a:pt x="239" y="3087"/>
                    <a:pt x="1" y="3484"/>
                    <a:pt x="1" y="3801"/>
                  </a:cubicBezTo>
                  <a:cubicBezTo>
                    <a:pt x="1" y="4021"/>
                    <a:pt x="115" y="4146"/>
                    <a:pt x="282" y="4146"/>
                  </a:cubicBezTo>
                  <a:cubicBezTo>
                    <a:pt x="356" y="4146"/>
                    <a:pt x="441" y="4122"/>
                    <a:pt x="531" y="4069"/>
                  </a:cubicBezTo>
                  <a:lnTo>
                    <a:pt x="5454" y="1230"/>
                  </a:lnTo>
                  <a:cubicBezTo>
                    <a:pt x="5747" y="1060"/>
                    <a:pt x="5985" y="663"/>
                    <a:pt x="5985" y="346"/>
                  </a:cubicBezTo>
                  <a:cubicBezTo>
                    <a:pt x="5985" y="125"/>
                    <a:pt x="5871" y="0"/>
                    <a:pt x="57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1965050" y="3719425"/>
              <a:ext cx="24925" cy="36150"/>
            </a:xfrm>
            <a:custGeom>
              <a:rect b="b" l="l" r="r" t="t"/>
              <a:pathLst>
                <a:path extrusionOk="0" h="1446" w="997">
                  <a:moveTo>
                    <a:pt x="817" y="0"/>
                  </a:moveTo>
                  <a:cubicBezTo>
                    <a:pt x="775" y="0"/>
                    <a:pt x="727" y="13"/>
                    <a:pt x="677" y="41"/>
                  </a:cubicBezTo>
                  <a:lnTo>
                    <a:pt x="320" y="253"/>
                  </a:lnTo>
                  <a:cubicBezTo>
                    <a:pt x="143" y="351"/>
                    <a:pt x="1" y="599"/>
                    <a:pt x="1" y="803"/>
                  </a:cubicBezTo>
                  <a:lnTo>
                    <a:pt x="1" y="1218"/>
                  </a:lnTo>
                  <a:cubicBezTo>
                    <a:pt x="1" y="1362"/>
                    <a:pt x="72" y="1445"/>
                    <a:pt x="177" y="1445"/>
                  </a:cubicBezTo>
                  <a:cubicBezTo>
                    <a:pt x="220" y="1445"/>
                    <a:pt x="268" y="1431"/>
                    <a:pt x="320" y="1401"/>
                  </a:cubicBezTo>
                  <a:lnTo>
                    <a:pt x="680" y="1194"/>
                  </a:lnTo>
                  <a:cubicBezTo>
                    <a:pt x="853" y="1092"/>
                    <a:pt x="996" y="847"/>
                    <a:pt x="996" y="643"/>
                  </a:cubicBezTo>
                  <a:lnTo>
                    <a:pt x="996" y="229"/>
                  </a:lnTo>
                  <a:cubicBezTo>
                    <a:pt x="996" y="83"/>
                    <a:pt x="923" y="0"/>
                    <a:pt x="8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2014925" y="3620850"/>
              <a:ext cx="149625" cy="103700"/>
            </a:xfrm>
            <a:custGeom>
              <a:rect b="b" l="l" r="r" t="t"/>
              <a:pathLst>
                <a:path extrusionOk="0" h="4148" w="5985">
                  <a:moveTo>
                    <a:pt x="5704" y="1"/>
                  </a:moveTo>
                  <a:cubicBezTo>
                    <a:pt x="5630" y="1"/>
                    <a:pt x="5545" y="26"/>
                    <a:pt x="5454" y="78"/>
                  </a:cubicBezTo>
                  <a:lnTo>
                    <a:pt x="531" y="2920"/>
                  </a:lnTo>
                  <a:cubicBezTo>
                    <a:pt x="239" y="3087"/>
                    <a:pt x="1" y="3485"/>
                    <a:pt x="1" y="3801"/>
                  </a:cubicBezTo>
                  <a:cubicBezTo>
                    <a:pt x="1" y="4022"/>
                    <a:pt x="115" y="4147"/>
                    <a:pt x="282" y="4147"/>
                  </a:cubicBezTo>
                  <a:cubicBezTo>
                    <a:pt x="356" y="4147"/>
                    <a:pt x="441" y="4122"/>
                    <a:pt x="531" y="4070"/>
                  </a:cubicBezTo>
                  <a:lnTo>
                    <a:pt x="5454" y="1227"/>
                  </a:lnTo>
                  <a:cubicBezTo>
                    <a:pt x="5747" y="1061"/>
                    <a:pt x="5985" y="663"/>
                    <a:pt x="5985" y="347"/>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1963925" y="3707850"/>
              <a:ext cx="199625" cy="132525"/>
            </a:xfrm>
            <a:custGeom>
              <a:rect b="b" l="l" r="r" t="t"/>
              <a:pathLst>
                <a:path extrusionOk="0" h="5301" w="7985">
                  <a:moveTo>
                    <a:pt x="7701" y="1"/>
                  </a:moveTo>
                  <a:cubicBezTo>
                    <a:pt x="7627" y="1"/>
                    <a:pt x="7543" y="25"/>
                    <a:pt x="7454" y="76"/>
                  </a:cubicBezTo>
                  <a:lnTo>
                    <a:pt x="535" y="4071"/>
                  </a:lnTo>
                  <a:cubicBezTo>
                    <a:pt x="242" y="4241"/>
                    <a:pt x="1" y="4635"/>
                    <a:pt x="1" y="4955"/>
                  </a:cubicBezTo>
                  <a:cubicBezTo>
                    <a:pt x="1" y="5176"/>
                    <a:pt x="115" y="5301"/>
                    <a:pt x="283" y="5301"/>
                  </a:cubicBezTo>
                  <a:cubicBezTo>
                    <a:pt x="358" y="5301"/>
                    <a:pt x="444" y="5276"/>
                    <a:pt x="535" y="5224"/>
                  </a:cubicBezTo>
                  <a:lnTo>
                    <a:pt x="7454" y="1229"/>
                  </a:lnTo>
                  <a:cubicBezTo>
                    <a:pt x="7746" y="1059"/>
                    <a:pt x="7984" y="664"/>
                    <a:pt x="7984" y="348"/>
                  </a:cubicBezTo>
                  <a:cubicBezTo>
                    <a:pt x="7984" y="126"/>
                    <a:pt x="7869" y="1"/>
                    <a:pt x="77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1963925" y="3864025"/>
              <a:ext cx="25025" cy="36225"/>
            </a:xfrm>
            <a:custGeom>
              <a:rect b="b" l="l" r="r" t="t"/>
              <a:pathLst>
                <a:path extrusionOk="0" h="1449" w="1001">
                  <a:moveTo>
                    <a:pt x="824" y="0"/>
                  </a:moveTo>
                  <a:cubicBezTo>
                    <a:pt x="781" y="0"/>
                    <a:pt x="733" y="14"/>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46"/>
                    <a:pt x="1000" y="642"/>
                  </a:cubicBezTo>
                  <a:lnTo>
                    <a:pt x="1000" y="228"/>
                  </a:lnTo>
                  <a:cubicBezTo>
                    <a:pt x="1000" y="83"/>
                    <a:pt x="929" y="0"/>
                    <a:pt x="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2013825" y="3765450"/>
              <a:ext cx="149725" cy="103725"/>
            </a:xfrm>
            <a:custGeom>
              <a:rect b="b" l="l" r="r" t="t"/>
              <a:pathLst>
                <a:path extrusionOk="0" h="4149" w="5989">
                  <a:moveTo>
                    <a:pt x="5706" y="0"/>
                  </a:moveTo>
                  <a:cubicBezTo>
                    <a:pt x="5632" y="0"/>
                    <a:pt x="5547" y="25"/>
                    <a:pt x="5458" y="77"/>
                  </a:cubicBezTo>
                  <a:lnTo>
                    <a:pt x="534" y="2920"/>
                  </a:lnTo>
                  <a:cubicBezTo>
                    <a:pt x="239" y="3089"/>
                    <a:pt x="1" y="3484"/>
                    <a:pt x="1" y="3803"/>
                  </a:cubicBezTo>
                  <a:cubicBezTo>
                    <a:pt x="1" y="4023"/>
                    <a:pt x="115" y="4149"/>
                    <a:pt x="284" y="4149"/>
                  </a:cubicBezTo>
                  <a:cubicBezTo>
                    <a:pt x="358" y="4149"/>
                    <a:pt x="444" y="4124"/>
                    <a:pt x="534" y="4072"/>
                  </a:cubicBezTo>
                  <a:lnTo>
                    <a:pt x="5458" y="1230"/>
                  </a:lnTo>
                  <a:cubicBezTo>
                    <a:pt x="5750" y="1060"/>
                    <a:pt x="5988" y="665"/>
                    <a:pt x="5988" y="346"/>
                  </a:cubicBezTo>
                  <a:cubicBezTo>
                    <a:pt x="5988" y="127"/>
                    <a:pt x="5873"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1963925" y="3921650"/>
              <a:ext cx="25025" cy="36225"/>
            </a:xfrm>
            <a:custGeom>
              <a:rect b="b" l="l" r="r" t="t"/>
              <a:pathLst>
                <a:path extrusionOk="0" h="1449" w="1001">
                  <a:moveTo>
                    <a:pt x="823" y="1"/>
                  </a:moveTo>
                  <a:cubicBezTo>
                    <a:pt x="780" y="1"/>
                    <a:pt x="732" y="15"/>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50"/>
                    <a:pt x="1000" y="646"/>
                  </a:cubicBezTo>
                  <a:lnTo>
                    <a:pt x="1000" y="228"/>
                  </a:lnTo>
                  <a:cubicBezTo>
                    <a:pt x="1000" y="85"/>
                    <a:pt x="9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2013825" y="3823150"/>
              <a:ext cx="149725" cy="103675"/>
            </a:xfrm>
            <a:custGeom>
              <a:rect b="b" l="l" r="r" t="t"/>
              <a:pathLst>
                <a:path extrusionOk="0" h="4147" w="5989">
                  <a:moveTo>
                    <a:pt x="5708" y="0"/>
                  </a:moveTo>
                  <a:cubicBezTo>
                    <a:pt x="5633" y="0"/>
                    <a:pt x="5548" y="25"/>
                    <a:pt x="5458" y="78"/>
                  </a:cubicBezTo>
                  <a:lnTo>
                    <a:pt x="534" y="2917"/>
                  </a:lnTo>
                  <a:cubicBezTo>
                    <a:pt x="239" y="3087"/>
                    <a:pt x="1" y="3485"/>
                    <a:pt x="1" y="3801"/>
                  </a:cubicBezTo>
                  <a:cubicBezTo>
                    <a:pt x="1" y="4022"/>
                    <a:pt x="114" y="4147"/>
                    <a:pt x="282" y="4147"/>
                  </a:cubicBezTo>
                  <a:cubicBezTo>
                    <a:pt x="357" y="4147"/>
                    <a:pt x="443" y="4122"/>
                    <a:pt x="534" y="4069"/>
                  </a:cubicBezTo>
                  <a:lnTo>
                    <a:pt x="5458" y="1227"/>
                  </a:lnTo>
                  <a:cubicBezTo>
                    <a:pt x="5750" y="1061"/>
                    <a:pt x="5988" y="662"/>
                    <a:pt x="5988" y="347"/>
                  </a:cubicBezTo>
                  <a:cubicBezTo>
                    <a:pt x="5988" y="126"/>
                    <a:pt x="5874" y="0"/>
                    <a:pt x="57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1963925" y="3979275"/>
              <a:ext cx="25025" cy="36150"/>
            </a:xfrm>
            <a:custGeom>
              <a:rect b="b" l="l" r="r" t="t"/>
              <a:pathLst>
                <a:path extrusionOk="0" h="1446" w="1001">
                  <a:moveTo>
                    <a:pt x="824" y="0"/>
                  </a:moveTo>
                  <a:cubicBezTo>
                    <a:pt x="781" y="0"/>
                    <a:pt x="733" y="14"/>
                    <a:pt x="681" y="44"/>
                  </a:cubicBezTo>
                  <a:lnTo>
                    <a:pt x="321" y="251"/>
                  </a:lnTo>
                  <a:cubicBezTo>
                    <a:pt x="144" y="353"/>
                    <a:pt x="1" y="598"/>
                    <a:pt x="1" y="802"/>
                  </a:cubicBezTo>
                  <a:lnTo>
                    <a:pt x="1" y="1218"/>
                  </a:lnTo>
                  <a:cubicBezTo>
                    <a:pt x="1" y="1362"/>
                    <a:pt x="72" y="1445"/>
                    <a:pt x="177" y="1445"/>
                  </a:cubicBezTo>
                  <a:cubicBezTo>
                    <a:pt x="220" y="1445"/>
                    <a:pt x="269" y="1431"/>
                    <a:pt x="321" y="1401"/>
                  </a:cubicBezTo>
                  <a:lnTo>
                    <a:pt x="681" y="1193"/>
                  </a:lnTo>
                  <a:cubicBezTo>
                    <a:pt x="858" y="1091"/>
                    <a:pt x="1000" y="846"/>
                    <a:pt x="1000" y="642"/>
                  </a:cubicBezTo>
                  <a:lnTo>
                    <a:pt x="1000" y="228"/>
                  </a:lnTo>
                  <a:cubicBezTo>
                    <a:pt x="1000" y="83"/>
                    <a:pt x="929" y="0"/>
                    <a:pt x="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2013825" y="3880675"/>
              <a:ext cx="149725" cy="103725"/>
            </a:xfrm>
            <a:custGeom>
              <a:rect b="b" l="l" r="r" t="t"/>
              <a:pathLst>
                <a:path extrusionOk="0" h="4149" w="5989">
                  <a:moveTo>
                    <a:pt x="5707" y="1"/>
                  </a:moveTo>
                  <a:cubicBezTo>
                    <a:pt x="5633" y="1"/>
                    <a:pt x="5548" y="26"/>
                    <a:pt x="5458" y="78"/>
                  </a:cubicBezTo>
                  <a:lnTo>
                    <a:pt x="534" y="2921"/>
                  </a:lnTo>
                  <a:cubicBezTo>
                    <a:pt x="239" y="3087"/>
                    <a:pt x="1" y="3485"/>
                    <a:pt x="1" y="3801"/>
                  </a:cubicBezTo>
                  <a:cubicBezTo>
                    <a:pt x="1" y="4023"/>
                    <a:pt x="115" y="4148"/>
                    <a:pt x="284" y="4148"/>
                  </a:cubicBezTo>
                  <a:cubicBezTo>
                    <a:pt x="359" y="4148"/>
                    <a:pt x="444" y="4124"/>
                    <a:pt x="534" y="4073"/>
                  </a:cubicBezTo>
                  <a:lnTo>
                    <a:pt x="5458" y="1231"/>
                  </a:lnTo>
                  <a:cubicBezTo>
                    <a:pt x="5750" y="1061"/>
                    <a:pt x="5988" y="663"/>
                    <a:pt x="5988" y="347"/>
                  </a:cubicBezTo>
                  <a:cubicBezTo>
                    <a:pt x="5988" y="126"/>
                    <a:pt x="5874" y="1"/>
                    <a:pt x="57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1963925" y="4036775"/>
              <a:ext cx="25025" cy="36150"/>
            </a:xfrm>
            <a:custGeom>
              <a:rect b="b" l="l" r="r" t="t"/>
              <a:pathLst>
                <a:path extrusionOk="0" h="1446" w="1001">
                  <a:moveTo>
                    <a:pt x="822" y="1"/>
                  </a:moveTo>
                  <a:cubicBezTo>
                    <a:pt x="780" y="1"/>
                    <a:pt x="732" y="14"/>
                    <a:pt x="681" y="43"/>
                  </a:cubicBezTo>
                  <a:lnTo>
                    <a:pt x="321" y="253"/>
                  </a:lnTo>
                  <a:cubicBezTo>
                    <a:pt x="144" y="352"/>
                    <a:pt x="1" y="600"/>
                    <a:pt x="1" y="804"/>
                  </a:cubicBezTo>
                  <a:lnTo>
                    <a:pt x="1" y="1219"/>
                  </a:lnTo>
                  <a:cubicBezTo>
                    <a:pt x="1" y="1363"/>
                    <a:pt x="72" y="1446"/>
                    <a:pt x="177" y="1446"/>
                  </a:cubicBezTo>
                  <a:cubicBezTo>
                    <a:pt x="220" y="1446"/>
                    <a:pt x="269" y="1432"/>
                    <a:pt x="321" y="1402"/>
                  </a:cubicBezTo>
                  <a:lnTo>
                    <a:pt x="681" y="1195"/>
                  </a:lnTo>
                  <a:cubicBezTo>
                    <a:pt x="858" y="1093"/>
                    <a:pt x="1000" y="848"/>
                    <a:pt x="1000" y="644"/>
                  </a:cubicBezTo>
                  <a:lnTo>
                    <a:pt x="1000" y="230"/>
                  </a:lnTo>
                  <a:cubicBezTo>
                    <a:pt x="1000" y="84"/>
                    <a:pt x="928" y="1"/>
                    <a:pt x="82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2013825" y="3938225"/>
              <a:ext cx="149725" cy="103675"/>
            </a:xfrm>
            <a:custGeom>
              <a:rect b="b" l="l" r="r" t="t"/>
              <a:pathLst>
                <a:path extrusionOk="0" h="4147" w="5989">
                  <a:moveTo>
                    <a:pt x="5707" y="1"/>
                  </a:moveTo>
                  <a:cubicBezTo>
                    <a:pt x="5633" y="1"/>
                    <a:pt x="5548" y="26"/>
                    <a:pt x="5458" y="78"/>
                  </a:cubicBezTo>
                  <a:lnTo>
                    <a:pt x="534" y="2921"/>
                  </a:lnTo>
                  <a:cubicBezTo>
                    <a:pt x="239" y="3087"/>
                    <a:pt x="1" y="3485"/>
                    <a:pt x="1" y="3801"/>
                  </a:cubicBezTo>
                  <a:cubicBezTo>
                    <a:pt x="1" y="4022"/>
                    <a:pt x="115" y="4147"/>
                    <a:pt x="283" y="4147"/>
                  </a:cubicBezTo>
                  <a:cubicBezTo>
                    <a:pt x="357" y="4147"/>
                    <a:pt x="443" y="4122"/>
                    <a:pt x="534" y="4070"/>
                  </a:cubicBezTo>
                  <a:lnTo>
                    <a:pt x="5458" y="1231"/>
                  </a:lnTo>
                  <a:cubicBezTo>
                    <a:pt x="5750" y="1060"/>
                    <a:pt x="5988" y="663"/>
                    <a:pt x="5988" y="346"/>
                  </a:cubicBezTo>
                  <a:cubicBezTo>
                    <a:pt x="5988" y="126"/>
                    <a:pt x="5874" y="1"/>
                    <a:pt x="57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2862925" y="2972975"/>
              <a:ext cx="374150" cy="249225"/>
            </a:xfrm>
            <a:custGeom>
              <a:rect b="b" l="l" r="r" t="t"/>
              <a:pathLst>
                <a:path extrusionOk="0" h="9969" w="14966">
                  <a:moveTo>
                    <a:pt x="14669" y="1"/>
                  </a:moveTo>
                  <a:cubicBezTo>
                    <a:pt x="14598" y="1"/>
                    <a:pt x="14518" y="24"/>
                    <a:pt x="14433" y="73"/>
                  </a:cubicBezTo>
                  <a:lnTo>
                    <a:pt x="531" y="8100"/>
                  </a:lnTo>
                  <a:cubicBezTo>
                    <a:pt x="239" y="8270"/>
                    <a:pt x="1" y="8681"/>
                    <a:pt x="1" y="9021"/>
                  </a:cubicBezTo>
                  <a:lnTo>
                    <a:pt x="1" y="9589"/>
                  </a:lnTo>
                  <a:cubicBezTo>
                    <a:pt x="1" y="9830"/>
                    <a:pt x="120" y="9968"/>
                    <a:pt x="294" y="9968"/>
                  </a:cubicBezTo>
                  <a:cubicBezTo>
                    <a:pt x="365" y="9968"/>
                    <a:pt x="446" y="9945"/>
                    <a:pt x="531" y="9895"/>
                  </a:cubicBezTo>
                  <a:lnTo>
                    <a:pt x="14433" y="1804"/>
                  </a:lnTo>
                  <a:cubicBezTo>
                    <a:pt x="14729" y="1634"/>
                    <a:pt x="14964" y="1219"/>
                    <a:pt x="14964" y="882"/>
                  </a:cubicBezTo>
                  <a:lnTo>
                    <a:pt x="14964" y="382"/>
                  </a:lnTo>
                  <a:cubicBezTo>
                    <a:pt x="14966" y="141"/>
                    <a:pt x="14844" y="1"/>
                    <a:pt x="146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2862925" y="3030475"/>
              <a:ext cx="424000" cy="262125"/>
            </a:xfrm>
            <a:custGeom>
              <a:rect b="b" l="l" r="r" t="t"/>
              <a:pathLst>
                <a:path extrusionOk="0" h="10485" w="16960">
                  <a:moveTo>
                    <a:pt x="16678" y="1"/>
                  </a:moveTo>
                  <a:cubicBezTo>
                    <a:pt x="16604" y="1"/>
                    <a:pt x="16519" y="26"/>
                    <a:pt x="16429" y="78"/>
                  </a:cubicBezTo>
                  <a:lnTo>
                    <a:pt x="531" y="9257"/>
                  </a:lnTo>
                  <a:cubicBezTo>
                    <a:pt x="239" y="9424"/>
                    <a:pt x="1" y="9822"/>
                    <a:pt x="1" y="10138"/>
                  </a:cubicBezTo>
                  <a:cubicBezTo>
                    <a:pt x="1" y="10359"/>
                    <a:pt x="115" y="10484"/>
                    <a:pt x="282" y="10484"/>
                  </a:cubicBezTo>
                  <a:cubicBezTo>
                    <a:pt x="356" y="10484"/>
                    <a:pt x="441" y="10459"/>
                    <a:pt x="531" y="10407"/>
                  </a:cubicBezTo>
                  <a:lnTo>
                    <a:pt x="16429" y="1231"/>
                  </a:lnTo>
                  <a:cubicBezTo>
                    <a:pt x="16721" y="1060"/>
                    <a:pt x="16959" y="666"/>
                    <a:pt x="16959" y="346"/>
                  </a:cubicBezTo>
                  <a:cubicBezTo>
                    <a:pt x="16959" y="126"/>
                    <a:pt x="16845" y="1"/>
                    <a:pt x="1667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2862925" y="3088050"/>
              <a:ext cx="424000" cy="262125"/>
            </a:xfrm>
            <a:custGeom>
              <a:rect b="b" l="l" r="r" t="t"/>
              <a:pathLst>
                <a:path extrusionOk="0" h="10485" w="16960">
                  <a:moveTo>
                    <a:pt x="16677" y="0"/>
                  </a:moveTo>
                  <a:cubicBezTo>
                    <a:pt x="16603" y="0"/>
                    <a:pt x="16518" y="25"/>
                    <a:pt x="16429" y="77"/>
                  </a:cubicBezTo>
                  <a:lnTo>
                    <a:pt x="531" y="9256"/>
                  </a:lnTo>
                  <a:cubicBezTo>
                    <a:pt x="239" y="9426"/>
                    <a:pt x="1" y="9821"/>
                    <a:pt x="1" y="10137"/>
                  </a:cubicBezTo>
                  <a:cubicBezTo>
                    <a:pt x="1" y="10359"/>
                    <a:pt x="116" y="10484"/>
                    <a:pt x="284" y="10484"/>
                  </a:cubicBezTo>
                  <a:cubicBezTo>
                    <a:pt x="358" y="10484"/>
                    <a:pt x="442" y="10460"/>
                    <a:pt x="531" y="10409"/>
                  </a:cubicBezTo>
                  <a:lnTo>
                    <a:pt x="16429" y="1230"/>
                  </a:lnTo>
                  <a:cubicBezTo>
                    <a:pt x="16721" y="1059"/>
                    <a:pt x="16959" y="665"/>
                    <a:pt x="16959" y="345"/>
                  </a:cubicBezTo>
                  <a:cubicBezTo>
                    <a:pt x="16959" y="126"/>
                    <a:pt x="16845" y="0"/>
                    <a:pt x="166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2862925" y="3145625"/>
              <a:ext cx="424000" cy="262125"/>
            </a:xfrm>
            <a:custGeom>
              <a:rect b="b" l="l" r="r" t="t"/>
              <a:pathLst>
                <a:path extrusionOk="0" h="10485" w="16960">
                  <a:moveTo>
                    <a:pt x="16676" y="1"/>
                  </a:moveTo>
                  <a:cubicBezTo>
                    <a:pt x="16602" y="1"/>
                    <a:pt x="16518" y="25"/>
                    <a:pt x="16429" y="76"/>
                  </a:cubicBezTo>
                  <a:lnTo>
                    <a:pt x="531" y="9255"/>
                  </a:lnTo>
                  <a:cubicBezTo>
                    <a:pt x="239" y="9425"/>
                    <a:pt x="1" y="9820"/>
                    <a:pt x="1" y="10139"/>
                  </a:cubicBezTo>
                  <a:cubicBezTo>
                    <a:pt x="1" y="10358"/>
                    <a:pt x="115" y="10484"/>
                    <a:pt x="283" y="10484"/>
                  </a:cubicBezTo>
                  <a:cubicBezTo>
                    <a:pt x="357" y="10484"/>
                    <a:pt x="441" y="10460"/>
                    <a:pt x="531" y="10407"/>
                  </a:cubicBezTo>
                  <a:lnTo>
                    <a:pt x="16429" y="1228"/>
                  </a:lnTo>
                  <a:cubicBezTo>
                    <a:pt x="16721" y="1058"/>
                    <a:pt x="16959" y="664"/>
                    <a:pt x="16959" y="347"/>
                  </a:cubicBezTo>
                  <a:cubicBezTo>
                    <a:pt x="16959" y="126"/>
                    <a:pt x="16844" y="1"/>
                    <a:pt x="1667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a:off x="2862925" y="3203200"/>
              <a:ext cx="424000" cy="262100"/>
            </a:xfrm>
            <a:custGeom>
              <a:rect b="b" l="l" r="r" t="t"/>
              <a:pathLst>
                <a:path extrusionOk="0" h="10484" w="16960">
                  <a:moveTo>
                    <a:pt x="16679" y="0"/>
                  </a:moveTo>
                  <a:cubicBezTo>
                    <a:pt x="16604" y="0"/>
                    <a:pt x="16519" y="25"/>
                    <a:pt x="16429" y="78"/>
                  </a:cubicBezTo>
                  <a:lnTo>
                    <a:pt x="531" y="9254"/>
                  </a:lnTo>
                  <a:cubicBezTo>
                    <a:pt x="239" y="9424"/>
                    <a:pt x="1" y="9818"/>
                    <a:pt x="1" y="10138"/>
                  </a:cubicBezTo>
                  <a:cubicBezTo>
                    <a:pt x="1" y="10359"/>
                    <a:pt x="114" y="10484"/>
                    <a:pt x="281" y="10484"/>
                  </a:cubicBezTo>
                  <a:cubicBezTo>
                    <a:pt x="356" y="10484"/>
                    <a:pt x="441" y="10459"/>
                    <a:pt x="531" y="10406"/>
                  </a:cubicBezTo>
                  <a:lnTo>
                    <a:pt x="16429" y="1230"/>
                  </a:lnTo>
                  <a:cubicBezTo>
                    <a:pt x="16721" y="1060"/>
                    <a:pt x="16959" y="663"/>
                    <a:pt x="16959" y="346"/>
                  </a:cubicBezTo>
                  <a:cubicBezTo>
                    <a:pt x="16959" y="125"/>
                    <a:pt x="16846" y="0"/>
                    <a:pt x="1667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2862925" y="3260750"/>
              <a:ext cx="424000" cy="262100"/>
            </a:xfrm>
            <a:custGeom>
              <a:rect b="b" l="l" r="r" t="t"/>
              <a:pathLst>
                <a:path extrusionOk="0" h="10484" w="16960">
                  <a:moveTo>
                    <a:pt x="16677" y="0"/>
                  </a:moveTo>
                  <a:cubicBezTo>
                    <a:pt x="16603" y="0"/>
                    <a:pt x="16519" y="25"/>
                    <a:pt x="16429" y="77"/>
                  </a:cubicBezTo>
                  <a:lnTo>
                    <a:pt x="531" y="9257"/>
                  </a:lnTo>
                  <a:cubicBezTo>
                    <a:pt x="239" y="9423"/>
                    <a:pt x="1" y="9821"/>
                    <a:pt x="1" y="10137"/>
                  </a:cubicBezTo>
                  <a:cubicBezTo>
                    <a:pt x="1" y="10358"/>
                    <a:pt x="114" y="10483"/>
                    <a:pt x="281" y="10483"/>
                  </a:cubicBezTo>
                  <a:cubicBezTo>
                    <a:pt x="356" y="10483"/>
                    <a:pt x="441" y="10458"/>
                    <a:pt x="531" y="10406"/>
                  </a:cubicBezTo>
                  <a:lnTo>
                    <a:pt x="16429" y="1230"/>
                  </a:lnTo>
                  <a:cubicBezTo>
                    <a:pt x="16721" y="1060"/>
                    <a:pt x="16959" y="666"/>
                    <a:pt x="16959" y="346"/>
                  </a:cubicBezTo>
                  <a:cubicBezTo>
                    <a:pt x="16959" y="127"/>
                    <a:pt x="16845" y="0"/>
                    <a:pt x="166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2862925" y="3318300"/>
              <a:ext cx="424000" cy="262150"/>
            </a:xfrm>
            <a:custGeom>
              <a:rect b="b" l="l" r="r" t="t"/>
              <a:pathLst>
                <a:path extrusionOk="0" h="10486" w="16960">
                  <a:moveTo>
                    <a:pt x="16677" y="0"/>
                  </a:moveTo>
                  <a:cubicBezTo>
                    <a:pt x="16603" y="0"/>
                    <a:pt x="16519" y="25"/>
                    <a:pt x="16429" y="77"/>
                  </a:cubicBezTo>
                  <a:lnTo>
                    <a:pt x="531" y="9257"/>
                  </a:lnTo>
                  <a:cubicBezTo>
                    <a:pt x="239" y="9426"/>
                    <a:pt x="1" y="9821"/>
                    <a:pt x="1" y="10140"/>
                  </a:cubicBezTo>
                  <a:cubicBezTo>
                    <a:pt x="1" y="10359"/>
                    <a:pt x="115" y="10485"/>
                    <a:pt x="283" y="10485"/>
                  </a:cubicBezTo>
                  <a:cubicBezTo>
                    <a:pt x="357" y="10485"/>
                    <a:pt x="441" y="10461"/>
                    <a:pt x="531" y="10409"/>
                  </a:cubicBezTo>
                  <a:lnTo>
                    <a:pt x="16429" y="1229"/>
                  </a:lnTo>
                  <a:cubicBezTo>
                    <a:pt x="16721" y="1060"/>
                    <a:pt x="16959" y="665"/>
                    <a:pt x="16959" y="346"/>
                  </a:cubicBezTo>
                  <a:cubicBezTo>
                    <a:pt x="16959" y="126"/>
                    <a:pt x="16845" y="0"/>
                    <a:pt x="1667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2862925" y="3375900"/>
              <a:ext cx="424000" cy="262100"/>
            </a:xfrm>
            <a:custGeom>
              <a:rect b="b" l="l" r="r" t="t"/>
              <a:pathLst>
                <a:path extrusionOk="0" h="10484" w="16960">
                  <a:moveTo>
                    <a:pt x="16679" y="1"/>
                  </a:moveTo>
                  <a:cubicBezTo>
                    <a:pt x="16604" y="1"/>
                    <a:pt x="16519" y="26"/>
                    <a:pt x="16429" y="78"/>
                  </a:cubicBezTo>
                  <a:lnTo>
                    <a:pt x="531" y="9254"/>
                  </a:lnTo>
                  <a:cubicBezTo>
                    <a:pt x="239" y="9424"/>
                    <a:pt x="1" y="9818"/>
                    <a:pt x="1" y="10138"/>
                  </a:cubicBezTo>
                  <a:cubicBezTo>
                    <a:pt x="1" y="10357"/>
                    <a:pt x="115" y="10483"/>
                    <a:pt x="283" y="10483"/>
                  </a:cubicBezTo>
                  <a:cubicBezTo>
                    <a:pt x="357" y="10483"/>
                    <a:pt x="441" y="10459"/>
                    <a:pt x="531" y="10407"/>
                  </a:cubicBezTo>
                  <a:lnTo>
                    <a:pt x="16429" y="1227"/>
                  </a:lnTo>
                  <a:cubicBezTo>
                    <a:pt x="16721" y="1061"/>
                    <a:pt x="16959" y="663"/>
                    <a:pt x="16959" y="347"/>
                  </a:cubicBezTo>
                  <a:cubicBezTo>
                    <a:pt x="16959" y="126"/>
                    <a:pt x="16846" y="1"/>
                    <a:pt x="1667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2862925" y="3433450"/>
              <a:ext cx="424000" cy="262100"/>
            </a:xfrm>
            <a:custGeom>
              <a:rect b="b" l="l" r="r" t="t"/>
              <a:pathLst>
                <a:path extrusionOk="0" h="10484" w="16960">
                  <a:moveTo>
                    <a:pt x="16678" y="0"/>
                  </a:moveTo>
                  <a:cubicBezTo>
                    <a:pt x="16604" y="0"/>
                    <a:pt x="16519" y="25"/>
                    <a:pt x="16429" y="77"/>
                  </a:cubicBezTo>
                  <a:lnTo>
                    <a:pt x="531" y="9254"/>
                  </a:lnTo>
                  <a:cubicBezTo>
                    <a:pt x="239" y="9424"/>
                    <a:pt x="1" y="9821"/>
                    <a:pt x="1" y="10138"/>
                  </a:cubicBezTo>
                  <a:cubicBezTo>
                    <a:pt x="1" y="10359"/>
                    <a:pt x="115" y="10484"/>
                    <a:pt x="281" y="10484"/>
                  </a:cubicBezTo>
                  <a:cubicBezTo>
                    <a:pt x="356" y="10484"/>
                    <a:pt x="441" y="10459"/>
                    <a:pt x="531" y="10407"/>
                  </a:cubicBezTo>
                  <a:lnTo>
                    <a:pt x="16429" y="1230"/>
                  </a:lnTo>
                  <a:cubicBezTo>
                    <a:pt x="16721" y="1061"/>
                    <a:pt x="16959" y="662"/>
                    <a:pt x="16959" y="347"/>
                  </a:cubicBezTo>
                  <a:cubicBezTo>
                    <a:pt x="16959" y="125"/>
                    <a:pt x="16845" y="0"/>
                    <a:pt x="166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2264300" y="3217800"/>
              <a:ext cx="548750" cy="852300"/>
            </a:xfrm>
            <a:custGeom>
              <a:rect b="b" l="l" r="r" t="t"/>
              <a:pathLst>
                <a:path extrusionOk="0" h="34092" w="21950">
                  <a:moveTo>
                    <a:pt x="21655" y="0"/>
                  </a:moveTo>
                  <a:cubicBezTo>
                    <a:pt x="21584" y="0"/>
                    <a:pt x="21504" y="23"/>
                    <a:pt x="21419" y="71"/>
                  </a:cubicBezTo>
                  <a:lnTo>
                    <a:pt x="535" y="12130"/>
                  </a:lnTo>
                  <a:cubicBezTo>
                    <a:pt x="239" y="12301"/>
                    <a:pt x="1" y="12712"/>
                    <a:pt x="1" y="13052"/>
                  </a:cubicBezTo>
                  <a:lnTo>
                    <a:pt x="1" y="33712"/>
                  </a:lnTo>
                  <a:cubicBezTo>
                    <a:pt x="1" y="33953"/>
                    <a:pt x="120" y="34092"/>
                    <a:pt x="295" y="34092"/>
                  </a:cubicBezTo>
                  <a:cubicBezTo>
                    <a:pt x="367" y="34092"/>
                    <a:pt x="449" y="34068"/>
                    <a:pt x="535" y="34018"/>
                  </a:cubicBezTo>
                  <a:lnTo>
                    <a:pt x="21419" y="21959"/>
                  </a:lnTo>
                  <a:cubicBezTo>
                    <a:pt x="21712" y="21793"/>
                    <a:pt x="21950" y="21378"/>
                    <a:pt x="21950" y="21041"/>
                  </a:cubicBezTo>
                  <a:lnTo>
                    <a:pt x="21950" y="381"/>
                  </a:lnTo>
                  <a:cubicBezTo>
                    <a:pt x="21950" y="139"/>
                    <a:pt x="21830" y="0"/>
                    <a:pt x="2165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2264300" y="3512650"/>
              <a:ext cx="548750" cy="557450"/>
            </a:xfrm>
            <a:custGeom>
              <a:rect b="b" l="l" r="r" t="t"/>
              <a:pathLst>
                <a:path extrusionOk="0" h="22298" w="21950">
                  <a:moveTo>
                    <a:pt x="16123" y="0"/>
                  </a:moveTo>
                  <a:lnTo>
                    <a:pt x="12635" y="6174"/>
                  </a:lnTo>
                  <a:lnTo>
                    <a:pt x="15086" y="9353"/>
                  </a:lnTo>
                  <a:lnTo>
                    <a:pt x="6984" y="2373"/>
                  </a:lnTo>
                  <a:lnTo>
                    <a:pt x="1" y="17492"/>
                  </a:lnTo>
                  <a:lnTo>
                    <a:pt x="1" y="21918"/>
                  </a:lnTo>
                  <a:cubicBezTo>
                    <a:pt x="1" y="22159"/>
                    <a:pt x="120" y="22298"/>
                    <a:pt x="295" y="22298"/>
                  </a:cubicBezTo>
                  <a:cubicBezTo>
                    <a:pt x="367" y="22298"/>
                    <a:pt x="449" y="22274"/>
                    <a:pt x="535" y="22224"/>
                  </a:cubicBezTo>
                  <a:lnTo>
                    <a:pt x="21419" y="10165"/>
                  </a:lnTo>
                  <a:cubicBezTo>
                    <a:pt x="21712" y="9999"/>
                    <a:pt x="21950" y="9584"/>
                    <a:pt x="21950" y="9247"/>
                  </a:cubicBezTo>
                  <a:lnTo>
                    <a:pt x="21950" y="5324"/>
                  </a:lnTo>
                  <a:lnTo>
                    <a:pt x="161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2649000" y="3348350"/>
              <a:ext cx="78650" cy="101575"/>
            </a:xfrm>
            <a:custGeom>
              <a:rect b="b" l="l" r="r" t="t"/>
              <a:pathLst>
                <a:path extrusionOk="0" h="4063" w="3146">
                  <a:moveTo>
                    <a:pt x="2275" y="0"/>
                  </a:moveTo>
                  <a:cubicBezTo>
                    <a:pt x="2064" y="0"/>
                    <a:pt x="1826" y="69"/>
                    <a:pt x="1575" y="214"/>
                  </a:cubicBezTo>
                  <a:cubicBezTo>
                    <a:pt x="704" y="718"/>
                    <a:pt x="1" y="1938"/>
                    <a:pt x="1" y="2941"/>
                  </a:cubicBezTo>
                  <a:cubicBezTo>
                    <a:pt x="1" y="3652"/>
                    <a:pt x="355" y="4063"/>
                    <a:pt x="871" y="4063"/>
                  </a:cubicBezTo>
                  <a:cubicBezTo>
                    <a:pt x="1083" y="4063"/>
                    <a:pt x="1322" y="3994"/>
                    <a:pt x="1575" y="3849"/>
                  </a:cubicBezTo>
                  <a:cubicBezTo>
                    <a:pt x="2441" y="3346"/>
                    <a:pt x="3145" y="2125"/>
                    <a:pt x="3145" y="1122"/>
                  </a:cubicBezTo>
                  <a:cubicBezTo>
                    <a:pt x="3145" y="411"/>
                    <a:pt x="2791" y="0"/>
                    <a:pt x="22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1915150" y="2483400"/>
              <a:ext cx="1371775" cy="953100"/>
            </a:xfrm>
            <a:custGeom>
              <a:rect b="b" l="l" r="r" t="t"/>
              <a:pathLst>
                <a:path extrusionOk="0" h="38124" w="54871">
                  <a:moveTo>
                    <a:pt x="54577" y="0"/>
                  </a:moveTo>
                  <a:cubicBezTo>
                    <a:pt x="54506" y="0"/>
                    <a:pt x="54425" y="24"/>
                    <a:pt x="54340" y="73"/>
                  </a:cubicBezTo>
                  <a:lnTo>
                    <a:pt x="531" y="31140"/>
                  </a:lnTo>
                  <a:cubicBezTo>
                    <a:pt x="238" y="31307"/>
                    <a:pt x="1" y="31722"/>
                    <a:pt x="1" y="32058"/>
                  </a:cubicBezTo>
                  <a:lnTo>
                    <a:pt x="1" y="37743"/>
                  </a:lnTo>
                  <a:cubicBezTo>
                    <a:pt x="1" y="37985"/>
                    <a:pt x="121" y="38123"/>
                    <a:pt x="295" y="38123"/>
                  </a:cubicBezTo>
                  <a:cubicBezTo>
                    <a:pt x="366" y="38123"/>
                    <a:pt x="447" y="38101"/>
                    <a:pt x="531" y="38052"/>
                  </a:cubicBezTo>
                  <a:lnTo>
                    <a:pt x="54340" y="6985"/>
                  </a:lnTo>
                  <a:cubicBezTo>
                    <a:pt x="54632" y="6815"/>
                    <a:pt x="54870" y="6404"/>
                    <a:pt x="54870" y="6064"/>
                  </a:cubicBezTo>
                  <a:lnTo>
                    <a:pt x="54870" y="379"/>
                  </a:lnTo>
                  <a:cubicBezTo>
                    <a:pt x="54870" y="139"/>
                    <a:pt x="54751" y="0"/>
                    <a:pt x="545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2788050" y="2599950"/>
              <a:ext cx="399150" cy="270100"/>
            </a:xfrm>
            <a:custGeom>
              <a:rect b="b" l="l" r="r" t="t"/>
              <a:pathLst>
                <a:path extrusionOk="0" h="10804" w="15966">
                  <a:moveTo>
                    <a:pt x="15966" y="1"/>
                  </a:moveTo>
                  <a:lnTo>
                    <a:pt x="320" y="9031"/>
                  </a:lnTo>
                  <a:cubicBezTo>
                    <a:pt x="147" y="9133"/>
                    <a:pt x="0" y="9381"/>
                    <a:pt x="0" y="9585"/>
                  </a:cubicBezTo>
                  <a:lnTo>
                    <a:pt x="4" y="10575"/>
                  </a:lnTo>
                  <a:cubicBezTo>
                    <a:pt x="4" y="10720"/>
                    <a:pt x="77" y="10803"/>
                    <a:pt x="181" y="10803"/>
                  </a:cubicBezTo>
                  <a:cubicBezTo>
                    <a:pt x="223" y="10803"/>
                    <a:pt x="270" y="10790"/>
                    <a:pt x="320" y="10762"/>
                  </a:cubicBezTo>
                  <a:lnTo>
                    <a:pt x="15966" y="1728"/>
                  </a:lnTo>
                  <a:lnTo>
                    <a:pt x="1596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3187175" y="2574650"/>
              <a:ext cx="49850" cy="68525"/>
            </a:xfrm>
            <a:custGeom>
              <a:rect b="b" l="l" r="r" t="t"/>
              <a:pathLst>
                <a:path extrusionOk="0" h="2741" w="1994">
                  <a:moveTo>
                    <a:pt x="1818" y="0"/>
                  </a:moveTo>
                  <a:cubicBezTo>
                    <a:pt x="1776" y="0"/>
                    <a:pt x="1728" y="14"/>
                    <a:pt x="1677" y="44"/>
                  </a:cubicBezTo>
                  <a:lnTo>
                    <a:pt x="1" y="1013"/>
                  </a:lnTo>
                  <a:lnTo>
                    <a:pt x="1" y="2740"/>
                  </a:lnTo>
                  <a:lnTo>
                    <a:pt x="1677" y="1771"/>
                  </a:lnTo>
                  <a:cubicBezTo>
                    <a:pt x="1851" y="1673"/>
                    <a:pt x="1994" y="1424"/>
                    <a:pt x="1994" y="1220"/>
                  </a:cubicBezTo>
                  <a:lnTo>
                    <a:pt x="1994" y="228"/>
                  </a:lnTo>
                  <a:cubicBezTo>
                    <a:pt x="1994" y="83"/>
                    <a:pt x="1922" y="0"/>
                    <a:pt x="18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3201625" y="2591475"/>
              <a:ext cx="25800" cy="31375"/>
            </a:xfrm>
            <a:custGeom>
              <a:rect b="b" l="l" r="r" t="t"/>
              <a:pathLst>
                <a:path extrusionOk="0" h="1255" w="1032">
                  <a:moveTo>
                    <a:pt x="528" y="139"/>
                  </a:moveTo>
                  <a:cubicBezTo>
                    <a:pt x="545" y="139"/>
                    <a:pt x="562" y="143"/>
                    <a:pt x="576" y="153"/>
                  </a:cubicBezTo>
                  <a:cubicBezTo>
                    <a:pt x="640" y="187"/>
                    <a:pt x="678" y="296"/>
                    <a:pt x="678" y="432"/>
                  </a:cubicBezTo>
                  <a:cubicBezTo>
                    <a:pt x="678" y="694"/>
                    <a:pt x="538" y="993"/>
                    <a:pt x="375" y="1088"/>
                  </a:cubicBezTo>
                  <a:cubicBezTo>
                    <a:pt x="343" y="1106"/>
                    <a:pt x="314" y="1115"/>
                    <a:pt x="289" y="1115"/>
                  </a:cubicBezTo>
                  <a:cubicBezTo>
                    <a:pt x="271" y="1115"/>
                    <a:pt x="254" y="1110"/>
                    <a:pt x="239" y="1102"/>
                  </a:cubicBezTo>
                  <a:cubicBezTo>
                    <a:pt x="178" y="1068"/>
                    <a:pt x="140" y="959"/>
                    <a:pt x="140" y="823"/>
                  </a:cubicBezTo>
                  <a:cubicBezTo>
                    <a:pt x="140" y="561"/>
                    <a:pt x="280" y="261"/>
                    <a:pt x="443" y="167"/>
                  </a:cubicBezTo>
                  <a:cubicBezTo>
                    <a:pt x="474" y="150"/>
                    <a:pt x="501" y="139"/>
                    <a:pt x="528" y="139"/>
                  </a:cubicBezTo>
                  <a:close/>
                  <a:moveTo>
                    <a:pt x="528" y="0"/>
                  </a:moveTo>
                  <a:cubicBezTo>
                    <a:pt x="478" y="0"/>
                    <a:pt x="427" y="15"/>
                    <a:pt x="375" y="44"/>
                  </a:cubicBezTo>
                  <a:cubicBezTo>
                    <a:pt x="164" y="167"/>
                    <a:pt x="1" y="506"/>
                    <a:pt x="1" y="823"/>
                  </a:cubicBezTo>
                  <a:cubicBezTo>
                    <a:pt x="1" y="1013"/>
                    <a:pt x="62" y="1159"/>
                    <a:pt x="171" y="1224"/>
                  </a:cubicBezTo>
                  <a:cubicBezTo>
                    <a:pt x="209" y="1245"/>
                    <a:pt x="250" y="1254"/>
                    <a:pt x="290" y="1254"/>
                  </a:cubicBezTo>
                  <a:cubicBezTo>
                    <a:pt x="338" y="1254"/>
                    <a:pt x="392" y="1237"/>
                    <a:pt x="443" y="1210"/>
                  </a:cubicBezTo>
                  <a:cubicBezTo>
                    <a:pt x="569" y="1135"/>
                    <a:pt x="678" y="983"/>
                    <a:pt x="746" y="806"/>
                  </a:cubicBezTo>
                  <a:lnTo>
                    <a:pt x="932" y="864"/>
                  </a:lnTo>
                  <a:cubicBezTo>
                    <a:pt x="939" y="867"/>
                    <a:pt x="946" y="867"/>
                    <a:pt x="953" y="867"/>
                  </a:cubicBezTo>
                  <a:cubicBezTo>
                    <a:pt x="984" y="867"/>
                    <a:pt x="1011" y="846"/>
                    <a:pt x="1021" y="816"/>
                  </a:cubicBezTo>
                  <a:cubicBezTo>
                    <a:pt x="1031" y="782"/>
                    <a:pt x="1011" y="741"/>
                    <a:pt x="973" y="731"/>
                  </a:cubicBezTo>
                  <a:lnTo>
                    <a:pt x="786" y="673"/>
                  </a:lnTo>
                  <a:cubicBezTo>
                    <a:pt x="807" y="592"/>
                    <a:pt x="817" y="510"/>
                    <a:pt x="817" y="432"/>
                  </a:cubicBezTo>
                  <a:cubicBezTo>
                    <a:pt x="817" y="241"/>
                    <a:pt x="755" y="95"/>
                    <a:pt x="647" y="31"/>
                  </a:cubicBezTo>
                  <a:cubicBezTo>
                    <a:pt x="610" y="10"/>
                    <a:pt x="569" y="0"/>
                    <a:pt x="52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2264300" y="2685000"/>
              <a:ext cx="1022625" cy="780275"/>
            </a:xfrm>
            <a:custGeom>
              <a:rect b="b" l="l" r="r" t="t"/>
              <a:pathLst>
                <a:path extrusionOk="0" h="31211" w="40905">
                  <a:moveTo>
                    <a:pt x="40612" y="0"/>
                  </a:moveTo>
                  <a:cubicBezTo>
                    <a:pt x="40540" y="0"/>
                    <a:pt x="40459" y="24"/>
                    <a:pt x="40374" y="74"/>
                  </a:cubicBezTo>
                  <a:lnTo>
                    <a:pt x="535" y="23076"/>
                  </a:lnTo>
                  <a:cubicBezTo>
                    <a:pt x="239" y="23243"/>
                    <a:pt x="1" y="23658"/>
                    <a:pt x="1" y="23994"/>
                  </a:cubicBezTo>
                  <a:lnTo>
                    <a:pt x="1" y="30831"/>
                  </a:lnTo>
                  <a:cubicBezTo>
                    <a:pt x="1" y="31072"/>
                    <a:pt x="120" y="31211"/>
                    <a:pt x="295" y="31211"/>
                  </a:cubicBezTo>
                  <a:cubicBezTo>
                    <a:pt x="367" y="31211"/>
                    <a:pt x="449" y="31187"/>
                    <a:pt x="535" y="31137"/>
                  </a:cubicBezTo>
                  <a:lnTo>
                    <a:pt x="40374" y="8138"/>
                  </a:lnTo>
                  <a:cubicBezTo>
                    <a:pt x="40666" y="7968"/>
                    <a:pt x="40904" y="7556"/>
                    <a:pt x="40904" y="7217"/>
                  </a:cubicBezTo>
                  <a:lnTo>
                    <a:pt x="40904" y="380"/>
                  </a:lnTo>
                  <a:cubicBezTo>
                    <a:pt x="40904" y="139"/>
                    <a:pt x="40785" y="0"/>
                    <a:pt x="4061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1884050" y="4134750"/>
              <a:ext cx="268700" cy="324250"/>
            </a:xfrm>
            <a:custGeom>
              <a:rect b="b" l="l" r="r" t="t"/>
              <a:pathLst>
                <a:path extrusionOk="0" h="12970" w="10748">
                  <a:moveTo>
                    <a:pt x="2682" y="1"/>
                  </a:moveTo>
                  <a:cubicBezTo>
                    <a:pt x="2320" y="1"/>
                    <a:pt x="1975" y="59"/>
                    <a:pt x="1656" y="183"/>
                  </a:cubicBezTo>
                  <a:cubicBezTo>
                    <a:pt x="1" y="825"/>
                    <a:pt x="276" y="3019"/>
                    <a:pt x="2373" y="4392"/>
                  </a:cubicBezTo>
                  <a:cubicBezTo>
                    <a:pt x="4468" y="5765"/>
                    <a:pt x="7606" y="7469"/>
                    <a:pt x="8606" y="9954"/>
                  </a:cubicBezTo>
                  <a:lnTo>
                    <a:pt x="10614" y="12970"/>
                  </a:lnTo>
                  <a:lnTo>
                    <a:pt x="10747" y="9488"/>
                  </a:lnTo>
                  <a:cubicBezTo>
                    <a:pt x="10682" y="7935"/>
                    <a:pt x="9422" y="4762"/>
                    <a:pt x="7724" y="2811"/>
                  </a:cubicBezTo>
                  <a:cubicBezTo>
                    <a:pt x="6333" y="1210"/>
                    <a:pt x="4335" y="1"/>
                    <a:pt x="2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1944225" y="4161250"/>
              <a:ext cx="216850" cy="263750"/>
            </a:xfrm>
            <a:custGeom>
              <a:rect b="b" l="l" r="r" t="t"/>
              <a:pathLst>
                <a:path extrusionOk="0" h="10550" w="8674">
                  <a:moveTo>
                    <a:pt x="127" y="1"/>
                  </a:moveTo>
                  <a:cubicBezTo>
                    <a:pt x="79" y="1"/>
                    <a:pt x="35" y="32"/>
                    <a:pt x="21" y="79"/>
                  </a:cubicBezTo>
                  <a:cubicBezTo>
                    <a:pt x="1" y="140"/>
                    <a:pt x="34" y="204"/>
                    <a:pt x="92" y="221"/>
                  </a:cubicBezTo>
                  <a:cubicBezTo>
                    <a:pt x="2703" y="1068"/>
                    <a:pt x="7174" y="5202"/>
                    <a:pt x="8438" y="10462"/>
                  </a:cubicBezTo>
                  <a:cubicBezTo>
                    <a:pt x="8449" y="10512"/>
                    <a:pt x="8493" y="10546"/>
                    <a:pt x="8544" y="10550"/>
                  </a:cubicBezTo>
                  <a:cubicBezTo>
                    <a:pt x="8554" y="10550"/>
                    <a:pt x="8565" y="10550"/>
                    <a:pt x="8575" y="10546"/>
                  </a:cubicBezTo>
                  <a:cubicBezTo>
                    <a:pt x="8636" y="10533"/>
                    <a:pt x="8673" y="10471"/>
                    <a:pt x="8659" y="10410"/>
                  </a:cubicBezTo>
                  <a:cubicBezTo>
                    <a:pt x="7378" y="5069"/>
                    <a:pt x="2822" y="867"/>
                    <a:pt x="164" y="7"/>
                  </a:cubicBezTo>
                  <a:cubicBezTo>
                    <a:pt x="152" y="3"/>
                    <a:pt x="139" y="1"/>
                    <a:pt x="1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1919750" y="4301025"/>
              <a:ext cx="229250" cy="209725"/>
            </a:xfrm>
            <a:custGeom>
              <a:rect b="b" l="l" r="r" t="t"/>
              <a:pathLst>
                <a:path extrusionOk="0" h="8389" w="9170">
                  <a:moveTo>
                    <a:pt x="2566" y="1"/>
                  </a:moveTo>
                  <a:cubicBezTo>
                    <a:pt x="830" y="1"/>
                    <a:pt x="1" y="1136"/>
                    <a:pt x="677" y="2266"/>
                  </a:cubicBezTo>
                  <a:cubicBezTo>
                    <a:pt x="1278" y="3266"/>
                    <a:pt x="3720" y="3772"/>
                    <a:pt x="5684" y="5009"/>
                  </a:cubicBezTo>
                  <a:cubicBezTo>
                    <a:pt x="7459" y="6128"/>
                    <a:pt x="8588" y="7526"/>
                    <a:pt x="8874" y="8389"/>
                  </a:cubicBezTo>
                  <a:lnTo>
                    <a:pt x="9169" y="6713"/>
                  </a:lnTo>
                  <a:cubicBezTo>
                    <a:pt x="8449" y="2708"/>
                    <a:pt x="4889" y="175"/>
                    <a:pt x="2917" y="16"/>
                  </a:cubicBezTo>
                  <a:cubicBezTo>
                    <a:pt x="2797" y="6"/>
                    <a:pt x="2679" y="1"/>
                    <a:pt x="25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1970675" y="4328225"/>
              <a:ext cx="182825" cy="159200"/>
            </a:xfrm>
            <a:custGeom>
              <a:rect b="b" l="l" r="r" t="t"/>
              <a:pathLst>
                <a:path extrusionOk="0" h="6368" w="7313">
                  <a:moveTo>
                    <a:pt x="117" y="1"/>
                  </a:moveTo>
                  <a:cubicBezTo>
                    <a:pt x="58" y="1"/>
                    <a:pt x="13" y="46"/>
                    <a:pt x="7" y="103"/>
                  </a:cubicBezTo>
                  <a:cubicBezTo>
                    <a:pt x="0" y="168"/>
                    <a:pt x="47" y="223"/>
                    <a:pt x="109" y="229"/>
                  </a:cubicBezTo>
                  <a:cubicBezTo>
                    <a:pt x="1723" y="369"/>
                    <a:pt x="5259" y="1820"/>
                    <a:pt x="7078" y="6295"/>
                  </a:cubicBezTo>
                  <a:cubicBezTo>
                    <a:pt x="7095" y="6339"/>
                    <a:pt x="7136" y="6366"/>
                    <a:pt x="7176" y="6366"/>
                  </a:cubicBezTo>
                  <a:cubicBezTo>
                    <a:pt x="7181" y="6367"/>
                    <a:pt x="7186" y="6367"/>
                    <a:pt x="7190" y="6367"/>
                  </a:cubicBezTo>
                  <a:cubicBezTo>
                    <a:pt x="7202" y="6367"/>
                    <a:pt x="7214" y="6364"/>
                    <a:pt x="7224" y="6359"/>
                  </a:cubicBezTo>
                  <a:cubicBezTo>
                    <a:pt x="7282" y="6336"/>
                    <a:pt x="7313" y="6267"/>
                    <a:pt x="7289" y="6210"/>
                  </a:cubicBezTo>
                  <a:cubicBezTo>
                    <a:pt x="5433" y="1641"/>
                    <a:pt x="1913" y="158"/>
                    <a:pt x="129" y="1"/>
                  </a:cubicBezTo>
                  <a:cubicBezTo>
                    <a:pt x="125" y="1"/>
                    <a:pt x="121" y="1"/>
                    <a:pt x="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3603475" y="3262250"/>
              <a:ext cx="265950" cy="244125"/>
            </a:xfrm>
            <a:custGeom>
              <a:rect b="b" l="l" r="r" t="t"/>
              <a:pathLst>
                <a:path extrusionOk="0" h="9765" w="10638">
                  <a:moveTo>
                    <a:pt x="7506" y="1"/>
                  </a:moveTo>
                  <a:cubicBezTo>
                    <a:pt x="7429" y="1"/>
                    <a:pt x="7352" y="4"/>
                    <a:pt x="7273" y="10"/>
                  </a:cubicBezTo>
                  <a:cubicBezTo>
                    <a:pt x="5363" y="160"/>
                    <a:pt x="3319" y="1609"/>
                    <a:pt x="1830" y="3934"/>
                  </a:cubicBezTo>
                  <a:cubicBezTo>
                    <a:pt x="341" y="6256"/>
                    <a:pt x="1" y="9248"/>
                    <a:pt x="1" y="9248"/>
                  </a:cubicBezTo>
                  <a:lnTo>
                    <a:pt x="1341" y="9765"/>
                  </a:lnTo>
                  <a:cubicBezTo>
                    <a:pt x="3010" y="5257"/>
                    <a:pt x="6638" y="4025"/>
                    <a:pt x="8681" y="2819"/>
                  </a:cubicBezTo>
                  <a:cubicBezTo>
                    <a:pt x="10637" y="1664"/>
                    <a:pt x="9301" y="1"/>
                    <a:pt x="7506"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3636050" y="3262250"/>
              <a:ext cx="208600" cy="244125"/>
            </a:xfrm>
            <a:custGeom>
              <a:rect b="b" l="l" r="r" t="t"/>
              <a:pathLst>
                <a:path extrusionOk="0" h="9765" w="8344">
                  <a:moveTo>
                    <a:pt x="6198" y="0"/>
                  </a:moveTo>
                  <a:cubicBezTo>
                    <a:pt x="6123" y="0"/>
                    <a:pt x="6046" y="4"/>
                    <a:pt x="5970" y="10"/>
                  </a:cubicBezTo>
                  <a:cubicBezTo>
                    <a:pt x="4060" y="160"/>
                    <a:pt x="2016" y="1609"/>
                    <a:pt x="527" y="3934"/>
                  </a:cubicBezTo>
                  <a:cubicBezTo>
                    <a:pt x="334" y="4237"/>
                    <a:pt x="157" y="4549"/>
                    <a:pt x="0" y="4869"/>
                  </a:cubicBezTo>
                  <a:lnTo>
                    <a:pt x="0" y="9751"/>
                  </a:lnTo>
                  <a:lnTo>
                    <a:pt x="38" y="9765"/>
                  </a:lnTo>
                  <a:cubicBezTo>
                    <a:pt x="1707" y="5257"/>
                    <a:pt x="5335" y="4025"/>
                    <a:pt x="7378" y="2819"/>
                  </a:cubicBezTo>
                  <a:cubicBezTo>
                    <a:pt x="8061" y="2414"/>
                    <a:pt x="8343" y="1948"/>
                    <a:pt x="8343" y="1513"/>
                  </a:cubicBezTo>
                  <a:cubicBezTo>
                    <a:pt x="8343" y="704"/>
                    <a:pt x="7367" y="0"/>
                    <a:pt x="61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a:off x="3615050" y="3284600"/>
              <a:ext cx="193725" cy="189450"/>
            </a:xfrm>
            <a:custGeom>
              <a:rect b="b" l="l" r="r" t="t"/>
              <a:pathLst>
                <a:path extrusionOk="0" h="7578" w="7749">
                  <a:moveTo>
                    <a:pt x="7639" y="1"/>
                  </a:moveTo>
                  <a:cubicBezTo>
                    <a:pt x="7631" y="1"/>
                    <a:pt x="7624" y="2"/>
                    <a:pt x="7616" y="4"/>
                  </a:cubicBezTo>
                  <a:cubicBezTo>
                    <a:pt x="5869" y="409"/>
                    <a:pt x="2034" y="2479"/>
                    <a:pt x="21" y="7436"/>
                  </a:cubicBezTo>
                  <a:cubicBezTo>
                    <a:pt x="1" y="7490"/>
                    <a:pt x="24" y="7548"/>
                    <a:pt x="79" y="7569"/>
                  </a:cubicBezTo>
                  <a:cubicBezTo>
                    <a:pt x="85" y="7572"/>
                    <a:pt x="93" y="7575"/>
                    <a:pt x="99" y="7575"/>
                  </a:cubicBezTo>
                  <a:cubicBezTo>
                    <a:pt x="106" y="7577"/>
                    <a:pt x="112" y="7577"/>
                    <a:pt x="118" y="7577"/>
                  </a:cubicBezTo>
                  <a:cubicBezTo>
                    <a:pt x="156" y="7577"/>
                    <a:pt x="194" y="7552"/>
                    <a:pt x="211" y="7514"/>
                  </a:cubicBezTo>
                  <a:cubicBezTo>
                    <a:pt x="2194" y="2632"/>
                    <a:pt x="5950" y="599"/>
                    <a:pt x="7661" y="205"/>
                  </a:cubicBezTo>
                  <a:cubicBezTo>
                    <a:pt x="7715" y="191"/>
                    <a:pt x="7749" y="136"/>
                    <a:pt x="7738" y="82"/>
                  </a:cubicBezTo>
                  <a:cubicBezTo>
                    <a:pt x="7727" y="35"/>
                    <a:pt x="7685" y="1"/>
                    <a:pt x="76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5"/>
            <p:cNvSpPr/>
            <p:nvPr/>
          </p:nvSpPr>
          <p:spPr>
            <a:xfrm>
              <a:off x="3619475" y="3411250"/>
              <a:ext cx="256775" cy="254500"/>
            </a:xfrm>
            <a:custGeom>
              <a:rect b="b" l="l" r="r" t="t"/>
              <a:pathLst>
                <a:path extrusionOk="0" h="10180" w="10271">
                  <a:moveTo>
                    <a:pt x="3467" y="1"/>
                  </a:moveTo>
                  <a:cubicBezTo>
                    <a:pt x="3432" y="1"/>
                    <a:pt x="3398" y="2"/>
                    <a:pt x="3363" y="3"/>
                  </a:cubicBezTo>
                  <a:cubicBezTo>
                    <a:pt x="2639" y="38"/>
                    <a:pt x="1959" y="517"/>
                    <a:pt x="1677" y="1180"/>
                  </a:cubicBezTo>
                  <a:cubicBezTo>
                    <a:pt x="1581" y="1408"/>
                    <a:pt x="1531" y="1646"/>
                    <a:pt x="1432" y="1870"/>
                  </a:cubicBezTo>
                  <a:cubicBezTo>
                    <a:pt x="1190" y="2431"/>
                    <a:pt x="544" y="2445"/>
                    <a:pt x="286" y="3016"/>
                  </a:cubicBezTo>
                  <a:cubicBezTo>
                    <a:pt x="51" y="3540"/>
                    <a:pt x="120" y="4141"/>
                    <a:pt x="112" y="4695"/>
                  </a:cubicBezTo>
                  <a:cubicBezTo>
                    <a:pt x="109" y="5545"/>
                    <a:pt x="116" y="6399"/>
                    <a:pt x="140" y="7248"/>
                  </a:cubicBezTo>
                  <a:cubicBezTo>
                    <a:pt x="150" y="7711"/>
                    <a:pt x="164" y="8170"/>
                    <a:pt x="181" y="8635"/>
                  </a:cubicBezTo>
                  <a:lnTo>
                    <a:pt x="181" y="8707"/>
                  </a:lnTo>
                  <a:cubicBezTo>
                    <a:pt x="174" y="9104"/>
                    <a:pt x="1" y="9506"/>
                    <a:pt x="106" y="9894"/>
                  </a:cubicBezTo>
                  <a:cubicBezTo>
                    <a:pt x="109" y="9900"/>
                    <a:pt x="112" y="9904"/>
                    <a:pt x="116" y="9911"/>
                  </a:cubicBezTo>
                  <a:cubicBezTo>
                    <a:pt x="136" y="9938"/>
                    <a:pt x="184" y="9992"/>
                    <a:pt x="222" y="10033"/>
                  </a:cubicBezTo>
                  <a:cubicBezTo>
                    <a:pt x="222" y="10036"/>
                    <a:pt x="225" y="10040"/>
                    <a:pt x="225" y="10040"/>
                  </a:cubicBezTo>
                  <a:cubicBezTo>
                    <a:pt x="242" y="10053"/>
                    <a:pt x="263" y="10063"/>
                    <a:pt x="283" y="10074"/>
                  </a:cubicBezTo>
                  <a:cubicBezTo>
                    <a:pt x="425" y="10154"/>
                    <a:pt x="630" y="10179"/>
                    <a:pt x="831" y="10179"/>
                  </a:cubicBezTo>
                  <a:cubicBezTo>
                    <a:pt x="1011" y="10179"/>
                    <a:pt x="1187" y="10159"/>
                    <a:pt x="1313" y="10142"/>
                  </a:cubicBezTo>
                  <a:cubicBezTo>
                    <a:pt x="2111" y="10033"/>
                    <a:pt x="2874" y="9584"/>
                    <a:pt x="3305" y="8894"/>
                  </a:cubicBezTo>
                  <a:cubicBezTo>
                    <a:pt x="3662" y="8316"/>
                    <a:pt x="3845" y="7571"/>
                    <a:pt x="4437" y="7238"/>
                  </a:cubicBezTo>
                  <a:cubicBezTo>
                    <a:pt x="4665" y="7110"/>
                    <a:pt x="4918" y="7068"/>
                    <a:pt x="5175" y="7068"/>
                  </a:cubicBezTo>
                  <a:cubicBezTo>
                    <a:pt x="5340" y="7068"/>
                    <a:pt x="5507" y="7085"/>
                    <a:pt x="5668" y="7109"/>
                  </a:cubicBezTo>
                  <a:cubicBezTo>
                    <a:pt x="5807" y="7126"/>
                    <a:pt x="5946" y="7136"/>
                    <a:pt x="6093" y="7140"/>
                  </a:cubicBezTo>
                  <a:cubicBezTo>
                    <a:pt x="6392" y="7116"/>
                    <a:pt x="6691" y="7116"/>
                    <a:pt x="6987" y="7061"/>
                  </a:cubicBezTo>
                  <a:cubicBezTo>
                    <a:pt x="7341" y="6997"/>
                    <a:pt x="7701" y="6837"/>
                    <a:pt x="7895" y="6534"/>
                  </a:cubicBezTo>
                  <a:cubicBezTo>
                    <a:pt x="8357" y="5810"/>
                    <a:pt x="7650" y="4764"/>
                    <a:pt x="8082" y="4019"/>
                  </a:cubicBezTo>
                  <a:cubicBezTo>
                    <a:pt x="8296" y="3651"/>
                    <a:pt x="8728" y="3478"/>
                    <a:pt x="9122" y="3322"/>
                  </a:cubicBezTo>
                  <a:cubicBezTo>
                    <a:pt x="9516" y="3162"/>
                    <a:pt x="9941" y="2958"/>
                    <a:pt x="10115" y="2567"/>
                  </a:cubicBezTo>
                  <a:cubicBezTo>
                    <a:pt x="10271" y="2214"/>
                    <a:pt x="10166" y="1792"/>
                    <a:pt x="9952" y="1469"/>
                  </a:cubicBezTo>
                  <a:cubicBezTo>
                    <a:pt x="9541" y="847"/>
                    <a:pt x="8778" y="559"/>
                    <a:pt x="8021" y="559"/>
                  </a:cubicBezTo>
                  <a:cubicBezTo>
                    <a:pt x="7839" y="559"/>
                    <a:pt x="7656" y="576"/>
                    <a:pt x="7480" y="609"/>
                  </a:cubicBezTo>
                  <a:cubicBezTo>
                    <a:pt x="7191" y="663"/>
                    <a:pt x="6908" y="752"/>
                    <a:pt x="6616" y="772"/>
                  </a:cubicBezTo>
                  <a:cubicBezTo>
                    <a:pt x="6566" y="776"/>
                    <a:pt x="6517" y="778"/>
                    <a:pt x="6467" y="778"/>
                  </a:cubicBezTo>
                  <a:cubicBezTo>
                    <a:pt x="5439" y="778"/>
                    <a:pt x="4498" y="1"/>
                    <a:pt x="34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a:off x="3617600" y="3447000"/>
              <a:ext cx="230875" cy="167350"/>
            </a:xfrm>
            <a:custGeom>
              <a:rect b="b" l="l" r="r" t="t"/>
              <a:pathLst>
                <a:path extrusionOk="0" h="6694" w="9235">
                  <a:moveTo>
                    <a:pt x="8891" y="0"/>
                  </a:moveTo>
                  <a:cubicBezTo>
                    <a:pt x="7100" y="0"/>
                    <a:pt x="1490" y="1040"/>
                    <a:pt x="14" y="6573"/>
                  </a:cubicBezTo>
                  <a:cubicBezTo>
                    <a:pt x="1" y="6624"/>
                    <a:pt x="32" y="6675"/>
                    <a:pt x="82" y="6689"/>
                  </a:cubicBezTo>
                  <a:cubicBezTo>
                    <a:pt x="85" y="6692"/>
                    <a:pt x="85" y="6692"/>
                    <a:pt x="89" y="6692"/>
                  </a:cubicBezTo>
                  <a:cubicBezTo>
                    <a:pt x="94" y="6693"/>
                    <a:pt x="99" y="6693"/>
                    <a:pt x="104" y="6693"/>
                  </a:cubicBezTo>
                  <a:cubicBezTo>
                    <a:pt x="147" y="6693"/>
                    <a:pt x="189" y="6666"/>
                    <a:pt x="198" y="6621"/>
                  </a:cubicBezTo>
                  <a:cubicBezTo>
                    <a:pt x="1642" y="1203"/>
                    <a:pt x="7137" y="191"/>
                    <a:pt x="8886" y="191"/>
                  </a:cubicBezTo>
                  <a:cubicBezTo>
                    <a:pt x="8978" y="191"/>
                    <a:pt x="9059" y="194"/>
                    <a:pt x="9129" y="199"/>
                  </a:cubicBezTo>
                  <a:cubicBezTo>
                    <a:pt x="9131" y="199"/>
                    <a:pt x="9133" y="199"/>
                    <a:pt x="9135" y="199"/>
                  </a:cubicBezTo>
                  <a:cubicBezTo>
                    <a:pt x="9187" y="199"/>
                    <a:pt x="9227" y="159"/>
                    <a:pt x="9231" y="111"/>
                  </a:cubicBezTo>
                  <a:cubicBezTo>
                    <a:pt x="9235" y="56"/>
                    <a:pt x="9197" y="12"/>
                    <a:pt x="9142" y="9"/>
                  </a:cubicBezTo>
                  <a:cubicBezTo>
                    <a:pt x="9070" y="3"/>
                    <a:pt x="8986" y="0"/>
                    <a:pt x="8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3681700" y="3504025"/>
              <a:ext cx="111775" cy="36475"/>
            </a:xfrm>
            <a:custGeom>
              <a:rect b="b" l="l" r="r" t="t"/>
              <a:pathLst>
                <a:path extrusionOk="0" h="1459" w="4471">
                  <a:moveTo>
                    <a:pt x="934" y="1"/>
                  </a:moveTo>
                  <a:cubicBezTo>
                    <a:pt x="666" y="1"/>
                    <a:pt x="385" y="20"/>
                    <a:pt x="92" y="63"/>
                  </a:cubicBezTo>
                  <a:cubicBezTo>
                    <a:pt x="38" y="73"/>
                    <a:pt x="0" y="121"/>
                    <a:pt x="10" y="171"/>
                  </a:cubicBezTo>
                  <a:cubicBezTo>
                    <a:pt x="17" y="221"/>
                    <a:pt x="57" y="254"/>
                    <a:pt x="105" y="254"/>
                  </a:cubicBezTo>
                  <a:cubicBezTo>
                    <a:pt x="110" y="254"/>
                    <a:pt x="114" y="254"/>
                    <a:pt x="119" y="253"/>
                  </a:cubicBezTo>
                  <a:cubicBezTo>
                    <a:pt x="404" y="211"/>
                    <a:pt x="677" y="193"/>
                    <a:pt x="936" y="193"/>
                  </a:cubicBezTo>
                  <a:cubicBezTo>
                    <a:pt x="3041" y="193"/>
                    <a:pt x="4283" y="1417"/>
                    <a:pt x="4297" y="1430"/>
                  </a:cubicBezTo>
                  <a:cubicBezTo>
                    <a:pt x="4311" y="1447"/>
                    <a:pt x="4328" y="1453"/>
                    <a:pt x="4348" y="1457"/>
                  </a:cubicBezTo>
                  <a:cubicBezTo>
                    <a:pt x="4354" y="1458"/>
                    <a:pt x="4360" y="1459"/>
                    <a:pt x="4367" y="1459"/>
                  </a:cubicBezTo>
                  <a:cubicBezTo>
                    <a:pt x="4390" y="1459"/>
                    <a:pt x="4415" y="1449"/>
                    <a:pt x="4433" y="1433"/>
                  </a:cubicBezTo>
                  <a:cubicBezTo>
                    <a:pt x="4471" y="1395"/>
                    <a:pt x="4471" y="1334"/>
                    <a:pt x="4433" y="1297"/>
                  </a:cubicBezTo>
                  <a:cubicBezTo>
                    <a:pt x="4418" y="1282"/>
                    <a:pt x="3123" y="1"/>
                    <a:pt x="9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a:off x="2139625" y="2381275"/>
              <a:ext cx="1496450" cy="2150950"/>
            </a:xfrm>
            <a:custGeom>
              <a:rect b="b" l="l" r="r" t="t"/>
              <a:pathLst>
                <a:path extrusionOk="0" h="86038" w="59858">
                  <a:moveTo>
                    <a:pt x="58870" y="1"/>
                  </a:moveTo>
                  <a:cubicBezTo>
                    <a:pt x="58676" y="1"/>
                    <a:pt x="58479" y="45"/>
                    <a:pt x="58327" y="133"/>
                  </a:cubicBezTo>
                  <a:lnTo>
                    <a:pt x="531" y="33499"/>
                  </a:lnTo>
                  <a:cubicBezTo>
                    <a:pt x="239" y="33669"/>
                    <a:pt x="1" y="34080"/>
                    <a:pt x="1" y="34420"/>
                  </a:cubicBezTo>
                  <a:lnTo>
                    <a:pt x="1" y="85022"/>
                  </a:lnTo>
                  <a:cubicBezTo>
                    <a:pt x="1" y="85359"/>
                    <a:pt x="225" y="85764"/>
                    <a:pt x="500" y="85924"/>
                  </a:cubicBezTo>
                  <a:cubicBezTo>
                    <a:pt x="632" y="86000"/>
                    <a:pt x="805" y="86037"/>
                    <a:pt x="982" y="86037"/>
                  </a:cubicBezTo>
                  <a:cubicBezTo>
                    <a:pt x="1176" y="86037"/>
                    <a:pt x="1376" y="85992"/>
                    <a:pt x="1530" y="85904"/>
                  </a:cubicBezTo>
                  <a:lnTo>
                    <a:pt x="59327" y="52538"/>
                  </a:lnTo>
                  <a:cubicBezTo>
                    <a:pt x="59620" y="52368"/>
                    <a:pt x="59857" y="51956"/>
                    <a:pt x="59857" y="51616"/>
                  </a:cubicBezTo>
                  <a:lnTo>
                    <a:pt x="59857" y="1017"/>
                  </a:lnTo>
                  <a:cubicBezTo>
                    <a:pt x="59857" y="677"/>
                    <a:pt x="59633" y="272"/>
                    <a:pt x="59358" y="116"/>
                  </a:cubicBezTo>
                  <a:cubicBezTo>
                    <a:pt x="59225" y="39"/>
                    <a:pt x="59049" y="1"/>
                    <a:pt x="58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a:off x="3611475" y="2381250"/>
              <a:ext cx="9125" cy="1475"/>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a:off x="2143550" y="2381250"/>
              <a:ext cx="1492350" cy="861875"/>
            </a:xfrm>
            <a:custGeom>
              <a:rect b="b" l="l" r="r" t="t"/>
              <a:pathLst>
                <a:path extrusionOk="0" h="34475" w="59694">
                  <a:moveTo>
                    <a:pt x="58683" y="1"/>
                  </a:moveTo>
                  <a:cubicBezTo>
                    <a:pt x="58500" y="8"/>
                    <a:pt x="58316" y="52"/>
                    <a:pt x="58170" y="134"/>
                  </a:cubicBezTo>
                  <a:lnTo>
                    <a:pt x="374" y="33503"/>
                  </a:lnTo>
                  <a:cubicBezTo>
                    <a:pt x="228" y="33588"/>
                    <a:pt x="98" y="33731"/>
                    <a:pt x="0" y="33897"/>
                  </a:cubicBezTo>
                  <a:lnTo>
                    <a:pt x="996" y="34475"/>
                  </a:lnTo>
                  <a:cubicBezTo>
                    <a:pt x="1003" y="34465"/>
                    <a:pt x="1010" y="34451"/>
                    <a:pt x="1016" y="34442"/>
                  </a:cubicBezTo>
                  <a:cubicBezTo>
                    <a:pt x="1108" y="34288"/>
                    <a:pt x="1234" y="34156"/>
                    <a:pt x="1373" y="34078"/>
                  </a:cubicBezTo>
                  <a:lnTo>
                    <a:pt x="59170" y="708"/>
                  </a:lnTo>
                  <a:cubicBezTo>
                    <a:pt x="59251" y="661"/>
                    <a:pt x="59333" y="637"/>
                    <a:pt x="59405" y="637"/>
                  </a:cubicBezTo>
                  <a:cubicBezTo>
                    <a:pt x="59557" y="637"/>
                    <a:pt x="59670" y="743"/>
                    <a:pt x="59694" y="929"/>
                  </a:cubicBezTo>
                  <a:cubicBezTo>
                    <a:pt x="59663" y="610"/>
                    <a:pt x="59452" y="263"/>
                    <a:pt x="59201" y="117"/>
                  </a:cubicBezTo>
                  <a:cubicBezTo>
                    <a:pt x="59163" y="93"/>
                    <a:pt x="59126" y="76"/>
                    <a:pt x="59082" y="59"/>
                  </a:cubicBezTo>
                  <a:cubicBezTo>
                    <a:pt x="58973" y="21"/>
                    <a:pt x="58843" y="1"/>
                    <a:pt x="58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a:off x="2139625" y="3399275"/>
              <a:ext cx="35725" cy="1132925"/>
            </a:xfrm>
            <a:custGeom>
              <a:rect b="b" l="l" r="r" t="t"/>
              <a:pathLst>
                <a:path extrusionOk="0" h="45317" w="1429">
                  <a:moveTo>
                    <a:pt x="1428" y="45231"/>
                  </a:moveTo>
                  <a:lnTo>
                    <a:pt x="1428" y="45231"/>
                  </a:lnTo>
                  <a:cubicBezTo>
                    <a:pt x="1423" y="45233"/>
                    <a:pt x="1418" y="45235"/>
                    <a:pt x="1412" y="45237"/>
                  </a:cubicBezTo>
                  <a:lnTo>
                    <a:pt x="1412" y="45237"/>
                  </a:lnTo>
                  <a:cubicBezTo>
                    <a:pt x="1418" y="45236"/>
                    <a:pt x="1423" y="45233"/>
                    <a:pt x="1428" y="45231"/>
                  </a:cubicBezTo>
                  <a:close/>
                  <a:moveTo>
                    <a:pt x="1412" y="45237"/>
                  </a:moveTo>
                  <a:cubicBezTo>
                    <a:pt x="1411" y="45237"/>
                    <a:pt x="1410" y="45237"/>
                    <a:pt x="1408" y="45237"/>
                  </a:cubicBezTo>
                  <a:cubicBezTo>
                    <a:pt x="1406" y="45239"/>
                    <a:pt x="1404" y="45240"/>
                    <a:pt x="1401" y="45241"/>
                  </a:cubicBezTo>
                  <a:lnTo>
                    <a:pt x="1401" y="45241"/>
                  </a:lnTo>
                  <a:cubicBezTo>
                    <a:pt x="1405" y="45240"/>
                    <a:pt x="1409" y="45238"/>
                    <a:pt x="1412" y="45237"/>
                  </a:cubicBezTo>
                  <a:close/>
                  <a:moveTo>
                    <a:pt x="1" y="0"/>
                  </a:moveTo>
                  <a:lnTo>
                    <a:pt x="1" y="44302"/>
                  </a:lnTo>
                  <a:cubicBezTo>
                    <a:pt x="1" y="44643"/>
                    <a:pt x="222" y="45044"/>
                    <a:pt x="500" y="45204"/>
                  </a:cubicBezTo>
                  <a:cubicBezTo>
                    <a:pt x="630" y="45279"/>
                    <a:pt x="803" y="45316"/>
                    <a:pt x="978" y="45316"/>
                  </a:cubicBezTo>
                  <a:cubicBezTo>
                    <a:pt x="1023" y="45316"/>
                    <a:pt x="1068" y="45314"/>
                    <a:pt x="1112" y="45309"/>
                  </a:cubicBezTo>
                  <a:cubicBezTo>
                    <a:pt x="1140" y="45306"/>
                    <a:pt x="1167" y="45302"/>
                    <a:pt x="1194" y="45295"/>
                  </a:cubicBezTo>
                  <a:cubicBezTo>
                    <a:pt x="1211" y="45295"/>
                    <a:pt x="1228" y="45292"/>
                    <a:pt x="1242" y="45289"/>
                  </a:cubicBezTo>
                  <a:cubicBezTo>
                    <a:pt x="1269" y="45286"/>
                    <a:pt x="1292" y="45278"/>
                    <a:pt x="1316" y="45268"/>
                  </a:cubicBezTo>
                  <a:cubicBezTo>
                    <a:pt x="1330" y="45268"/>
                    <a:pt x="1344" y="45261"/>
                    <a:pt x="1353" y="45258"/>
                  </a:cubicBezTo>
                  <a:cubicBezTo>
                    <a:pt x="1369" y="45252"/>
                    <a:pt x="1384" y="45249"/>
                    <a:pt x="1401" y="45241"/>
                  </a:cubicBezTo>
                  <a:lnTo>
                    <a:pt x="1401" y="45241"/>
                  </a:lnTo>
                  <a:cubicBezTo>
                    <a:pt x="1393" y="45243"/>
                    <a:pt x="1385" y="45245"/>
                    <a:pt x="1377" y="45245"/>
                  </a:cubicBezTo>
                  <a:cubicBezTo>
                    <a:pt x="1371" y="45248"/>
                    <a:pt x="1371" y="45248"/>
                    <a:pt x="1364" y="45248"/>
                  </a:cubicBezTo>
                  <a:cubicBezTo>
                    <a:pt x="1340" y="45255"/>
                    <a:pt x="1320" y="45258"/>
                    <a:pt x="1292" y="45258"/>
                  </a:cubicBezTo>
                  <a:cubicBezTo>
                    <a:pt x="1119" y="45258"/>
                    <a:pt x="1000" y="45118"/>
                    <a:pt x="1000" y="44878"/>
                  </a:cubicBezTo>
                  <a:lnTo>
                    <a:pt x="1000" y="575"/>
                  </a:lnTo>
                  <a:lnTo>
                    <a:pt x="1"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a:off x="2139625" y="3312725"/>
              <a:ext cx="25" cy="28825"/>
            </a:xfrm>
            <a:custGeom>
              <a:rect b="b" l="l" r="r" t="t"/>
              <a:pathLst>
                <a:path extrusionOk="0" h="1153" w="1">
                  <a:moveTo>
                    <a:pt x="1" y="1"/>
                  </a:moveTo>
                  <a:lnTo>
                    <a:pt x="1" y="1"/>
                  </a:lnTo>
                  <a:lnTo>
                    <a:pt x="1" y="1153"/>
                  </a:lnTo>
                  <a:lnTo>
                    <a:pt x="1" y="1153"/>
                  </a:ln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5"/>
            <p:cNvSpPr/>
            <p:nvPr/>
          </p:nvSpPr>
          <p:spPr>
            <a:xfrm>
              <a:off x="2139625" y="3341525"/>
              <a:ext cx="25" cy="57675"/>
            </a:xfrm>
            <a:custGeom>
              <a:rect b="b" l="l" r="r" t="t"/>
              <a:pathLst>
                <a:path extrusionOk="0" h="2307" w="1">
                  <a:moveTo>
                    <a:pt x="1" y="1"/>
                  </a:moveTo>
                  <a:lnTo>
                    <a:pt x="1" y="1"/>
                  </a:lnTo>
                  <a:lnTo>
                    <a:pt x="1" y="2306"/>
                  </a:lnTo>
                  <a:lnTo>
                    <a:pt x="1" y="2306"/>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5"/>
            <p:cNvSpPr/>
            <p:nvPr/>
          </p:nvSpPr>
          <p:spPr>
            <a:xfrm>
              <a:off x="2139625" y="3399175"/>
              <a:ext cx="25" cy="125"/>
            </a:xfrm>
            <a:custGeom>
              <a:rect b="b" l="l" r="r" t="t"/>
              <a:pathLst>
                <a:path extrusionOk="0" h="5" w="1">
                  <a:moveTo>
                    <a:pt x="1" y="0"/>
                  </a:moveTo>
                  <a:lnTo>
                    <a:pt x="1" y="0"/>
                  </a:lnTo>
                  <a:lnTo>
                    <a:pt x="1" y="4"/>
                  </a:lnTo>
                  <a:lnTo>
                    <a:pt x="1" y="4"/>
                  </a:ln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a:off x="2139625" y="3236475"/>
              <a:ext cx="700" cy="5325"/>
            </a:xfrm>
            <a:custGeom>
              <a:rect b="b" l="l" r="r" t="t"/>
              <a:pathLst>
                <a:path extrusionOk="0" h="213" w="28">
                  <a:moveTo>
                    <a:pt x="28" y="1"/>
                  </a:moveTo>
                  <a:lnTo>
                    <a:pt x="28" y="1"/>
                  </a:lnTo>
                  <a:cubicBezTo>
                    <a:pt x="24" y="15"/>
                    <a:pt x="21" y="29"/>
                    <a:pt x="18" y="42"/>
                  </a:cubicBezTo>
                  <a:cubicBezTo>
                    <a:pt x="21" y="35"/>
                    <a:pt x="21" y="25"/>
                    <a:pt x="24" y="18"/>
                  </a:cubicBezTo>
                  <a:cubicBezTo>
                    <a:pt x="24" y="11"/>
                    <a:pt x="28" y="8"/>
                    <a:pt x="28" y="1"/>
                  </a:cubicBezTo>
                  <a:close/>
                  <a:moveTo>
                    <a:pt x="14" y="73"/>
                  </a:moveTo>
                  <a:cubicBezTo>
                    <a:pt x="7" y="100"/>
                    <a:pt x="4" y="123"/>
                    <a:pt x="1" y="151"/>
                  </a:cubicBezTo>
                  <a:lnTo>
                    <a:pt x="1" y="212"/>
                  </a:lnTo>
                  <a:cubicBezTo>
                    <a:pt x="1" y="168"/>
                    <a:pt x="4" y="120"/>
                    <a:pt x="14" y="73"/>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5"/>
            <p:cNvSpPr/>
            <p:nvPr/>
          </p:nvSpPr>
          <p:spPr>
            <a:xfrm>
              <a:off x="2139625" y="3228675"/>
              <a:ext cx="28825" cy="184975"/>
            </a:xfrm>
            <a:custGeom>
              <a:rect b="b" l="l" r="r" t="t"/>
              <a:pathLst>
                <a:path extrusionOk="0" h="7399" w="1153">
                  <a:moveTo>
                    <a:pt x="157" y="0"/>
                  </a:moveTo>
                  <a:cubicBezTo>
                    <a:pt x="99" y="99"/>
                    <a:pt x="55" y="208"/>
                    <a:pt x="28" y="313"/>
                  </a:cubicBezTo>
                  <a:cubicBezTo>
                    <a:pt x="24" y="327"/>
                    <a:pt x="21" y="341"/>
                    <a:pt x="18" y="354"/>
                  </a:cubicBezTo>
                  <a:cubicBezTo>
                    <a:pt x="18" y="364"/>
                    <a:pt x="14" y="374"/>
                    <a:pt x="14" y="385"/>
                  </a:cubicBezTo>
                  <a:cubicBezTo>
                    <a:pt x="4" y="432"/>
                    <a:pt x="1" y="480"/>
                    <a:pt x="1" y="524"/>
                  </a:cubicBezTo>
                  <a:lnTo>
                    <a:pt x="1" y="3363"/>
                  </a:lnTo>
                  <a:lnTo>
                    <a:pt x="1" y="4515"/>
                  </a:lnTo>
                  <a:lnTo>
                    <a:pt x="1" y="6820"/>
                  </a:lnTo>
                  <a:lnTo>
                    <a:pt x="1" y="6824"/>
                  </a:lnTo>
                  <a:lnTo>
                    <a:pt x="1000" y="7399"/>
                  </a:lnTo>
                  <a:lnTo>
                    <a:pt x="1000" y="1099"/>
                  </a:lnTo>
                  <a:cubicBezTo>
                    <a:pt x="1000" y="932"/>
                    <a:pt x="1058" y="741"/>
                    <a:pt x="1153" y="578"/>
                  </a:cubicBezTo>
                  <a:lnTo>
                    <a:pt x="1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5"/>
            <p:cNvSpPr/>
            <p:nvPr/>
          </p:nvSpPr>
          <p:spPr>
            <a:xfrm>
              <a:off x="2164625" y="2477650"/>
              <a:ext cx="1471450" cy="2053050"/>
            </a:xfrm>
            <a:custGeom>
              <a:rect b="b" l="l" r="r" t="t"/>
              <a:pathLst>
                <a:path extrusionOk="0" h="82122" w="58858">
                  <a:moveTo>
                    <a:pt x="58857" y="0"/>
                  </a:moveTo>
                  <a:lnTo>
                    <a:pt x="16492" y="24463"/>
                  </a:lnTo>
                  <a:cubicBezTo>
                    <a:pt x="16480" y="24469"/>
                    <a:pt x="16467" y="24473"/>
                    <a:pt x="16454" y="24473"/>
                  </a:cubicBezTo>
                  <a:cubicBezTo>
                    <a:pt x="16305" y="24473"/>
                    <a:pt x="16078" y="24076"/>
                    <a:pt x="15853" y="23677"/>
                  </a:cubicBezTo>
                  <a:cubicBezTo>
                    <a:pt x="15626" y="23282"/>
                    <a:pt x="15402" y="22884"/>
                    <a:pt x="15251" y="22884"/>
                  </a:cubicBezTo>
                  <a:cubicBezTo>
                    <a:pt x="15237" y="22884"/>
                    <a:pt x="15224" y="22888"/>
                    <a:pt x="15211" y="22895"/>
                  </a:cubicBezTo>
                  <a:lnTo>
                    <a:pt x="2526" y="30222"/>
                  </a:lnTo>
                  <a:cubicBezTo>
                    <a:pt x="2230" y="30388"/>
                    <a:pt x="1754" y="32969"/>
                    <a:pt x="1462" y="33139"/>
                  </a:cubicBezTo>
                  <a:lnTo>
                    <a:pt x="0" y="33982"/>
                  </a:lnTo>
                  <a:lnTo>
                    <a:pt x="0" y="81743"/>
                  </a:lnTo>
                  <a:cubicBezTo>
                    <a:pt x="0" y="81983"/>
                    <a:pt x="120" y="82122"/>
                    <a:pt x="293" y="82122"/>
                  </a:cubicBezTo>
                  <a:cubicBezTo>
                    <a:pt x="365" y="82122"/>
                    <a:pt x="445" y="82098"/>
                    <a:pt x="530" y="82049"/>
                  </a:cubicBezTo>
                  <a:lnTo>
                    <a:pt x="58327" y="48683"/>
                  </a:lnTo>
                  <a:cubicBezTo>
                    <a:pt x="58620" y="48513"/>
                    <a:pt x="58857" y="48101"/>
                    <a:pt x="58857" y="47761"/>
                  </a:cubicBezTo>
                  <a:lnTo>
                    <a:pt x="58857" y="3462"/>
                  </a:lnTo>
                  <a:lnTo>
                    <a:pt x="5885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5"/>
            <p:cNvSpPr/>
            <p:nvPr/>
          </p:nvSpPr>
          <p:spPr>
            <a:xfrm>
              <a:off x="2214425" y="3477075"/>
              <a:ext cx="299375" cy="967500"/>
            </a:xfrm>
            <a:custGeom>
              <a:rect b="b" l="l" r="r" t="t"/>
              <a:pathLst>
                <a:path extrusionOk="0" h="38700" w="11975">
                  <a:moveTo>
                    <a:pt x="11679" y="1"/>
                  </a:moveTo>
                  <a:cubicBezTo>
                    <a:pt x="11607" y="1"/>
                    <a:pt x="11526" y="24"/>
                    <a:pt x="11440" y="74"/>
                  </a:cubicBezTo>
                  <a:lnTo>
                    <a:pt x="534" y="6369"/>
                  </a:lnTo>
                  <a:cubicBezTo>
                    <a:pt x="238" y="6540"/>
                    <a:pt x="1" y="6955"/>
                    <a:pt x="1" y="7292"/>
                  </a:cubicBezTo>
                  <a:lnTo>
                    <a:pt x="1" y="38321"/>
                  </a:lnTo>
                  <a:cubicBezTo>
                    <a:pt x="1" y="38560"/>
                    <a:pt x="120" y="38700"/>
                    <a:pt x="296" y="38700"/>
                  </a:cubicBezTo>
                  <a:cubicBezTo>
                    <a:pt x="368" y="38700"/>
                    <a:pt x="449" y="38677"/>
                    <a:pt x="534" y="38627"/>
                  </a:cubicBezTo>
                  <a:lnTo>
                    <a:pt x="11440" y="32331"/>
                  </a:lnTo>
                  <a:cubicBezTo>
                    <a:pt x="11737" y="32161"/>
                    <a:pt x="11975" y="31746"/>
                    <a:pt x="11975" y="31409"/>
                  </a:cubicBezTo>
                  <a:lnTo>
                    <a:pt x="11975" y="380"/>
                  </a:lnTo>
                  <a:cubicBezTo>
                    <a:pt x="11975" y="140"/>
                    <a:pt x="11855" y="1"/>
                    <a:pt x="1167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5"/>
            <p:cNvSpPr/>
            <p:nvPr/>
          </p:nvSpPr>
          <p:spPr>
            <a:xfrm>
              <a:off x="2264300" y="3563375"/>
              <a:ext cx="199600" cy="132525"/>
            </a:xfrm>
            <a:custGeom>
              <a:rect b="b" l="l" r="r" t="t"/>
              <a:pathLst>
                <a:path extrusionOk="0" h="5301" w="7984">
                  <a:moveTo>
                    <a:pt x="7700" y="0"/>
                  </a:moveTo>
                  <a:cubicBezTo>
                    <a:pt x="7625" y="0"/>
                    <a:pt x="7541" y="25"/>
                    <a:pt x="7450" y="76"/>
                  </a:cubicBezTo>
                  <a:lnTo>
                    <a:pt x="535" y="4070"/>
                  </a:lnTo>
                  <a:cubicBezTo>
                    <a:pt x="239" y="4240"/>
                    <a:pt x="1" y="4635"/>
                    <a:pt x="1" y="4954"/>
                  </a:cubicBezTo>
                  <a:cubicBezTo>
                    <a:pt x="1" y="5175"/>
                    <a:pt x="114" y="5300"/>
                    <a:pt x="282" y="5300"/>
                  </a:cubicBezTo>
                  <a:cubicBezTo>
                    <a:pt x="358" y="5300"/>
                    <a:pt x="444" y="5275"/>
                    <a:pt x="535" y="5223"/>
                  </a:cubicBezTo>
                  <a:lnTo>
                    <a:pt x="7450" y="1228"/>
                  </a:lnTo>
                  <a:cubicBezTo>
                    <a:pt x="7746" y="1058"/>
                    <a:pt x="7984" y="664"/>
                    <a:pt x="7984" y="347"/>
                  </a:cubicBezTo>
                  <a:cubicBezTo>
                    <a:pt x="7984" y="126"/>
                    <a:pt x="7869" y="0"/>
                    <a:pt x="77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5"/>
            <p:cNvSpPr/>
            <p:nvPr/>
          </p:nvSpPr>
          <p:spPr>
            <a:xfrm>
              <a:off x="2264300" y="3719525"/>
              <a:ext cx="25025" cy="36200"/>
            </a:xfrm>
            <a:custGeom>
              <a:rect b="b" l="l" r="r" t="t"/>
              <a:pathLst>
                <a:path extrusionOk="0" h="1448" w="1001">
                  <a:moveTo>
                    <a:pt x="824" y="1"/>
                  </a:moveTo>
                  <a:cubicBezTo>
                    <a:pt x="781" y="1"/>
                    <a:pt x="733" y="15"/>
                    <a:pt x="681" y="45"/>
                  </a:cubicBezTo>
                  <a:lnTo>
                    <a:pt x="321" y="252"/>
                  </a:lnTo>
                  <a:cubicBezTo>
                    <a:pt x="143" y="354"/>
                    <a:pt x="1" y="602"/>
                    <a:pt x="1" y="806"/>
                  </a:cubicBezTo>
                  <a:lnTo>
                    <a:pt x="1" y="1220"/>
                  </a:lnTo>
                  <a:cubicBezTo>
                    <a:pt x="1" y="1365"/>
                    <a:pt x="72" y="1448"/>
                    <a:pt x="177" y="1448"/>
                  </a:cubicBezTo>
                  <a:cubicBezTo>
                    <a:pt x="220" y="1448"/>
                    <a:pt x="269" y="1434"/>
                    <a:pt x="321" y="1404"/>
                  </a:cubicBezTo>
                  <a:lnTo>
                    <a:pt x="681" y="1197"/>
                  </a:lnTo>
                  <a:cubicBezTo>
                    <a:pt x="857" y="1095"/>
                    <a:pt x="1000" y="847"/>
                    <a:pt x="1000" y="643"/>
                  </a:cubicBezTo>
                  <a:lnTo>
                    <a:pt x="1000" y="228"/>
                  </a:lnTo>
                  <a:cubicBezTo>
                    <a:pt x="1000" y="84"/>
                    <a:pt x="929" y="1"/>
                    <a:pt x="8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5"/>
            <p:cNvSpPr/>
            <p:nvPr/>
          </p:nvSpPr>
          <p:spPr>
            <a:xfrm>
              <a:off x="2314200" y="3620975"/>
              <a:ext cx="149700" cy="103725"/>
            </a:xfrm>
            <a:custGeom>
              <a:rect b="b" l="l" r="r" t="t"/>
              <a:pathLst>
                <a:path extrusionOk="0" h="4149" w="5988">
                  <a:moveTo>
                    <a:pt x="5705" y="0"/>
                  </a:moveTo>
                  <a:cubicBezTo>
                    <a:pt x="5630" y="0"/>
                    <a:pt x="5545" y="25"/>
                    <a:pt x="5454" y="77"/>
                  </a:cubicBezTo>
                  <a:lnTo>
                    <a:pt x="534" y="2919"/>
                  </a:lnTo>
                  <a:cubicBezTo>
                    <a:pt x="239" y="3089"/>
                    <a:pt x="0" y="3483"/>
                    <a:pt x="0" y="3803"/>
                  </a:cubicBezTo>
                  <a:cubicBezTo>
                    <a:pt x="0" y="4022"/>
                    <a:pt x="115" y="4148"/>
                    <a:pt x="284" y="4148"/>
                  </a:cubicBezTo>
                  <a:cubicBezTo>
                    <a:pt x="359" y="4148"/>
                    <a:pt x="444" y="4123"/>
                    <a:pt x="534" y="4072"/>
                  </a:cubicBezTo>
                  <a:lnTo>
                    <a:pt x="5454" y="1230"/>
                  </a:lnTo>
                  <a:cubicBezTo>
                    <a:pt x="5750" y="1059"/>
                    <a:pt x="5988" y="665"/>
                    <a:pt x="5988" y="345"/>
                  </a:cubicBezTo>
                  <a:cubicBezTo>
                    <a:pt x="5988" y="126"/>
                    <a:pt x="5873" y="0"/>
                    <a:pt x="570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a:off x="2264300" y="3777175"/>
              <a:ext cx="25025" cy="36175"/>
            </a:xfrm>
            <a:custGeom>
              <a:rect b="b" l="l" r="r" t="t"/>
              <a:pathLst>
                <a:path extrusionOk="0" h="1447" w="1001">
                  <a:moveTo>
                    <a:pt x="823" y="0"/>
                  </a:moveTo>
                  <a:cubicBezTo>
                    <a:pt x="780" y="0"/>
                    <a:pt x="732" y="14"/>
                    <a:pt x="681" y="44"/>
                  </a:cubicBezTo>
                  <a:lnTo>
                    <a:pt x="321" y="251"/>
                  </a:lnTo>
                  <a:cubicBezTo>
                    <a:pt x="143" y="353"/>
                    <a:pt x="1" y="601"/>
                    <a:pt x="1" y="805"/>
                  </a:cubicBezTo>
                  <a:lnTo>
                    <a:pt x="1" y="1220"/>
                  </a:lnTo>
                  <a:cubicBezTo>
                    <a:pt x="1" y="1364"/>
                    <a:pt x="72" y="1447"/>
                    <a:pt x="177" y="1447"/>
                  </a:cubicBezTo>
                  <a:cubicBezTo>
                    <a:pt x="220" y="1447"/>
                    <a:pt x="269" y="1433"/>
                    <a:pt x="321" y="1403"/>
                  </a:cubicBezTo>
                  <a:lnTo>
                    <a:pt x="681" y="1196"/>
                  </a:lnTo>
                  <a:cubicBezTo>
                    <a:pt x="857" y="1094"/>
                    <a:pt x="1000" y="846"/>
                    <a:pt x="1000" y="645"/>
                  </a:cubicBezTo>
                  <a:lnTo>
                    <a:pt x="1000" y="227"/>
                  </a:lnTo>
                  <a:cubicBezTo>
                    <a:pt x="1000" y="85"/>
                    <a:pt x="928" y="0"/>
                    <a:pt x="8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a:off x="2314200" y="3678650"/>
              <a:ext cx="149700" cy="103675"/>
            </a:xfrm>
            <a:custGeom>
              <a:rect b="b" l="l" r="r" t="t"/>
              <a:pathLst>
                <a:path extrusionOk="0" h="4147" w="5988">
                  <a:moveTo>
                    <a:pt x="5706" y="1"/>
                  </a:moveTo>
                  <a:cubicBezTo>
                    <a:pt x="5631" y="1"/>
                    <a:pt x="5545" y="26"/>
                    <a:pt x="5454" y="78"/>
                  </a:cubicBezTo>
                  <a:lnTo>
                    <a:pt x="534" y="2917"/>
                  </a:lnTo>
                  <a:cubicBezTo>
                    <a:pt x="239" y="3087"/>
                    <a:pt x="0" y="3485"/>
                    <a:pt x="0" y="3801"/>
                  </a:cubicBezTo>
                  <a:cubicBezTo>
                    <a:pt x="0" y="4022"/>
                    <a:pt x="114" y="4147"/>
                    <a:pt x="282" y="4147"/>
                  </a:cubicBezTo>
                  <a:cubicBezTo>
                    <a:pt x="357" y="4147"/>
                    <a:pt x="443" y="4122"/>
                    <a:pt x="534" y="4070"/>
                  </a:cubicBezTo>
                  <a:lnTo>
                    <a:pt x="5454" y="1228"/>
                  </a:lnTo>
                  <a:cubicBezTo>
                    <a:pt x="5750" y="1057"/>
                    <a:pt x="5988" y="663"/>
                    <a:pt x="5988" y="346"/>
                  </a:cubicBezTo>
                  <a:cubicBezTo>
                    <a:pt x="5988" y="126"/>
                    <a:pt x="5874" y="1"/>
                    <a:pt x="57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5"/>
            <p:cNvSpPr/>
            <p:nvPr/>
          </p:nvSpPr>
          <p:spPr>
            <a:xfrm>
              <a:off x="2264300" y="3834775"/>
              <a:ext cx="25025" cy="36125"/>
            </a:xfrm>
            <a:custGeom>
              <a:rect b="b" l="l" r="r" t="t"/>
              <a:pathLst>
                <a:path extrusionOk="0" h="1445" w="1001">
                  <a:moveTo>
                    <a:pt x="824" y="1"/>
                  </a:moveTo>
                  <a:cubicBezTo>
                    <a:pt x="781" y="1"/>
                    <a:pt x="733" y="15"/>
                    <a:pt x="681" y="45"/>
                  </a:cubicBezTo>
                  <a:lnTo>
                    <a:pt x="321" y="252"/>
                  </a:lnTo>
                  <a:cubicBezTo>
                    <a:pt x="143" y="354"/>
                    <a:pt x="1" y="599"/>
                    <a:pt x="1" y="803"/>
                  </a:cubicBezTo>
                  <a:lnTo>
                    <a:pt x="1" y="1217"/>
                  </a:lnTo>
                  <a:cubicBezTo>
                    <a:pt x="1" y="1362"/>
                    <a:pt x="72" y="1445"/>
                    <a:pt x="177" y="1445"/>
                  </a:cubicBezTo>
                  <a:cubicBezTo>
                    <a:pt x="220" y="1445"/>
                    <a:pt x="269" y="1431"/>
                    <a:pt x="321" y="1401"/>
                  </a:cubicBezTo>
                  <a:lnTo>
                    <a:pt x="681" y="1194"/>
                  </a:lnTo>
                  <a:cubicBezTo>
                    <a:pt x="857" y="1092"/>
                    <a:pt x="1000" y="847"/>
                    <a:pt x="1000" y="643"/>
                  </a:cubicBezTo>
                  <a:lnTo>
                    <a:pt x="1000" y="228"/>
                  </a:lnTo>
                  <a:cubicBezTo>
                    <a:pt x="1000" y="84"/>
                    <a:pt x="929" y="1"/>
                    <a:pt x="8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a:off x="2314200" y="3736200"/>
              <a:ext cx="149700" cy="103675"/>
            </a:xfrm>
            <a:custGeom>
              <a:rect b="b" l="l" r="r" t="t"/>
              <a:pathLst>
                <a:path extrusionOk="0" h="4147" w="5988">
                  <a:moveTo>
                    <a:pt x="5706" y="1"/>
                  </a:moveTo>
                  <a:cubicBezTo>
                    <a:pt x="5631" y="1"/>
                    <a:pt x="5545" y="25"/>
                    <a:pt x="5454" y="78"/>
                  </a:cubicBezTo>
                  <a:lnTo>
                    <a:pt x="534" y="2920"/>
                  </a:lnTo>
                  <a:cubicBezTo>
                    <a:pt x="239" y="3087"/>
                    <a:pt x="0" y="3484"/>
                    <a:pt x="0" y="3801"/>
                  </a:cubicBezTo>
                  <a:cubicBezTo>
                    <a:pt x="0" y="4022"/>
                    <a:pt x="114" y="4147"/>
                    <a:pt x="282" y="4147"/>
                  </a:cubicBezTo>
                  <a:cubicBezTo>
                    <a:pt x="357" y="4147"/>
                    <a:pt x="443" y="4122"/>
                    <a:pt x="534" y="4069"/>
                  </a:cubicBezTo>
                  <a:lnTo>
                    <a:pt x="5454" y="1231"/>
                  </a:lnTo>
                  <a:cubicBezTo>
                    <a:pt x="5750" y="1060"/>
                    <a:pt x="5988" y="663"/>
                    <a:pt x="5988" y="346"/>
                  </a:cubicBezTo>
                  <a:cubicBezTo>
                    <a:pt x="5988" y="126"/>
                    <a:pt x="5874" y="1"/>
                    <a:pt x="57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5"/>
            <p:cNvSpPr/>
            <p:nvPr/>
          </p:nvSpPr>
          <p:spPr>
            <a:xfrm>
              <a:off x="2264300" y="3892300"/>
              <a:ext cx="25025" cy="36150"/>
            </a:xfrm>
            <a:custGeom>
              <a:rect b="b" l="l" r="r" t="t"/>
              <a:pathLst>
                <a:path extrusionOk="0" h="1446" w="1001">
                  <a:moveTo>
                    <a:pt x="822" y="0"/>
                  </a:moveTo>
                  <a:cubicBezTo>
                    <a:pt x="779" y="0"/>
                    <a:pt x="732" y="14"/>
                    <a:pt x="681" y="42"/>
                  </a:cubicBezTo>
                  <a:lnTo>
                    <a:pt x="321" y="253"/>
                  </a:lnTo>
                  <a:cubicBezTo>
                    <a:pt x="143" y="352"/>
                    <a:pt x="1" y="600"/>
                    <a:pt x="1" y="804"/>
                  </a:cubicBezTo>
                  <a:lnTo>
                    <a:pt x="1" y="1218"/>
                  </a:lnTo>
                  <a:cubicBezTo>
                    <a:pt x="1" y="1363"/>
                    <a:pt x="72" y="1446"/>
                    <a:pt x="177" y="1446"/>
                  </a:cubicBezTo>
                  <a:cubicBezTo>
                    <a:pt x="220" y="1446"/>
                    <a:pt x="269" y="1431"/>
                    <a:pt x="321" y="1402"/>
                  </a:cubicBezTo>
                  <a:lnTo>
                    <a:pt x="681" y="1194"/>
                  </a:lnTo>
                  <a:cubicBezTo>
                    <a:pt x="857" y="1092"/>
                    <a:pt x="1000" y="848"/>
                    <a:pt x="1000" y="644"/>
                  </a:cubicBezTo>
                  <a:lnTo>
                    <a:pt x="1000" y="229"/>
                  </a:lnTo>
                  <a:cubicBezTo>
                    <a:pt x="1000" y="83"/>
                    <a:pt x="927" y="0"/>
                    <a:pt x="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5"/>
            <p:cNvSpPr/>
            <p:nvPr/>
          </p:nvSpPr>
          <p:spPr>
            <a:xfrm>
              <a:off x="2314200" y="3793750"/>
              <a:ext cx="149700" cy="103675"/>
            </a:xfrm>
            <a:custGeom>
              <a:rect b="b" l="l" r="r" t="t"/>
              <a:pathLst>
                <a:path extrusionOk="0" h="4147" w="5988">
                  <a:moveTo>
                    <a:pt x="5706" y="0"/>
                  </a:moveTo>
                  <a:cubicBezTo>
                    <a:pt x="5631" y="0"/>
                    <a:pt x="5546" y="25"/>
                    <a:pt x="5454" y="78"/>
                  </a:cubicBezTo>
                  <a:lnTo>
                    <a:pt x="534" y="2920"/>
                  </a:lnTo>
                  <a:cubicBezTo>
                    <a:pt x="239" y="3086"/>
                    <a:pt x="0" y="3484"/>
                    <a:pt x="0" y="3800"/>
                  </a:cubicBezTo>
                  <a:cubicBezTo>
                    <a:pt x="0" y="4021"/>
                    <a:pt x="114" y="4146"/>
                    <a:pt x="283" y="4146"/>
                  </a:cubicBezTo>
                  <a:cubicBezTo>
                    <a:pt x="357" y="4146"/>
                    <a:pt x="443" y="4122"/>
                    <a:pt x="534" y="4069"/>
                  </a:cubicBezTo>
                  <a:lnTo>
                    <a:pt x="5454" y="1226"/>
                  </a:lnTo>
                  <a:cubicBezTo>
                    <a:pt x="5750" y="1060"/>
                    <a:pt x="5988" y="663"/>
                    <a:pt x="5988" y="346"/>
                  </a:cubicBezTo>
                  <a:cubicBezTo>
                    <a:pt x="5988" y="125"/>
                    <a:pt x="5874" y="0"/>
                    <a:pt x="57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5"/>
            <p:cNvSpPr/>
            <p:nvPr/>
          </p:nvSpPr>
          <p:spPr>
            <a:xfrm>
              <a:off x="2263275" y="3880750"/>
              <a:ext cx="199525" cy="132525"/>
            </a:xfrm>
            <a:custGeom>
              <a:rect b="b" l="l" r="r" t="t"/>
              <a:pathLst>
                <a:path extrusionOk="0" h="5301" w="7981">
                  <a:moveTo>
                    <a:pt x="7698" y="0"/>
                  </a:moveTo>
                  <a:cubicBezTo>
                    <a:pt x="7624" y="0"/>
                    <a:pt x="7540" y="24"/>
                    <a:pt x="7451" y="75"/>
                  </a:cubicBezTo>
                  <a:lnTo>
                    <a:pt x="531" y="4070"/>
                  </a:lnTo>
                  <a:cubicBezTo>
                    <a:pt x="239" y="4241"/>
                    <a:pt x="1" y="4635"/>
                    <a:pt x="1" y="4955"/>
                  </a:cubicBezTo>
                  <a:cubicBezTo>
                    <a:pt x="1" y="5175"/>
                    <a:pt x="115" y="5300"/>
                    <a:pt x="282" y="5300"/>
                  </a:cubicBezTo>
                  <a:cubicBezTo>
                    <a:pt x="356" y="5300"/>
                    <a:pt x="441" y="5275"/>
                    <a:pt x="531" y="5223"/>
                  </a:cubicBezTo>
                  <a:lnTo>
                    <a:pt x="7451" y="1228"/>
                  </a:lnTo>
                  <a:cubicBezTo>
                    <a:pt x="7743" y="1058"/>
                    <a:pt x="7981" y="663"/>
                    <a:pt x="7981" y="348"/>
                  </a:cubicBezTo>
                  <a:cubicBezTo>
                    <a:pt x="7981" y="125"/>
                    <a:pt x="7866" y="0"/>
                    <a:pt x="769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a:off x="2263275" y="4036900"/>
              <a:ext cx="24950" cy="36225"/>
            </a:xfrm>
            <a:custGeom>
              <a:rect b="b" l="l" r="r" t="t"/>
              <a:pathLst>
                <a:path extrusionOk="0" h="1449" w="998">
                  <a:moveTo>
                    <a:pt x="821" y="0"/>
                  </a:moveTo>
                  <a:cubicBezTo>
                    <a:pt x="778" y="0"/>
                    <a:pt x="730" y="14"/>
                    <a:pt x="678" y="44"/>
                  </a:cubicBezTo>
                  <a:lnTo>
                    <a:pt x="321" y="252"/>
                  </a:lnTo>
                  <a:cubicBezTo>
                    <a:pt x="144" y="353"/>
                    <a:pt x="1" y="602"/>
                    <a:pt x="1" y="806"/>
                  </a:cubicBezTo>
                  <a:lnTo>
                    <a:pt x="1" y="1221"/>
                  </a:lnTo>
                  <a:cubicBezTo>
                    <a:pt x="1" y="1365"/>
                    <a:pt x="72" y="1448"/>
                    <a:pt x="177" y="1448"/>
                  </a:cubicBezTo>
                  <a:cubicBezTo>
                    <a:pt x="220" y="1448"/>
                    <a:pt x="269" y="1434"/>
                    <a:pt x="321" y="1404"/>
                  </a:cubicBezTo>
                  <a:lnTo>
                    <a:pt x="678" y="1197"/>
                  </a:lnTo>
                  <a:cubicBezTo>
                    <a:pt x="854" y="1095"/>
                    <a:pt x="997" y="846"/>
                    <a:pt x="997" y="642"/>
                  </a:cubicBezTo>
                  <a:lnTo>
                    <a:pt x="997" y="228"/>
                  </a:lnTo>
                  <a:cubicBezTo>
                    <a:pt x="997" y="83"/>
                    <a:pt x="926"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2313175" y="3938325"/>
              <a:ext cx="149625" cy="103750"/>
            </a:xfrm>
            <a:custGeom>
              <a:rect b="b" l="l" r="r" t="t"/>
              <a:pathLst>
                <a:path extrusionOk="0" h="4150" w="5985">
                  <a:moveTo>
                    <a:pt x="5702" y="1"/>
                  </a:moveTo>
                  <a:cubicBezTo>
                    <a:pt x="5628" y="1"/>
                    <a:pt x="5544" y="25"/>
                    <a:pt x="5455" y="77"/>
                  </a:cubicBezTo>
                  <a:lnTo>
                    <a:pt x="531" y="2920"/>
                  </a:lnTo>
                  <a:cubicBezTo>
                    <a:pt x="239" y="3090"/>
                    <a:pt x="1" y="3484"/>
                    <a:pt x="1" y="3804"/>
                  </a:cubicBezTo>
                  <a:cubicBezTo>
                    <a:pt x="1" y="4023"/>
                    <a:pt x="115" y="4149"/>
                    <a:pt x="283" y="4149"/>
                  </a:cubicBezTo>
                  <a:cubicBezTo>
                    <a:pt x="357" y="4149"/>
                    <a:pt x="441" y="4124"/>
                    <a:pt x="531" y="4072"/>
                  </a:cubicBezTo>
                  <a:lnTo>
                    <a:pt x="5455" y="1230"/>
                  </a:lnTo>
                  <a:cubicBezTo>
                    <a:pt x="5747" y="1060"/>
                    <a:pt x="5985" y="666"/>
                    <a:pt x="5985" y="346"/>
                  </a:cubicBezTo>
                  <a:cubicBezTo>
                    <a:pt x="5985" y="127"/>
                    <a:pt x="5870" y="1"/>
                    <a:pt x="570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2263275" y="4094550"/>
              <a:ext cx="24950" cy="36200"/>
            </a:xfrm>
            <a:custGeom>
              <a:rect b="b" l="l" r="r" t="t"/>
              <a:pathLst>
                <a:path extrusionOk="0" h="1448" w="998">
                  <a:moveTo>
                    <a:pt x="819" y="0"/>
                  </a:moveTo>
                  <a:cubicBezTo>
                    <a:pt x="777" y="0"/>
                    <a:pt x="729" y="14"/>
                    <a:pt x="678" y="43"/>
                  </a:cubicBezTo>
                  <a:lnTo>
                    <a:pt x="321" y="251"/>
                  </a:lnTo>
                  <a:cubicBezTo>
                    <a:pt x="144" y="353"/>
                    <a:pt x="1" y="601"/>
                    <a:pt x="1" y="805"/>
                  </a:cubicBezTo>
                  <a:lnTo>
                    <a:pt x="1" y="1220"/>
                  </a:lnTo>
                  <a:cubicBezTo>
                    <a:pt x="1" y="1364"/>
                    <a:pt x="72" y="1447"/>
                    <a:pt x="177" y="1447"/>
                  </a:cubicBezTo>
                  <a:cubicBezTo>
                    <a:pt x="220" y="1447"/>
                    <a:pt x="269" y="1433"/>
                    <a:pt x="321" y="1404"/>
                  </a:cubicBezTo>
                  <a:lnTo>
                    <a:pt x="678" y="1196"/>
                  </a:lnTo>
                  <a:cubicBezTo>
                    <a:pt x="854" y="1094"/>
                    <a:pt x="997" y="849"/>
                    <a:pt x="997" y="645"/>
                  </a:cubicBezTo>
                  <a:lnTo>
                    <a:pt x="997" y="230"/>
                  </a:lnTo>
                  <a:cubicBezTo>
                    <a:pt x="997" y="85"/>
                    <a:pt x="925" y="0"/>
                    <a:pt x="8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2313175" y="3996025"/>
              <a:ext cx="149625" cy="103675"/>
            </a:xfrm>
            <a:custGeom>
              <a:rect b="b" l="l" r="r" t="t"/>
              <a:pathLst>
                <a:path extrusionOk="0" h="4147" w="5985">
                  <a:moveTo>
                    <a:pt x="5704" y="1"/>
                  </a:moveTo>
                  <a:cubicBezTo>
                    <a:pt x="5630" y="1"/>
                    <a:pt x="5545" y="26"/>
                    <a:pt x="5455" y="78"/>
                  </a:cubicBezTo>
                  <a:lnTo>
                    <a:pt x="531" y="2917"/>
                  </a:lnTo>
                  <a:cubicBezTo>
                    <a:pt x="239" y="3087"/>
                    <a:pt x="1" y="3485"/>
                    <a:pt x="1" y="3801"/>
                  </a:cubicBezTo>
                  <a:cubicBezTo>
                    <a:pt x="1" y="4022"/>
                    <a:pt x="114" y="4147"/>
                    <a:pt x="281" y="4147"/>
                  </a:cubicBezTo>
                  <a:cubicBezTo>
                    <a:pt x="356" y="4147"/>
                    <a:pt x="441" y="4122"/>
                    <a:pt x="531" y="4069"/>
                  </a:cubicBezTo>
                  <a:lnTo>
                    <a:pt x="5455" y="1227"/>
                  </a:lnTo>
                  <a:cubicBezTo>
                    <a:pt x="5747" y="1061"/>
                    <a:pt x="5985" y="663"/>
                    <a:pt x="5985" y="347"/>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a:off x="2263275" y="4152150"/>
              <a:ext cx="24950" cy="36150"/>
            </a:xfrm>
            <a:custGeom>
              <a:rect b="b" l="l" r="r" t="t"/>
              <a:pathLst>
                <a:path extrusionOk="0" h="1446" w="998">
                  <a:moveTo>
                    <a:pt x="821" y="0"/>
                  </a:moveTo>
                  <a:cubicBezTo>
                    <a:pt x="778" y="0"/>
                    <a:pt x="730" y="15"/>
                    <a:pt x="678" y="44"/>
                  </a:cubicBezTo>
                  <a:lnTo>
                    <a:pt x="321" y="252"/>
                  </a:lnTo>
                  <a:cubicBezTo>
                    <a:pt x="144" y="354"/>
                    <a:pt x="1" y="598"/>
                    <a:pt x="1" y="802"/>
                  </a:cubicBezTo>
                  <a:lnTo>
                    <a:pt x="1" y="1218"/>
                  </a:lnTo>
                  <a:cubicBezTo>
                    <a:pt x="1" y="1362"/>
                    <a:pt x="72" y="1445"/>
                    <a:pt x="177" y="1445"/>
                  </a:cubicBezTo>
                  <a:cubicBezTo>
                    <a:pt x="220" y="1445"/>
                    <a:pt x="269" y="1431"/>
                    <a:pt x="321" y="1401"/>
                  </a:cubicBezTo>
                  <a:lnTo>
                    <a:pt x="678" y="1193"/>
                  </a:lnTo>
                  <a:cubicBezTo>
                    <a:pt x="854" y="1091"/>
                    <a:pt x="997" y="846"/>
                    <a:pt x="997" y="642"/>
                  </a:cubicBezTo>
                  <a:lnTo>
                    <a:pt x="997" y="228"/>
                  </a:lnTo>
                  <a:cubicBezTo>
                    <a:pt x="997" y="84"/>
                    <a:pt x="926"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5"/>
            <p:cNvSpPr/>
            <p:nvPr/>
          </p:nvSpPr>
          <p:spPr>
            <a:xfrm>
              <a:off x="2313175" y="4053575"/>
              <a:ext cx="149625" cy="103700"/>
            </a:xfrm>
            <a:custGeom>
              <a:rect b="b" l="l" r="r" t="t"/>
              <a:pathLst>
                <a:path extrusionOk="0" h="4148" w="5985">
                  <a:moveTo>
                    <a:pt x="5704" y="0"/>
                  </a:moveTo>
                  <a:cubicBezTo>
                    <a:pt x="5630" y="0"/>
                    <a:pt x="5545" y="25"/>
                    <a:pt x="5455" y="77"/>
                  </a:cubicBezTo>
                  <a:lnTo>
                    <a:pt x="531" y="2920"/>
                  </a:lnTo>
                  <a:cubicBezTo>
                    <a:pt x="239" y="3090"/>
                    <a:pt x="1" y="3484"/>
                    <a:pt x="1" y="3801"/>
                  </a:cubicBezTo>
                  <a:cubicBezTo>
                    <a:pt x="1" y="4023"/>
                    <a:pt x="115" y="4147"/>
                    <a:pt x="283" y="4147"/>
                  </a:cubicBezTo>
                  <a:cubicBezTo>
                    <a:pt x="357" y="4147"/>
                    <a:pt x="442" y="4123"/>
                    <a:pt x="531" y="4072"/>
                  </a:cubicBezTo>
                  <a:lnTo>
                    <a:pt x="5455" y="1230"/>
                  </a:lnTo>
                  <a:cubicBezTo>
                    <a:pt x="5747" y="1061"/>
                    <a:pt x="5985" y="662"/>
                    <a:pt x="5985" y="347"/>
                  </a:cubicBezTo>
                  <a:cubicBezTo>
                    <a:pt x="5985" y="125"/>
                    <a:pt x="5871" y="0"/>
                    <a:pt x="57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a:off x="2263275" y="4209675"/>
              <a:ext cx="24950" cy="36150"/>
            </a:xfrm>
            <a:custGeom>
              <a:rect b="b" l="l" r="r" t="t"/>
              <a:pathLst>
                <a:path extrusionOk="0" h="1446" w="998">
                  <a:moveTo>
                    <a:pt x="819" y="0"/>
                  </a:moveTo>
                  <a:cubicBezTo>
                    <a:pt x="777" y="0"/>
                    <a:pt x="729" y="14"/>
                    <a:pt x="678" y="42"/>
                  </a:cubicBezTo>
                  <a:lnTo>
                    <a:pt x="321" y="252"/>
                  </a:lnTo>
                  <a:cubicBezTo>
                    <a:pt x="144" y="351"/>
                    <a:pt x="1" y="599"/>
                    <a:pt x="1" y="803"/>
                  </a:cubicBezTo>
                  <a:lnTo>
                    <a:pt x="1" y="1218"/>
                  </a:lnTo>
                  <a:cubicBezTo>
                    <a:pt x="1" y="1362"/>
                    <a:pt x="72" y="1445"/>
                    <a:pt x="177" y="1445"/>
                  </a:cubicBezTo>
                  <a:cubicBezTo>
                    <a:pt x="220" y="1445"/>
                    <a:pt x="269" y="1431"/>
                    <a:pt x="321" y="1401"/>
                  </a:cubicBezTo>
                  <a:lnTo>
                    <a:pt x="678" y="1194"/>
                  </a:lnTo>
                  <a:cubicBezTo>
                    <a:pt x="854" y="1092"/>
                    <a:pt x="997" y="847"/>
                    <a:pt x="997" y="643"/>
                  </a:cubicBezTo>
                  <a:lnTo>
                    <a:pt x="997" y="229"/>
                  </a:lnTo>
                  <a:cubicBezTo>
                    <a:pt x="997" y="83"/>
                    <a:pt x="925" y="0"/>
                    <a:pt x="8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a:off x="2313175" y="4111100"/>
              <a:ext cx="149625" cy="103675"/>
            </a:xfrm>
            <a:custGeom>
              <a:rect b="b" l="l" r="r" t="t"/>
              <a:pathLst>
                <a:path extrusionOk="0" h="4147" w="5985">
                  <a:moveTo>
                    <a:pt x="5704" y="1"/>
                  </a:moveTo>
                  <a:cubicBezTo>
                    <a:pt x="5630" y="1"/>
                    <a:pt x="5545" y="26"/>
                    <a:pt x="5455" y="78"/>
                  </a:cubicBezTo>
                  <a:lnTo>
                    <a:pt x="531" y="2921"/>
                  </a:lnTo>
                  <a:cubicBezTo>
                    <a:pt x="239" y="3087"/>
                    <a:pt x="1" y="3485"/>
                    <a:pt x="1" y="3801"/>
                  </a:cubicBezTo>
                  <a:cubicBezTo>
                    <a:pt x="1" y="4022"/>
                    <a:pt x="115" y="4147"/>
                    <a:pt x="282" y="4147"/>
                  </a:cubicBezTo>
                  <a:cubicBezTo>
                    <a:pt x="356" y="4147"/>
                    <a:pt x="441" y="4122"/>
                    <a:pt x="531" y="4070"/>
                  </a:cubicBezTo>
                  <a:lnTo>
                    <a:pt x="5455" y="1231"/>
                  </a:lnTo>
                  <a:cubicBezTo>
                    <a:pt x="5747" y="1061"/>
                    <a:pt x="5985" y="663"/>
                    <a:pt x="5985" y="347"/>
                  </a:cubicBezTo>
                  <a:cubicBezTo>
                    <a:pt x="5985" y="126"/>
                    <a:pt x="5871" y="1"/>
                    <a:pt x="57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5"/>
            <p:cNvSpPr/>
            <p:nvPr/>
          </p:nvSpPr>
          <p:spPr>
            <a:xfrm>
              <a:off x="3162200" y="3145850"/>
              <a:ext cx="374175" cy="249225"/>
            </a:xfrm>
            <a:custGeom>
              <a:rect b="b" l="l" r="r" t="t"/>
              <a:pathLst>
                <a:path extrusionOk="0" h="9969" w="14967">
                  <a:moveTo>
                    <a:pt x="14671" y="1"/>
                  </a:moveTo>
                  <a:cubicBezTo>
                    <a:pt x="14599" y="1"/>
                    <a:pt x="14518" y="24"/>
                    <a:pt x="14433" y="73"/>
                  </a:cubicBezTo>
                  <a:lnTo>
                    <a:pt x="534" y="8100"/>
                  </a:lnTo>
                  <a:cubicBezTo>
                    <a:pt x="239" y="8270"/>
                    <a:pt x="0" y="8681"/>
                    <a:pt x="0" y="9022"/>
                  </a:cubicBezTo>
                  <a:lnTo>
                    <a:pt x="0" y="9590"/>
                  </a:lnTo>
                  <a:cubicBezTo>
                    <a:pt x="0" y="9830"/>
                    <a:pt x="120" y="9969"/>
                    <a:pt x="294" y="9969"/>
                  </a:cubicBezTo>
                  <a:cubicBezTo>
                    <a:pt x="365" y="9969"/>
                    <a:pt x="446" y="9945"/>
                    <a:pt x="531" y="9896"/>
                  </a:cubicBezTo>
                  <a:lnTo>
                    <a:pt x="14436" y="1804"/>
                  </a:lnTo>
                  <a:cubicBezTo>
                    <a:pt x="14728" y="1634"/>
                    <a:pt x="14967" y="1219"/>
                    <a:pt x="14967" y="883"/>
                  </a:cubicBezTo>
                  <a:lnTo>
                    <a:pt x="14967" y="382"/>
                  </a:lnTo>
                  <a:cubicBezTo>
                    <a:pt x="14967" y="141"/>
                    <a:pt x="14846" y="1"/>
                    <a:pt x="14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5"/>
            <p:cNvSpPr/>
            <p:nvPr/>
          </p:nvSpPr>
          <p:spPr>
            <a:xfrm>
              <a:off x="3162200" y="3203375"/>
              <a:ext cx="424075" cy="262100"/>
            </a:xfrm>
            <a:custGeom>
              <a:rect b="b" l="l" r="r" t="t"/>
              <a:pathLst>
                <a:path extrusionOk="0" h="10484" w="16963">
                  <a:moveTo>
                    <a:pt x="16679" y="1"/>
                  </a:moveTo>
                  <a:cubicBezTo>
                    <a:pt x="16604" y="1"/>
                    <a:pt x="16519" y="25"/>
                    <a:pt x="16428" y="77"/>
                  </a:cubicBezTo>
                  <a:lnTo>
                    <a:pt x="534" y="9257"/>
                  </a:lnTo>
                  <a:cubicBezTo>
                    <a:pt x="239" y="9423"/>
                    <a:pt x="0" y="9821"/>
                    <a:pt x="0" y="10137"/>
                  </a:cubicBezTo>
                  <a:cubicBezTo>
                    <a:pt x="0" y="10358"/>
                    <a:pt x="114" y="10484"/>
                    <a:pt x="282" y="10484"/>
                  </a:cubicBezTo>
                  <a:cubicBezTo>
                    <a:pt x="357" y="10484"/>
                    <a:pt x="443" y="10459"/>
                    <a:pt x="534" y="10406"/>
                  </a:cubicBezTo>
                  <a:lnTo>
                    <a:pt x="16428" y="1230"/>
                  </a:lnTo>
                  <a:cubicBezTo>
                    <a:pt x="16724" y="1060"/>
                    <a:pt x="16962" y="666"/>
                    <a:pt x="16962" y="346"/>
                  </a:cubicBezTo>
                  <a:cubicBezTo>
                    <a:pt x="16962" y="127"/>
                    <a:pt x="16848" y="1"/>
                    <a:pt x="1667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5"/>
            <p:cNvSpPr/>
            <p:nvPr/>
          </p:nvSpPr>
          <p:spPr>
            <a:xfrm>
              <a:off x="3162200" y="3260925"/>
              <a:ext cx="424075" cy="262125"/>
            </a:xfrm>
            <a:custGeom>
              <a:rect b="b" l="l" r="r" t="t"/>
              <a:pathLst>
                <a:path extrusionOk="0" h="10485" w="16963">
                  <a:moveTo>
                    <a:pt x="16679" y="0"/>
                  </a:moveTo>
                  <a:cubicBezTo>
                    <a:pt x="16604" y="0"/>
                    <a:pt x="16519" y="25"/>
                    <a:pt x="16428" y="77"/>
                  </a:cubicBezTo>
                  <a:lnTo>
                    <a:pt x="534" y="9256"/>
                  </a:lnTo>
                  <a:cubicBezTo>
                    <a:pt x="239" y="9426"/>
                    <a:pt x="0" y="9821"/>
                    <a:pt x="0" y="10140"/>
                  </a:cubicBezTo>
                  <a:cubicBezTo>
                    <a:pt x="0" y="10360"/>
                    <a:pt x="115" y="10485"/>
                    <a:pt x="284" y="10485"/>
                  </a:cubicBezTo>
                  <a:cubicBezTo>
                    <a:pt x="359" y="10485"/>
                    <a:pt x="444" y="10460"/>
                    <a:pt x="534" y="10409"/>
                  </a:cubicBezTo>
                  <a:lnTo>
                    <a:pt x="16428" y="1230"/>
                  </a:lnTo>
                  <a:cubicBezTo>
                    <a:pt x="16724" y="1059"/>
                    <a:pt x="16962" y="665"/>
                    <a:pt x="16962" y="345"/>
                  </a:cubicBezTo>
                  <a:cubicBezTo>
                    <a:pt x="16962" y="126"/>
                    <a:pt x="16848" y="0"/>
                    <a:pt x="16679"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5"/>
            <p:cNvSpPr/>
            <p:nvPr/>
          </p:nvSpPr>
          <p:spPr>
            <a:xfrm>
              <a:off x="3162200" y="3318500"/>
              <a:ext cx="424075" cy="262125"/>
            </a:xfrm>
            <a:custGeom>
              <a:rect b="b" l="l" r="r" t="t"/>
              <a:pathLst>
                <a:path extrusionOk="0" h="10485" w="16963">
                  <a:moveTo>
                    <a:pt x="16678" y="1"/>
                  </a:moveTo>
                  <a:cubicBezTo>
                    <a:pt x="16604" y="1"/>
                    <a:pt x="16518" y="25"/>
                    <a:pt x="16428" y="76"/>
                  </a:cubicBezTo>
                  <a:lnTo>
                    <a:pt x="534" y="9255"/>
                  </a:lnTo>
                  <a:cubicBezTo>
                    <a:pt x="239" y="9425"/>
                    <a:pt x="0" y="9820"/>
                    <a:pt x="0" y="10139"/>
                  </a:cubicBezTo>
                  <a:cubicBezTo>
                    <a:pt x="0" y="10358"/>
                    <a:pt x="115" y="10485"/>
                    <a:pt x="283" y="10485"/>
                  </a:cubicBezTo>
                  <a:cubicBezTo>
                    <a:pt x="358" y="10485"/>
                    <a:pt x="443" y="10460"/>
                    <a:pt x="534" y="10407"/>
                  </a:cubicBezTo>
                  <a:lnTo>
                    <a:pt x="16428" y="1228"/>
                  </a:lnTo>
                  <a:cubicBezTo>
                    <a:pt x="16724" y="1058"/>
                    <a:pt x="16962" y="664"/>
                    <a:pt x="16962" y="348"/>
                  </a:cubicBezTo>
                  <a:cubicBezTo>
                    <a:pt x="16962" y="126"/>
                    <a:pt x="16847" y="1"/>
                    <a:pt x="16678"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5"/>
            <p:cNvSpPr/>
            <p:nvPr/>
          </p:nvSpPr>
          <p:spPr>
            <a:xfrm>
              <a:off x="3162200" y="3376075"/>
              <a:ext cx="424075" cy="262100"/>
            </a:xfrm>
            <a:custGeom>
              <a:rect b="b" l="l" r="r" t="t"/>
              <a:pathLst>
                <a:path extrusionOk="0" h="10484" w="16963">
                  <a:moveTo>
                    <a:pt x="16681" y="1"/>
                  </a:moveTo>
                  <a:cubicBezTo>
                    <a:pt x="16605" y="1"/>
                    <a:pt x="16519" y="25"/>
                    <a:pt x="16428" y="78"/>
                  </a:cubicBezTo>
                  <a:lnTo>
                    <a:pt x="534" y="9254"/>
                  </a:lnTo>
                  <a:cubicBezTo>
                    <a:pt x="239" y="9424"/>
                    <a:pt x="0" y="9818"/>
                    <a:pt x="0" y="10138"/>
                  </a:cubicBezTo>
                  <a:cubicBezTo>
                    <a:pt x="0" y="10359"/>
                    <a:pt x="114" y="10484"/>
                    <a:pt x="282" y="10484"/>
                  </a:cubicBezTo>
                  <a:cubicBezTo>
                    <a:pt x="357" y="10484"/>
                    <a:pt x="443" y="10459"/>
                    <a:pt x="534" y="10406"/>
                  </a:cubicBezTo>
                  <a:lnTo>
                    <a:pt x="16428" y="1230"/>
                  </a:lnTo>
                  <a:cubicBezTo>
                    <a:pt x="16724" y="1060"/>
                    <a:pt x="16962" y="663"/>
                    <a:pt x="16962" y="346"/>
                  </a:cubicBezTo>
                  <a:cubicBezTo>
                    <a:pt x="16962" y="125"/>
                    <a:pt x="16849" y="1"/>
                    <a:pt x="1668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5"/>
            <p:cNvSpPr/>
            <p:nvPr/>
          </p:nvSpPr>
          <p:spPr>
            <a:xfrm>
              <a:off x="3162200" y="3433625"/>
              <a:ext cx="424075" cy="262100"/>
            </a:xfrm>
            <a:custGeom>
              <a:rect b="b" l="l" r="r" t="t"/>
              <a:pathLst>
                <a:path extrusionOk="0" h="10484" w="16963">
                  <a:moveTo>
                    <a:pt x="16679" y="1"/>
                  </a:moveTo>
                  <a:cubicBezTo>
                    <a:pt x="16604" y="1"/>
                    <a:pt x="16519" y="25"/>
                    <a:pt x="16428" y="78"/>
                  </a:cubicBezTo>
                  <a:lnTo>
                    <a:pt x="534" y="9257"/>
                  </a:lnTo>
                  <a:cubicBezTo>
                    <a:pt x="239" y="9424"/>
                    <a:pt x="0" y="9821"/>
                    <a:pt x="0" y="10138"/>
                  </a:cubicBezTo>
                  <a:cubicBezTo>
                    <a:pt x="0" y="10359"/>
                    <a:pt x="114" y="10483"/>
                    <a:pt x="282" y="10483"/>
                  </a:cubicBezTo>
                  <a:cubicBezTo>
                    <a:pt x="357" y="10483"/>
                    <a:pt x="443" y="10458"/>
                    <a:pt x="534" y="10406"/>
                  </a:cubicBezTo>
                  <a:lnTo>
                    <a:pt x="16428" y="1230"/>
                  </a:lnTo>
                  <a:cubicBezTo>
                    <a:pt x="16724" y="1060"/>
                    <a:pt x="16962" y="666"/>
                    <a:pt x="16962" y="346"/>
                  </a:cubicBezTo>
                  <a:cubicBezTo>
                    <a:pt x="16962" y="127"/>
                    <a:pt x="16848" y="1"/>
                    <a:pt x="1667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5"/>
            <p:cNvSpPr/>
            <p:nvPr/>
          </p:nvSpPr>
          <p:spPr>
            <a:xfrm>
              <a:off x="3162200" y="3491175"/>
              <a:ext cx="424075" cy="262150"/>
            </a:xfrm>
            <a:custGeom>
              <a:rect b="b" l="l" r="r" t="t"/>
              <a:pathLst>
                <a:path extrusionOk="0" h="10486" w="16963">
                  <a:moveTo>
                    <a:pt x="16679" y="0"/>
                  </a:moveTo>
                  <a:cubicBezTo>
                    <a:pt x="16604" y="0"/>
                    <a:pt x="16519" y="25"/>
                    <a:pt x="16428" y="77"/>
                  </a:cubicBezTo>
                  <a:lnTo>
                    <a:pt x="534" y="9257"/>
                  </a:lnTo>
                  <a:cubicBezTo>
                    <a:pt x="239" y="9427"/>
                    <a:pt x="0" y="9821"/>
                    <a:pt x="0" y="10141"/>
                  </a:cubicBezTo>
                  <a:cubicBezTo>
                    <a:pt x="0" y="10360"/>
                    <a:pt x="115" y="10486"/>
                    <a:pt x="284" y="10486"/>
                  </a:cubicBezTo>
                  <a:cubicBezTo>
                    <a:pt x="358" y="10486"/>
                    <a:pt x="444" y="10461"/>
                    <a:pt x="534" y="10409"/>
                  </a:cubicBezTo>
                  <a:lnTo>
                    <a:pt x="16428" y="1230"/>
                  </a:lnTo>
                  <a:cubicBezTo>
                    <a:pt x="16724" y="1060"/>
                    <a:pt x="16962" y="665"/>
                    <a:pt x="16962" y="346"/>
                  </a:cubicBezTo>
                  <a:cubicBezTo>
                    <a:pt x="16962" y="127"/>
                    <a:pt x="16848" y="0"/>
                    <a:pt x="16679"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5"/>
            <p:cNvSpPr/>
            <p:nvPr/>
          </p:nvSpPr>
          <p:spPr>
            <a:xfrm>
              <a:off x="3162200" y="3548775"/>
              <a:ext cx="424075" cy="262100"/>
            </a:xfrm>
            <a:custGeom>
              <a:rect b="b" l="l" r="r" t="t"/>
              <a:pathLst>
                <a:path extrusionOk="0" h="10484" w="16963">
                  <a:moveTo>
                    <a:pt x="16681" y="1"/>
                  </a:moveTo>
                  <a:cubicBezTo>
                    <a:pt x="16606" y="1"/>
                    <a:pt x="16520" y="26"/>
                    <a:pt x="16428" y="79"/>
                  </a:cubicBezTo>
                  <a:lnTo>
                    <a:pt x="534" y="9254"/>
                  </a:lnTo>
                  <a:cubicBezTo>
                    <a:pt x="239" y="9424"/>
                    <a:pt x="0" y="9819"/>
                    <a:pt x="0" y="10138"/>
                  </a:cubicBezTo>
                  <a:cubicBezTo>
                    <a:pt x="0" y="10357"/>
                    <a:pt x="115" y="10483"/>
                    <a:pt x="284" y="10483"/>
                  </a:cubicBezTo>
                  <a:cubicBezTo>
                    <a:pt x="358" y="10483"/>
                    <a:pt x="444" y="10459"/>
                    <a:pt x="534" y="10407"/>
                  </a:cubicBezTo>
                  <a:lnTo>
                    <a:pt x="16428" y="1227"/>
                  </a:lnTo>
                  <a:cubicBezTo>
                    <a:pt x="16724" y="1061"/>
                    <a:pt x="16962" y="663"/>
                    <a:pt x="16962" y="347"/>
                  </a:cubicBezTo>
                  <a:cubicBezTo>
                    <a:pt x="16962" y="126"/>
                    <a:pt x="16849" y="1"/>
                    <a:pt x="1668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5"/>
            <p:cNvSpPr/>
            <p:nvPr/>
          </p:nvSpPr>
          <p:spPr>
            <a:xfrm>
              <a:off x="3162200" y="3606325"/>
              <a:ext cx="424075" cy="262100"/>
            </a:xfrm>
            <a:custGeom>
              <a:rect b="b" l="l" r="r" t="t"/>
              <a:pathLst>
                <a:path extrusionOk="0" h="10484" w="16963">
                  <a:moveTo>
                    <a:pt x="16680" y="0"/>
                  </a:moveTo>
                  <a:cubicBezTo>
                    <a:pt x="16605" y="0"/>
                    <a:pt x="16519" y="25"/>
                    <a:pt x="16428" y="78"/>
                  </a:cubicBezTo>
                  <a:lnTo>
                    <a:pt x="534" y="9254"/>
                  </a:lnTo>
                  <a:cubicBezTo>
                    <a:pt x="239" y="9424"/>
                    <a:pt x="0" y="9822"/>
                    <a:pt x="0" y="10138"/>
                  </a:cubicBezTo>
                  <a:cubicBezTo>
                    <a:pt x="0" y="10359"/>
                    <a:pt x="114" y="10484"/>
                    <a:pt x="282" y="10484"/>
                  </a:cubicBezTo>
                  <a:cubicBezTo>
                    <a:pt x="357" y="10484"/>
                    <a:pt x="443" y="10459"/>
                    <a:pt x="534" y="10407"/>
                  </a:cubicBezTo>
                  <a:lnTo>
                    <a:pt x="16428" y="1230"/>
                  </a:lnTo>
                  <a:cubicBezTo>
                    <a:pt x="16724" y="1061"/>
                    <a:pt x="16962" y="666"/>
                    <a:pt x="16962" y="347"/>
                  </a:cubicBezTo>
                  <a:cubicBezTo>
                    <a:pt x="16962" y="126"/>
                    <a:pt x="16848" y="0"/>
                    <a:pt x="16680"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5"/>
            <p:cNvSpPr/>
            <p:nvPr/>
          </p:nvSpPr>
          <p:spPr>
            <a:xfrm>
              <a:off x="2563650" y="3390675"/>
              <a:ext cx="548675" cy="852300"/>
            </a:xfrm>
            <a:custGeom>
              <a:rect b="b" l="l" r="r" t="t"/>
              <a:pathLst>
                <a:path extrusionOk="0" h="34092" w="21947">
                  <a:moveTo>
                    <a:pt x="21652" y="1"/>
                  </a:moveTo>
                  <a:cubicBezTo>
                    <a:pt x="21581" y="1"/>
                    <a:pt x="21501" y="24"/>
                    <a:pt x="21416" y="72"/>
                  </a:cubicBezTo>
                  <a:lnTo>
                    <a:pt x="531" y="12131"/>
                  </a:lnTo>
                  <a:cubicBezTo>
                    <a:pt x="239" y="12301"/>
                    <a:pt x="1" y="12712"/>
                    <a:pt x="1" y="13053"/>
                  </a:cubicBezTo>
                  <a:lnTo>
                    <a:pt x="1" y="33713"/>
                  </a:lnTo>
                  <a:cubicBezTo>
                    <a:pt x="1" y="33953"/>
                    <a:pt x="120" y="34092"/>
                    <a:pt x="293" y="34092"/>
                  </a:cubicBezTo>
                  <a:cubicBezTo>
                    <a:pt x="365" y="34092"/>
                    <a:pt x="446" y="34068"/>
                    <a:pt x="531" y="34019"/>
                  </a:cubicBezTo>
                  <a:lnTo>
                    <a:pt x="21416" y="21960"/>
                  </a:lnTo>
                  <a:cubicBezTo>
                    <a:pt x="21709" y="21793"/>
                    <a:pt x="21947" y="21379"/>
                    <a:pt x="21947" y="21042"/>
                  </a:cubicBezTo>
                  <a:lnTo>
                    <a:pt x="21947" y="381"/>
                  </a:lnTo>
                  <a:cubicBezTo>
                    <a:pt x="21947" y="139"/>
                    <a:pt x="21826" y="1"/>
                    <a:pt x="21652"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5"/>
            <p:cNvSpPr/>
            <p:nvPr/>
          </p:nvSpPr>
          <p:spPr>
            <a:xfrm>
              <a:off x="2563650" y="3390675"/>
              <a:ext cx="548675" cy="852275"/>
            </a:xfrm>
            <a:custGeom>
              <a:rect b="b" l="l" r="r" t="t"/>
              <a:pathLst>
                <a:path extrusionOk="0" h="34091" w="21947">
                  <a:moveTo>
                    <a:pt x="21654" y="1"/>
                  </a:moveTo>
                  <a:cubicBezTo>
                    <a:pt x="21583" y="1"/>
                    <a:pt x="21501" y="24"/>
                    <a:pt x="21416" y="72"/>
                  </a:cubicBezTo>
                  <a:lnTo>
                    <a:pt x="531" y="12131"/>
                  </a:lnTo>
                  <a:cubicBezTo>
                    <a:pt x="239" y="12301"/>
                    <a:pt x="1" y="12712"/>
                    <a:pt x="1" y="13053"/>
                  </a:cubicBezTo>
                  <a:lnTo>
                    <a:pt x="1" y="33713"/>
                  </a:lnTo>
                  <a:cubicBezTo>
                    <a:pt x="1" y="33954"/>
                    <a:pt x="120" y="34090"/>
                    <a:pt x="294" y="34090"/>
                  </a:cubicBezTo>
                  <a:cubicBezTo>
                    <a:pt x="365" y="34090"/>
                    <a:pt x="446" y="34070"/>
                    <a:pt x="531" y="34019"/>
                  </a:cubicBezTo>
                  <a:lnTo>
                    <a:pt x="21416" y="21960"/>
                  </a:lnTo>
                  <a:cubicBezTo>
                    <a:pt x="21709" y="21793"/>
                    <a:pt x="21947" y="21379"/>
                    <a:pt x="21947" y="21042"/>
                  </a:cubicBezTo>
                  <a:lnTo>
                    <a:pt x="21947" y="381"/>
                  </a:lnTo>
                  <a:cubicBezTo>
                    <a:pt x="21947" y="140"/>
                    <a:pt x="21827" y="1"/>
                    <a:pt x="21654" y="1"/>
                  </a:cubicBezTo>
                  <a:close/>
                </a:path>
              </a:pathLst>
            </a:custGeom>
            <a:solidFill>
              <a:srgbClr val="D4F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5"/>
            <p:cNvSpPr/>
            <p:nvPr/>
          </p:nvSpPr>
          <p:spPr>
            <a:xfrm>
              <a:off x="2563650" y="3685525"/>
              <a:ext cx="548675" cy="557450"/>
            </a:xfrm>
            <a:custGeom>
              <a:rect b="b" l="l" r="r" t="t"/>
              <a:pathLst>
                <a:path extrusionOk="0" h="22298" w="21947">
                  <a:moveTo>
                    <a:pt x="16123" y="0"/>
                  </a:moveTo>
                  <a:lnTo>
                    <a:pt x="12632" y="6175"/>
                  </a:lnTo>
                  <a:lnTo>
                    <a:pt x="15086" y="9353"/>
                  </a:lnTo>
                  <a:lnTo>
                    <a:pt x="6985" y="2373"/>
                  </a:lnTo>
                  <a:lnTo>
                    <a:pt x="1" y="17492"/>
                  </a:lnTo>
                  <a:lnTo>
                    <a:pt x="1" y="21919"/>
                  </a:lnTo>
                  <a:cubicBezTo>
                    <a:pt x="1" y="22159"/>
                    <a:pt x="120" y="22298"/>
                    <a:pt x="293" y="22298"/>
                  </a:cubicBezTo>
                  <a:cubicBezTo>
                    <a:pt x="365" y="22298"/>
                    <a:pt x="446" y="22274"/>
                    <a:pt x="531" y="22225"/>
                  </a:cubicBezTo>
                  <a:lnTo>
                    <a:pt x="21416" y="10166"/>
                  </a:lnTo>
                  <a:cubicBezTo>
                    <a:pt x="21709" y="9999"/>
                    <a:pt x="21947" y="9585"/>
                    <a:pt x="21947" y="9248"/>
                  </a:cubicBezTo>
                  <a:lnTo>
                    <a:pt x="21947" y="5324"/>
                  </a:lnTo>
                  <a:lnTo>
                    <a:pt x="161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p:nvPr/>
          </p:nvSpPr>
          <p:spPr>
            <a:xfrm>
              <a:off x="2948275" y="3521225"/>
              <a:ext cx="78725" cy="101600"/>
            </a:xfrm>
            <a:custGeom>
              <a:rect b="b" l="l" r="r" t="t"/>
              <a:pathLst>
                <a:path extrusionOk="0" h="4064" w="3149">
                  <a:moveTo>
                    <a:pt x="2277" y="1"/>
                  </a:moveTo>
                  <a:cubicBezTo>
                    <a:pt x="2066" y="1"/>
                    <a:pt x="1827" y="69"/>
                    <a:pt x="1575" y="214"/>
                  </a:cubicBezTo>
                  <a:cubicBezTo>
                    <a:pt x="704" y="718"/>
                    <a:pt x="1" y="1939"/>
                    <a:pt x="1" y="2941"/>
                  </a:cubicBezTo>
                  <a:cubicBezTo>
                    <a:pt x="1" y="3653"/>
                    <a:pt x="354" y="4063"/>
                    <a:pt x="871" y="4063"/>
                  </a:cubicBezTo>
                  <a:cubicBezTo>
                    <a:pt x="1082" y="4063"/>
                    <a:pt x="1321" y="3994"/>
                    <a:pt x="1575" y="3849"/>
                  </a:cubicBezTo>
                  <a:cubicBezTo>
                    <a:pt x="2444" y="3346"/>
                    <a:pt x="3148" y="2125"/>
                    <a:pt x="3148" y="1123"/>
                  </a:cubicBezTo>
                  <a:cubicBezTo>
                    <a:pt x="3148" y="411"/>
                    <a:pt x="2794" y="1"/>
                    <a:pt x="22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5"/>
            <p:cNvSpPr/>
            <p:nvPr/>
          </p:nvSpPr>
          <p:spPr>
            <a:xfrm>
              <a:off x="2214425" y="2656275"/>
              <a:ext cx="1371850" cy="953100"/>
            </a:xfrm>
            <a:custGeom>
              <a:rect b="b" l="l" r="r" t="t"/>
              <a:pathLst>
                <a:path extrusionOk="0" h="38124" w="54874">
                  <a:moveTo>
                    <a:pt x="54579" y="0"/>
                  </a:moveTo>
                  <a:cubicBezTo>
                    <a:pt x="54507" y="0"/>
                    <a:pt x="54425" y="24"/>
                    <a:pt x="54339" y="73"/>
                  </a:cubicBezTo>
                  <a:lnTo>
                    <a:pt x="534" y="31141"/>
                  </a:lnTo>
                  <a:cubicBezTo>
                    <a:pt x="238" y="31307"/>
                    <a:pt x="1" y="31722"/>
                    <a:pt x="1" y="32059"/>
                  </a:cubicBezTo>
                  <a:lnTo>
                    <a:pt x="1" y="37743"/>
                  </a:lnTo>
                  <a:cubicBezTo>
                    <a:pt x="1" y="37985"/>
                    <a:pt x="121" y="38124"/>
                    <a:pt x="296" y="38124"/>
                  </a:cubicBezTo>
                  <a:cubicBezTo>
                    <a:pt x="368" y="38124"/>
                    <a:pt x="449" y="38101"/>
                    <a:pt x="534" y="38053"/>
                  </a:cubicBezTo>
                  <a:lnTo>
                    <a:pt x="54339" y="6985"/>
                  </a:lnTo>
                  <a:cubicBezTo>
                    <a:pt x="54635" y="6815"/>
                    <a:pt x="54873" y="6404"/>
                    <a:pt x="54873" y="6064"/>
                  </a:cubicBezTo>
                  <a:lnTo>
                    <a:pt x="54873" y="379"/>
                  </a:lnTo>
                  <a:cubicBezTo>
                    <a:pt x="54873" y="139"/>
                    <a:pt x="54754" y="0"/>
                    <a:pt x="545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5"/>
            <p:cNvSpPr/>
            <p:nvPr/>
          </p:nvSpPr>
          <p:spPr>
            <a:xfrm>
              <a:off x="3087400" y="2772825"/>
              <a:ext cx="399075" cy="270100"/>
            </a:xfrm>
            <a:custGeom>
              <a:rect b="b" l="l" r="r" t="t"/>
              <a:pathLst>
                <a:path extrusionOk="0" h="10804" w="15963">
                  <a:moveTo>
                    <a:pt x="15963" y="1"/>
                  </a:moveTo>
                  <a:lnTo>
                    <a:pt x="320" y="9031"/>
                  </a:lnTo>
                  <a:cubicBezTo>
                    <a:pt x="143" y="9133"/>
                    <a:pt x="0" y="9381"/>
                    <a:pt x="0" y="9585"/>
                  </a:cubicBezTo>
                  <a:lnTo>
                    <a:pt x="0" y="10575"/>
                  </a:lnTo>
                  <a:cubicBezTo>
                    <a:pt x="0" y="10720"/>
                    <a:pt x="73" y="10804"/>
                    <a:pt x="179" y="10804"/>
                  </a:cubicBezTo>
                  <a:cubicBezTo>
                    <a:pt x="221" y="10804"/>
                    <a:pt x="269" y="10790"/>
                    <a:pt x="320" y="10762"/>
                  </a:cubicBezTo>
                  <a:lnTo>
                    <a:pt x="15963" y="1728"/>
                  </a:lnTo>
                  <a:lnTo>
                    <a:pt x="1596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5"/>
            <p:cNvSpPr/>
            <p:nvPr/>
          </p:nvSpPr>
          <p:spPr>
            <a:xfrm>
              <a:off x="3486450" y="2747550"/>
              <a:ext cx="49925" cy="68500"/>
            </a:xfrm>
            <a:custGeom>
              <a:rect b="b" l="l" r="r" t="t"/>
              <a:pathLst>
                <a:path extrusionOk="0" h="2740" w="1997">
                  <a:moveTo>
                    <a:pt x="1819" y="0"/>
                  </a:moveTo>
                  <a:cubicBezTo>
                    <a:pt x="1776" y="0"/>
                    <a:pt x="1728" y="14"/>
                    <a:pt x="1677" y="43"/>
                  </a:cubicBezTo>
                  <a:lnTo>
                    <a:pt x="1" y="1012"/>
                  </a:lnTo>
                  <a:lnTo>
                    <a:pt x="1" y="2739"/>
                  </a:lnTo>
                  <a:lnTo>
                    <a:pt x="1677" y="1770"/>
                  </a:lnTo>
                  <a:cubicBezTo>
                    <a:pt x="1854" y="1672"/>
                    <a:pt x="1997" y="1423"/>
                    <a:pt x="1997" y="1219"/>
                  </a:cubicBezTo>
                  <a:lnTo>
                    <a:pt x="1997" y="227"/>
                  </a:lnTo>
                  <a:cubicBezTo>
                    <a:pt x="1997" y="84"/>
                    <a:pt x="1924" y="0"/>
                    <a:pt x="18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5"/>
            <p:cNvSpPr/>
            <p:nvPr/>
          </p:nvSpPr>
          <p:spPr>
            <a:xfrm>
              <a:off x="3500900" y="2764350"/>
              <a:ext cx="25800" cy="31375"/>
            </a:xfrm>
            <a:custGeom>
              <a:rect b="b" l="l" r="r" t="t"/>
              <a:pathLst>
                <a:path extrusionOk="0" h="1255" w="1032">
                  <a:moveTo>
                    <a:pt x="528" y="139"/>
                  </a:moveTo>
                  <a:cubicBezTo>
                    <a:pt x="545" y="139"/>
                    <a:pt x="562" y="143"/>
                    <a:pt x="579" y="153"/>
                  </a:cubicBezTo>
                  <a:cubicBezTo>
                    <a:pt x="640" y="187"/>
                    <a:pt x="681" y="296"/>
                    <a:pt x="681" y="432"/>
                  </a:cubicBezTo>
                  <a:cubicBezTo>
                    <a:pt x="681" y="694"/>
                    <a:pt x="541" y="993"/>
                    <a:pt x="375" y="1088"/>
                  </a:cubicBezTo>
                  <a:cubicBezTo>
                    <a:pt x="345" y="1106"/>
                    <a:pt x="317" y="1115"/>
                    <a:pt x="292" y="1115"/>
                  </a:cubicBezTo>
                  <a:cubicBezTo>
                    <a:pt x="274" y="1115"/>
                    <a:pt x="257" y="1110"/>
                    <a:pt x="242" y="1102"/>
                  </a:cubicBezTo>
                  <a:cubicBezTo>
                    <a:pt x="178" y="1068"/>
                    <a:pt x="140" y="959"/>
                    <a:pt x="140" y="823"/>
                  </a:cubicBezTo>
                  <a:cubicBezTo>
                    <a:pt x="140" y="561"/>
                    <a:pt x="280" y="262"/>
                    <a:pt x="443" y="167"/>
                  </a:cubicBezTo>
                  <a:cubicBezTo>
                    <a:pt x="473" y="150"/>
                    <a:pt x="504" y="139"/>
                    <a:pt x="528" y="139"/>
                  </a:cubicBezTo>
                  <a:close/>
                  <a:moveTo>
                    <a:pt x="529" y="0"/>
                  </a:moveTo>
                  <a:cubicBezTo>
                    <a:pt x="479" y="0"/>
                    <a:pt x="426" y="15"/>
                    <a:pt x="375" y="45"/>
                  </a:cubicBezTo>
                  <a:cubicBezTo>
                    <a:pt x="164" y="167"/>
                    <a:pt x="0" y="506"/>
                    <a:pt x="0" y="823"/>
                  </a:cubicBezTo>
                  <a:cubicBezTo>
                    <a:pt x="0" y="1013"/>
                    <a:pt x="62" y="1159"/>
                    <a:pt x="171" y="1224"/>
                  </a:cubicBezTo>
                  <a:cubicBezTo>
                    <a:pt x="208" y="1245"/>
                    <a:pt x="249" y="1255"/>
                    <a:pt x="289" y="1255"/>
                  </a:cubicBezTo>
                  <a:cubicBezTo>
                    <a:pt x="341" y="1255"/>
                    <a:pt x="391" y="1238"/>
                    <a:pt x="443" y="1211"/>
                  </a:cubicBezTo>
                  <a:cubicBezTo>
                    <a:pt x="568" y="1136"/>
                    <a:pt x="677" y="983"/>
                    <a:pt x="745" y="806"/>
                  </a:cubicBezTo>
                  <a:lnTo>
                    <a:pt x="932" y="864"/>
                  </a:lnTo>
                  <a:cubicBezTo>
                    <a:pt x="939" y="867"/>
                    <a:pt x="946" y="867"/>
                    <a:pt x="953" y="867"/>
                  </a:cubicBezTo>
                  <a:cubicBezTo>
                    <a:pt x="983" y="867"/>
                    <a:pt x="1011" y="847"/>
                    <a:pt x="1020" y="816"/>
                  </a:cubicBezTo>
                  <a:cubicBezTo>
                    <a:pt x="1031" y="782"/>
                    <a:pt x="1011" y="741"/>
                    <a:pt x="976" y="731"/>
                  </a:cubicBezTo>
                  <a:lnTo>
                    <a:pt x="790" y="674"/>
                  </a:lnTo>
                  <a:cubicBezTo>
                    <a:pt x="807" y="592"/>
                    <a:pt x="816" y="511"/>
                    <a:pt x="816" y="432"/>
                  </a:cubicBezTo>
                  <a:cubicBezTo>
                    <a:pt x="816" y="241"/>
                    <a:pt x="755" y="95"/>
                    <a:pt x="647" y="31"/>
                  </a:cubicBezTo>
                  <a:cubicBezTo>
                    <a:pt x="611" y="11"/>
                    <a:pt x="571" y="0"/>
                    <a:pt x="5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5"/>
            <p:cNvSpPr/>
            <p:nvPr/>
          </p:nvSpPr>
          <p:spPr>
            <a:xfrm>
              <a:off x="2563650" y="2857875"/>
              <a:ext cx="1022625" cy="780275"/>
            </a:xfrm>
            <a:custGeom>
              <a:rect b="b" l="l" r="r" t="t"/>
              <a:pathLst>
                <a:path extrusionOk="0" h="31211" w="40905">
                  <a:moveTo>
                    <a:pt x="40610" y="1"/>
                  </a:moveTo>
                  <a:cubicBezTo>
                    <a:pt x="40538" y="1"/>
                    <a:pt x="40457" y="24"/>
                    <a:pt x="40370" y="74"/>
                  </a:cubicBezTo>
                  <a:lnTo>
                    <a:pt x="531" y="23077"/>
                  </a:lnTo>
                  <a:cubicBezTo>
                    <a:pt x="239" y="23243"/>
                    <a:pt x="1" y="23658"/>
                    <a:pt x="1" y="23995"/>
                  </a:cubicBezTo>
                  <a:lnTo>
                    <a:pt x="1" y="30832"/>
                  </a:lnTo>
                  <a:cubicBezTo>
                    <a:pt x="1" y="31072"/>
                    <a:pt x="120" y="31211"/>
                    <a:pt x="293" y="31211"/>
                  </a:cubicBezTo>
                  <a:cubicBezTo>
                    <a:pt x="365" y="31211"/>
                    <a:pt x="446" y="31187"/>
                    <a:pt x="531" y="31137"/>
                  </a:cubicBezTo>
                  <a:lnTo>
                    <a:pt x="40370" y="8138"/>
                  </a:lnTo>
                  <a:cubicBezTo>
                    <a:pt x="40666" y="7968"/>
                    <a:pt x="40904" y="7556"/>
                    <a:pt x="40904" y="7217"/>
                  </a:cubicBezTo>
                  <a:lnTo>
                    <a:pt x="40904" y="380"/>
                  </a:lnTo>
                  <a:cubicBezTo>
                    <a:pt x="40904" y="139"/>
                    <a:pt x="40785" y="1"/>
                    <a:pt x="4061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5"/>
            <p:cNvSpPr/>
            <p:nvPr/>
          </p:nvSpPr>
          <p:spPr>
            <a:xfrm>
              <a:off x="2563650" y="2857925"/>
              <a:ext cx="1022625" cy="780275"/>
            </a:xfrm>
            <a:custGeom>
              <a:rect b="b" l="l" r="r" t="t"/>
              <a:pathLst>
                <a:path extrusionOk="0" h="31211" w="40905">
                  <a:moveTo>
                    <a:pt x="40608" y="0"/>
                  </a:moveTo>
                  <a:cubicBezTo>
                    <a:pt x="40537" y="0"/>
                    <a:pt x="40456" y="21"/>
                    <a:pt x="40370" y="72"/>
                  </a:cubicBezTo>
                  <a:lnTo>
                    <a:pt x="531" y="23075"/>
                  </a:lnTo>
                  <a:cubicBezTo>
                    <a:pt x="239" y="23241"/>
                    <a:pt x="1" y="23656"/>
                    <a:pt x="1" y="23993"/>
                  </a:cubicBezTo>
                  <a:lnTo>
                    <a:pt x="1" y="30830"/>
                  </a:lnTo>
                  <a:cubicBezTo>
                    <a:pt x="1" y="31071"/>
                    <a:pt x="120" y="31211"/>
                    <a:pt x="294" y="31211"/>
                  </a:cubicBezTo>
                  <a:cubicBezTo>
                    <a:pt x="365" y="31211"/>
                    <a:pt x="446" y="31187"/>
                    <a:pt x="531" y="31135"/>
                  </a:cubicBezTo>
                  <a:lnTo>
                    <a:pt x="40370" y="8136"/>
                  </a:lnTo>
                  <a:cubicBezTo>
                    <a:pt x="40666" y="7966"/>
                    <a:pt x="40904" y="7554"/>
                    <a:pt x="40904" y="7215"/>
                  </a:cubicBezTo>
                  <a:lnTo>
                    <a:pt x="40904" y="378"/>
                  </a:lnTo>
                  <a:cubicBezTo>
                    <a:pt x="40904" y="137"/>
                    <a:pt x="40782" y="0"/>
                    <a:pt x="406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5"/>
            <p:cNvSpPr/>
            <p:nvPr/>
          </p:nvSpPr>
          <p:spPr>
            <a:xfrm>
              <a:off x="2164625" y="2477650"/>
              <a:ext cx="1471450" cy="936000"/>
            </a:xfrm>
            <a:custGeom>
              <a:rect b="b" l="l" r="r" t="t"/>
              <a:pathLst>
                <a:path extrusionOk="0" h="37440" w="58858">
                  <a:moveTo>
                    <a:pt x="58857" y="0"/>
                  </a:moveTo>
                  <a:lnTo>
                    <a:pt x="16958" y="24190"/>
                  </a:lnTo>
                  <a:cubicBezTo>
                    <a:pt x="16878" y="24237"/>
                    <a:pt x="16813" y="24258"/>
                    <a:pt x="16758" y="24258"/>
                  </a:cubicBezTo>
                  <a:cubicBezTo>
                    <a:pt x="16613" y="24258"/>
                    <a:pt x="16535" y="24112"/>
                    <a:pt x="16415" y="23904"/>
                  </a:cubicBezTo>
                  <a:lnTo>
                    <a:pt x="15962" y="23079"/>
                  </a:lnTo>
                  <a:cubicBezTo>
                    <a:pt x="15832" y="22864"/>
                    <a:pt x="15699" y="22779"/>
                    <a:pt x="15553" y="22779"/>
                  </a:cubicBezTo>
                  <a:cubicBezTo>
                    <a:pt x="15448" y="22779"/>
                    <a:pt x="15335" y="22824"/>
                    <a:pt x="15211" y="22895"/>
                  </a:cubicBezTo>
                  <a:lnTo>
                    <a:pt x="2526" y="30222"/>
                  </a:lnTo>
                  <a:cubicBezTo>
                    <a:pt x="2230" y="30388"/>
                    <a:pt x="2111" y="30694"/>
                    <a:pt x="1993" y="31140"/>
                  </a:cubicBezTo>
                  <a:lnTo>
                    <a:pt x="1621" y="32428"/>
                  </a:lnTo>
                  <a:cubicBezTo>
                    <a:pt x="1483" y="32921"/>
                    <a:pt x="1384" y="33179"/>
                    <a:pt x="1091" y="33349"/>
                  </a:cubicBezTo>
                  <a:lnTo>
                    <a:pt x="0" y="33982"/>
                  </a:lnTo>
                  <a:lnTo>
                    <a:pt x="0" y="37440"/>
                  </a:lnTo>
                  <a:lnTo>
                    <a:pt x="58857" y="3462"/>
                  </a:lnTo>
                  <a:lnTo>
                    <a:pt x="58857"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5"/>
            <p:cNvSpPr/>
            <p:nvPr/>
          </p:nvSpPr>
          <p:spPr>
            <a:xfrm>
              <a:off x="3557000" y="2448925"/>
              <a:ext cx="33425" cy="43200"/>
            </a:xfrm>
            <a:custGeom>
              <a:rect b="b" l="l" r="r" t="t"/>
              <a:pathLst>
                <a:path extrusionOk="0" h="1728" w="1337">
                  <a:moveTo>
                    <a:pt x="967" y="1"/>
                  </a:moveTo>
                  <a:cubicBezTo>
                    <a:pt x="877" y="1"/>
                    <a:pt x="775" y="30"/>
                    <a:pt x="667" y="93"/>
                  </a:cubicBezTo>
                  <a:cubicBezTo>
                    <a:pt x="300" y="306"/>
                    <a:pt x="0" y="823"/>
                    <a:pt x="0" y="1251"/>
                  </a:cubicBezTo>
                  <a:cubicBezTo>
                    <a:pt x="0" y="1553"/>
                    <a:pt x="151" y="1728"/>
                    <a:pt x="369" y="1728"/>
                  </a:cubicBezTo>
                  <a:cubicBezTo>
                    <a:pt x="459" y="1728"/>
                    <a:pt x="560" y="1698"/>
                    <a:pt x="667" y="1636"/>
                  </a:cubicBezTo>
                  <a:cubicBezTo>
                    <a:pt x="1037" y="1425"/>
                    <a:pt x="1337" y="905"/>
                    <a:pt x="1337" y="476"/>
                  </a:cubicBezTo>
                  <a:cubicBezTo>
                    <a:pt x="1337" y="175"/>
                    <a:pt x="1186" y="1"/>
                    <a:pt x="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5"/>
            <p:cNvSpPr/>
            <p:nvPr/>
          </p:nvSpPr>
          <p:spPr>
            <a:xfrm>
              <a:off x="3496750" y="2483650"/>
              <a:ext cx="33500" cy="43225"/>
            </a:xfrm>
            <a:custGeom>
              <a:rect b="b" l="l" r="r" t="t"/>
              <a:pathLst>
                <a:path extrusionOk="0" h="1729" w="1340">
                  <a:moveTo>
                    <a:pt x="968" y="0"/>
                  </a:moveTo>
                  <a:cubicBezTo>
                    <a:pt x="878" y="0"/>
                    <a:pt x="777" y="29"/>
                    <a:pt x="670" y="91"/>
                  </a:cubicBezTo>
                  <a:cubicBezTo>
                    <a:pt x="299" y="305"/>
                    <a:pt x="0" y="825"/>
                    <a:pt x="0" y="1249"/>
                  </a:cubicBezTo>
                  <a:cubicBezTo>
                    <a:pt x="0" y="1553"/>
                    <a:pt x="151" y="1729"/>
                    <a:pt x="370" y="1729"/>
                  </a:cubicBezTo>
                  <a:cubicBezTo>
                    <a:pt x="460" y="1729"/>
                    <a:pt x="562" y="1699"/>
                    <a:pt x="670" y="1637"/>
                  </a:cubicBezTo>
                  <a:cubicBezTo>
                    <a:pt x="1037" y="1423"/>
                    <a:pt x="1340" y="903"/>
                    <a:pt x="1340" y="478"/>
                  </a:cubicBezTo>
                  <a:cubicBezTo>
                    <a:pt x="1340" y="174"/>
                    <a:pt x="1187" y="0"/>
                    <a:pt x="9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5"/>
            <p:cNvSpPr/>
            <p:nvPr/>
          </p:nvSpPr>
          <p:spPr>
            <a:xfrm>
              <a:off x="3436475" y="2518375"/>
              <a:ext cx="33525" cy="43200"/>
            </a:xfrm>
            <a:custGeom>
              <a:rect b="b" l="l" r="r" t="t"/>
              <a:pathLst>
                <a:path extrusionOk="0" h="1728" w="1341">
                  <a:moveTo>
                    <a:pt x="971" y="0"/>
                  </a:moveTo>
                  <a:cubicBezTo>
                    <a:pt x="880" y="0"/>
                    <a:pt x="778" y="30"/>
                    <a:pt x="671" y="92"/>
                  </a:cubicBezTo>
                  <a:cubicBezTo>
                    <a:pt x="300" y="306"/>
                    <a:pt x="1" y="823"/>
                    <a:pt x="1" y="1252"/>
                  </a:cubicBezTo>
                  <a:cubicBezTo>
                    <a:pt x="1" y="1552"/>
                    <a:pt x="151" y="1727"/>
                    <a:pt x="371" y="1727"/>
                  </a:cubicBezTo>
                  <a:cubicBezTo>
                    <a:pt x="461" y="1727"/>
                    <a:pt x="563" y="1698"/>
                    <a:pt x="671" y="1635"/>
                  </a:cubicBezTo>
                  <a:cubicBezTo>
                    <a:pt x="1041" y="1425"/>
                    <a:pt x="1341" y="905"/>
                    <a:pt x="1341" y="476"/>
                  </a:cubicBezTo>
                  <a:cubicBezTo>
                    <a:pt x="1341" y="175"/>
                    <a:pt x="1190" y="0"/>
                    <a:pt x="9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5"/>
            <p:cNvSpPr/>
            <p:nvPr/>
          </p:nvSpPr>
          <p:spPr>
            <a:xfrm>
              <a:off x="2198525" y="3326075"/>
              <a:ext cx="28750" cy="36075"/>
            </a:xfrm>
            <a:custGeom>
              <a:rect b="b" l="l" r="r" t="t"/>
              <a:pathLst>
                <a:path extrusionOk="0" h="1443" w="1150">
                  <a:moveTo>
                    <a:pt x="544" y="0"/>
                  </a:moveTo>
                  <a:cubicBezTo>
                    <a:pt x="521" y="0"/>
                    <a:pt x="497" y="24"/>
                    <a:pt x="477" y="62"/>
                  </a:cubicBezTo>
                  <a:lnTo>
                    <a:pt x="25" y="932"/>
                  </a:lnTo>
                  <a:lnTo>
                    <a:pt x="25" y="936"/>
                  </a:lnTo>
                  <a:cubicBezTo>
                    <a:pt x="17" y="945"/>
                    <a:pt x="14" y="956"/>
                    <a:pt x="11" y="966"/>
                  </a:cubicBezTo>
                  <a:cubicBezTo>
                    <a:pt x="11" y="970"/>
                    <a:pt x="8" y="973"/>
                    <a:pt x="8" y="976"/>
                  </a:cubicBezTo>
                  <a:cubicBezTo>
                    <a:pt x="4" y="993"/>
                    <a:pt x="0" y="1007"/>
                    <a:pt x="0" y="1024"/>
                  </a:cubicBezTo>
                  <a:cubicBezTo>
                    <a:pt x="0" y="1038"/>
                    <a:pt x="4" y="1051"/>
                    <a:pt x="8" y="1061"/>
                  </a:cubicBezTo>
                  <a:cubicBezTo>
                    <a:pt x="8" y="1064"/>
                    <a:pt x="11" y="1064"/>
                    <a:pt x="11" y="1068"/>
                  </a:cubicBezTo>
                  <a:cubicBezTo>
                    <a:pt x="14" y="1075"/>
                    <a:pt x="17" y="1082"/>
                    <a:pt x="25" y="1085"/>
                  </a:cubicBezTo>
                  <a:lnTo>
                    <a:pt x="25" y="1088"/>
                  </a:lnTo>
                  <a:lnTo>
                    <a:pt x="477" y="1435"/>
                  </a:lnTo>
                  <a:cubicBezTo>
                    <a:pt x="483" y="1439"/>
                    <a:pt x="490" y="1442"/>
                    <a:pt x="497" y="1442"/>
                  </a:cubicBezTo>
                  <a:cubicBezTo>
                    <a:pt x="504" y="1442"/>
                    <a:pt x="514" y="1439"/>
                    <a:pt x="521" y="1435"/>
                  </a:cubicBezTo>
                  <a:cubicBezTo>
                    <a:pt x="541" y="1425"/>
                    <a:pt x="558" y="1401"/>
                    <a:pt x="571" y="1370"/>
                  </a:cubicBezTo>
                  <a:cubicBezTo>
                    <a:pt x="596" y="1313"/>
                    <a:pt x="592" y="1251"/>
                    <a:pt x="565" y="1228"/>
                  </a:cubicBezTo>
                  <a:lnTo>
                    <a:pt x="249" y="983"/>
                  </a:lnTo>
                  <a:lnTo>
                    <a:pt x="1081" y="501"/>
                  </a:lnTo>
                  <a:cubicBezTo>
                    <a:pt x="1119" y="480"/>
                    <a:pt x="1150" y="415"/>
                    <a:pt x="1150" y="361"/>
                  </a:cubicBezTo>
                  <a:cubicBezTo>
                    <a:pt x="1150" y="317"/>
                    <a:pt x="1130" y="289"/>
                    <a:pt x="1106" y="289"/>
                  </a:cubicBezTo>
                  <a:cubicBezTo>
                    <a:pt x="1099" y="289"/>
                    <a:pt x="1089" y="289"/>
                    <a:pt x="1081" y="297"/>
                  </a:cubicBezTo>
                  <a:lnTo>
                    <a:pt x="249" y="776"/>
                  </a:lnTo>
                  <a:lnTo>
                    <a:pt x="565" y="164"/>
                  </a:lnTo>
                  <a:cubicBezTo>
                    <a:pt x="592" y="113"/>
                    <a:pt x="596" y="45"/>
                    <a:pt x="571" y="14"/>
                  </a:cubicBezTo>
                  <a:cubicBezTo>
                    <a:pt x="565" y="7"/>
                    <a:pt x="555" y="0"/>
                    <a:pt x="544"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5"/>
            <p:cNvSpPr/>
            <p:nvPr/>
          </p:nvSpPr>
          <p:spPr>
            <a:xfrm>
              <a:off x="2241275" y="3299900"/>
              <a:ext cx="28775" cy="35975"/>
            </a:xfrm>
            <a:custGeom>
              <a:rect b="b" l="l" r="r" t="t"/>
              <a:pathLst>
                <a:path extrusionOk="0" h="1439" w="1151">
                  <a:moveTo>
                    <a:pt x="653" y="1"/>
                  </a:moveTo>
                  <a:cubicBezTo>
                    <a:pt x="630" y="1"/>
                    <a:pt x="599" y="28"/>
                    <a:pt x="579" y="72"/>
                  </a:cubicBezTo>
                  <a:cubicBezTo>
                    <a:pt x="555" y="126"/>
                    <a:pt x="559" y="191"/>
                    <a:pt x="586" y="214"/>
                  </a:cubicBezTo>
                  <a:lnTo>
                    <a:pt x="905" y="456"/>
                  </a:lnTo>
                  <a:lnTo>
                    <a:pt x="69" y="939"/>
                  </a:lnTo>
                  <a:cubicBezTo>
                    <a:pt x="31" y="963"/>
                    <a:pt x="0" y="1024"/>
                    <a:pt x="0" y="1082"/>
                  </a:cubicBezTo>
                  <a:cubicBezTo>
                    <a:pt x="0" y="1126"/>
                    <a:pt x="21" y="1153"/>
                    <a:pt x="45" y="1153"/>
                  </a:cubicBezTo>
                  <a:cubicBezTo>
                    <a:pt x="52" y="1153"/>
                    <a:pt x="62" y="1149"/>
                    <a:pt x="69" y="1146"/>
                  </a:cubicBezTo>
                  <a:lnTo>
                    <a:pt x="905" y="663"/>
                  </a:lnTo>
                  <a:lnTo>
                    <a:pt x="586" y="1275"/>
                  </a:lnTo>
                  <a:cubicBezTo>
                    <a:pt x="559" y="1330"/>
                    <a:pt x="555" y="1398"/>
                    <a:pt x="579" y="1425"/>
                  </a:cubicBezTo>
                  <a:cubicBezTo>
                    <a:pt x="586" y="1435"/>
                    <a:pt x="595" y="1438"/>
                    <a:pt x="606" y="1438"/>
                  </a:cubicBezTo>
                  <a:cubicBezTo>
                    <a:pt x="612" y="1438"/>
                    <a:pt x="623" y="1438"/>
                    <a:pt x="630" y="1432"/>
                  </a:cubicBezTo>
                  <a:cubicBezTo>
                    <a:pt x="647" y="1421"/>
                    <a:pt x="661" y="1405"/>
                    <a:pt x="674" y="1380"/>
                  </a:cubicBezTo>
                  <a:lnTo>
                    <a:pt x="1126" y="511"/>
                  </a:lnTo>
                  <a:lnTo>
                    <a:pt x="1130" y="507"/>
                  </a:lnTo>
                  <a:cubicBezTo>
                    <a:pt x="1133" y="497"/>
                    <a:pt x="1136" y="487"/>
                    <a:pt x="1140" y="473"/>
                  </a:cubicBezTo>
                  <a:cubicBezTo>
                    <a:pt x="1143" y="470"/>
                    <a:pt x="1143" y="467"/>
                    <a:pt x="1143" y="462"/>
                  </a:cubicBezTo>
                  <a:cubicBezTo>
                    <a:pt x="1146" y="449"/>
                    <a:pt x="1150" y="432"/>
                    <a:pt x="1150" y="418"/>
                  </a:cubicBezTo>
                  <a:cubicBezTo>
                    <a:pt x="1150" y="405"/>
                    <a:pt x="1146" y="391"/>
                    <a:pt x="1143" y="381"/>
                  </a:cubicBezTo>
                  <a:cubicBezTo>
                    <a:pt x="1143" y="378"/>
                    <a:pt x="1143" y="378"/>
                    <a:pt x="1140" y="374"/>
                  </a:cubicBezTo>
                  <a:cubicBezTo>
                    <a:pt x="1136" y="368"/>
                    <a:pt x="1133" y="360"/>
                    <a:pt x="1130" y="357"/>
                  </a:cubicBezTo>
                  <a:lnTo>
                    <a:pt x="1126" y="354"/>
                  </a:lnTo>
                  <a:lnTo>
                    <a:pt x="674" y="7"/>
                  </a:lnTo>
                  <a:cubicBezTo>
                    <a:pt x="667" y="1"/>
                    <a:pt x="661" y="1"/>
                    <a:pt x="653"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5"/>
            <p:cNvSpPr/>
            <p:nvPr/>
          </p:nvSpPr>
          <p:spPr>
            <a:xfrm>
              <a:off x="2286850" y="3262400"/>
              <a:ext cx="25925" cy="51625"/>
            </a:xfrm>
            <a:custGeom>
              <a:rect b="b" l="l" r="r" t="t"/>
              <a:pathLst>
                <a:path extrusionOk="0" h="2065" w="1037">
                  <a:moveTo>
                    <a:pt x="959" y="1"/>
                  </a:moveTo>
                  <a:cubicBezTo>
                    <a:pt x="945" y="1"/>
                    <a:pt x="925" y="18"/>
                    <a:pt x="914" y="45"/>
                  </a:cubicBezTo>
                  <a:lnTo>
                    <a:pt x="799" y="327"/>
                  </a:lnTo>
                  <a:cubicBezTo>
                    <a:pt x="789" y="324"/>
                    <a:pt x="779" y="324"/>
                    <a:pt x="768" y="324"/>
                  </a:cubicBezTo>
                  <a:cubicBezTo>
                    <a:pt x="581" y="324"/>
                    <a:pt x="360" y="511"/>
                    <a:pt x="208" y="834"/>
                  </a:cubicBezTo>
                  <a:cubicBezTo>
                    <a:pt x="0" y="1269"/>
                    <a:pt x="0" y="1789"/>
                    <a:pt x="208" y="1987"/>
                  </a:cubicBezTo>
                  <a:cubicBezTo>
                    <a:pt x="261" y="2041"/>
                    <a:pt x="327" y="2064"/>
                    <a:pt x="398" y="2064"/>
                  </a:cubicBezTo>
                  <a:cubicBezTo>
                    <a:pt x="456" y="2064"/>
                    <a:pt x="520" y="2048"/>
                    <a:pt x="585" y="2011"/>
                  </a:cubicBezTo>
                  <a:cubicBezTo>
                    <a:pt x="718" y="1932"/>
                    <a:pt x="853" y="1772"/>
                    <a:pt x="959" y="1554"/>
                  </a:cubicBezTo>
                  <a:cubicBezTo>
                    <a:pt x="986" y="1501"/>
                    <a:pt x="986" y="1432"/>
                    <a:pt x="959" y="1408"/>
                  </a:cubicBezTo>
                  <a:cubicBezTo>
                    <a:pt x="952" y="1402"/>
                    <a:pt x="942" y="1399"/>
                    <a:pt x="935" y="1399"/>
                  </a:cubicBezTo>
                  <a:cubicBezTo>
                    <a:pt x="911" y="1399"/>
                    <a:pt x="884" y="1422"/>
                    <a:pt x="864" y="1463"/>
                  </a:cubicBezTo>
                  <a:cubicBezTo>
                    <a:pt x="751" y="1701"/>
                    <a:pt x="585" y="1844"/>
                    <a:pt x="442" y="1844"/>
                  </a:cubicBezTo>
                  <a:cubicBezTo>
                    <a:pt x="391" y="1844"/>
                    <a:pt x="343" y="1827"/>
                    <a:pt x="302" y="1786"/>
                  </a:cubicBezTo>
                  <a:cubicBezTo>
                    <a:pt x="150" y="1636"/>
                    <a:pt x="150" y="1253"/>
                    <a:pt x="302" y="926"/>
                  </a:cubicBezTo>
                  <a:cubicBezTo>
                    <a:pt x="412" y="691"/>
                    <a:pt x="571" y="555"/>
                    <a:pt x="710" y="545"/>
                  </a:cubicBezTo>
                  <a:lnTo>
                    <a:pt x="710" y="545"/>
                  </a:lnTo>
                  <a:lnTo>
                    <a:pt x="622" y="756"/>
                  </a:lnTo>
                  <a:cubicBezTo>
                    <a:pt x="605" y="804"/>
                    <a:pt x="616" y="845"/>
                    <a:pt x="639" y="845"/>
                  </a:cubicBezTo>
                  <a:cubicBezTo>
                    <a:pt x="646" y="845"/>
                    <a:pt x="649" y="845"/>
                    <a:pt x="656" y="840"/>
                  </a:cubicBezTo>
                  <a:lnTo>
                    <a:pt x="996" y="616"/>
                  </a:lnTo>
                  <a:cubicBezTo>
                    <a:pt x="1020" y="603"/>
                    <a:pt x="1037" y="559"/>
                    <a:pt x="1033" y="525"/>
                  </a:cubicBezTo>
                  <a:lnTo>
                    <a:pt x="986" y="35"/>
                  </a:lnTo>
                  <a:cubicBezTo>
                    <a:pt x="983" y="11"/>
                    <a:pt x="972" y="1"/>
                    <a:pt x="959"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5"/>
            <p:cNvSpPr/>
            <p:nvPr/>
          </p:nvSpPr>
          <p:spPr>
            <a:xfrm>
              <a:off x="2520750" y="3068025"/>
              <a:ext cx="23550" cy="46700"/>
            </a:xfrm>
            <a:custGeom>
              <a:rect b="b" l="l" r="r" t="t"/>
              <a:pathLst>
                <a:path extrusionOk="0" h="1868" w="942">
                  <a:moveTo>
                    <a:pt x="871" y="1"/>
                  </a:moveTo>
                  <a:cubicBezTo>
                    <a:pt x="840" y="1"/>
                    <a:pt x="803" y="35"/>
                    <a:pt x="775" y="89"/>
                  </a:cubicBezTo>
                  <a:lnTo>
                    <a:pt x="469" y="735"/>
                  </a:lnTo>
                  <a:lnTo>
                    <a:pt x="166" y="440"/>
                  </a:lnTo>
                  <a:cubicBezTo>
                    <a:pt x="157" y="432"/>
                    <a:pt x="146" y="426"/>
                    <a:pt x="133" y="426"/>
                  </a:cubicBezTo>
                  <a:cubicBezTo>
                    <a:pt x="102" y="426"/>
                    <a:pt x="61" y="460"/>
                    <a:pt x="34" y="517"/>
                  </a:cubicBezTo>
                  <a:cubicBezTo>
                    <a:pt x="0" y="592"/>
                    <a:pt x="0" y="680"/>
                    <a:pt x="34" y="718"/>
                  </a:cubicBezTo>
                  <a:lnTo>
                    <a:pt x="340" y="1011"/>
                  </a:lnTo>
                  <a:lnTo>
                    <a:pt x="34" y="1653"/>
                  </a:lnTo>
                  <a:cubicBezTo>
                    <a:pt x="0" y="1731"/>
                    <a:pt x="0" y="1819"/>
                    <a:pt x="34" y="1854"/>
                  </a:cubicBezTo>
                  <a:cubicBezTo>
                    <a:pt x="44" y="1863"/>
                    <a:pt x="58" y="1868"/>
                    <a:pt x="69" y="1868"/>
                  </a:cubicBezTo>
                  <a:cubicBezTo>
                    <a:pt x="78" y="1868"/>
                    <a:pt x="89" y="1863"/>
                    <a:pt x="102" y="1857"/>
                  </a:cubicBezTo>
                  <a:cubicBezTo>
                    <a:pt x="126" y="1843"/>
                    <a:pt x="150" y="1816"/>
                    <a:pt x="166" y="1779"/>
                  </a:cubicBezTo>
                  <a:lnTo>
                    <a:pt x="469" y="1136"/>
                  </a:lnTo>
                  <a:lnTo>
                    <a:pt x="775" y="1429"/>
                  </a:lnTo>
                  <a:cubicBezTo>
                    <a:pt x="786" y="1435"/>
                    <a:pt x="796" y="1442"/>
                    <a:pt x="806" y="1442"/>
                  </a:cubicBezTo>
                  <a:cubicBezTo>
                    <a:pt x="816" y="1442"/>
                    <a:pt x="830" y="1439"/>
                    <a:pt x="840" y="1432"/>
                  </a:cubicBezTo>
                  <a:cubicBezTo>
                    <a:pt x="864" y="1419"/>
                    <a:pt x="888" y="1391"/>
                    <a:pt x="905" y="1353"/>
                  </a:cubicBezTo>
                  <a:cubicBezTo>
                    <a:pt x="942" y="1276"/>
                    <a:pt x="942" y="1187"/>
                    <a:pt x="905" y="1154"/>
                  </a:cubicBezTo>
                  <a:lnTo>
                    <a:pt x="602" y="857"/>
                  </a:lnTo>
                  <a:lnTo>
                    <a:pt x="905" y="215"/>
                  </a:lnTo>
                  <a:cubicBezTo>
                    <a:pt x="942" y="140"/>
                    <a:pt x="942" y="48"/>
                    <a:pt x="905" y="15"/>
                  </a:cubicBezTo>
                  <a:cubicBezTo>
                    <a:pt x="894" y="4"/>
                    <a:pt x="885" y="1"/>
                    <a:pt x="871"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5"/>
            <p:cNvSpPr/>
            <p:nvPr/>
          </p:nvSpPr>
          <p:spPr>
            <a:xfrm>
              <a:off x="2339100" y="2541450"/>
              <a:ext cx="1222175" cy="751125"/>
            </a:xfrm>
            <a:custGeom>
              <a:rect b="b" l="l" r="r" t="t"/>
              <a:pathLst>
                <a:path extrusionOk="0" h="30045" w="48887">
                  <a:moveTo>
                    <a:pt x="48591" y="1"/>
                  </a:moveTo>
                  <a:cubicBezTo>
                    <a:pt x="48519" y="1"/>
                    <a:pt x="48438" y="24"/>
                    <a:pt x="48352" y="73"/>
                  </a:cubicBezTo>
                  <a:lnTo>
                    <a:pt x="534" y="27670"/>
                  </a:lnTo>
                  <a:cubicBezTo>
                    <a:pt x="239" y="27839"/>
                    <a:pt x="1" y="28251"/>
                    <a:pt x="1" y="28591"/>
                  </a:cubicBezTo>
                  <a:lnTo>
                    <a:pt x="1" y="29665"/>
                  </a:lnTo>
                  <a:cubicBezTo>
                    <a:pt x="1" y="29906"/>
                    <a:pt x="120" y="30044"/>
                    <a:pt x="295" y="30044"/>
                  </a:cubicBezTo>
                  <a:cubicBezTo>
                    <a:pt x="367" y="30044"/>
                    <a:pt x="448" y="30021"/>
                    <a:pt x="534" y="29971"/>
                  </a:cubicBezTo>
                  <a:lnTo>
                    <a:pt x="48352" y="2378"/>
                  </a:lnTo>
                  <a:cubicBezTo>
                    <a:pt x="48649" y="2209"/>
                    <a:pt x="48887" y="1797"/>
                    <a:pt x="48887" y="1457"/>
                  </a:cubicBezTo>
                  <a:lnTo>
                    <a:pt x="48887" y="382"/>
                  </a:lnTo>
                  <a:cubicBezTo>
                    <a:pt x="48887" y="141"/>
                    <a:pt x="48767" y="1"/>
                    <a:pt x="485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5"/>
            <p:cNvSpPr/>
            <p:nvPr/>
          </p:nvSpPr>
          <p:spPr>
            <a:xfrm>
              <a:off x="3523600" y="2556875"/>
              <a:ext cx="30625" cy="43975"/>
            </a:xfrm>
            <a:custGeom>
              <a:rect b="b" l="l" r="r" t="t"/>
              <a:pathLst>
                <a:path extrusionOk="0" h="1759" w="1225">
                  <a:moveTo>
                    <a:pt x="633" y="10"/>
                  </a:moveTo>
                  <a:cubicBezTo>
                    <a:pt x="643" y="10"/>
                    <a:pt x="653" y="18"/>
                    <a:pt x="660" y="27"/>
                  </a:cubicBezTo>
                  <a:lnTo>
                    <a:pt x="799" y="324"/>
                  </a:lnTo>
                  <a:cubicBezTo>
                    <a:pt x="806" y="340"/>
                    <a:pt x="817" y="348"/>
                    <a:pt x="831" y="348"/>
                  </a:cubicBezTo>
                  <a:cubicBezTo>
                    <a:pt x="837" y="348"/>
                    <a:pt x="843" y="347"/>
                    <a:pt x="850" y="344"/>
                  </a:cubicBezTo>
                  <a:lnTo>
                    <a:pt x="1163" y="225"/>
                  </a:lnTo>
                  <a:cubicBezTo>
                    <a:pt x="1168" y="224"/>
                    <a:pt x="1173" y="223"/>
                    <a:pt x="1177" y="223"/>
                  </a:cubicBezTo>
                  <a:cubicBezTo>
                    <a:pt x="1184" y="223"/>
                    <a:pt x="1191" y="225"/>
                    <a:pt x="1197" y="231"/>
                  </a:cubicBezTo>
                  <a:cubicBezTo>
                    <a:pt x="1211" y="249"/>
                    <a:pt x="1214" y="293"/>
                    <a:pt x="1190" y="337"/>
                  </a:cubicBezTo>
                  <a:lnTo>
                    <a:pt x="963" y="762"/>
                  </a:lnTo>
                  <a:cubicBezTo>
                    <a:pt x="949" y="789"/>
                    <a:pt x="942" y="820"/>
                    <a:pt x="946" y="843"/>
                  </a:cubicBezTo>
                  <a:lnTo>
                    <a:pt x="1000" y="1228"/>
                  </a:lnTo>
                  <a:cubicBezTo>
                    <a:pt x="1003" y="1268"/>
                    <a:pt x="983" y="1316"/>
                    <a:pt x="959" y="1339"/>
                  </a:cubicBezTo>
                  <a:cubicBezTo>
                    <a:pt x="946" y="1353"/>
                    <a:pt x="932" y="1360"/>
                    <a:pt x="919" y="1360"/>
                  </a:cubicBezTo>
                  <a:lnTo>
                    <a:pt x="640" y="1323"/>
                  </a:lnTo>
                  <a:cubicBezTo>
                    <a:pt x="619" y="1323"/>
                    <a:pt x="595" y="1336"/>
                    <a:pt x="578" y="1360"/>
                  </a:cubicBezTo>
                  <a:lnTo>
                    <a:pt x="296" y="1717"/>
                  </a:lnTo>
                  <a:cubicBezTo>
                    <a:pt x="282" y="1736"/>
                    <a:pt x="265" y="1746"/>
                    <a:pt x="250" y="1746"/>
                  </a:cubicBezTo>
                  <a:cubicBezTo>
                    <a:pt x="246" y="1746"/>
                    <a:pt x="242" y="1746"/>
                    <a:pt x="238" y="1744"/>
                  </a:cubicBezTo>
                  <a:cubicBezTo>
                    <a:pt x="225" y="1738"/>
                    <a:pt x="214" y="1714"/>
                    <a:pt x="218" y="1686"/>
                  </a:cubicBezTo>
                  <a:lnTo>
                    <a:pt x="272" y="1242"/>
                  </a:lnTo>
                  <a:cubicBezTo>
                    <a:pt x="276" y="1211"/>
                    <a:pt x="269" y="1184"/>
                    <a:pt x="252" y="1173"/>
                  </a:cubicBezTo>
                  <a:lnTo>
                    <a:pt x="28" y="1010"/>
                  </a:lnTo>
                  <a:cubicBezTo>
                    <a:pt x="18" y="1003"/>
                    <a:pt x="10" y="989"/>
                    <a:pt x="10" y="969"/>
                  </a:cubicBezTo>
                  <a:cubicBezTo>
                    <a:pt x="10" y="931"/>
                    <a:pt x="31" y="884"/>
                    <a:pt x="62" y="860"/>
                  </a:cubicBezTo>
                  <a:lnTo>
                    <a:pt x="374" y="622"/>
                  </a:lnTo>
                  <a:cubicBezTo>
                    <a:pt x="395" y="605"/>
                    <a:pt x="412" y="578"/>
                    <a:pt x="418" y="548"/>
                  </a:cubicBezTo>
                  <a:lnTo>
                    <a:pt x="561" y="89"/>
                  </a:lnTo>
                  <a:cubicBezTo>
                    <a:pt x="575" y="41"/>
                    <a:pt x="609" y="10"/>
                    <a:pt x="633" y="10"/>
                  </a:cubicBezTo>
                  <a:close/>
                  <a:moveTo>
                    <a:pt x="630" y="0"/>
                  </a:moveTo>
                  <a:cubicBezTo>
                    <a:pt x="599" y="4"/>
                    <a:pt x="564" y="38"/>
                    <a:pt x="551" y="89"/>
                  </a:cubicBezTo>
                  <a:lnTo>
                    <a:pt x="412" y="544"/>
                  </a:lnTo>
                  <a:cubicBezTo>
                    <a:pt x="401" y="572"/>
                    <a:pt x="385" y="599"/>
                    <a:pt x="368" y="612"/>
                  </a:cubicBezTo>
                  <a:lnTo>
                    <a:pt x="54" y="854"/>
                  </a:lnTo>
                  <a:cubicBezTo>
                    <a:pt x="18" y="881"/>
                    <a:pt x="1" y="931"/>
                    <a:pt x="1" y="969"/>
                  </a:cubicBezTo>
                  <a:cubicBezTo>
                    <a:pt x="1" y="993"/>
                    <a:pt x="7" y="1010"/>
                    <a:pt x="21" y="1020"/>
                  </a:cubicBezTo>
                  <a:lnTo>
                    <a:pt x="249" y="1184"/>
                  </a:lnTo>
                  <a:cubicBezTo>
                    <a:pt x="258" y="1190"/>
                    <a:pt x="266" y="1211"/>
                    <a:pt x="263" y="1237"/>
                  </a:cubicBezTo>
                  <a:lnTo>
                    <a:pt x="208" y="1683"/>
                  </a:lnTo>
                  <a:cubicBezTo>
                    <a:pt x="205" y="1721"/>
                    <a:pt x="214" y="1744"/>
                    <a:pt x="235" y="1755"/>
                  </a:cubicBezTo>
                  <a:cubicBezTo>
                    <a:pt x="238" y="1755"/>
                    <a:pt x="245" y="1758"/>
                    <a:pt x="249" y="1758"/>
                  </a:cubicBezTo>
                  <a:cubicBezTo>
                    <a:pt x="269" y="1758"/>
                    <a:pt x="289" y="1744"/>
                    <a:pt x="307" y="1721"/>
                  </a:cubicBezTo>
                  <a:lnTo>
                    <a:pt x="585" y="1364"/>
                  </a:lnTo>
                  <a:cubicBezTo>
                    <a:pt x="602" y="1344"/>
                    <a:pt x="622" y="1333"/>
                    <a:pt x="636" y="1333"/>
                  </a:cubicBezTo>
                  <a:lnTo>
                    <a:pt x="915" y="1370"/>
                  </a:lnTo>
                  <a:cubicBezTo>
                    <a:pt x="932" y="1370"/>
                    <a:pt x="949" y="1364"/>
                    <a:pt x="966" y="1347"/>
                  </a:cubicBezTo>
                  <a:cubicBezTo>
                    <a:pt x="993" y="1319"/>
                    <a:pt x="1017" y="1272"/>
                    <a:pt x="1010" y="1228"/>
                  </a:cubicBezTo>
                  <a:lnTo>
                    <a:pt x="956" y="843"/>
                  </a:lnTo>
                  <a:cubicBezTo>
                    <a:pt x="952" y="820"/>
                    <a:pt x="959" y="793"/>
                    <a:pt x="972" y="765"/>
                  </a:cubicBezTo>
                  <a:lnTo>
                    <a:pt x="1201" y="340"/>
                  </a:lnTo>
                  <a:cubicBezTo>
                    <a:pt x="1221" y="296"/>
                    <a:pt x="1225" y="249"/>
                    <a:pt x="1204" y="225"/>
                  </a:cubicBezTo>
                  <a:cubicBezTo>
                    <a:pt x="1197" y="216"/>
                    <a:pt x="1187" y="211"/>
                    <a:pt x="1176" y="211"/>
                  </a:cubicBezTo>
                  <a:cubicBezTo>
                    <a:pt x="1171" y="211"/>
                    <a:pt x="1165" y="212"/>
                    <a:pt x="1160" y="214"/>
                  </a:cubicBezTo>
                  <a:lnTo>
                    <a:pt x="847" y="337"/>
                  </a:lnTo>
                  <a:cubicBezTo>
                    <a:pt x="842" y="339"/>
                    <a:pt x="838" y="339"/>
                    <a:pt x="834" y="339"/>
                  </a:cubicBezTo>
                  <a:cubicBezTo>
                    <a:pt x="823" y="339"/>
                    <a:pt x="814" y="332"/>
                    <a:pt x="806" y="320"/>
                  </a:cubicBezTo>
                  <a:lnTo>
                    <a:pt x="666" y="24"/>
                  </a:lnTo>
                  <a:cubicBezTo>
                    <a:pt x="660" y="7"/>
                    <a:pt x="646" y="0"/>
                    <a:pt x="63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5"/>
            <p:cNvSpPr/>
            <p:nvPr/>
          </p:nvSpPr>
          <p:spPr>
            <a:xfrm>
              <a:off x="3571625" y="2509175"/>
              <a:ext cx="47950" cy="30900"/>
            </a:xfrm>
            <a:custGeom>
              <a:rect b="b" l="l" r="r" t="t"/>
              <a:pathLst>
                <a:path extrusionOk="0" h="1236" w="1918">
                  <a:moveTo>
                    <a:pt x="1707" y="1"/>
                  </a:moveTo>
                  <a:cubicBezTo>
                    <a:pt x="1676" y="1"/>
                    <a:pt x="1646" y="11"/>
                    <a:pt x="1615" y="24"/>
                  </a:cubicBezTo>
                  <a:lnTo>
                    <a:pt x="120" y="892"/>
                  </a:lnTo>
                  <a:cubicBezTo>
                    <a:pt x="31" y="942"/>
                    <a:pt x="0" y="1055"/>
                    <a:pt x="51" y="1143"/>
                  </a:cubicBezTo>
                  <a:cubicBezTo>
                    <a:pt x="85" y="1201"/>
                    <a:pt x="146" y="1235"/>
                    <a:pt x="211" y="1235"/>
                  </a:cubicBezTo>
                  <a:cubicBezTo>
                    <a:pt x="242" y="1235"/>
                    <a:pt x="275" y="1225"/>
                    <a:pt x="303" y="1208"/>
                  </a:cubicBezTo>
                  <a:lnTo>
                    <a:pt x="1799" y="344"/>
                  </a:lnTo>
                  <a:cubicBezTo>
                    <a:pt x="1887" y="294"/>
                    <a:pt x="1918" y="181"/>
                    <a:pt x="1866" y="93"/>
                  </a:cubicBezTo>
                  <a:cubicBezTo>
                    <a:pt x="1833" y="35"/>
                    <a:pt x="1772" y="1"/>
                    <a:pt x="1707"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5"/>
            <p:cNvSpPr/>
            <p:nvPr/>
          </p:nvSpPr>
          <p:spPr>
            <a:xfrm>
              <a:off x="3571625" y="2530775"/>
              <a:ext cx="47950" cy="30875"/>
            </a:xfrm>
            <a:custGeom>
              <a:rect b="b" l="l" r="r" t="t"/>
              <a:pathLst>
                <a:path extrusionOk="0" h="1235" w="1918">
                  <a:moveTo>
                    <a:pt x="1707" y="1"/>
                  </a:moveTo>
                  <a:cubicBezTo>
                    <a:pt x="1676" y="1"/>
                    <a:pt x="1646" y="11"/>
                    <a:pt x="1615" y="28"/>
                  </a:cubicBezTo>
                  <a:lnTo>
                    <a:pt x="120" y="891"/>
                  </a:lnTo>
                  <a:cubicBezTo>
                    <a:pt x="31" y="942"/>
                    <a:pt x="0" y="1054"/>
                    <a:pt x="51" y="1143"/>
                  </a:cubicBezTo>
                  <a:cubicBezTo>
                    <a:pt x="85" y="1200"/>
                    <a:pt x="146" y="1235"/>
                    <a:pt x="211" y="1235"/>
                  </a:cubicBezTo>
                  <a:cubicBezTo>
                    <a:pt x="242" y="1235"/>
                    <a:pt x="275" y="1228"/>
                    <a:pt x="303" y="1211"/>
                  </a:cubicBezTo>
                  <a:lnTo>
                    <a:pt x="1799" y="344"/>
                  </a:lnTo>
                  <a:cubicBezTo>
                    <a:pt x="1887" y="296"/>
                    <a:pt x="1918" y="180"/>
                    <a:pt x="1866" y="92"/>
                  </a:cubicBezTo>
                  <a:cubicBezTo>
                    <a:pt x="1833" y="34"/>
                    <a:pt x="1772" y="1"/>
                    <a:pt x="1707" y="1"/>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5"/>
            <p:cNvSpPr/>
            <p:nvPr/>
          </p:nvSpPr>
          <p:spPr>
            <a:xfrm>
              <a:off x="3571625" y="2552450"/>
              <a:ext cx="47950" cy="30775"/>
            </a:xfrm>
            <a:custGeom>
              <a:rect b="b" l="l" r="r" t="t"/>
              <a:pathLst>
                <a:path extrusionOk="0" h="1231" w="1918">
                  <a:moveTo>
                    <a:pt x="1707" y="0"/>
                  </a:moveTo>
                  <a:cubicBezTo>
                    <a:pt x="1676" y="0"/>
                    <a:pt x="1646" y="7"/>
                    <a:pt x="1615" y="24"/>
                  </a:cubicBezTo>
                  <a:lnTo>
                    <a:pt x="120" y="888"/>
                  </a:lnTo>
                  <a:cubicBezTo>
                    <a:pt x="31" y="939"/>
                    <a:pt x="0" y="1051"/>
                    <a:pt x="51" y="1139"/>
                  </a:cubicBezTo>
                  <a:cubicBezTo>
                    <a:pt x="85" y="1197"/>
                    <a:pt x="146" y="1231"/>
                    <a:pt x="211" y="1231"/>
                  </a:cubicBezTo>
                  <a:cubicBezTo>
                    <a:pt x="242" y="1231"/>
                    <a:pt x="275" y="1224"/>
                    <a:pt x="303" y="1207"/>
                  </a:cubicBezTo>
                  <a:lnTo>
                    <a:pt x="1799" y="344"/>
                  </a:lnTo>
                  <a:cubicBezTo>
                    <a:pt x="1887" y="293"/>
                    <a:pt x="1918" y="181"/>
                    <a:pt x="1866" y="93"/>
                  </a:cubicBezTo>
                  <a:cubicBezTo>
                    <a:pt x="1833" y="31"/>
                    <a:pt x="1772" y="0"/>
                    <a:pt x="1707" y="0"/>
                  </a:cubicBezTo>
                  <a:close/>
                </a:path>
              </a:pathLst>
            </a:custGeom>
            <a:solidFill>
              <a:srgbClr val="95A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5"/>
            <p:cNvSpPr/>
            <p:nvPr/>
          </p:nvSpPr>
          <p:spPr>
            <a:xfrm>
              <a:off x="2139625" y="3312825"/>
              <a:ext cx="25025" cy="100825"/>
            </a:xfrm>
            <a:custGeom>
              <a:rect b="b" l="l" r="r" t="t"/>
              <a:pathLst>
                <a:path extrusionOk="0" h="4033" w="1001">
                  <a:moveTo>
                    <a:pt x="1" y="0"/>
                  </a:moveTo>
                  <a:lnTo>
                    <a:pt x="1" y="3458"/>
                  </a:lnTo>
                  <a:lnTo>
                    <a:pt x="1000" y="4033"/>
                  </a:lnTo>
                  <a:lnTo>
                    <a:pt x="1000" y="575"/>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5"/>
            <p:cNvSpPr/>
            <p:nvPr/>
          </p:nvSpPr>
          <p:spPr>
            <a:xfrm>
              <a:off x="1566000" y="2051525"/>
              <a:ext cx="1471450" cy="930100"/>
            </a:xfrm>
            <a:custGeom>
              <a:rect b="b" l="l" r="r" t="t"/>
              <a:pathLst>
                <a:path extrusionOk="0" h="37204" w="58858">
                  <a:moveTo>
                    <a:pt x="58564" y="1"/>
                  </a:moveTo>
                  <a:cubicBezTo>
                    <a:pt x="58493" y="1"/>
                    <a:pt x="58412" y="24"/>
                    <a:pt x="58327" y="73"/>
                  </a:cubicBezTo>
                  <a:lnTo>
                    <a:pt x="531" y="33439"/>
                  </a:lnTo>
                  <a:cubicBezTo>
                    <a:pt x="238" y="33609"/>
                    <a:pt x="0" y="34021"/>
                    <a:pt x="0" y="34361"/>
                  </a:cubicBezTo>
                  <a:lnTo>
                    <a:pt x="0" y="37203"/>
                  </a:lnTo>
                  <a:lnTo>
                    <a:pt x="1466" y="36356"/>
                  </a:lnTo>
                  <a:cubicBezTo>
                    <a:pt x="1758" y="36187"/>
                    <a:pt x="1996" y="35776"/>
                    <a:pt x="1996" y="35435"/>
                  </a:cubicBezTo>
                  <a:lnTo>
                    <a:pt x="1996" y="34361"/>
                  </a:lnTo>
                  <a:cubicBezTo>
                    <a:pt x="1996" y="34021"/>
                    <a:pt x="2234" y="33609"/>
                    <a:pt x="2530" y="33439"/>
                  </a:cubicBezTo>
                  <a:lnTo>
                    <a:pt x="15432" y="25991"/>
                  </a:lnTo>
                  <a:cubicBezTo>
                    <a:pt x="15518" y="25941"/>
                    <a:pt x="15598" y="25917"/>
                    <a:pt x="15670" y="25917"/>
                  </a:cubicBezTo>
                  <a:cubicBezTo>
                    <a:pt x="15843" y="25917"/>
                    <a:pt x="15963" y="26056"/>
                    <a:pt x="15963" y="26297"/>
                  </a:cubicBezTo>
                  <a:lnTo>
                    <a:pt x="15963" y="27374"/>
                  </a:lnTo>
                  <a:cubicBezTo>
                    <a:pt x="15963" y="27613"/>
                    <a:pt x="16082" y="27753"/>
                    <a:pt x="16257" y="27753"/>
                  </a:cubicBezTo>
                  <a:cubicBezTo>
                    <a:pt x="16328" y="27753"/>
                    <a:pt x="16408" y="27730"/>
                    <a:pt x="16493" y="27680"/>
                  </a:cubicBezTo>
                  <a:lnTo>
                    <a:pt x="58857" y="3222"/>
                  </a:lnTo>
                  <a:lnTo>
                    <a:pt x="58857" y="379"/>
                  </a:lnTo>
                  <a:cubicBezTo>
                    <a:pt x="58857" y="139"/>
                    <a:pt x="58738" y="1"/>
                    <a:pt x="58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5"/>
            <p:cNvSpPr/>
            <p:nvPr/>
          </p:nvSpPr>
          <p:spPr>
            <a:xfrm>
              <a:off x="1541000" y="3053575"/>
              <a:ext cx="35800" cy="1132975"/>
            </a:xfrm>
            <a:custGeom>
              <a:rect b="b" l="l" r="r" t="t"/>
              <a:pathLst>
                <a:path extrusionOk="0" h="45319" w="1432">
                  <a:moveTo>
                    <a:pt x="1432" y="45232"/>
                  </a:moveTo>
                  <a:lnTo>
                    <a:pt x="1432" y="45232"/>
                  </a:lnTo>
                  <a:cubicBezTo>
                    <a:pt x="1428" y="45233"/>
                    <a:pt x="1425" y="45234"/>
                    <a:pt x="1421" y="45236"/>
                  </a:cubicBezTo>
                  <a:lnTo>
                    <a:pt x="1421" y="45236"/>
                  </a:lnTo>
                  <a:cubicBezTo>
                    <a:pt x="1425" y="45235"/>
                    <a:pt x="1429" y="45233"/>
                    <a:pt x="1432" y="45232"/>
                  </a:cubicBezTo>
                  <a:close/>
                  <a:moveTo>
                    <a:pt x="1421" y="45236"/>
                  </a:moveTo>
                  <a:cubicBezTo>
                    <a:pt x="1417" y="45237"/>
                    <a:pt x="1412" y="45238"/>
                    <a:pt x="1408" y="45238"/>
                  </a:cubicBezTo>
                  <a:cubicBezTo>
                    <a:pt x="1404" y="45241"/>
                    <a:pt x="1400" y="45243"/>
                    <a:pt x="1396" y="45245"/>
                  </a:cubicBezTo>
                  <a:lnTo>
                    <a:pt x="1396" y="45245"/>
                  </a:lnTo>
                  <a:cubicBezTo>
                    <a:pt x="1405" y="45242"/>
                    <a:pt x="1413" y="45239"/>
                    <a:pt x="1421" y="45236"/>
                  </a:cubicBezTo>
                  <a:close/>
                  <a:moveTo>
                    <a:pt x="1" y="1"/>
                  </a:moveTo>
                  <a:lnTo>
                    <a:pt x="4" y="44304"/>
                  </a:lnTo>
                  <a:cubicBezTo>
                    <a:pt x="4" y="44643"/>
                    <a:pt x="225" y="45045"/>
                    <a:pt x="504" y="45205"/>
                  </a:cubicBezTo>
                  <a:cubicBezTo>
                    <a:pt x="633" y="45279"/>
                    <a:pt x="802" y="45319"/>
                    <a:pt x="976" y="45319"/>
                  </a:cubicBezTo>
                  <a:cubicBezTo>
                    <a:pt x="1022" y="45319"/>
                    <a:pt x="1069" y="45316"/>
                    <a:pt x="1116" y="45310"/>
                  </a:cubicBezTo>
                  <a:cubicBezTo>
                    <a:pt x="1143" y="45310"/>
                    <a:pt x="1170" y="45304"/>
                    <a:pt x="1194" y="45299"/>
                  </a:cubicBezTo>
                  <a:cubicBezTo>
                    <a:pt x="1215" y="45299"/>
                    <a:pt x="1231" y="45293"/>
                    <a:pt x="1245" y="45290"/>
                  </a:cubicBezTo>
                  <a:cubicBezTo>
                    <a:pt x="1272" y="45286"/>
                    <a:pt x="1296" y="45279"/>
                    <a:pt x="1320" y="45273"/>
                  </a:cubicBezTo>
                  <a:cubicBezTo>
                    <a:pt x="1333" y="45269"/>
                    <a:pt x="1347" y="45266"/>
                    <a:pt x="1358" y="45259"/>
                  </a:cubicBezTo>
                  <a:cubicBezTo>
                    <a:pt x="1370" y="45256"/>
                    <a:pt x="1383" y="45252"/>
                    <a:pt x="1396" y="45245"/>
                  </a:cubicBezTo>
                  <a:lnTo>
                    <a:pt x="1396" y="45245"/>
                  </a:lnTo>
                  <a:cubicBezTo>
                    <a:pt x="1391" y="45247"/>
                    <a:pt x="1386" y="45248"/>
                    <a:pt x="1381" y="45249"/>
                  </a:cubicBezTo>
                  <a:lnTo>
                    <a:pt x="1367" y="45249"/>
                  </a:lnTo>
                  <a:cubicBezTo>
                    <a:pt x="1344" y="45255"/>
                    <a:pt x="1320" y="45259"/>
                    <a:pt x="1296" y="45259"/>
                  </a:cubicBezTo>
                  <a:cubicBezTo>
                    <a:pt x="1123" y="45259"/>
                    <a:pt x="1000" y="45120"/>
                    <a:pt x="1000" y="44878"/>
                  </a:cubicBezTo>
                  <a:lnTo>
                    <a:pt x="1000" y="579"/>
                  </a:lnTo>
                  <a:lnTo>
                    <a:pt x="1"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5"/>
            <p:cNvSpPr/>
            <p:nvPr/>
          </p:nvSpPr>
          <p:spPr>
            <a:xfrm>
              <a:off x="1840350" y="3055800"/>
              <a:ext cx="28850" cy="184975"/>
            </a:xfrm>
            <a:custGeom>
              <a:rect b="b" l="l" r="r" t="t"/>
              <a:pathLst>
                <a:path extrusionOk="0" h="7399" w="1154">
                  <a:moveTo>
                    <a:pt x="157" y="0"/>
                  </a:moveTo>
                  <a:cubicBezTo>
                    <a:pt x="99" y="102"/>
                    <a:pt x="52" y="218"/>
                    <a:pt x="24" y="326"/>
                  </a:cubicBezTo>
                  <a:cubicBezTo>
                    <a:pt x="15" y="371"/>
                    <a:pt x="7" y="415"/>
                    <a:pt x="1" y="459"/>
                  </a:cubicBezTo>
                  <a:lnTo>
                    <a:pt x="1" y="524"/>
                  </a:lnTo>
                  <a:lnTo>
                    <a:pt x="1" y="6820"/>
                  </a:lnTo>
                  <a:lnTo>
                    <a:pt x="1000" y="7398"/>
                  </a:lnTo>
                  <a:lnTo>
                    <a:pt x="1000" y="1098"/>
                  </a:lnTo>
                  <a:cubicBezTo>
                    <a:pt x="1000" y="929"/>
                    <a:pt x="1058" y="741"/>
                    <a:pt x="1154" y="575"/>
                  </a:cubicBezTo>
                  <a:lnTo>
                    <a:pt x="1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64" name="Shape 1664"/>
        <p:cNvGrpSpPr/>
        <p:nvPr/>
      </p:nvGrpSpPr>
      <p:grpSpPr>
        <a:xfrm>
          <a:off x="0" y="0"/>
          <a:ext cx="0" cy="0"/>
          <a:chOff x="0" y="0"/>
          <a:chExt cx="0" cy="0"/>
        </a:xfrm>
      </p:grpSpPr>
      <p:sp>
        <p:nvSpPr>
          <p:cNvPr id="1665" name="Google Shape;1665;p46"/>
          <p:cNvSpPr txBox="1"/>
          <p:nvPr>
            <p:ph type="ctrTitle"/>
          </p:nvPr>
        </p:nvSpPr>
        <p:spPr>
          <a:xfrm flipH="1">
            <a:off x="5305800" y="360650"/>
            <a:ext cx="2889600" cy="50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Proposed solutions</a:t>
            </a:r>
            <a:endParaRPr/>
          </a:p>
          <a:p>
            <a:pPr indent="0" lvl="0" marL="0" rtl="0" algn="r">
              <a:spcBef>
                <a:spcPts val="0"/>
              </a:spcBef>
              <a:spcAft>
                <a:spcPts val="0"/>
              </a:spcAft>
              <a:buNone/>
            </a:pPr>
            <a:r>
              <a:rPr lang="en"/>
              <a:t>Per department</a:t>
            </a:r>
            <a:endParaRPr/>
          </a:p>
        </p:txBody>
      </p:sp>
      <p:grpSp>
        <p:nvGrpSpPr>
          <p:cNvPr id="1666" name="Google Shape;1666;p46"/>
          <p:cNvGrpSpPr/>
          <p:nvPr/>
        </p:nvGrpSpPr>
        <p:grpSpPr>
          <a:xfrm>
            <a:off x="1850846" y="3582231"/>
            <a:ext cx="705302" cy="577255"/>
            <a:chOff x="4370168" y="1690503"/>
            <a:chExt cx="869027" cy="711256"/>
          </a:xfrm>
        </p:grpSpPr>
        <p:sp>
          <p:nvSpPr>
            <p:cNvPr id="1667" name="Google Shape;1667;p46"/>
            <p:cNvSpPr/>
            <p:nvPr/>
          </p:nvSpPr>
          <p:spPr>
            <a:xfrm>
              <a:off x="4370666" y="1690503"/>
              <a:ext cx="868529" cy="494888"/>
            </a:xfrm>
            <a:custGeom>
              <a:rect b="b" l="l" r="r" t="t"/>
              <a:pathLst>
                <a:path extrusionOk="0" h="9947" w="17457">
                  <a:moveTo>
                    <a:pt x="8766" y="0"/>
                  </a:moveTo>
                  <a:lnTo>
                    <a:pt x="1" y="4976"/>
                  </a:lnTo>
                  <a:lnTo>
                    <a:pt x="8691" y="9947"/>
                  </a:lnTo>
                  <a:lnTo>
                    <a:pt x="17456" y="4976"/>
                  </a:lnTo>
                  <a:lnTo>
                    <a:pt x="87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6"/>
            <p:cNvSpPr/>
            <p:nvPr/>
          </p:nvSpPr>
          <p:spPr>
            <a:xfrm>
              <a:off x="4800256" y="1937120"/>
              <a:ext cx="436329" cy="464639"/>
            </a:xfrm>
            <a:custGeom>
              <a:rect b="b" l="l" r="r" t="t"/>
              <a:pathLst>
                <a:path extrusionOk="0" h="9339" w="8770">
                  <a:moveTo>
                    <a:pt x="8765" y="1"/>
                  </a:moveTo>
                  <a:lnTo>
                    <a:pt x="0" y="4972"/>
                  </a:lnTo>
                  <a:lnTo>
                    <a:pt x="3" y="9338"/>
                  </a:lnTo>
                  <a:lnTo>
                    <a:pt x="8769" y="4363"/>
                  </a:lnTo>
                  <a:lnTo>
                    <a:pt x="87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6"/>
            <p:cNvSpPr/>
            <p:nvPr/>
          </p:nvSpPr>
          <p:spPr>
            <a:xfrm>
              <a:off x="4370168" y="1937120"/>
              <a:ext cx="432598" cy="464639"/>
            </a:xfrm>
            <a:custGeom>
              <a:rect b="b" l="l" r="r" t="t"/>
              <a:pathLst>
                <a:path extrusionOk="0" h="9339" w="8695">
                  <a:moveTo>
                    <a:pt x="1" y="1"/>
                  </a:moveTo>
                  <a:lnTo>
                    <a:pt x="4" y="4363"/>
                  </a:lnTo>
                  <a:lnTo>
                    <a:pt x="8694" y="9338"/>
                  </a:lnTo>
                  <a:lnTo>
                    <a:pt x="8691" y="497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46"/>
          <p:cNvGrpSpPr/>
          <p:nvPr/>
        </p:nvGrpSpPr>
        <p:grpSpPr>
          <a:xfrm>
            <a:off x="4213392" y="3585311"/>
            <a:ext cx="705870" cy="575715"/>
            <a:chOff x="4368768" y="1694298"/>
            <a:chExt cx="869727" cy="709359"/>
          </a:xfrm>
        </p:grpSpPr>
        <p:sp>
          <p:nvSpPr>
            <p:cNvPr id="1671" name="Google Shape;1671;p46"/>
            <p:cNvSpPr/>
            <p:nvPr/>
          </p:nvSpPr>
          <p:spPr>
            <a:xfrm>
              <a:off x="4368768" y="1694298"/>
              <a:ext cx="868529" cy="494888"/>
            </a:xfrm>
            <a:custGeom>
              <a:rect b="b" l="l" r="r" t="t"/>
              <a:pathLst>
                <a:path extrusionOk="0" h="9947" w="17457">
                  <a:moveTo>
                    <a:pt x="8766" y="0"/>
                  </a:moveTo>
                  <a:lnTo>
                    <a:pt x="1" y="4976"/>
                  </a:lnTo>
                  <a:lnTo>
                    <a:pt x="8691" y="9947"/>
                  </a:lnTo>
                  <a:lnTo>
                    <a:pt x="17456" y="4976"/>
                  </a:lnTo>
                  <a:lnTo>
                    <a:pt x="87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6"/>
            <p:cNvSpPr/>
            <p:nvPr/>
          </p:nvSpPr>
          <p:spPr>
            <a:xfrm>
              <a:off x="4802165" y="1939017"/>
              <a:ext cx="436329" cy="464639"/>
            </a:xfrm>
            <a:custGeom>
              <a:rect b="b" l="l" r="r" t="t"/>
              <a:pathLst>
                <a:path extrusionOk="0" h="9339" w="8770">
                  <a:moveTo>
                    <a:pt x="8765" y="1"/>
                  </a:moveTo>
                  <a:lnTo>
                    <a:pt x="0" y="4972"/>
                  </a:lnTo>
                  <a:lnTo>
                    <a:pt x="3" y="9338"/>
                  </a:lnTo>
                  <a:lnTo>
                    <a:pt x="8769" y="4363"/>
                  </a:lnTo>
                  <a:lnTo>
                    <a:pt x="87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6"/>
            <p:cNvSpPr/>
            <p:nvPr/>
          </p:nvSpPr>
          <p:spPr>
            <a:xfrm>
              <a:off x="4370734" y="1939017"/>
              <a:ext cx="432598" cy="464639"/>
            </a:xfrm>
            <a:custGeom>
              <a:rect b="b" l="l" r="r" t="t"/>
              <a:pathLst>
                <a:path extrusionOk="0" h="9339" w="8695">
                  <a:moveTo>
                    <a:pt x="1" y="1"/>
                  </a:moveTo>
                  <a:lnTo>
                    <a:pt x="4" y="4363"/>
                  </a:lnTo>
                  <a:lnTo>
                    <a:pt x="8694" y="9338"/>
                  </a:lnTo>
                  <a:lnTo>
                    <a:pt x="8691" y="497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46"/>
          <p:cNvGrpSpPr/>
          <p:nvPr/>
        </p:nvGrpSpPr>
        <p:grpSpPr>
          <a:xfrm>
            <a:off x="6578613" y="3582231"/>
            <a:ext cx="704898" cy="577255"/>
            <a:chOff x="4370666" y="1690503"/>
            <a:chExt cx="868529" cy="711256"/>
          </a:xfrm>
        </p:grpSpPr>
        <p:sp>
          <p:nvSpPr>
            <p:cNvPr id="1675" name="Google Shape;1675;p46"/>
            <p:cNvSpPr/>
            <p:nvPr/>
          </p:nvSpPr>
          <p:spPr>
            <a:xfrm>
              <a:off x="4370666" y="1690503"/>
              <a:ext cx="868529" cy="494888"/>
            </a:xfrm>
            <a:custGeom>
              <a:rect b="b" l="l" r="r" t="t"/>
              <a:pathLst>
                <a:path extrusionOk="0" h="9947" w="17457">
                  <a:moveTo>
                    <a:pt x="8766" y="0"/>
                  </a:moveTo>
                  <a:lnTo>
                    <a:pt x="1" y="4976"/>
                  </a:lnTo>
                  <a:lnTo>
                    <a:pt x="8691" y="9947"/>
                  </a:lnTo>
                  <a:lnTo>
                    <a:pt x="17456" y="4976"/>
                  </a:lnTo>
                  <a:lnTo>
                    <a:pt x="87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6"/>
            <p:cNvSpPr/>
            <p:nvPr/>
          </p:nvSpPr>
          <p:spPr>
            <a:xfrm>
              <a:off x="4802165" y="1937120"/>
              <a:ext cx="436329" cy="464639"/>
            </a:xfrm>
            <a:custGeom>
              <a:rect b="b" l="l" r="r" t="t"/>
              <a:pathLst>
                <a:path extrusionOk="0" h="9339" w="8770">
                  <a:moveTo>
                    <a:pt x="8765" y="1"/>
                  </a:moveTo>
                  <a:lnTo>
                    <a:pt x="0" y="4972"/>
                  </a:lnTo>
                  <a:lnTo>
                    <a:pt x="3" y="9338"/>
                  </a:lnTo>
                  <a:lnTo>
                    <a:pt x="8769" y="4363"/>
                  </a:lnTo>
                  <a:lnTo>
                    <a:pt x="87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6"/>
            <p:cNvSpPr/>
            <p:nvPr/>
          </p:nvSpPr>
          <p:spPr>
            <a:xfrm>
              <a:off x="4372065" y="1937120"/>
              <a:ext cx="432598" cy="464639"/>
            </a:xfrm>
            <a:custGeom>
              <a:rect b="b" l="l" r="r" t="t"/>
              <a:pathLst>
                <a:path extrusionOk="0" h="9339" w="8695">
                  <a:moveTo>
                    <a:pt x="1" y="1"/>
                  </a:moveTo>
                  <a:lnTo>
                    <a:pt x="4" y="4363"/>
                  </a:lnTo>
                  <a:lnTo>
                    <a:pt x="8694" y="9338"/>
                  </a:lnTo>
                  <a:lnTo>
                    <a:pt x="8691" y="497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46"/>
          <p:cNvGrpSpPr/>
          <p:nvPr/>
        </p:nvGrpSpPr>
        <p:grpSpPr>
          <a:xfrm>
            <a:off x="2063645" y="3263593"/>
            <a:ext cx="279707" cy="523511"/>
            <a:chOff x="2597700" y="3340275"/>
            <a:chExt cx="198275" cy="371100"/>
          </a:xfrm>
        </p:grpSpPr>
        <p:sp>
          <p:nvSpPr>
            <p:cNvPr id="1679" name="Google Shape;1679;p46"/>
            <p:cNvSpPr/>
            <p:nvPr/>
          </p:nvSpPr>
          <p:spPr>
            <a:xfrm>
              <a:off x="2597700" y="3340275"/>
              <a:ext cx="198275" cy="370875"/>
            </a:xfrm>
            <a:custGeom>
              <a:rect b="b" l="l" r="r" t="t"/>
              <a:pathLst>
                <a:path extrusionOk="0" h="14835" w="7931">
                  <a:moveTo>
                    <a:pt x="3493" y="1"/>
                  </a:moveTo>
                  <a:cubicBezTo>
                    <a:pt x="3428" y="1"/>
                    <a:pt x="3362" y="20"/>
                    <a:pt x="3308" y="60"/>
                  </a:cubicBezTo>
                  <a:cubicBezTo>
                    <a:pt x="3016" y="231"/>
                    <a:pt x="2776" y="670"/>
                    <a:pt x="2776" y="1056"/>
                  </a:cubicBezTo>
                  <a:lnTo>
                    <a:pt x="2776" y="1391"/>
                  </a:lnTo>
                  <a:cubicBezTo>
                    <a:pt x="1281" y="2414"/>
                    <a:pt x="267" y="4183"/>
                    <a:pt x="267" y="5885"/>
                  </a:cubicBezTo>
                  <a:cubicBezTo>
                    <a:pt x="267" y="6804"/>
                    <a:pt x="482" y="7362"/>
                    <a:pt x="920" y="7629"/>
                  </a:cubicBezTo>
                  <a:cubicBezTo>
                    <a:pt x="920" y="7629"/>
                    <a:pt x="2484" y="8617"/>
                    <a:pt x="2827" y="8677"/>
                  </a:cubicBezTo>
                  <a:lnTo>
                    <a:pt x="2827" y="10825"/>
                  </a:lnTo>
                  <a:cubicBezTo>
                    <a:pt x="2559" y="10921"/>
                    <a:pt x="2278" y="10968"/>
                    <a:pt x="1998" y="10968"/>
                  </a:cubicBezTo>
                  <a:cubicBezTo>
                    <a:pt x="1676" y="10968"/>
                    <a:pt x="1356" y="10906"/>
                    <a:pt x="1057" y="10782"/>
                  </a:cubicBezTo>
                  <a:cubicBezTo>
                    <a:pt x="1009" y="10763"/>
                    <a:pt x="959" y="10755"/>
                    <a:pt x="910" y="10755"/>
                  </a:cubicBezTo>
                  <a:cubicBezTo>
                    <a:pt x="821" y="10755"/>
                    <a:pt x="734" y="10783"/>
                    <a:pt x="662" y="10833"/>
                  </a:cubicBezTo>
                  <a:cubicBezTo>
                    <a:pt x="293" y="11048"/>
                    <a:pt x="1" y="11598"/>
                    <a:pt x="1" y="12088"/>
                  </a:cubicBezTo>
                  <a:cubicBezTo>
                    <a:pt x="1" y="12328"/>
                    <a:pt x="61" y="12491"/>
                    <a:pt x="173" y="12586"/>
                  </a:cubicBezTo>
                  <a:cubicBezTo>
                    <a:pt x="173" y="12586"/>
                    <a:pt x="1728" y="13540"/>
                    <a:pt x="1891" y="13574"/>
                  </a:cubicBezTo>
                  <a:cubicBezTo>
                    <a:pt x="2192" y="13686"/>
                    <a:pt x="2509" y="13737"/>
                    <a:pt x="2827" y="13737"/>
                  </a:cubicBezTo>
                  <a:cubicBezTo>
                    <a:pt x="2853" y="13814"/>
                    <a:pt x="2913" y="13875"/>
                    <a:pt x="2982" y="13909"/>
                  </a:cubicBezTo>
                  <a:cubicBezTo>
                    <a:pt x="2982" y="13909"/>
                    <a:pt x="4528" y="14802"/>
                    <a:pt x="4537" y="14811"/>
                  </a:cubicBezTo>
                  <a:cubicBezTo>
                    <a:pt x="4578" y="14827"/>
                    <a:pt x="4620" y="14834"/>
                    <a:pt x="4662" y="14834"/>
                  </a:cubicBezTo>
                  <a:cubicBezTo>
                    <a:pt x="4733" y="14834"/>
                    <a:pt x="4804" y="14812"/>
                    <a:pt x="4863" y="14768"/>
                  </a:cubicBezTo>
                  <a:cubicBezTo>
                    <a:pt x="5147" y="14605"/>
                    <a:pt x="5379" y="14175"/>
                    <a:pt x="5379" y="13789"/>
                  </a:cubicBezTo>
                  <a:lnTo>
                    <a:pt x="5379" y="12835"/>
                  </a:lnTo>
                  <a:cubicBezTo>
                    <a:pt x="6900" y="11761"/>
                    <a:pt x="7922" y="10008"/>
                    <a:pt x="7922" y="8247"/>
                  </a:cubicBezTo>
                  <a:cubicBezTo>
                    <a:pt x="7931" y="7422"/>
                    <a:pt x="7742" y="6864"/>
                    <a:pt x="7329" y="6572"/>
                  </a:cubicBezTo>
                  <a:cubicBezTo>
                    <a:pt x="7269" y="6529"/>
                    <a:pt x="5783" y="5678"/>
                    <a:pt x="5783" y="5678"/>
                  </a:cubicBezTo>
                  <a:cubicBezTo>
                    <a:pt x="5645" y="5584"/>
                    <a:pt x="5499" y="5515"/>
                    <a:pt x="5336" y="5481"/>
                  </a:cubicBezTo>
                  <a:lnTo>
                    <a:pt x="5336" y="3410"/>
                  </a:lnTo>
                  <a:cubicBezTo>
                    <a:pt x="5542" y="3358"/>
                    <a:pt x="5753" y="3332"/>
                    <a:pt x="5964" y="3332"/>
                  </a:cubicBezTo>
                  <a:cubicBezTo>
                    <a:pt x="6165" y="3332"/>
                    <a:pt x="6367" y="3355"/>
                    <a:pt x="6565" y="3402"/>
                  </a:cubicBezTo>
                  <a:cubicBezTo>
                    <a:pt x="6598" y="3408"/>
                    <a:pt x="6632" y="3412"/>
                    <a:pt x="6665" y="3412"/>
                  </a:cubicBezTo>
                  <a:cubicBezTo>
                    <a:pt x="6759" y="3412"/>
                    <a:pt x="6849" y="3386"/>
                    <a:pt x="6925" y="3342"/>
                  </a:cubicBezTo>
                  <a:cubicBezTo>
                    <a:pt x="7295" y="3127"/>
                    <a:pt x="7596" y="2568"/>
                    <a:pt x="7596" y="2070"/>
                  </a:cubicBezTo>
                  <a:cubicBezTo>
                    <a:pt x="7596" y="1821"/>
                    <a:pt x="7527" y="1675"/>
                    <a:pt x="7415" y="1589"/>
                  </a:cubicBezTo>
                  <a:lnTo>
                    <a:pt x="5834" y="670"/>
                  </a:lnTo>
                  <a:cubicBezTo>
                    <a:pt x="5783" y="635"/>
                    <a:pt x="5731" y="618"/>
                    <a:pt x="5671" y="609"/>
                  </a:cubicBezTo>
                  <a:cubicBezTo>
                    <a:pt x="5467" y="556"/>
                    <a:pt x="5257" y="530"/>
                    <a:pt x="5048" y="530"/>
                  </a:cubicBezTo>
                  <a:cubicBezTo>
                    <a:pt x="4888" y="530"/>
                    <a:pt x="4728" y="545"/>
                    <a:pt x="4571" y="575"/>
                  </a:cubicBezTo>
                  <a:lnTo>
                    <a:pt x="3635" y="34"/>
                  </a:lnTo>
                  <a:cubicBezTo>
                    <a:pt x="3591" y="12"/>
                    <a:pt x="3542" y="1"/>
                    <a:pt x="34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6"/>
            <p:cNvSpPr/>
            <p:nvPr/>
          </p:nvSpPr>
          <p:spPr>
            <a:xfrm>
              <a:off x="2636800" y="3362950"/>
              <a:ext cx="158975" cy="348425"/>
            </a:xfrm>
            <a:custGeom>
              <a:rect b="b" l="l" r="r" t="t"/>
              <a:pathLst>
                <a:path extrusionOk="0" h="13937" w="6359">
                  <a:moveTo>
                    <a:pt x="2827" y="2950"/>
                  </a:moveTo>
                  <a:lnTo>
                    <a:pt x="2827" y="5777"/>
                  </a:lnTo>
                  <a:cubicBezTo>
                    <a:pt x="2681" y="5797"/>
                    <a:pt x="2553" y="5807"/>
                    <a:pt x="2440" y="5807"/>
                  </a:cubicBezTo>
                  <a:cubicBezTo>
                    <a:pt x="1834" y="5807"/>
                    <a:pt x="1676" y="5518"/>
                    <a:pt x="1676" y="4960"/>
                  </a:cubicBezTo>
                  <a:cubicBezTo>
                    <a:pt x="1676" y="4256"/>
                    <a:pt x="2054" y="3491"/>
                    <a:pt x="2827" y="2950"/>
                  </a:cubicBezTo>
                  <a:close/>
                  <a:moveTo>
                    <a:pt x="4182" y="7406"/>
                  </a:moveTo>
                  <a:cubicBezTo>
                    <a:pt x="4772" y="7406"/>
                    <a:pt x="4949" y="7699"/>
                    <a:pt x="4949" y="8277"/>
                  </a:cubicBezTo>
                  <a:cubicBezTo>
                    <a:pt x="4949" y="9041"/>
                    <a:pt x="4537" y="9797"/>
                    <a:pt x="3763" y="10347"/>
                  </a:cubicBezTo>
                  <a:lnTo>
                    <a:pt x="3763" y="7443"/>
                  </a:lnTo>
                  <a:cubicBezTo>
                    <a:pt x="3922" y="7418"/>
                    <a:pt x="4060" y="7406"/>
                    <a:pt x="4182" y="7406"/>
                  </a:cubicBezTo>
                  <a:close/>
                  <a:moveTo>
                    <a:pt x="3511" y="0"/>
                  </a:moveTo>
                  <a:cubicBezTo>
                    <a:pt x="3447" y="0"/>
                    <a:pt x="3376" y="21"/>
                    <a:pt x="3299" y="63"/>
                  </a:cubicBezTo>
                  <a:cubicBezTo>
                    <a:pt x="3016" y="227"/>
                    <a:pt x="2775" y="665"/>
                    <a:pt x="2775" y="1051"/>
                  </a:cubicBezTo>
                  <a:lnTo>
                    <a:pt x="2775" y="1386"/>
                  </a:lnTo>
                  <a:cubicBezTo>
                    <a:pt x="1280" y="2409"/>
                    <a:pt x="267" y="4179"/>
                    <a:pt x="267" y="5880"/>
                  </a:cubicBezTo>
                  <a:cubicBezTo>
                    <a:pt x="267" y="7275"/>
                    <a:pt x="745" y="7836"/>
                    <a:pt x="1765" y="7836"/>
                  </a:cubicBezTo>
                  <a:cubicBezTo>
                    <a:pt x="2070" y="7836"/>
                    <a:pt x="2423" y="7785"/>
                    <a:pt x="2827" y="7692"/>
                  </a:cubicBezTo>
                  <a:lnTo>
                    <a:pt x="2827" y="10828"/>
                  </a:lnTo>
                  <a:cubicBezTo>
                    <a:pt x="2559" y="10924"/>
                    <a:pt x="2278" y="10972"/>
                    <a:pt x="1997" y="10972"/>
                  </a:cubicBezTo>
                  <a:cubicBezTo>
                    <a:pt x="1676" y="10972"/>
                    <a:pt x="1355" y="10909"/>
                    <a:pt x="1057" y="10785"/>
                  </a:cubicBezTo>
                  <a:cubicBezTo>
                    <a:pt x="1008" y="10770"/>
                    <a:pt x="958" y="10762"/>
                    <a:pt x="909" y="10762"/>
                  </a:cubicBezTo>
                  <a:cubicBezTo>
                    <a:pt x="820" y="10762"/>
                    <a:pt x="734" y="10787"/>
                    <a:pt x="662" y="10837"/>
                  </a:cubicBezTo>
                  <a:cubicBezTo>
                    <a:pt x="284" y="11052"/>
                    <a:pt x="0" y="11602"/>
                    <a:pt x="0" y="12091"/>
                  </a:cubicBezTo>
                  <a:cubicBezTo>
                    <a:pt x="0" y="12426"/>
                    <a:pt x="121" y="12615"/>
                    <a:pt x="318" y="12675"/>
                  </a:cubicBezTo>
                  <a:cubicBezTo>
                    <a:pt x="624" y="12786"/>
                    <a:pt x="944" y="12842"/>
                    <a:pt x="1277" y="12842"/>
                  </a:cubicBezTo>
                  <a:cubicBezTo>
                    <a:pt x="1748" y="12842"/>
                    <a:pt x="2247" y="12730"/>
                    <a:pt x="2775" y="12504"/>
                  </a:cubicBezTo>
                  <a:lnTo>
                    <a:pt x="2775" y="13492"/>
                  </a:lnTo>
                  <a:cubicBezTo>
                    <a:pt x="2775" y="13770"/>
                    <a:pt x="2906" y="13936"/>
                    <a:pt x="3088" y="13936"/>
                  </a:cubicBezTo>
                  <a:cubicBezTo>
                    <a:pt x="3153" y="13936"/>
                    <a:pt x="3225" y="13915"/>
                    <a:pt x="3299" y="13870"/>
                  </a:cubicBezTo>
                  <a:cubicBezTo>
                    <a:pt x="3592" y="13706"/>
                    <a:pt x="3815" y="13277"/>
                    <a:pt x="3815" y="12890"/>
                  </a:cubicBezTo>
                  <a:lnTo>
                    <a:pt x="3815" y="11937"/>
                  </a:lnTo>
                  <a:cubicBezTo>
                    <a:pt x="5336" y="10863"/>
                    <a:pt x="6358" y="9110"/>
                    <a:pt x="6358" y="7349"/>
                  </a:cubicBezTo>
                  <a:cubicBezTo>
                    <a:pt x="6358" y="6026"/>
                    <a:pt x="5890" y="5415"/>
                    <a:pt x="4825" y="5415"/>
                  </a:cubicBezTo>
                  <a:cubicBezTo>
                    <a:pt x="4521" y="5415"/>
                    <a:pt x="4168" y="5464"/>
                    <a:pt x="3763" y="5562"/>
                  </a:cubicBezTo>
                  <a:lnTo>
                    <a:pt x="3763" y="2503"/>
                  </a:lnTo>
                  <a:cubicBezTo>
                    <a:pt x="3970" y="2451"/>
                    <a:pt x="4183" y="2425"/>
                    <a:pt x="4396" y="2425"/>
                  </a:cubicBezTo>
                  <a:cubicBezTo>
                    <a:pt x="4599" y="2425"/>
                    <a:pt x="4803" y="2448"/>
                    <a:pt x="5001" y="2495"/>
                  </a:cubicBezTo>
                  <a:cubicBezTo>
                    <a:pt x="5032" y="2501"/>
                    <a:pt x="5064" y="2505"/>
                    <a:pt x="5096" y="2505"/>
                  </a:cubicBezTo>
                  <a:cubicBezTo>
                    <a:pt x="5187" y="2505"/>
                    <a:pt x="5279" y="2479"/>
                    <a:pt x="5361" y="2435"/>
                  </a:cubicBezTo>
                  <a:cubicBezTo>
                    <a:pt x="5731" y="2220"/>
                    <a:pt x="6032" y="1661"/>
                    <a:pt x="6032" y="1163"/>
                  </a:cubicBezTo>
                  <a:cubicBezTo>
                    <a:pt x="6032" y="785"/>
                    <a:pt x="5860" y="639"/>
                    <a:pt x="5671" y="605"/>
                  </a:cubicBezTo>
                  <a:cubicBezTo>
                    <a:pt x="5471" y="555"/>
                    <a:pt x="5264" y="527"/>
                    <a:pt x="5048" y="527"/>
                  </a:cubicBezTo>
                  <a:cubicBezTo>
                    <a:pt x="4670" y="527"/>
                    <a:pt x="4263" y="611"/>
                    <a:pt x="3815" y="802"/>
                  </a:cubicBezTo>
                  <a:lnTo>
                    <a:pt x="3815" y="450"/>
                  </a:lnTo>
                  <a:cubicBezTo>
                    <a:pt x="3815" y="164"/>
                    <a:pt x="3693" y="0"/>
                    <a:pt x="35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46"/>
          <p:cNvGrpSpPr/>
          <p:nvPr/>
        </p:nvGrpSpPr>
        <p:grpSpPr>
          <a:xfrm>
            <a:off x="4418523" y="3313178"/>
            <a:ext cx="306979" cy="551380"/>
            <a:chOff x="1353450" y="3339600"/>
            <a:chExt cx="206650" cy="371175"/>
          </a:xfrm>
        </p:grpSpPr>
        <p:sp>
          <p:nvSpPr>
            <p:cNvPr id="1682" name="Google Shape;1682;p46"/>
            <p:cNvSpPr/>
            <p:nvPr/>
          </p:nvSpPr>
          <p:spPr>
            <a:xfrm>
              <a:off x="1362700" y="3513150"/>
              <a:ext cx="117425" cy="134475"/>
            </a:xfrm>
            <a:custGeom>
              <a:rect b="b" l="l" r="r" t="t"/>
              <a:pathLst>
                <a:path extrusionOk="0" h="5379" w="4697">
                  <a:moveTo>
                    <a:pt x="4073" y="0"/>
                  </a:moveTo>
                  <a:cubicBezTo>
                    <a:pt x="3953" y="0"/>
                    <a:pt x="3829" y="53"/>
                    <a:pt x="3729" y="181"/>
                  </a:cubicBezTo>
                  <a:lnTo>
                    <a:pt x="232" y="4657"/>
                  </a:lnTo>
                  <a:cubicBezTo>
                    <a:pt x="0" y="4949"/>
                    <a:pt x="215" y="5379"/>
                    <a:pt x="584" y="5379"/>
                  </a:cubicBezTo>
                  <a:cubicBezTo>
                    <a:pt x="722" y="5379"/>
                    <a:pt x="851" y="5319"/>
                    <a:pt x="937" y="5207"/>
                  </a:cubicBezTo>
                  <a:lnTo>
                    <a:pt x="4433" y="731"/>
                  </a:lnTo>
                  <a:cubicBezTo>
                    <a:pt x="4697" y="386"/>
                    <a:pt x="4397" y="0"/>
                    <a:pt x="4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6"/>
            <p:cNvSpPr/>
            <p:nvPr/>
          </p:nvSpPr>
          <p:spPr>
            <a:xfrm>
              <a:off x="1474325" y="3513225"/>
              <a:ext cx="75475" cy="122375"/>
            </a:xfrm>
            <a:custGeom>
              <a:rect b="b" l="l" r="r" t="t"/>
              <a:pathLst>
                <a:path extrusionOk="0" h="4895" w="3019">
                  <a:moveTo>
                    <a:pt x="588" y="0"/>
                  </a:moveTo>
                  <a:cubicBezTo>
                    <a:pt x="296" y="0"/>
                    <a:pt x="1" y="289"/>
                    <a:pt x="166" y="642"/>
                  </a:cubicBezTo>
                  <a:lnTo>
                    <a:pt x="2082" y="4645"/>
                  </a:lnTo>
                  <a:cubicBezTo>
                    <a:pt x="2151" y="4800"/>
                    <a:pt x="2305" y="4895"/>
                    <a:pt x="2477" y="4895"/>
                  </a:cubicBezTo>
                  <a:cubicBezTo>
                    <a:pt x="2804" y="4895"/>
                    <a:pt x="3018" y="4551"/>
                    <a:pt x="2881" y="4259"/>
                  </a:cubicBezTo>
                  <a:lnTo>
                    <a:pt x="974" y="255"/>
                  </a:lnTo>
                  <a:cubicBezTo>
                    <a:pt x="887" y="75"/>
                    <a:pt x="738" y="0"/>
                    <a:pt x="5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6"/>
            <p:cNvSpPr/>
            <p:nvPr/>
          </p:nvSpPr>
          <p:spPr>
            <a:xfrm>
              <a:off x="1397050" y="3542675"/>
              <a:ext cx="56875" cy="168100"/>
            </a:xfrm>
            <a:custGeom>
              <a:rect b="b" l="l" r="r" t="t"/>
              <a:pathLst>
                <a:path extrusionOk="0" h="6724" w="2275">
                  <a:moveTo>
                    <a:pt x="1757" y="0"/>
                  </a:moveTo>
                  <a:cubicBezTo>
                    <a:pt x="1571" y="0"/>
                    <a:pt x="1387" y="107"/>
                    <a:pt x="1332" y="349"/>
                  </a:cubicBezTo>
                  <a:lnTo>
                    <a:pt x="52" y="6182"/>
                  </a:lnTo>
                  <a:cubicBezTo>
                    <a:pt x="1" y="6414"/>
                    <a:pt x="147" y="6655"/>
                    <a:pt x="387" y="6706"/>
                  </a:cubicBezTo>
                  <a:cubicBezTo>
                    <a:pt x="422" y="6715"/>
                    <a:pt x="456" y="6715"/>
                    <a:pt x="482" y="6724"/>
                  </a:cubicBezTo>
                  <a:cubicBezTo>
                    <a:pt x="697" y="6715"/>
                    <a:pt x="877" y="6569"/>
                    <a:pt x="920" y="6371"/>
                  </a:cubicBezTo>
                  <a:lnTo>
                    <a:pt x="2200" y="538"/>
                  </a:lnTo>
                  <a:cubicBezTo>
                    <a:pt x="2275" y="204"/>
                    <a:pt x="2014" y="0"/>
                    <a:pt x="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6"/>
            <p:cNvSpPr/>
            <p:nvPr/>
          </p:nvSpPr>
          <p:spPr>
            <a:xfrm>
              <a:off x="1353450" y="3339600"/>
              <a:ext cx="206650" cy="281925"/>
            </a:xfrm>
            <a:custGeom>
              <a:rect b="b" l="l" r="r" t="t"/>
              <a:pathLst>
                <a:path extrusionOk="0" h="11277" w="8266">
                  <a:moveTo>
                    <a:pt x="6994" y="1"/>
                  </a:moveTo>
                  <a:cubicBezTo>
                    <a:pt x="6934" y="1"/>
                    <a:pt x="6882" y="18"/>
                    <a:pt x="6831" y="44"/>
                  </a:cubicBezTo>
                  <a:lnTo>
                    <a:pt x="482" y="3712"/>
                  </a:lnTo>
                  <a:cubicBezTo>
                    <a:pt x="190" y="3884"/>
                    <a:pt x="1" y="4193"/>
                    <a:pt x="1" y="4537"/>
                  </a:cubicBezTo>
                  <a:lnTo>
                    <a:pt x="1" y="10413"/>
                  </a:lnTo>
                  <a:cubicBezTo>
                    <a:pt x="1" y="10534"/>
                    <a:pt x="78" y="10645"/>
                    <a:pt x="181" y="10697"/>
                  </a:cubicBezTo>
                  <a:lnTo>
                    <a:pt x="1118" y="11238"/>
                  </a:lnTo>
                  <a:cubicBezTo>
                    <a:pt x="1169" y="11264"/>
                    <a:pt x="1223" y="11277"/>
                    <a:pt x="1277" y="11277"/>
                  </a:cubicBezTo>
                  <a:cubicBezTo>
                    <a:pt x="1330" y="11277"/>
                    <a:pt x="1384" y="11264"/>
                    <a:pt x="1436" y="11238"/>
                  </a:cubicBezTo>
                  <a:lnTo>
                    <a:pt x="7793" y="7561"/>
                  </a:lnTo>
                  <a:cubicBezTo>
                    <a:pt x="8085" y="7398"/>
                    <a:pt x="8266" y="7080"/>
                    <a:pt x="8266" y="6736"/>
                  </a:cubicBezTo>
                  <a:lnTo>
                    <a:pt x="8266" y="860"/>
                  </a:lnTo>
                  <a:cubicBezTo>
                    <a:pt x="8266" y="740"/>
                    <a:pt x="8188" y="628"/>
                    <a:pt x="8077" y="576"/>
                  </a:cubicBezTo>
                  <a:lnTo>
                    <a:pt x="7157" y="35"/>
                  </a:lnTo>
                  <a:cubicBezTo>
                    <a:pt x="7106" y="9"/>
                    <a:pt x="7046" y="1"/>
                    <a:pt x="69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6"/>
            <p:cNvSpPr/>
            <p:nvPr/>
          </p:nvSpPr>
          <p:spPr>
            <a:xfrm>
              <a:off x="1377300" y="3353350"/>
              <a:ext cx="182800" cy="268150"/>
            </a:xfrm>
            <a:custGeom>
              <a:rect b="b" l="l" r="r" t="t"/>
              <a:pathLst>
                <a:path extrusionOk="0" h="10726" w="7312">
                  <a:moveTo>
                    <a:pt x="6995" y="1"/>
                  </a:moveTo>
                  <a:cubicBezTo>
                    <a:pt x="6943" y="1"/>
                    <a:pt x="6889" y="14"/>
                    <a:pt x="6839" y="44"/>
                  </a:cubicBezTo>
                  <a:lnTo>
                    <a:pt x="482" y="3712"/>
                  </a:lnTo>
                  <a:cubicBezTo>
                    <a:pt x="181" y="3884"/>
                    <a:pt x="0" y="4193"/>
                    <a:pt x="0" y="4537"/>
                  </a:cubicBezTo>
                  <a:lnTo>
                    <a:pt x="0" y="10405"/>
                  </a:lnTo>
                  <a:cubicBezTo>
                    <a:pt x="0" y="10591"/>
                    <a:pt x="159" y="10725"/>
                    <a:pt x="331" y="10725"/>
                  </a:cubicBezTo>
                  <a:cubicBezTo>
                    <a:pt x="381" y="10725"/>
                    <a:pt x="433" y="10714"/>
                    <a:pt x="482" y="10688"/>
                  </a:cubicBezTo>
                  <a:lnTo>
                    <a:pt x="6839" y="7011"/>
                  </a:lnTo>
                  <a:cubicBezTo>
                    <a:pt x="7131" y="6848"/>
                    <a:pt x="7312" y="6530"/>
                    <a:pt x="7312" y="6186"/>
                  </a:cubicBezTo>
                  <a:lnTo>
                    <a:pt x="7312" y="318"/>
                  </a:lnTo>
                  <a:cubicBezTo>
                    <a:pt x="7305" y="130"/>
                    <a:pt x="7156" y="1"/>
                    <a:pt x="699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6"/>
            <p:cNvSpPr/>
            <p:nvPr/>
          </p:nvSpPr>
          <p:spPr>
            <a:xfrm>
              <a:off x="1408225" y="3488325"/>
              <a:ext cx="131900" cy="81025"/>
            </a:xfrm>
            <a:custGeom>
              <a:rect b="b" l="l" r="r" t="t"/>
              <a:pathLst>
                <a:path extrusionOk="0" h="3241" w="5276">
                  <a:moveTo>
                    <a:pt x="5215" y="1"/>
                  </a:moveTo>
                  <a:cubicBezTo>
                    <a:pt x="5203" y="1"/>
                    <a:pt x="5188" y="5"/>
                    <a:pt x="5173" y="14"/>
                  </a:cubicBezTo>
                  <a:lnTo>
                    <a:pt x="112" y="2927"/>
                  </a:lnTo>
                  <a:cubicBezTo>
                    <a:pt x="44" y="2978"/>
                    <a:pt x="1" y="3055"/>
                    <a:pt x="1" y="3141"/>
                  </a:cubicBezTo>
                  <a:cubicBezTo>
                    <a:pt x="1" y="3205"/>
                    <a:pt x="29" y="3240"/>
                    <a:pt x="68" y="3240"/>
                  </a:cubicBezTo>
                  <a:cubicBezTo>
                    <a:pt x="82" y="3240"/>
                    <a:pt x="97" y="3236"/>
                    <a:pt x="112" y="3227"/>
                  </a:cubicBezTo>
                  <a:lnTo>
                    <a:pt x="5173" y="306"/>
                  </a:lnTo>
                  <a:cubicBezTo>
                    <a:pt x="5233" y="255"/>
                    <a:pt x="5276" y="177"/>
                    <a:pt x="5276" y="100"/>
                  </a:cubicBezTo>
                  <a:cubicBezTo>
                    <a:pt x="5276" y="36"/>
                    <a:pt x="5252" y="1"/>
                    <a:pt x="5215"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6"/>
            <p:cNvSpPr/>
            <p:nvPr/>
          </p:nvSpPr>
          <p:spPr>
            <a:xfrm>
              <a:off x="1418750" y="3496850"/>
              <a:ext cx="28375" cy="60350"/>
            </a:xfrm>
            <a:custGeom>
              <a:rect b="b" l="l" r="r" t="t"/>
              <a:pathLst>
                <a:path extrusionOk="0" h="2414" w="1135">
                  <a:moveTo>
                    <a:pt x="936" y="0"/>
                  </a:moveTo>
                  <a:cubicBezTo>
                    <a:pt x="899" y="0"/>
                    <a:pt x="858" y="11"/>
                    <a:pt x="817" y="34"/>
                  </a:cubicBezTo>
                  <a:lnTo>
                    <a:pt x="318" y="326"/>
                  </a:lnTo>
                  <a:cubicBezTo>
                    <a:pt x="121" y="464"/>
                    <a:pt x="9" y="687"/>
                    <a:pt x="1" y="927"/>
                  </a:cubicBezTo>
                  <a:lnTo>
                    <a:pt x="1" y="2414"/>
                  </a:lnTo>
                  <a:lnTo>
                    <a:pt x="1135" y="1761"/>
                  </a:lnTo>
                  <a:lnTo>
                    <a:pt x="1135" y="275"/>
                  </a:lnTo>
                  <a:cubicBezTo>
                    <a:pt x="1135" y="105"/>
                    <a:pt x="1051" y="0"/>
                    <a:pt x="9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6"/>
            <p:cNvSpPr/>
            <p:nvPr/>
          </p:nvSpPr>
          <p:spPr>
            <a:xfrm>
              <a:off x="1460000" y="3455675"/>
              <a:ext cx="28375" cy="77700"/>
            </a:xfrm>
            <a:custGeom>
              <a:rect b="b" l="l" r="r" t="t"/>
              <a:pathLst>
                <a:path extrusionOk="0" h="3108" w="1135">
                  <a:moveTo>
                    <a:pt x="944" y="0"/>
                  </a:moveTo>
                  <a:cubicBezTo>
                    <a:pt x="905" y="0"/>
                    <a:pt x="861" y="13"/>
                    <a:pt x="816" y="40"/>
                  </a:cubicBezTo>
                  <a:lnTo>
                    <a:pt x="318" y="324"/>
                  </a:lnTo>
                  <a:cubicBezTo>
                    <a:pt x="120" y="461"/>
                    <a:pt x="9" y="684"/>
                    <a:pt x="0" y="925"/>
                  </a:cubicBezTo>
                  <a:lnTo>
                    <a:pt x="0" y="3107"/>
                  </a:lnTo>
                  <a:lnTo>
                    <a:pt x="1134" y="2454"/>
                  </a:lnTo>
                  <a:lnTo>
                    <a:pt x="1134" y="272"/>
                  </a:lnTo>
                  <a:cubicBezTo>
                    <a:pt x="1134" y="101"/>
                    <a:pt x="1055" y="0"/>
                    <a:pt x="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6"/>
            <p:cNvSpPr/>
            <p:nvPr/>
          </p:nvSpPr>
          <p:spPr>
            <a:xfrm>
              <a:off x="1501450" y="3414250"/>
              <a:ext cx="28150" cy="95275"/>
            </a:xfrm>
            <a:custGeom>
              <a:rect b="b" l="l" r="r" t="t"/>
              <a:pathLst>
                <a:path extrusionOk="0" h="3811" w="1126">
                  <a:moveTo>
                    <a:pt x="936" y="0"/>
                  </a:moveTo>
                  <a:cubicBezTo>
                    <a:pt x="897" y="0"/>
                    <a:pt x="854" y="13"/>
                    <a:pt x="808" y="39"/>
                  </a:cubicBezTo>
                  <a:lnTo>
                    <a:pt x="310" y="322"/>
                  </a:lnTo>
                  <a:cubicBezTo>
                    <a:pt x="121" y="468"/>
                    <a:pt x="0" y="692"/>
                    <a:pt x="0" y="924"/>
                  </a:cubicBezTo>
                  <a:lnTo>
                    <a:pt x="0" y="3810"/>
                  </a:lnTo>
                  <a:lnTo>
                    <a:pt x="1126" y="3158"/>
                  </a:lnTo>
                  <a:lnTo>
                    <a:pt x="1126" y="279"/>
                  </a:lnTo>
                  <a:cubicBezTo>
                    <a:pt x="1126" y="106"/>
                    <a:pt x="1049" y="0"/>
                    <a:pt x="9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6"/>
            <p:cNvSpPr/>
            <p:nvPr/>
          </p:nvSpPr>
          <p:spPr>
            <a:xfrm>
              <a:off x="1424600" y="3377925"/>
              <a:ext cx="75150" cy="66500"/>
            </a:xfrm>
            <a:custGeom>
              <a:rect b="b" l="l" r="r" t="t"/>
              <a:pathLst>
                <a:path extrusionOk="0" h="2660" w="3006">
                  <a:moveTo>
                    <a:pt x="2861" y="1"/>
                  </a:moveTo>
                  <a:cubicBezTo>
                    <a:pt x="2835" y="1"/>
                    <a:pt x="2808" y="8"/>
                    <a:pt x="2782" y="23"/>
                  </a:cubicBezTo>
                  <a:lnTo>
                    <a:pt x="256" y="1475"/>
                  </a:lnTo>
                  <a:cubicBezTo>
                    <a:pt x="102" y="1561"/>
                    <a:pt x="7" y="1724"/>
                    <a:pt x="7" y="1904"/>
                  </a:cubicBezTo>
                  <a:lnTo>
                    <a:pt x="7" y="2506"/>
                  </a:lnTo>
                  <a:cubicBezTo>
                    <a:pt x="0" y="2593"/>
                    <a:pt x="78" y="2659"/>
                    <a:pt x="161" y="2659"/>
                  </a:cubicBezTo>
                  <a:cubicBezTo>
                    <a:pt x="184" y="2659"/>
                    <a:pt x="208" y="2654"/>
                    <a:pt x="230" y="2643"/>
                  </a:cubicBezTo>
                  <a:lnTo>
                    <a:pt x="2756" y="1183"/>
                  </a:lnTo>
                  <a:cubicBezTo>
                    <a:pt x="2911" y="1088"/>
                    <a:pt x="3005" y="925"/>
                    <a:pt x="3005" y="753"/>
                  </a:cubicBezTo>
                  <a:lnTo>
                    <a:pt x="3005" y="152"/>
                  </a:lnTo>
                  <a:cubicBezTo>
                    <a:pt x="3005" y="62"/>
                    <a:pt x="2938" y="1"/>
                    <a:pt x="2861" y="1"/>
                  </a:cubicBezTo>
                  <a:close/>
                </a:path>
              </a:pathLst>
            </a:custGeom>
            <a:solidFill>
              <a:srgbClr val="B8B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6"/>
            <p:cNvSpPr/>
            <p:nvPr/>
          </p:nvSpPr>
          <p:spPr>
            <a:xfrm>
              <a:off x="1400500" y="3364075"/>
              <a:ext cx="97100" cy="61475"/>
            </a:xfrm>
            <a:custGeom>
              <a:rect b="b" l="l" r="r" t="t"/>
              <a:pathLst>
                <a:path extrusionOk="0" h="2459" w="3884">
                  <a:moveTo>
                    <a:pt x="2870" y="1"/>
                  </a:moveTo>
                  <a:cubicBezTo>
                    <a:pt x="2842" y="1"/>
                    <a:pt x="2815" y="7"/>
                    <a:pt x="2792" y="18"/>
                  </a:cubicBezTo>
                  <a:lnTo>
                    <a:pt x="267" y="1479"/>
                  </a:lnTo>
                  <a:cubicBezTo>
                    <a:pt x="103" y="1556"/>
                    <a:pt x="0" y="1728"/>
                    <a:pt x="9" y="1908"/>
                  </a:cubicBezTo>
                  <a:lnTo>
                    <a:pt x="971" y="2458"/>
                  </a:lnTo>
                  <a:cubicBezTo>
                    <a:pt x="971" y="2278"/>
                    <a:pt x="1066" y="2115"/>
                    <a:pt x="1220" y="2029"/>
                  </a:cubicBezTo>
                  <a:lnTo>
                    <a:pt x="3746" y="568"/>
                  </a:lnTo>
                  <a:cubicBezTo>
                    <a:pt x="3770" y="554"/>
                    <a:pt x="3796" y="548"/>
                    <a:pt x="3822" y="548"/>
                  </a:cubicBezTo>
                  <a:cubicBezTo>
                    <a:pt x="3843" y="548"/>
                    <a:pt x="3864" y="552"/>
                    <a:pt x="3884" y="560"/>
                  </a:cubicBezTo>
                  <a:lnTo>
                    <a:pt x="2964" y="35"/>
                  </a:lnTo>
                  <a:cubicBezTo>
                    <a:pt x="2940" y="11"/>
                    <a:pt x="2905" y="1"/>
                    <a:pt x="2870"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3" name="Google Shape;1693;p46"/>
          <p:cNvSpPr txBox="1"/>
          <p:nvPr>
            <p:ph idx="4294967295" type="subTitle"/>
          </p:nvPr>
        </p:nvSpPr>
        <p:spPr>
          <a:xfrm>
            <a:off x="720000" y="1356913"/>
            <a:ext cx="1784700" cy="324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lt1"/>
                </a:solidFill>
                <a:latin typeface="Staatliches"/>
                <a:ea typeface="Staatliches"/>
                <a:cs typeface="Staatliches"/>
                <a:sym typeface="Staatliches"/>
              </a:rPr>
              <a:t>Accounting</a:t>
            </a:r>
            <a:endParaRPr sz="1800">
              <a:solidFill>
                <a:schemeClr val="lt1"/>
              </a:solidFill>
              <a:latin typeface="Staatliches"/>
              <a:ea typeface="Staatliches"/>
              <a:cs typeface="Staatliches"/>
              <a:sym typeface="Staatliches"/>
            </a:endParaRPr>
          </a:p>
        </p:txBody>
      </p:sp>
      <p:sp>
        <p:nvSpPr>
          <p:cNvPr id="1694" name="Google Shape;1694;p46"/>
          <p:cNvSpPr txBox="1"/>
          <p:nvPr>
            <p:ph idx="4294967295" type="subTitle"/>
          </p:nvPr>
        </p:nvSpPr>
        <p:spPr>
          <a:xfrm>
            <a:off x="720000" y="1737875"/>
            <a:ext cx="1784700" cy="72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rPr>
              <a:t>Practices, metrics, and systems to adopt for seamless operations.</a:t>
            </a:r>
            <a:endParaRPr sz="1200">
              <a:solidFill>
                <a:schemeClr val="lt1"/>
              </a:solidFill>
            </a:endParaRPr>
          </a:p>
          <a:p>
            <a:pPr indent="0" lvl="0" marL="0" rtl="0" algn="r">
              <a:spcBef>
                <a:spcPts val="1600"/>
              </a:spcBef>
              <a:spcAft>
                <a:spcPts val="1600"/>
              </a:spcAft>
              <a:buNone/>
            </a:pPr>
            <a:r>
              <a:t/>
            </a:r>
            <a:endParaRPr sz="1200">
              <a:solidFill>
                <a:schemeClr val="lt1"/>
              </a:solidFill>
            </a:endParaRPr>
          </a:p>
        </p:txBody>
      </p:sp>
      <p:cxnSp>
        <p:nvCxnSpPr>
          <p:cNvPr id="1695" name="Google Shape;1695;p46"/>
          <p:cNvCxnSpPr/>
          <p:nvPr/>
        </p:nvCxnSpPr>
        <p:spPr>
          <a:xfrm rot="10800000">
            <a:off x="4924450" y="1509676"/>
            <a:ext cx="0" cy="2445600"/>
          </a:xfrm>
          <a:prstGeom prst="straightConnector1">
            <a:avLst/>
          </a:prstGeom>
          <a:noFill/>
          <a:ln cap="flat" cmpd="sng" w="19050">
            <a:solidFill>
              <a:schemeClr val="dk1"/>
            </a:solidFill>
            <a:prstDash val="solid"/>
            <a:round/>
            <a:headEnd len="med" w="med" type="none"/>
            <a:tailEnd len="med" w="med" type="none"/>
          </a:ln>
        </p:spPr>
      </p:cxnSp>
      <p:cxnSp>
        <p:nvCxnSpPr>
          <p:cNvPr id="1696" name="Google Shape;1696;p46"/>
          <p:cNvCxnSpPr/>
          <p:nvPr/>
        </p:nvCxnSpPr>
        <p:spPr>
          <a:xfrm rot="10800000">
            <a:off x="7276000" y="1509676"/>
            <a:ext cx="0" cy="2445600"/>
          </a:xfrm>
          <a:prstGeom prst="straightConnector1">
            <a:avLst/>
          </a:prstGeom>
          <a:noFill/>
          <a:ln cap="flat" cmpd="sng" w="19050">
            <a:solidFill>
              <a:schemeClr val="dk1"/>
            </a:solidFill>
            <a:prstDash val="solid"/>
            <a:round/>
            <a:headEnd len="med" w="med" type="none"/>
            <a:tailEnd len="med" w="med" type="none"/>
          </a:ln>
        </p:spPr>
      </p:cxnSp>
      <p:cxnSp>
        <p:nvCxnSpPr>
          <p:cNvPr id="1697" name="Google Shape;1697;p46"/>
          <p:cNvCxnSpPr/>
          <p:nvPr/>
        </p:nvCxnSpPr>
        <p:spPr>
          <a:xfrm rot="10800000">
            <a:off x="2560775" y="1509670"/>
            <a:ext cx="0" cy="2445600"/>
          </a:xfrm>
          <a:prstGeom prst="straightConnector1">
            <a:avLst/>
          </a:prstGeom>
          <a:noFill/>
          <a:ln cap="flat" cmpd="sng" w="19050">
            <a:solidFill>
              <a:schemeClr val="dk1"/>
            </a:solidFill>
            <a:prstDash val="solid"/>
            <a:round/>
            <a:headEnd len="med" w="med" type="none"/>
            <a:tailEnd len="med" w="med" type="none"/>
          </a:ln>
        </p:spPr>
      </p:cxnSp>
      <p:sp>
        <p:nvSpPr>
          <p:cNvPr id="1698" name="Google Shape;1698;p46"/>
          <p:cNvSpPr txBox="1"/>
          <p:nvPr>
            <p:ph idx="4294967295" type="subTitle"/>
          </p:nvPr>
        </p:nvSpPr>
        <p:spPr>
          <a:xfrm>
            <a:off x="3078250" y="1356913"/>
            <a:ext cx="1784700" cy="324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lt1"/>
                </a:solidFill>
                <a:latin typeface="Staatliches"/>
                <a:ea typeface="Staatliches"/>
                <a:cs typeface="Staatliches"/>
                <a:sym typeface="Staatliches"/>
              </a:rPr>
              <a:t>warehouse</a:t>
            </a:r>
            <a:endParaRPr sz="1800">
              <a:solidFill>
                <a:schemeClr val="lt1"/>
              </a:solidFill>
              <a:latin typeface="Staatliches"/>
              <a:ea typeface="Staatliches"/>
              <a:cs typeface="Staatliches"/>
              <a:sym typeface="Staatliches"/>
            </a:endParaRPr>
          </a:p>
        </p:txBody>
      </p:sp>
      <p:sp>
        <p:nvSpPr>
          <p:cNvPr id="1699" name="Google Shape;1699;p46"/>
          <p:cNvSpPr txBox="1"/>
          <p:nvPr>
            <p:ph idx="4294967295" type="subTitle"/>
          </p:nvPr>
        </p:nvSpPr>
        <p:spPr>
          <a:xfrm>
            <a:off x="3078250" y="1737875"/>
            <a:ext cx="1784700" cy="724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lt1"/>
                </a:solidFill>
              </a:rPr>
              <a:t>Systems solutions to adopt for </a:t>
            </a:r>
            <a:r>
              <a:rPr lang="en" sz="1200">
                <a:solidFill>
                  <a:schemeClr val="lt1"/>
                </a:solidFill>
              </a:rPr>
              <a:t>receiving</a:t>
            </a:r>
            <a:r>
              <a:rPr lang="en" sz="1200">
                <a:solidFill>
                  <a:schemeClr val="lt1"/>
                </a:solidFill>
              </a:rPr>
              <a:t> and distribution</a:t>
            </a:r>
            <a:endParaRPr sz="1200">
              <a:solidFill>
                <a:schemeClr val="lt1"/>
              </a:solidFill>
            </a:endParaRPr>
          </a:p>
        </p:txBody>
      </p:sp>
      <p:sp>
        <p:nvSpPr>
          <p:cNvPr id="1700" name="Google Shape;1700;p46"/>
          <p:cNvSpPr txBox="1"/>
          <p:nvPr>
            <p:ph idx="4294967295" type="subTitle"/>
          </p:nvPr>
        </p:nvSpPr>
        <p:spPr>
          <a:xfrm>
            <a:off x="5436500" y="1356913"/>
            <a:ext cx="1784700" cy="324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800">
                <a:solidFill>
                  <a:schemeClr val="lt1"/>
                </a:solidFill>
                <a:latin typeface="Staatliches"/>
                <a:ea typeface="Staatliches"/>
                <a:cs typeface="Staatliches"/>
                <a:sym typeface="Staatliches"/>
              </a:rPr>
              <a:t>Stores</a:t>
            </a:r>
            <a:endParaRPr sz="1800">
              <a:solidFill>
                <a:schemeClr val="lt1"/>
              </a:solidFill>
              <a:latin typeface="Staatliches"/>
              <a:ea typeface="Staatliches"/>
              <a:cs typeface="Staatliches"/>
              <a:sym typeface="Staatliches"/>
            </a:endParaRPr>
          </a:p>
        </p:txBody>
      </p:sp>
      <p:sp>
        <p:nvSpPr>
          <p:cNvPr id="1701" name="Google Shape;1701;p46"/>
          <p:cNvSpPr txBox="1"/>
          <p:nvPr>
            <p:ph idx="4294967295" type="subTitle"/>
          </p:nvPr>
        </p:nvSpPr>
        <p:spPr>
          <a:xfrm>
            <a:off x="5436500" y="1737875"/>
            <a:ext cx="1784700" cy="72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rPr>
              <a:t>Practices to implement across all 10 store locations</a:t>
            </a:r>
            <a:endParaRPr sz="1200">
              <a:solidFill>
                <a:schemeClr val="lt1"/>
              </a:solidFill>
            </a:endParaRPr>
          </a:p>
          <a:p>
            <a:pPr indent="0" lvl="0" marL="0" rtl="0" algn="r">
              <a:spcBef>
                <a:spcPts val="1600"/>
              </a:spcBef>
              <a:spcAft>
                <a:spcPts val="1600"/>
              </a:spcAft>
              <a:buNone/>
            </a:pPr>
            <a:r>
              <a:t/>
            </a:r>
            <a:endParaRPr sz="1200">
              <a:solidFill>
                <a:schemeClr val="lt1"/>
              </a:solidFill>
            </a:endParaRPr>
          </a:p>
        </p:txBody>
      </p:sp>
      <p:cxnSp>
        <p:nvCxnSpPr>
          <p:cNvPr id="1702" name="Google Shape;1702;p46"/>
          <p:cNvCxnSpPr/>
          <p:nvPr/>
        </p:nvCxnSpPr>
        <p:spPr>
          <a:xfrm>
            <a:off x="2551250" y="3949000"/>
            <a:ext cx="1758900" cy="0"/>
          </a:xfrm>
          <a:prstGeom prst="straightConnector1">
            <a:avLst/>
          </a:prstGeom>
          <a:noFill/>
          <a:ln cap="flat" cmpd="sng" w="19050">
            <a:solidFill>
              <a:schemeClr val="dk1"/>
            </a:solidFill>
            <a:prstDash val="solid"/>
            <a:round/>
            <a:headEnd len="med" w="med" type="none"/>
            <a:tailEnd len="med" w="med" type="none"/>
          </a:ln>
        </p:spPr>
      </p:cxnSp>
      <p:cxnSp>
        <p:nvCxnSpPr>
          <p:cNvPr id="1703" name="Google Shape;1703;p46"/>
          <p:cNvCxnSpPr/>
          <p:nvPr/>
        </p:nvCxnSpPr>
        <p:spPr>
          <a:xfrm>
            <a:off x="4917860" y="3950550"/>
            <a:ext cx="1713300" cy="0"/>
          </a:xfrm>
          <a:prstGeom prst="straightConnector1">
            <a:avLst/>
          </a:prstGeom>
          <a:noFill/>
          <a:ln cap="flat" cmpd="sng" w="19050">
            <a:solidFill>
              <a:schemeClr val="dk1"/>
            </a:solidFill>
            <a:prstDash val="solid"/>
            <a:round/>
            <a:headEnd len="med" w="med" type="none"/>
            <a:tailEnd len="med" w="med" type="none"/>
          </a:ln>
        </p:spPr>
      </p:cxnSp>
      <p:grpSp>
        <p:nvGrpSpPr>
          <p:cNvPr id="1704" name="Google Shape;1704;p46"/>
          <p:cNvGrpSpPr/>
          <p:nvPr/>
        </p:nvGrpSpPr>
        <p:grpSpPr>
          <a:xfrm>
            <a:off x="6612457" y="3335978"/>
            <a:ext cx="497374" cy="551381"/>
            <a:chOff x="7470525" y="1611725"/>
            <a:chExt cx="372900" cy="365250"/>
          </a:xfrm>
        </p:grpSpPr>
        <p:sp>
          <p:nvSpPr>
            <p:cNvPr id="1705" name="Google Shape;1705;p46"/>
            <p:cNvSpPr/>
            <p:nvPr/>
          </p:nvSpPr>
          <p:spPr>
            <a:xfrm>
              <a:off x="7473100" y="1611725"/>
              <a:ext cx="360875" cy="365250"/>
            </a:xfrm>
            <a:custGeom>
              <a:rect b="b" l="l" r="r" t="t"/>
              <a:pathLst>
                <a:path extrusionOk="0" h="14610" w="14435">
                  <a:moveTo>
                    <a:pt x="8768" y="0"/>
                  </a:moveTo>
                  <a:cubicBezTo>
                    <a:pt x="8524" y="0"/>
                    <a:pt x="8279" y="62"/>
                    <a:pt x="8060" y="187"/>
                  </a:cubicBezTo>
                  <a:lnTo>
                    <a:pt x="302" y="4672"/>
                  </a:lnTo>
                  <a:cubicBezTo>
                    <a:pt x="113" y="4775"/>
                    <a:pt x="1" y="4981"/>
                    <a:pt x="1" y="5196"/>
                  </a:cubicBezTo>
                  <a:lnTo>
                    <a:pt x="1" y="11218"/>
                  </a:lnTo>
                  <a:cubicBezTo>
                    <a:pt x="1" y="11442"/>
                    <a:pt x="113" y="11639"/>
                    <a:pt x="302" y="11751"/>
                  </a:cubicBezTo>
                  <a:lnTo>
                    <a:pt x="4932" y="14423"/>
                  </a:lnTo>
                  <a:cubicBezTo>
                    <a:pt x="5152" y="14547"/>
                    <a:pt x="5396" y="14610"/>
                    <a:pt x="5641" y="14610"/>
                  </a:cubicBezTo>
                  <a:cubicBezTo>
                    <a:pt x="5886" y="14610"/>
                    <a:pt x="6131" y="14547"/>
                    <a:pt x="6350" y="14423"/>
                  </a:cubicBezTo>
                  <a:lnTo>
                    <a:pt x="14108" y="9947"/>
                  </a:lnTo>
                  <a:cubicBezTo>
                    <a:pt x="14323" y="9827"/>
                    <a:pt x="14435" y="9595"/>
                    <a:pt x="14409" y="9354"/>
                  </a:cubicBezTo>
                  <a:lnTo>
                    <a:pt x="14409" y="3331"/>
                  </a:lnTo>
                  <a:lnTo>
                    <a:pt x="14409" y="3323"/>
                  </a:lnTo>
                  <a:cubicBezTo>
                    <a:pt x="14392" y="3134"/>
                    <a:pt x="14280" y="2962"/>
                    <a:pt x="14108" y="2867"/>
                  </a:cubicBezTo>
                  <a:lnTo>
                    <a:pt x="9477" y="187"/>
                  </a:lnTo>
                  <a:cubicBezTo>
                    <a:pt x="9258" y="62"/>
                    <a:pt x="9013" y="0"/>
                    <a:pt x="8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6"/>
            <p:cNvSpPr/>
            <p:nvPr/>
          </p:nvSpPr>
          <p:spPr>
            <a:xfrm>
              <a:off x="7470525" y="1611725"/>
              <a:ext cx="365375" cy="214650"/>
            </a:xfrm>
            <a:custGeom>
              <a:rect b="b" l="l" r="r" t="t"/>
              <a:pathLst>
                <a:path extrusionOk="0" h="8586" w="14615">
                  <a:moveTo>
                    <a:pt x="8871" y="0"/>
                  </a:moveTo>
                  <a:cubicBezTo>
                    <a:pt x="8627" y="0"/>
                    <a:pt x="8382" y="62"/>
                    <a:pt x="8163" y="187"/>
                  </a:cubicBezTo>
                  <a:lnTo>
                    <a:pt x="413" y="4672"/>
                  </a:lnTo>
                  <a:cubicBezTo>
                    <a:pt x="1" y="4904"/>
                    <a:pt x="1" y="5488"/>
                    <a:pt x="413" y="5720"/>
                  </a:cubicBezTo>
                  <a:lnTo>
                    <a:pt x="5044" y="8392"/>
                  </a:lnTo>
                  <a:cubicBezTo>
                    <a:pt x="5263" y="8521"/>
                    <a:pt x="5508" y="8585"/>
                    <a:pt x="5753" y="8585"/>
                  </a:cubicBezTo>
                  <a:cubicBezTo>
                    <a:pt x="5998" y="8585"/>
                    <a:pt x="6243" y="8521"/>
                    <a:pt x="6462" y="8392"/>
                  </a:cubicBezTo>
                  <a:lnTo>
                    <a:pt x="14211" y="3916"/>
                  </a:lnTo>
                  <a:cubicBezTo>
                    <a:pt x="14615" y="3684"/>
                    <a:pt x="14615" y="3091"/>
                    <a:pt x="14211" y="2859"/>
                  </a:cubicBezTo>
                  <a:lnTo>
                    <a:pt x="9580" y="187"/>
                  </a:lnTo>
                  <a:cubicBezTo>
                    <a:pt x="9361" y="62"/>
                    <a:pt x="9116" y="0"/>
                    <a:pt x="88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6"/>
            <p:cNvSpPr/>
            <p:nvPr/>
          </p:nvSpPr>
          <p:spPr>
            <a:xfrm>
              <a:off x="7473100" y="1741600"/>
              <a:ext cx="123325" cy="230700"/>
            </a:xfrm>
            <a:custGeom>
              <a:rect b="b" l="l" r="r" t="t"/>
              <a:pathLst>
                <a:path extrusionOk="0" h="9228" w="4933">
                  <a:moveTo>
                    <a:pt x="1" y="1"/>
                  </a:moveTo>
                  <a:lnTo>
                    <a:pt x="1" y="6023"/>
                  </a:lnTo>
                  <a:cubicBezTo>
                    <a:pt x="1" y="6238"/>
                    <a:pt x="113" y="6444"/>
                    <a:pt x="302" y="6547"/>
                  </a:cubicBezTo>
                  <a:lnTo>
                    <a:pt x="4932" y="9228"/>
                  </a:lnTo>
                  <a:lnTo>
                    <a:pt x="4932" y="3197"/>
                  </a:lnTo>
                  <a:lnTo>
                    <a:pt x="302" y="525"/>
                  </a:lnTo>
                  <a:cubicBezTo>
                    <a:pt x="113" y="413"/>
                    <a:pt x="1" y="216"/>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6"/>
            <p:cNvSpPr/>
            <p:nvPr/>
          </p:nvSpPr>
          <p:spPr>
            <a:xfrm>
              <a:off x="7650525" y="1830550"/>
              <a:ext cx="46850" cy="131025"/>
            </a:xfrm>
            <a:custGeom>
              <a:rect b="b" l="l" r="r" t="t"/>
              <a:pathLst>
                <a:path extrusionOk="0" h="5241" w="1874">
                  <a:moveTo>
                    <a:pt x="1726" y="1"/>
                  </a:moveTo>
                  <a:cubicBezTo>
                    <a:pt x="1695" y="1"/>
                    <a:pt x="1661" y="11"/>
                    <a:pt x="1624" y="34"/>
                  </a:cubicBezTo>
                  <a:lnTo>
                    <a:pt x="250" y="816"/>
                  </a:lnTo>
                  <a:cubicBezTo>
                    <a:pt x="95" y="927"/>
                    <a:pt x="0" y="1108"/>
                    <a:pt x="0" y="1297"/>
                  </a:cubicBezTo>
                  <a:lnTo>
                    <a:pt x="0" y="5240"/>
                  </a:lnTo>
                  <a:lnTo>
                    <a:pt x="1873" y="4158"/>
                  </a:lnTo>
                  <a:lnTo>
                    <a:pt x="1873" y="223"/>
                  </a:lnTo>
                  <a:cubicBezTo>
                    <a:pt x="1873" y="84"/>
                    <a:pt x="1813" y="1"/>
                    <a:pt x="17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6"/>
            <p:cNvSpPr/>
            <p:nvPr/>
          </p:nvSpPr>
          <p:spPr>
            <a:xfrm>
              <a:off x="7717750" y="1767550"/>
              <a:ext cx="89600" cy="121050"/>
            </a:xfrm>
            <a:custGeom>
              <a:rect b="b" l="l" r="r" t="t"/>
              <a:pathLst>
                <a:path extrusionOk="0" h="4842" w="3584">
                  <a:moveTo>
                    <a:pt x="3414" y="0"/>
                  </a:moveTo>
                  <a:cubicBezTo>
                    <a:pt x="3379" y="0"/>
                    <a:pt x="3340" y="12"/>
                    <a:pt x="3300" y="37"/>
                  </a:cubicBezTo>
                  <a:lnTo>
                    <a:pt x="284" y="1781"/>
                  </a:lnTo>
                  <a:cubicBezTo>
                    <a:pt x="104" y="1901"/>
                    <a:pt x="1" y="2099"/>
                    <a:pt x="1" y="2313"/>
                  </a:cubicBezTo>
                  <a:lnTo>
                    <a:pt x="1" y="4590"/>
                  </a:lnTo>
                  <a:cubicBezTo>
                    <a:pt x="1" y="4749"/>
                    <a:pt x="71" y="4841"/>
                    <a:pt x="169" y="4841"/>
                  </a:cubicBezTo>
                  <a:cubicBezTo>
                    <a:pt x="205" y="4841"/>
                    <a:pt x="243" y="4830"/>
                    <a:pt x="284" y="4805"/>
                  </a:cubicBezTo>
                  <a:lnTo>
                    <a:pt x="3300" y="3069"/>
                  </a:lnTo>
                  <a:cubicBezTo>
                    <a:pt x="3472" y="2941"/>
                    <a:pt x="3583" y="2734"/>
                    <a:pt x="3583" y="2520"/>
                  </a:cubicBezTo>
                  <a:lnTo>
                    <a:pt x="3583" y="251"/>
                  </a:lnTo>
                  <a:cubicBezTo>
                    <a:pt x="3583" y="93"/>
                    <a:pt x="3513" y="0"/>
                    <a:pt x="34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6"/>
            <p:cNvSpPr/>
            <p:nvPr/>
          </p:nvSpPr>
          <p:spPr>
            <a:xfrm>
              <a:off x="7490075" y="1790000"/>
              <a:ext cx="89600" cy="120825"/>
            </a:xfrm>
            <a:custGeom>
              <a:rect b="b" l="l" r="r" t="t"/>
              <a:pathLst>
                <a:path extrusionOk="0" h="4833" w="3584">
                  <a:moveTo>
                    <a:pt x="167" y="0"/>
                  </a:moveTo>
                  <a:cubicBezTo>
                    <a:pt x="68" y="0"/>
                    <a:pt x="1" y="92"/>
                    <a:pt x="1" y="247"/>
                  </a:cubicBezTo>
                  <a:lnTo>
                    <a:pt x="1" y="2515"/>
                  </a:lnTo>
                  <a:cubicBezTo>
                    <a:pt x="1" y="2730"/>
                    <a:pt x="104" y="2927"/>
                    <a:pt x="276" y="3056"/>
                  </a:cubicBezTo>
                  <a:lnTo>
                    <a:pt x="3300" y="4800"/>
                  </a:lnTo>
                  <a:cubicBezTo>
                    <a:pt x="3338" y="4822"/>
                    <a:pt x="3375" y="4832"/>
                    <a:pt x="3409" y="4832"/>
                  </a:cubicBezTo>
                  <a:cubicBezTo>
                    <a:pt x="3511" y="4832"/>
                    <a:pt x="3583" y="4740"/>
                    <a:pt x="3583" y="4586"/>
                  </a:cubicBezTo>
                  <a:lnTo>
                    <a:pt x="3583" y="2309"/>
                  </a:lnTo>
                  <a:cubicBezTo>
                    <a:pt x="3575" y="2094"/>
                    <a:pt x="3472" y="1897"/>
                    <a:pt x="3300" y="1776"/>
                  </a:cubicBezTo>
                  <a:lnTo>
                    <a:pt x="276" y="32"/>
                  </a:lnTo>
                  <a:cubicBezTo>
                    <a:pt x="237" y="11"/>
                    <a:pt x="200" y="0"/>
                    <a:pt x="1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6"/>
            <p:cNvSpPr/>
            <p:nvPr/>
          </p:nvSpPr>
          <p:spPr>
            <a:xfrm>
              <a:off x="7510700" y="1637875"/>
              <a:ext cx="285250" cy="162225"/>
            </a:xfrm>
            <a:custGeom>
              <a:rect b="b" l="l" r="r" t="t"/>
              <a:pathLst>
                <a:path extrusionOk="0" h="6489" w="11410">
                  <a:moveTo>
                    <a:pt x="7269" y="0"/>
                  </a:moveTo>
                  <a:lnTo>
                    <a:pt x="7269" y="9"/>
                  </a:lnTo>
                  <a:cubicBezTo>
                    <a:pt x="7200" y="9"/>
                    <a:pt x="7140" y="26"/>
                    <a:pt x="7088" y="60"/>
                  </a:cubicBezTo>
                  <a:lnTo>
                    <a:pt x="0" y="4150"/>
                  </a:lnTo>
                  <a:lnTo>
                    <a:pt x="3961" y="6444"/>
                  </a:lnTo>
                  <a:cubicBezTo>
                    <a:pt x="4017" y="6474"/>
                    <a:pt x="4079" y="6489"/>
                    <a:pt x="4142" y="6489"/>
                  </a:cubicBezTo>
                  <a:cubicBezTo>
                    <a:pt x="4204" y="6489"/>
                    <a:pt x="4266" y="6474"/>
                    <a:pt x="4322" y="6444"/>
                  </a:cubicBezTo>
                  <a:lnTo>
                    <a:pt x="11410" y="2346"/>
                  </a:lnTo>
                  <a:lnTo>
                    <a:pt x="7449" y="52"/>
                  </a:lnTo>
                  <a:cubicBezTo>
                    <a:pt x="7398" y="17"/>
                    <a:pt x="7329" y="0"/>
                    <a:pt x="7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6"/>
            <p:cNvSpPr/>
            <p:nvPr/>
          </p:nvSpPr>
          <p:spPr>
            <a:xfrm>
              <a:off x="7526800" y="1656775"/>
              <a:ext cx="253050" cy="143275"/>
            </a:xfrm>
            <a:custGeom>
              <a:rect b="b" l="l" r="r" t="t"/>
              <a:pathLst>
                <a:path extrusionOk="0" h="5731" w="10122">
                  <a:moveTo>
                    <a:pt x="6625" y="0"/>
                  </a:moveTo>
                  <a:cubicBezTo>
                    <a:pt x="6556" y="0"/>
                    <a:pt x="6496" y="17"/>
                    <a:pt x="6444" y="43"/>
                  </a:cubicBezTo>
                  <a:lnTo>
                    <a:pt x="1" y="3763"/>
                  </a:lnTo>
                  <a:lnTo>
                    <a:pt x="3317" y="5679"/>
                  </a:lnTo>
                  <a:cubicBezTo>
                    <a:pt x="3373" y="5713"/>
                    <a:pt x="3435" y="5731"/>
                    <a:pt x="3498" y="5731"/>
                  </a:cubicBezTo>
                  <a:cubicBezTo>
                    <a:pt x="3560" y="5731"/>
                    <a:pt x="3622" y="5713"/>
                    <a:pt x="3678" y="5679"/>
                  </a:cubicBezTo>
                  <a:lnTo>
                    <a:pt x="10121" y="1959"/>
                  </a:lnTo>
                  <a:lnTo>
                    <a:pt x="6805" y="43"/>
                  </a:lnTo>
                  <a:cubicBezTo>
                    <a:pt x="6754" y="17"/>
                    <a:pt x="6685" y="0"/>
                    <a:pt x="66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6"/>
            <p:cNvSpPr/>
            <p:nvPr/>
          </p:nvSpPr>
          <p:spPr>
            <a:xfrm>
              <a:off x="7658475" y="1666250"/>
              <a:ext cx="128900" cy="128975"/>
            </a:xfrm>
            <a:custGeom>
              <a:rect b="b" l="l" r="r" t="t"/>
              <a:pathLst>
                <a:path extrusionOk="0" h="5159" w="5156">
                  <a:moveTo>
                    <a:pt x="4461" y="0"/>
                  </a:moveTo>
                  <a:cubicBezTo>
                    <a:pt x="4424" y="0"/>
                    <a:pt x="4388" y="11"/>
                    <a:pt x="4356" y="34"/>
                  </a:cubicBezTo>
                  <a:lnTo>
                    <a:pt x="310" y="2370"/>
                  </a:lnTo>
                  <a:cubicBezTo>
                    <a:pt x="129" y="2499"/>
                    <a:pt x="18" y="2714"/>
                    <a:pt x="18" y="2937"/>
                  </a:cubicBezTo>
                  <a:lnTo>
                    <a:pt x="18" y="4613"/>
                  </a:lnTo>
                  <a:cubicBezTo>
                    <a:pt x="0" y="4707"/>
                    <a:pt x="43" y="4802"/>
                    <a:pt x="121" y="4853"/>
                  </a:cubicBezTo>
                  <a:lnTo>
                    <a:pt x="619" y="5137"/>
                  </a:lnTo>
                  <a:cubicBezTo>
                    <a:pt x="645" y="5152"/>
                    <a:pt x="673" y="5159"/>
                    <a:pt x="702" y="5159"/>
                  </a:cubicBezTo>
                  <a:cubicBezTo>
                    <a:pt x="738" y="5159"/>
                    <a:pt x="774" y="5148"/>
                    <a:pt x="808" y="5128"/>
                  </a:cubicBezTo>
                  <a:lnTo>
                    <a:pt x="4846" y="2791"/>
                  </a:lnTo>
                  <a:cubicBezTo>
                    <a:pt x="5026" y="2654"/>
                    <a:pt x="5138" y="2448"/>
                    <a:pt x="5147" y="2224"/>
                  </a:cubicBezTo>
                  <a:lnTo>
                    <a:pt x="5147" y="540"/>
                  </a:lnTo>
                  <a:cubicBezTo>
                    <a:pt x="5155" y="446"/>
                    <a:pt x="5112" y="360"/>
                    <a:pt x="5035" y="300"/>
                  </a:cubicBezTo>
                  <a:lnTo>
                    <a:pt x="4554" y="25"/>
                  </a:lnTo>
                  <a:cubicBezTo>
                    <a:pt x="4525" y="9"/>
                    <a:pt x="4493" y="0"/>
                    <a:pt x="4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6"/>
            <p:cNvSpPr/>
            <p:nvPr/>
          </p:nvSpPr>
          <p:spPr>
            <a:xfrm>
              <a:off x="7671150" y="1673275"/>
              <a:ext cx="116000" cy="121900"/>
            </a:xfrm>
            <a:custGeom>
              <a:rect b="b" l="l" r="r" t="t"/>
              <a:pathLst>
                <a:path extrusionOk="0" h="4876" w="4640">
                  <a:moveTo>
                    <a:pt x="4456" y="1"/>
                  </a:moveTo>
                  <a:cubicBezTo>
                    <a:pt x="4420" y="1"/>
                    <a:pt x="4380" y="12"/>
                    <a:pt x="4339" y="36"/>
                  </a:cubicBezTo>
                  <a:lnTo>
                    <a:pt x="301" y="2373"/>
                  </a:lnTo>
                  <a:cubicBezTo>
                    <a:pt x="112" y="2502"/>
                    <a:pt x="0" y="2717"/>
                    <a:pt x="0" y="2940"/>
                  </a:cubicBezTo>
                  <a:lnTo>
                    <a:pt x="0" y="4615"/>
                  </a:lnTo>
                  <a:cubicBezTo>
                    <a:pt x="0" y="4780"/>
                    <a:pt x="71" y="4875"/>
                    <a:pt x="177" y="4875"/>
                  </a:cubicBezTo>
                  <a:cubicBezTo>
                    <a:pt x="214" y="4875"/>
                    <a:pt x="256" y="4863"/>
                    <a:pt x="301" y="4839"/>
                  </a:cubicBezTo>
                  <a:lnTo>
                    <a:pt x="4339" y="2510"/>
                  </a:lnTo>
                  <a:cubicBezTo>
                    <a:pt x="4519" y="2373"/>
                    <a:pt x="4631" y="2167"/>
                    <a:pt x="4640" y="1943"/>
                  </a:cubicBezTo>
                  <a:lnTo>
                    <a:pt x="4640" y="259"/>
                  </a:lnTo>
                  <a:cubicBezTo>
                    <a:pt x="4640" y="99"/>
                    <a:pt x="4563" y="1"/>
                    <a:pt x="44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6"/>
            <p:cNvSpPr/>
            <p:nvPr/>
          </p:nvSpPr>
          <p:spPr>
            <a:xfrm>
              <a:off x="7682750" y="1737650"/>
              <a:ext cx="18925" cy="35750"/>
            </a:xfrm>
            <a:custGeom>
              <a:rect b="b" l="l" r="r" t="t"/>
              <a:pathLst>
                <a:path extrusionOk="0" h="1430" w="757">
                  <a:moveTo>
                    <a:pt x="562" y="1"/>
                  </a:moveTo>
                  <a:cubicBezTo>
                    <a:pt x="499" y="1"/>
                    <a:pt x="438" y="16"/>
                    <a:pt x="387" y="47"/>
                  </a:cubicBezTo>
                  <a:cubicBezTo>
                    <a:pt x="284" y="107"/>
                    <a:pt x="206" y="185"/>
                    <a:pt x="146" y="288"/>
                  </a:cubicBezTo>
                  <a:cubicBezTo>
                    <a:pt x="77" y="382"/>
                    <a:pt x="43" y="494"/>
                    <a:pt x="35" y="614"/>
                  </a:cubicBezTo>
                  <a:cubicBezTo>
                    <a:pt x="35" y="666"/>
                    <a:pt x="43" y="709"/>
                    <a:pt x="69" y="752"/>
                  </a:cubicBezTo>
                  <a:cubicBezTo>
                    <a:pt x="95" y="795"/>
                    <a:pt x="146" y="820"/>
                    <a:pt x="198" y="820"/>
                  </a:cubicBezTo>
                  <a:cubicBezTo>
                    <a:pt x="258" y="820"/>
                    <a:pt x="318" y="812"/>
                    <a:pt x="378" y="786"/>
                  </a:cubicBezTo>
                  <a:cubicBezTo>
                    <a:pt x="411" y="769"/>
                    <a:pt x="452" y="760"/>
                    <a:pt x="495" y="760"/>
                  </a:cubicBezTo>
                  <a:cubicBezTo>
                    <a:pt x="519" y="760"/>
                    <a:pt x="543" y="763"/>
                    <a:pt x="567" y="769"/>
                  </a:cubicBezTo>
                  <a:cubicBezTo>
                    <a:pt x="584" y="769"/>
                    <a:pt x="593" y="777"/>
                    <a:pt x="602" y="795"/>
                  </a:cubicBezTo>
                  <a:cubicBezTo>
                    <a:pt x="610" y="812"/>
                    <a:pt x="619" y="829"/>
                    <a:pt x="619" y="846"/>
                  </a:cubicBezTo>
                  <a:cubicBezTo>
                    <a:pt x="610" y="906"/>
                    <a:pt x="593" y="966"/>
                    <a:pt x="559" y="1018"/>
                  </a:cubicBezTo>
                  <a:cubicBezTo>
                    <a:pt x="516" y="1078"/>
                    <a:pt x="456" y="1138"/>
                    <a:pt x="387" y="1181"/>
                  </a:cubicBezTo>
                  <a:cubicBezTo>
                    <a:pt x="346" y="1208"/>
                    <a:pt x="299" y="1221"/>
                    <a:pt x="251" y="1221"/>
                  </a:cubicBezTo>
                  <a:cubicBezTo>
                    <a:pt x="206" y="1221"/>
                    <a:pt x="161" y="1210"/>
                    <a:pt x="120" y="1190"/>
                  </a:cubicBezTo>
                  <a:cubicBezTo>
                    <a:pt x="116" y="1187"/>
                    <a:pt x="111" y="1185"/>
                    <a:pt x="106" y="1185"/>
                  </a:cubicBezTo>
                  <a:cubicBezTo>
                    <a:pt x="80" y="1185"/>
                    <a:pt x="47" y="1217"/>
                    <a:pt x="26" y="1267"/>
                  </a:cubicBezTo>
                  <a:cubicBezTo>
                    <a:pt x="0" y="1319"/>
                    <a:pt x="0" y="1379"/>
                    <a:pt x="35" y="1396"/>
                  </a:cubicBezTo>
                  <a:cubicBezTo>
                    <a:pt x="82" y="1418"/>
                    <a:pt x="133" y="1429"/>
                    <a:pt x="185" y="1429"/>
                  </a:cubicBezTo>
                  <a:cubicBezTo>
                    <a:pt x="254" y="1429"/>
                    <a:pt x="323" y="1409"/>
                    <a:pt x="387" y="1370"/>
                  </a:cubicBezTo>
                  <a:cubicBezTo>
                    <a:pt x="490" y="1310"/>
                    <a:pt x="576" y="1224"/>
                    <a:pt x="636" y="1121"/>
                  </a:cubicBezTo>
                  <a:cubicBezTo>
                    <a:pt x="705" y="1018"/>
                    <a:pt x="748" y="889"/>
                    <a:pt x="756" y="769"/>
                  </a:cubicBezTo>
                  <a:cubicBezTo>
                    <a:pt x="756" y="717"/>
                    <a:pt x="748" y="674"/>
                    <a:pt x="722" y="631"/>
                  </a:cubicBezTo>
                  <a:cubicBezTo>
                    <a:pt x="687" y="580"/>
                    <a:pt x="636" y="554"/>
                    <a:pt x="584" y="554"/>
                  </a:cubicBezTo>
                  <a:cubicBezTo>
                    <a:pt x="516" y="554"/>
                    <a:pt x="456" y="563"/>
                    <a:pt x="395" y="588"/>
                  </a:cubicBezTo>
                  <a:cubicBezTo>
                    <a:pt x="363" y="605"/>
                    <a:pt x="327" y="611"/>
                    <a:pt x="289" y="611"/>
                  </a:cubicBezTo>
                  <a:cubicBezTo>
                    <a:pt x="268" y="611"/>
                    <a:pt x="246" y="609"/>
                    <a:pt x="224" y="606"/>
                  </a:cubicBezTo>
                  <a:cubicBezTo>
                    <a:pt x="206" y="606"/>
                    <a:pt x="198" y="597"/>
                    <a:pt x="189" y="580"/>
                  </a:cubicBezTo>
                  <a:cubicBezTo>
                    <a:pt x="181" y="563"/>
                    <a:pt x="172" y="545"/>
                    <a:pt x="172" y="537"/>
                  </a:cubicBezTo>
                  <a:cubicBezTo>
                    <a:pt x="181" y="477"/>
                    <a:pt x="198" y="434"/>
                    <a:pt x="232" y="391"/>
                  </a:cubicBezTo>
                  <a:cubicBezTo>
                    <a:pt x="267" y="322"/>
                    <a:pt x="318" y="270"/>
                    <a:pt x="387" y="236"/>
                  </a:cubicBezTo>
                  <a:cubicBezTo>
                    <a:pt x="421" y="217"/>
                    <a:pt x="462" y="206"/>
                    <a:pt x="505" y="206"/>
                  </a:cubicBezTo>
                  <a:cubicBezTo>
                    <a:pt x="538" y="206"/>
                    <a:pt x="571" y="212"/>
                    <a:pt x="602" y="227"/>
                  </a:cubicBezTo>
                  <a:cubicBezTo>
                    <a:pt x="605" y="228"/>
                    <a:pt x="608" y="229"/>
                    <a:pt x="611" y="229"/>
                  </a:cubicBezTo>
                  <a:cubicBezTo>
                    <a:pt x="643" y="229"/>
                    <a:pt x="681" y="189"/>
                    <a:pt x="705" y="142"/>
                  </a:cubicBezTo>
                  <a:cubicBezTo>
                    <a:pt x="722" y="90"/>
                    <a:pt x="713" y="30"/>
                    <a:pt x="687" y="21"/>
                  </a:cubicBezTo>
                  <a:cubicBezTo>
                    <a:pt x="646" y="8"/>
                    <a:pt x="604" y="1"/>
                    <a:pt x="5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6"/>
            <p:cNvSpPr/>
            <p:nvPr/>
          </p:nvSpPr>
          <p:spPr>
            <a:xfrm>
              <a:off x="7707225" y="1722675"/>
              <a:ext cx="16575" cy="40050"/>
            </a:xfrm>
            <a:custGeom>
              <a:rect b="b" l="l" r="r" t="t"/>
              <a:pathLst>
                <a:path extrusionOk="0" h="1602" w="663">
                  <a:moveTo>
                    <a:pt x="616" y="0"/>
                  </a:moveTo>
                  <a:cubicBezTo>
                    <a:pt x="607" y="0"/>
                    <a:pt x="596" y="4"/>
                    <a:pt x="585" y="10"/>
                  </a:cubicBezTo>
                  <a:cubicBezTo>
                    <a:pt x="533" y="45"/>
                    <a:pt x="507" y="96"/>
                    <a:pt x="507" y="156"/>
                  </a:cubicBezTo>
                  <a:lnTo>
                    <a:pt x="507" y="595"/>
                  </a:lnTo>
                  <a:lnTo>
                    <a:pt x="147" y="801"/>
                  </a:lnTo>
                  <a:lnTo>
                    <a:pt x="147" y="363"/>
                  </a:lnTo>
                  <a:cubicBezTo>
                    <a:pt x="147" y="318"/>
                    <a:pt x="128" y="292"/>
                    <a:pt x="101" y="292"/>
                  </a:cubicBezTo>
                  <a:cubicBezTo>
                    <a:pt x="91" y="292"/>
                    <a:pt x="81" y="296"/>
                    <a:pt x="69" y="302"/>
                  </a:cubicBezTo>
                  <a:cubicBezTo>
                    <a:pt x="26" y="337"/>
                    <a:pt x="1" y="388"/>
                    <a:pt x="1" y="448"/>
                  </a:cubicBezTo>
                  <a:lnTo>
                    <a:pt x="1" y="1531"/>
                  </a:lnTo>
                  <a:cubicBezTo>
                    <a:pt x="1" y="1575"/>
                    <a:pt x="15" y="1601"/>
                    <a:pt x="39" y="1601"/>
                  </a:cubicBezTo>
                  <a:cubicBezTo>
                    <a:pt x="48" y="1601"/>
                    <a:pt x="58" y="1598"/>
                    <a:pt x="69" y="1591"/>
                  </a:cubicBezTo>
                  <a:cubicBezTo>
                    <a:pt x="121" y="1557"/>
                    <a:pt x="147" y="1505"/>
                    <a:pt x="147" y="1445"/>
                  </a:cubicBezTo>
                  <a:lnTo>
                    <a:pt x="147" y="1007"/>
                  </a:lnTo>
                  <a:lnTo>
                    <a:pt x="507" y="801"/>
                  </a:lnTo>
                  <a:lnTo>
                    <a:pt x="507" y="1239"/>
                  </a:lnTo>
                  <a:cubicBezTo>
                    <a:pt x="507" y="1283"/>
                    <a:pt x="526" y="1309"/>
                    <a:pt x="553" y="1309"/>
                  </a:cubicBezTo>
                  <a:cubicBezTo>
                    <a:pt x="563" y="1309"/>
                    <a:pt x="574" y="1306"/>
                    <a:pt x="585" y="1299"/>
                  </a:cubicBezTo>
                  <a:cubicBezTo>
                    <a:pt x="628" y="1265"/>
                    <a:pt x="662" y="1205"/>
                    <a:pt x="662" y="1153"/>
                  </a:cubicBezTo>
                  <a:lnTo>
                    <a:pt x="662" y="70"/>
                  </a:lnTo>
                  <a:cubicBezTo>
                    <a:pt x="662" y="26"/>
                    <a:pt x="643" y="0"/>
                    <a:pt x="6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6"/>
            <p:cNvSpPr/>
            <p:nvPr/>
          </p:nvSpPr>
          <p:spPr>
            <a:xfrm>
              <a:off x="7728925" y="1709425"/>
              <a:ext cx="24300" cy="35800"/>
            </a:xfrm>
            <a:custGeom>
              <a:rect b="b" l="l" r="r" t="t"/>
              <a:pathLst>
                <a:path extrusionOk="0" h="1432" w="972">
                  <a:moveTo>
                    <a:pt x="603" y="227"/>
                  </a:moveTo>
                  <a:cubicBezTo>
                    <a:pt x="640" y="227"/>
                    <a:pt x="679" y="240"/>
                    <a:pt x="713" y="265"/>
                  </a:cubicBezTo>
                  <a:cubicBezTo>
                    <a:pt x="774" y="334"/>
                    <a:pt x="808" y="437"/>
                    <a:pt x="799" y="532"/>
                  </a:cubicBezTo>
                  <a:lnTo>
                    <a:pt x="808" y="532"/>
                  </a:lnTo>
                  <a:cubicBezTo>
                    <a:pt x="799" y="661"/>
                    <a:pt x="765" y="789"/>
                    <a:pt x="713" y="910"/>
                  </a:cubicBezTo>
                  <a:cubicBezTo>
                    <a:pt x="662" y="1013"/>
                    <a:pt x="585" y="1099"/>
                    <a:pt x="499" y="1167"/>
                  </a:cubicBezTo>
                  <a:cubicBezTo>
                    <a:pt x="464" y="1193"/>
                    <a:pt x="423" y="1206"/>
                    <a:pt x="384" y="1206"/>
                  </a:cubicBezTo>
                  <a:cubicBezTo>
                    <a:pt x="344" y="1206"/>
                    <a:pt x="305" y="1193"/>
                    <a:pt x="275" y="1167"/>
                  </a:cubicBezTo>
                  <a:cubicBezTo>
                    <a:pt x="207" y="1099"/>
                    <a:pt x="172" y="996"/>
                    <a:pt x="181" y="901"/>
                  </a:cubicBezTo>
                  <a:cubicBezTo>
                    <a:pt x="181" y="772"/>
                    <a:pt x="215" y="643"/>
                    <a:pt x="275" y="523"/>
                  </a:cubicBezTo>
                  <a:cubicBezTo>
                    <a:pt x="318" y="420"/>
                    <a:pt x="396" y="326"/>
                    <a:pt x="499" y="265"/>
                  </a:cubicBezTo>
                  <a:cubicBezTo>
                    <a:pt x="529" y="240"/>
                    <a:pt x="565" y="227"/>
                    <a:pt x="603" y="227"/>
                  </a:cubicBezTo>
                  <a:close/>
                  <a:moveTo>
                    <a:pt x="652" y="0"/>
                  </a:moveTo>
                  <a:cubicBezTo>
                    <a:pt x="596" y="0"/>
                    <a:pt x="540" y="17"/>
                    <a:pt x="490" y="51"/>
                  </a:cubicBezTo>
                  <a:cubicBezTo>
                    <a:pt x="344" y="154"/>
                    <a:pt x="224" y="283"/>
                    <a:pt x="155" y="446"/>
                  </a:cubicBezTo>
                  <a:cubicBezTo>
                    <a:pt x="69" y="618"/>
                    <a:pt x="18" y="798"/>
                    <a:pt x="18" y="987"/>
                  </a:cubicBezTo>
                  <a:cubicBezTo>
                    <a:pt x="0" y="1133"/>
                    <a:pt x="52" y="1271"/>
                    <a:pt x="155" y="1374"/>
                  </a:cubicBezTo>
                  <a:cubicBezTo>
                    <a:pt x="207" y="1412"/>
                    <a:pt x="265" y="1432"/>
                    <a:pt x="323" y="1432"/>
                  </a:cubicBezTo>
                  <a:cubicBezTo>
                    <a:pt x="380" y="1432"/>
                    <a:pt x="438" y="1412"/>
                    <a:pt x="490" y="1374"/>
                  </a:cubicBezTo>
                  <a:cubicBezTo>
                    <a:pt x="636" y="1279"/>
                    <a:pt x="748" y="1142"/>
                    <a:pt x="825" y="987"/>
                  </a:cubicBezTo>
                  <a:cubicBezTo>
                    <a:pt x="911" y="815"/>
                    <a:pt x="954" y="635"/>
                    <a:pt x="963" y="446"/>
                  </a:cubicBezTo>
                  <a:cubicBezTo>
                    <a:pt x="971" y="300"/>
                    <a:pt x="920" y="162"/>
                    <a:pt x="825" y="59"/>
                  </a:cubicBezTo>
                  <a:cubicBezTo>
                    <a:pt x="772" y="19"/>
                    <a:pt x="712" y="0"/>
                    <a:pt x="6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6"/>
            <p:cNvSpPr/>
            <p:nvPr/>
          </p:nvSpPr>
          <p:spPr>
            <a:xfrm>
              <a:off x="7759625" y="1695375"/>
              <a:ext cx="15500" cy="36850"/>
            </a:xfrm>
            <a:custGeom>
              <a:rect b="b" l="l" r="r" t="t"/>
              <a:pathLst>
                <a:path extrusionOk="0" h="1474" w="620">
                  <a:moveTo>
                    <a:pt x="387" y="223"/>
                  </a:moveTo>
                  <a:cubicBezTo>
                    <a:pt x="437" y="223"/>
                    <a:pt x="473" y="271"/>
                    <a:pt x="473" y="346"/>
                  </a:cubicBezTo>
                  <a:cubicBezTo>
                    <a:pt x="465" y="458"/>
                    <a:pt x="413" y="552"/>
                    <a:pt x="327" y="621"/>
                  </a:cubicBezTo>
                  <a:lnTo>
                    <a:pt x="156" y="716"/>
                  </a:lnTo>
                  <a:lnTo>
                    <a:pt x="156" y="338"/>
                  </a:lnTo>
                  <a:lnTo>
                    <a:pt x="327" y="243"/>
                  </a:lnTo>
                  <a:cubicBezTo>
                    <a:pt x="348" y="229"/>
                    <a:pt x="368" y="223"/>
                    <a:pt x="387" y="223"/>
                  </a:cubicBezTo>
                  <a:close/>
                  <a:moveTo>
                    <a:pt x="446" y="1"/>
                  </a:moveTo>
                  <a:cubicBezTo>
                    <a:pt x="410" y="1"/>
                    <a:pt x="370" y="12"/>
                    <a:pt x="327" y="37"/>
                  </a:cubicBezTo>
                  <a:lnTo>
                    <a:pt x="78" y="183"/>
                  </a:lnTo>
                  <a:cubicBezTo>
                    <a:pt x="35" y="217"/>
                    <a:pt x="1" y="269"/>
                    <a:pt x="1" y="329"/>
                  </a:cubicBezTo>
                  <a:lnTo>
                    <a:pt x="1" y="1412"/>
                  </a:lnTo>
                  <a:cubicBezTo>
                    <a:pt x="1" y="1449"/>
                    <a:pt x="19" y="1473"/>
                    <a:pt x="46" y="1473"/>
                  </a:cubicBezTo>
                  <a:cubicBezTo>
                    <a:pt x="56" y="1473"/>
                    <a:pt x="67" y="1470"/>
                    <a:pt x="78" y="1463"/>
                  </a:cubicBezTo>
                  <a:cubicBezTo>
                    <a:pt x="130" y="1429"/>
                    <a:pt x="156" y="1377"/>
                    <a:pt x="156" y="1317"/>
                  </a:cubicBezTo>
                  <a:lnTo>
                    <a:pt x="156" y="922"/>
                  </a:lnTo>
                  <a:lnTo>
                    <a:pt x="327" y="827"/>
                  </a:lnTo>
                  <a:cubicBezTo>
                    <a:pt x="508" y="690"/>
                    <a:pt x="619" y="484"/>
                    <a:pt x="619" y="260"/>
                  </a:cubicBezTo>
                  <a:cubicBezTo>
                    <a:pt x="619" y="95"/>
                    <a:pt x="549"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6"/>
            <p:cNvSpPr/>
            <p:nvPr/>
          </p:nvSpPr>
          <p:spPr>
            <a:xfrm>
              <a:off x="7637850" y="1730425"/>
              <a:ext cx="205575" cy="164400"/>
            </a:xfrm>
            <a:custGeom>
              <a:rect b="b" l="l" r="r" t="t"/>
              <a:pathLst>
                <a:path extrusionOk="0" h="6576" w="8223">
                  <a:moveTo>
                    <a:pt x="7174" y="1"/>
                  </a:moveTo>
                  <a:lnTo>
                    <a:pt x="1" y="4142"/>
                  </a:lnTo>
                  <a:lnTo>
                    <a:pt x="1" y="5319"/>
                  </a:lnTo>
                  <a:lnTo>
                    <a:pt x="1049" y="5920"/>
                  </a:lnTo>
                  <a:lnTo>
                    <a:pt x="1049" y="6161"/>
                  </a:lnTo>
                  <a:cubicBezTo>
                    <a:pt x="1049" y="6419"/>
                    <a:pt x="1170" y="6575"/>
                    <a:pt x="1339" y="6575"/>
                  </a:cubicBezTo>
                  <a:cubicBezTo>
                    <a:pt x="1396" y="6575"/>
                    <a:pt x="1457" y="6558"/>
                    <a:pt x="1521" y="6522"/>
                  </a:cubicBezTo>
                  <a:lnTo>
                    <a:pt x="1599" y="6470"/>
                  </a:lnTo>
                  <a:cubicBezTo>
                    <a:pt x="1865" y="6316"/>
                    <a:pt x="2071" y="5912"/>
                    <a:pt x="2071" y="5568"/>
                  </a:cubicBezTo>
                  <a:lnTo>
                    <a:pt x="2071" y="5577"/>
                  </a:lnTo>
                  <a:cubicBezTo>
                    <a:pt x="2071" y="5840"/>
                    <a:pt x="2191" y="5992"/>
                    <a:pt x="2358" y="5992"/>
                  </a:cubicBezTo>
                  <a:cubicBezTo>
                    <a:pt x="2416" y="5992"/>
                    <a:pt x="2478" y="5975"/>
                    <a:pt x="2544" y="5938"/>
                  </a:cubicBezTo>
                  <a:lnTo>
                    <a:pt x="2630" y="5886"/>
                  </a:lnTo>
                  <a:cubicBezTo>
                    <a:pt x="2887" y="5740"/>
                    <a:pt x="3093" y="5345"/>
                    <a:pt x="3102" y="5010"/>
                  </a:cubicBezTo>
                  <a:cubicBezTo>
                    <a:pt x="3108" y="5246"/>
                    <a:pt x="3224" y="5392"/>
                    <a:pt x="3384" y="5392"/>
                  </a:cubicBezTo>
                  <a:cubicBezTo>
                    <a:pt x="3440" y="5392"/>
                    <a:pt x="3502" y="5374"/>
                    <a:pt x="3566" y="5336"/>
                  </a:cubicBezTo>
                  <a:lnTo>
                    <a:pt x="3652" y="5285"/>
                  </a:lnTo>
                  <a:cubicBezTo>
                    <a:pt x="3910" y="5139"/>
                    <a:pt x="4124" y="4735"/>
                    <a:pt x="4124" y="4383"/>
                  </a:cubicBezTo>
                  <a:lnTo>
                    <a:pt x="4124" y="4391"/>
                  </a:lnTo>
                  <a:cubicBezTo>
                    <a:pt x="4124" y="4654"/>
                    <a:pt x="4244" y="4807"/>
                    <a:pt x="4412" y="4807"/>
                  </a:cubicBezTo>
                  <a:cubicBezTo>
                    <a:pt x="4469" y="4807"/>
                    <a:pt x="4532" y="4789"/>
                    <a:pt x="4597" y="4752"/>
                  </a:cubicBezTo>
                  <a:lnTo>
                    <a:pt x="4674" y="4700"/>
                  </a:lnTo>
                  <a:cubicBezTo>
                    <a:pt x="4932" y="4554"/>
                    <a:pt x="5138" y="4168"/>
                    <a:pt x="5147" y="3824"/>
                  </a:cubicBezTo>
                  <a:cubicBezTo>
                    <a:pt x="5153" y="4060"/>
                    <a:pt x="5268" y="4206"/>
                    <a:pt x="5433" y="4206"/>
                  </a:cubicBezTo>
                  <a:cubicBezTo>
                    <a:pt x="5490" y="4206"/>
                    <a:pt x="5553" y="4188"/>
                    <a:pt x="5619" y="4151"/>
                  </a:cubicBezTo>
                  <a:lnTo>
                    <a:pt x="5697" y="4099"/>
                  </a:lnTo>
                  <a:cubicBezTo>
                    <a:pt x="5963" y="3953"/>
                    <a:pt x="6169" y="3549"/>
                    <a:pt x="6169" y="3206"/>
                  </a:cubicBezTo>
                  <a:lnTo>
                    <a:pt x="6169" y="3214"/>
                  </a:lnTo>
                  <a:cubicBezTo>
                    <a:pt x="6169" y="3469"/>
                    <a:pt x="6288" y="3625"/>
                    <a:pt x="6454" y="3625"/>
                  </a:cubicBezTo>
                  <a:cubicBezTo>
                    <a:pt x="6512" y="3625"/>
                    <a:pt x="6575" y="3606"/>
                    <a:pt x="6642" y="3566"/>
                  </a:cubicBezTo>
                  <a:lnTo>
                    <a:pt x="6728" y="3523"/>
                  </a:lnTo>
                  <a:cubicBezTo>
                    <a:pt x="6985" y="3369"/>
                    <a:pt x="7200" y="2965"/>
                    <a:pt x="7200" y="2621"/>
                  </a:cubicBezTo>
                  <a:cubicBezTo>
                    <a:pt x="7200" y="2877"/>
                    <a:pt x="7319" y="3032"/>
                    <a:pt x="7485" y="3032"/>
                  </a:cubicBezTo>
                  <a:cubicBezTo>
                    <a:pt x="7543" y="3032"/>
                    <a:pt x="7606" y="3013"/>
                    <a:pt x="7673" y="2974"/>
                  </a:cubicBezTo>
                  <a:lnTo>
                    <a:pt x="7750" y="2931"/>
                  </a:lnTo>
                  <a:cubicBezTo>
                    <a:pt x="8008" y="2776"/>
                    <a:pt x="8223" y="2372"/>
                    <a:pt x="8223" y="2029"/>
                  </a:cubicBezTo>
                  <a:lnTo>
                    <a:pt x="8223" y="1779"/>
                  </a:lnTo>
                  <a:lnTo>
                    <a:pt x="71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6"/>
            <p:cNvSpPr/>
            <p:nvPr/>
          </p:nvSpPr>
          <p:spPr>
            <a:xfrm>
              <a:off x="7664050" y="1863400"/>
              <a:ext cx="25600" cy="31325"/>
            </a:xfrm>
            <a:custGeom>
              <a:rect b="b" l="l" r="r" t="t"/>
              <a:pathLst>
                <a:path extrusionOk="0" h="1253" w="1024">
                  <a:moveTo>
                    <a:pt x="1023" y="0"/>
                  </a:moveTo>
                  <a:lnTo>
                    <a:pt x="1" y="593"/>
                  </a:lnTo>
                  <a:lnTo>
                    <a:pt x="1" y="842"/>
                  </a:lnTo>
                  <a:cubicBezTo>
                    <a:pt x="1" y="1097"/>
                    <a:pt x="119" y="1253"/>
                    <a:pt x="286" y="1253"/>
                  </a:cubicBezTo>
                  <a:cubicBezTo>
                    <a:pt x="343" y="1253"/>
                    <a:pt x="407" y="1234"/>
                    <a:pt x="473" y="1194"/>
                  </a:cubicBezTo>
                  <a:lnTo>
                    <a:pt x="559" y="1151"/>
                  </a:lnTo>
                  <a:cubicBezTo>
                    <a:pt x="817" y="997"/>
                    <a:pt x="1023" y="593"/>
                    <a:pt x="1023" y="249"/>
                  </a:cubicBezTo>
                  <a:lnTo>
                    <a:pt x="10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6"/>
            <p:cNvSpPr/>
            <p:nvPr/>
          </p:nvSpPr>
          <p:spPr>
            <a:xfrm>
              <a:off x="7689175" y="1848775"/>
              <a:ext cx="25800" cy="31350"/>
            </a:xfrm>
            <a:custGeom>
              <a:rect b="b" l="l" r="r" t="t"/>
              <a:pathLst>
                <a:path extrusionOk="0" h="1254" w="1032">
                  <a:moveTo>
                    <a:pt x="1031" y="1"/>
                  </a:moveTo>
                  <a:lnTo>
                    <a:pt x="0" y="594"/>
                  </a:lnTo>
                  <a:lnTo>
                    <a:pt x="0" y="843"/>
                  </a:lnTo>
                  <a:cubicBezTo>
                    <a:pt x="0" y="1098"/>
                    <a:pt x="118" y="1254"/>
                    <a:pt x="285" y="1254"/>
                  </a:cubicBezTo>
                  <a:cubicBezTo>
                    <a:pt x="343" y="1254"/>
                    <a:pt x="406" y="1235"/>
                    <a:pt x="473" y="1195"/>
                  </a:cubicBezTo>
                  <a:lnTo>
                    <a:pt x="559" y="1152"/>
                  </a:lnTo>
                  <a:cubicBezTo>
                    <a:pt x="816" y="997"/>
                    <a:pt x="1031" y="594"/>
                    <a:pt x="1031" y="250"/>
                  </a:cubicBezTo>
                  <a:lnTo>
                    <a:pt x="1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6"/>
            <p:cNvSpPr/>
            <p:nvPr/>
          </p:nvSpPr>
          <p:spPr>
            <a:xfrm>
              <a:off x="7715400" y="1833750"/>
              <a:ext cx="25575" cy="31475"/>
            </a:xfrm>
            <a:custGeom>
              <a:rect b="b" l="l" r="r" t="t"/>
              <a:pathLst>
                <a:path extrusionOk="0" h="1259" w="1023">
                  <a:moveTo>
                    <a:pt x="1022" y="0"/>
                  </a:moveTo>
                  <a:lnTo>
                    <a:pt x="0" y="593"/>
                  </a:lnTo>
                  <a:lnTo>
                    <a:pt x="0" y="842"/>
                  </a:lnTo>
                  <a:cubicBezTo>
                    <a:pt x="0" y="1105"/>
                    <a:pt x="115" y="1258"/>
                    <a:pt x="280" y="1258"/>
                  </a:cubicBezTo>
                  <a:cubicBezTo>
                    <a:pt x="336" y="1258"/>
                    <a:pt x="399" y="1240"/>
                    <a:pt x="464" y="1203"/>
                  </a:cubicBezTo>
                  <a:lnTo>
                    <a:pt x="550" y="1152"/>
                  </a:lnTo>
                  <a:cubicBezTo>
                    <a:pt x="808" y="1006"/>
                    <a:pt x="1022" y="602"/>
                    <a:pt x="1022" y="250"/>
                  </a:cubicBezTo>
                  <a:lnTo>
                    <a:pt x="10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6"/>
            <p:cNvSpPr/>
            <p:nvPr/>
          </p:nvSpPr>
          <p:spPr>
            <a:xfrm>
              <a:off x="7740500" y="1819350"/>
              <a:ext cx="25575" cy="31250"/>
            </a:xfrm>
            <a:custGeom>
              <a:rect b="b" l="l" r="r" t="t"/>
              <a:pathLst>
                <a:path extrusionOk="0" h="1250" w="1023">
                  <a:moveTo>
                    <a:pt x="1023" y="1"/>
                  </a:moveTo>
                  <a:lnTo>
                    <a:pt x="0" y="585"/>
                  </a:lnTo>
                  <a:lnTo>
                    <a:pt x="0" y="834"/>
                  </a:lnTo>
                  <a:cubicBezTo>
                    <a:pt x="0" y="1097"/>
                    <a:pt x="120" y="1250"/>
                    <a:pt x="288" y="1250"/>
                  </a:cubicBezTo>
                  <a:cubicBezTo>
                    <a:pt x="345" y="1250"/>
                    <a:pt x="408" y="1232"/>
                    <a:pt x="473" y="1195"/>
                  </a:cubicBezTo>
                  <a:lnTo>
                    <a:pt x="550" y="1143"/>
                  </a:lnTo>
                  <a:cubicBezTo>
                    <a:pt x="817" y="997"/>
                    <a:pt x="1023" y="594"/>
                    <a:pt x="1023" y="241"/>
                  </a:cubicBezTo>
                  <a:lnTo>
                    <a:pt x="1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6"/>
            <p:cNvSpPr/>
            <p:nvPr/>
          </p:nvSpPr>
          <p:spPr>
            <a:xfrm>
              <a:off x="7766500" y="1804325"/>
              <a:ext cx="25600" cy="31350"/>
            </a:xfrm>
            <a:custGeom>
              <a:rect b="b" l="l" r="r" t="t"/>
              <a:pathLst>
                <a:path extrusionOk="0" h="1254" w="1024">
                  <a:moveTo>
                    <a:pt x="1023" y="0"/>
                  </a:moveTo>
                  <a:lnTo>
                    <a:pt x="1" y="593"/>
                  </a:lnTo>
                  <a:lnTo>
                    <a:pt x="1" y="842"/>
                  </a:lnTo>
                  <a:cubicBezTo>
                    <a:pt x="1" y="1098"/>
                    <a:pt x="119" y="1253"/>
                    <a:pt x="286" y="1253"/>
                  </a:cubicBezTo>
                  <a:cubicBezTo>
                    <a:pt x="343" y="1253"/>
                    <a:pt x="407" y="1234"/>
                    <a:pt x="473" y="1195"/>
                  </a:cubicBezTo>
                  <a:lnTo>
                    <a:pt x="559" y="1143"/>
                  </a:lnTo>
                  <a:cubicBezTo>
                    <a:pt x="817" y="997"/>
                    <a:pt x="1023" y="593"/>
                    <a:pt x="1023" y="250"/>
                  </a:cubicBezTo>
                  <a:lnTo>
                    <a:pt x="10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6"/>
            <p:cNvSpPr/>
            <p:nvPr/>
          </p:nvSpPr>
          <p:spPr>
            <a:xfrm>
              <a:off x="7791625" y="1789725"/>
              <a:ext cx="25800" cy="31325"/>
            </a:xfrm>
            <a:custGeom>
              <a:rect b="b" l="l" r="r" t="t"/>
              <a:pathLst>
                <a:path extrusionOk="0" h="1253" w="1032">
                  <a:moveTo>
                    <a:pt x="1031" y="0"/>
                  </a:moveTo>
                  <a:lnTo>
                    <a:pt x="0" y="593"/>
                  </a:lnTo>
                  <a:lnTo>
                    <a:pt x="0" y="842"/>
                  </a:lnTo>
                  <a:cubicBezTo>
                    <a:pt x="0" y="1097"/>
                    <a:pt x="119" y="1253"/>
                    <a:pt x="285" y="1253"/>
                  </a:cubicBezTo>
                  <a:cubicBezTo>
                    <a:pt x="343" y="1253"/>
                    <a:pt x="406" y="1234"/>
                    <a:pt x="473" y="1194"/>
                  </a:cubicBezTo>
                  <a:lnTo>
                    <a:pt x="559" y="1143"/>
                  </a:lnTo>
                  <a:cubicBezTo>
                    <a:pt x="816" y="997"/>
                    <a:pt x="1031" y="593"/>
                    <a:pt x="1031" y="249"/>
                  </a:cubicBezTo>
                  <a:lnTo>
                    <a:pt x="10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6"/>
            <p:cNvSpPr/>
            <p:nvPr/>
          </p:nvSpPr>
          <p:spPr>
            <a:xfrm>
              <a:off x="7817850" y="1774900"/>
              <a:ext cx="25575" cy="31350"/>
            </a:xfrm>
            <a:custGeom>
              <a:rect b="b" l="l" r="r" t="t"/>
              <a:pathLst>
                <a:path extrusionOk="0" h="1254" w="1023">
                  <a:moveTo>
                    <a:pt x="1023" y="0"/>
                  </a:moveTo>
                  <a:lnTo>
                    <a:pt x="0" y="593"/>
                  </a:lnTo>
                  <a:lnTo>
                    <a:pt x="0" y="842"/>
                  </a:lnTo>
                  <a:cubicBezTo>
                    <a:pt x="0" y="1098"/>
                    <a:pt x="114" y="1253"/>
                    <a:pt x="281" y="1253"/>
                  </a:cubicBezTo>
                  <a:cubicBezTo>
                    <a:pt x="339" y="1253"/>
                    <a:pt x="404" y="1234"/>
                    <a:pt x="473" y="1195"/>
                  </a:cubicBezTo>
                  <a:lnTo>
                    <a:pt x="550" y="1143"/>
                  </a:lnTo>
                  <a:cubicBezTo>
                    <a:pt x="816" y="997"/>
                    <a:pt x="1023" y="593"/>
                    <a:pt x="1023" y="250"/>
                  </a:cubicBezTo>
                  <a:lnTo>
                    <a:pt x="10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6"/>
            <p:cNvSpPr/>
            <p:nvPr/>
          </p:nvSpPr>
          <p:spPr>
            <a:xfrm>
              <a:off x="7638075" y="1819150"/>
              <a:ext cx="51575" cy="59300"/>
            </a:xfrm>
            <a:custGeom>
              <a:rect b="b" l="l" r="r" t="t"/>
              <a:pathLst>
                <a:path extrusionOk="0" h="2372" w="2063">
                  <a:moveTo>
                    <a:pt x="1023" y="0"/>
                  </a:moveTo>
                  <a:lnTo>
                    <a:pt x="0" y="593"/>
                  </a:lnTo>
                  <a:lnTo>
                    <a:pt x="1048" y="2371"/>
                  </a:lnTo>
                  <a:lnTo>
                    <a:pt x="2062" y="1779"/>
                  </a:lnTo>
                  <a:lnTo>
                    <a:pt x="1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6"/>
            <p:cNvSpPr/>
            <p:nvPr/>
          </p:nvSpPr>
          <p:spPr>
            <a:xfrm>
              <a:off x="7689175" y="1789500"/>
              <a:ext cx="51800" cy="59300"/>
            </a:xfrm>
            <a:custGeom>
              <a:rect b="b" l="l" r="r" t="t"/>
              <a:pathLst>
                <a:path extrusionOk="0" h="2372" w="2072">
                  <a:moveTo>
                    <a:pt x="1023" y="1"/>
                  </a:moveTo>
                  <a:lnTo>
                    <a:pt x="1" y="593"/>
                  </a:lnTo>
                  <a:lnTo>
                    <a:pt x="1049" y="2372"/>
                  </a:lnTo>
                  <a:lnTo>
                    <a:pt x="2071" y="1779"/>
                  </a:lnTo>
                  <a:lnTo>
                    <a:pt x="1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6"/>
            <p:cNvSpPr/>
            <p:nvPr/>
          </p:nvSpPr>
          <p:spPr>
            <a:xfrm>
              <a:off x="7740300" y="1760075"/>
              <a:ext cx="51800" cy="59100"/>
            </a:xfrm>
            <a:custGeom>
              <a:rect b="b" l="l" r="r" t="t"/>
              <a:pathLst>
                <a:path extrusionOk="0" h="2364" w="2072">
                  <a:moveTo>
                    <a:pt x="1032" y="1"/>
                  </a:moveTo>
                  <a:lnTo>
                    <a:pt x="1" y="593"/>
                  </a:lnTo>
                  <a:lnTo>
                    <a:pt x="1049" y="2363"/>
                  </a:lnTo>
                  <a:lnTo>
                    <a:pt x="2071" y="1779"/>
                  </a:lnTo>
                  <a:lnTo>
                    <a:pt x="10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6"/>
            <p:cNvSpPr/>
            <p:nvPr/>
          </p:nvSpPr>
          <p:spPr>
            <a:xfrm>
              <a:off x="7791650" y="1730425"/>
              <a:ext cx="51775" cy="59325"/>
            </a:xfrm>
            <a:custGeom>
              <a:rect b="b" l="l" r="r" t="t"/>
              <a:pathLst>
                <a:path extrusionOk="0" h="2373" w="2071">
                  <a:moveTo>
                    <a:pt x="1022" y="1"/>
                  </a:moveTo>
                  <a:lnTo>
                    <a:pt x="0" y="594"/>
                  </a:lnTo>
                  <a:lnTo>
                    <a:pt x="1048" y="2372"/>
                  </a:lnTo>
                  <a:lnTo>
                    <a:pt x="2071" y="1779"/>
                  </a:lnTo>
                  <a:lnTo>
                    <a:pt x="10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6"/>
            <p:cNvSpPr/>
            <p:nvPr/>
          </p:nvSpPr>
          <p:spPr>
            <a:xfrm>
              <a:off x="7638075" y="1833975"/>
              <a:ext cx="26225" cy="44475"/>
            </a:xfrm>
            <a:custGeom>
              <a:rect b="b" l="l" r="r" t="t"/>
              <a:pathLst>
                <a:path extrusionOk="0" h="1779" w="1049">
                  <a:moveTo>
                    <a:pt x="0" y="0"/>
                  </a:moveTo>
                  <a:lnTo>
                    <a:pt x="0" y="1177"/>
                  </a:lnTo>
                  <a:lnTo>
                    <a:pt x="1048" y="1778"/>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35" name="Shape 1735"/>
        <p:cNvGrpSpPr/>
        <p:nvPr/>
      </p:nvGrpSpPr>
      <p:grpSpPr>
        <a:xfrm>
          <a:off x="0" y="0"/>
          <a:ext cx="0" cy="0"/>
          <a:chOff x="0" y="0"/>
          <a:chExt cx="0" cy="0"/>
        </a:xfrm>
      </p:grpSpPr>
      <p:sp>
        <p:nvSpPr>
          <p:cNvPr id="1736" name="Google Shape;1736;p47"/>
          <p:cNvSpPr txBox="1"/>
          <p:nvPr>
            <p:ph idx="7" type="subTitle"/>
          </p:nvPr>
        </p:nvSpPr>
        <p:spPr>
          <a:xfrm>
            <a:off x="6189715"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Illiminate (POF) points of failure that cause human error.</a:t>
            </a:r>
            <a:endParaRPr sz="1200"/>
          </a:p>
        </p:txBody>
      </p:sp>
      <p:sp>
        <p:nvSpPr>
          <p:cNvPr id="1737" name="Google Shape;1737;p47"/>
          <p:cNvSpPr txBox="1"/>
          <p:nvPr>
            <p:ph idx="8" type="subTitle"/>
          </p:nvPr>
        </p:nvSpPr>
        <p:spPr>
          <a:xfrm>
            <a:off x="587856"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new data solutions and metrics.</a:t>
            </a:r>
            <a:endParaRPr sz="1200"/>
          </a:p>
        </p:txBody>
      </p:sp>
      <p:sp>
        <p:nvSpPr>
          <p:cNvPr id="1738" name="Google Shape;1738;p47"/>
          <p:cNvSpPr txBox="1"/>
          <p:nvPr>
            <p:ph idx="9" type="subTitle"/>
          </p:nvPr>
        </p:nvSpPr>
        <p:spPr>
          <a:xfrm>
            <a:off x="3359110"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new systems such as SAM</a:t>
            </a:r>
            <a:endParaRPr sz="1200"/>
          </a:p>
        </p:txBody>
      </p:sp>
      <p:sp>
        <p:nvSpPr>
          <p:cNvPr id="1739" name="Google Shape;1739;p47"/>
          <p:cNvSpPr txBox="1"/>
          <p:nvPr>
            <p:ph idx="13" type="subTitle"/>
          </p:nvPr>
        </p:nvSpPr>
        <p:spPr>
          <a:xfrm>
            <a:off x="6189715"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Adopt New KPI metrics</a:t>
            </a:r>
            <a:endParaRPr/>
          </a:p>
        </p:txBody>
      </p:sp>
      <p:sp>
        <p:nvSpPr>
          <p:cNvPr id="1740" name="Google Shape;1740;p47"/>
          <p:cNvSpPr txBox="1"/>
          <p:nvPr>
            <p:ph idx="14" type="subTitle"/>
          </p:nvPr>
        </p:nvSpPr>
        <p:spPr>
          <a:xfrm>
            <a:off x="587856"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Digital cloud based technology</a:t>
            </a:r>
            <a:endParaRPr/>
          </a:p>
        </p:txBody>
      </p:sp>
      <p:sp>
        <p:nvSpPr>
          <p:cNvPr id="1741" name="Google Shape;1741;p47"/>
          <p:cNvSpPr txBox="1"/>
          <p:nvPr>
            <p:ph idx="15" type="subTitle"/>
          </p:nvPr>
        </p:nvSpPr>
        <p:spPr>
          <a:xfrm>
            <a:off x="3359110"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Retire outdated </a:t>
            </a:r>
            <a:r>
              <a:rPr lang="en"/>
              <a:t>practices</a:t>
            </a:r>
            <a:endParaRPr/>
          </a:p>
        </p:txBody>
      </p:sp>
      <p:sp>
        <p:nvSpPr>
          <p:cNvPr id="1742" name="Google Shape;1742;p47"/>
          <p:cNvSpPr txBox="1"/>
          <p:nvPr>
            <p:ph idx="4" type="subTitle"/>
          </p:nvPr>
        </p:nvSpPr>
        <p:spPr>
          <a:xfrm>
            <a:off x="6189715"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Vendor outsourcing</a:t>
            </a:r>
            <a:endParaRPr/>
          </a:p>
        </p:txBody>
      </p:sp>
      <p:sp>
        <p:nvSpPr>
          <p:cNvPr id="1743" name="Google Shape;1743;p47"/>
          <p:cNvSpPr txBox="1"/>
          <p:nvPr>
            <p:ph idx="5" type="subTitle"/>
          </p:nvPr>
        </p:nvSpPr>
        <p:spPr>
          <a:xfrm>
            <a:off x="587856"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Adopt new </a:t>
            </a:r>
            <a:r>
              <a:rPr lang="en"/>
              <a:t>Inventory</a:t>
            </a:r>
            <a:r>
              <a:rPr lang="en"/>
              <a:t>  Systems</a:t>
            </a:r>
            <a:endParaRPr/>
          </a:p>
        </p:txBody>
      </p:sp>
      <p:sp>
        <p:nvSpPr>
          <p:cNvPr id="1744" name="Google Shape;1744;p47"/>
          <p:cNvSpPr txBox="1"/>
          <p:nvPr>
            <p:ph idx="6" type="subTitle"/>
          </p:nvPr>
        </p:nvSpPr>
        <p:spPr>
          <a:xfrm>
            <a:off x="3359110"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New  Control Systems</a:t>
            </a:r>
            <a:endParaRPr/>
          </a:p>
        </p:txBody>
      </p:sp>
      <p:sp>
        <p:nvSpPr>
          <p:cNvPr id="1745" name="Google Shape;1745;p47"/>
          <p:cNvSpPr txBox="1"/>
          <p:nvPr>
            <p:ph idx="3" type="subTitle"/>
          </p:nvPr>
        </p:nvSpPr>
        <p:spPr>
          <a:xfrm>
            <a:off x="3359110"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Dosis"/>
                <a:ea typeface="Dosis"/>
                <a:cs typeface="Dosis"/>
                <a:sym typeface="Dosis"/>
              </a:rPr>
              <a:t>Continuous Review, Fixed Order Quantity Systems</a:t>
            </a:r>
            <a:endParaRPr sz="1200"/>
          </a:p>
        </p:txBody>
      </p:sp>
      <p:sp>
        <p:nvSpPr>
          <p:cNvPr id="1746" name="Google Shape;1746;p47"/>
          <p:cNvSpPr txBox="1"/>
          <p:nvPr>
            <p:ph idx="1" type="subTitle"/>
          </p:nvPr>
        </p:nvSpPr>
        <p:spPr>
          <a:xfrm>
            <a:off x="6189715"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Lower reorder points for high selling items and distribute reorders based on need not fixed amounts.</a:t>
            </a:r>
            <a:endParaRPr sz="1200"/>
          </a:p>
        </p:txBody>
      </p:sp>
      <p:sp>
        <p:nvSpPr>
          <p:cNvPr id="1747" name="Google Shape;1747;p47"/>
          <p:cNvSpPr txBox="1"/>
          <p:nvPr>
            <p:ph idx="2" type="subTitle"/>
          </p:nvPr>
        </p:nvSpPr>
        <p:spPr>
          <a:xfrm>
            <a:off x="587856"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Adopt proven </a:t>
            </a:r>
            <a:r>
              <a:rPr lang="en" sz="1200"/>
              <a:t>inventory</a:t>
            </a:r>
            <a:r>
              <a:rPr lang="en" sz="1200"/>
              <a:t> </a:t>
            </a:r>
            <a:r>
              <a:rPr lang="en" sz="1200"/>
              <a:t>management</a:t>
            </a:r>
            <a:r>
              <a:rPr lang="en" sz="1200"/>
              <a:t> </a:t>
            </a:r>
            <a:r>
              <a:rPr lang="en" sz="1200"/>
              <a:t>systems  and ABC</a:t>
            </a:r>
            <a:endParaRPr sz="1200"/>
          </a:p>
        </p:txBody>
      </p:sp>
      <p:sp>
        <p:nvSpPr>
          <p:cNvPr id="1748" name="Google Shape;1748;p47"/>
          <p:cNvSpPr txBox="1"/>
          <p:nvPr>
            <p:ph type="ctrTitle"/>
          </p:nvPr>
        </p:nvSpPr>
        <p:spPr>
          <a:xfrm flipH="1">
            <a:off x="354125" y="21865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accounting</a:t>
            </a:r>
            <a:r>
              <a:rPr lang="en" sz="5400"/>
              <a:t> Solutions</a:t>
            </a:r>
            <a:endParaRPr sz="5400"/>
          </a:p>
        </p:txBody>
      </p:sp>
      <p:grpSp>
        <p:nvGrpSpPr>
          <p:cNvPr id="1749" name="Google Shape;1749;p47"/>
          <p:cNvGrpSpPr/>
          <p:nvPr/>
        </p:nvGrpSpPr>
        <p:grpSpPr>
          <a:xfrm>
            <a:off x="1656631" y="3263504"/>
            <a:ext cx="288250" cy="371175"/>
            <a:chOff x="6894700" y="2178275"/>
            <a:chExt cx="288250" cy="371175"/>
          </a:xfrm>
        </p:grpSpPr>
        <p:sp>
          <p:nvSpPr>
            <p:cNvPr id="1750" name="Google Shape;1750;p47"/>
            <p:cNvSpPr/>
            <p:nvPr/>
          </p:nvSpPr>
          <p:spPr>
            <a:xfrm>
              <a:off x="6894700" y="2364625"/>
              <a:ext cx="288250" cy="184800"/>
            </a:xfrm>
            <a:custGeom>
              <a:rect b="b" l="l" r="r" t="t"/>
              <a:pathLst>
                <a:path extrusionOk="0" h="7392" w="11530">
                  <a:moveTo>
                    <a:pt x="9965" y="1"/>
                  </a:moveTo>
                  <a:cubicBezTo>
                    <a:pt x="9911" y="1"/>
                    <a:pt x="9858" y="18"/>
                    <a:pt x="9812" y="55"/>
                  </a:cubicBezTo>
                  <a:lnTo>
                    <a:pt x="430" y="5467"/>
                  </a:lnTo>
                  <a:cubicBezTo>
                    <a:pt x="198" y="5605"/>
                    <a:pt x="0" y="5966"/>
                    <a:pt x="0" y="6284"/>
                  </a:cubicBezTo>
                  <a:cubicBezTo>
                    <a:pt x="0" y="6481"/>
                    <a:pt x="78" y="6610"/>
                    <a:pt x="189" y="6645"/>
                  </a:cubicBezTo>
                  <a:lnTo>
                    <a:pt x="1418" y="7358"/>
                  </a:lnTo>
                  <a:cubicBezTo>
                    <a:pt x="1456" y="7380"/>
                    <a:pt x="1501" y="7391"/>
                    <a:pt x="1546" y="7391"/>
                  </a:cubicBezTo>
                  <a:cubicBezTo>
                    <a:pt x="1604" y="7391"/>
                    <a:pt x="1662" y="7374"/>
                    <a:pt x="1710" y="7340"/>
                  </a:cubicBezTo>
                  <a:lnTo>
                    <a:pt x="11092" y="1928"/>
                  </a:lnTo>
                  <a:cubicBezTo>
                    <a:pt x="11324" y="1790"/>
                    <a:pt x="11521" y="1421"/>
                    <a:pt x="11521" y="1112"/>
                  </a:cubicBezTo>
                  <a:cubicBezTo>
                    <a:pt x="11530" y="974"/>
                    <a:pt x="11478" y="854"/>
                    <a:pt x="11375" y="768"/>
                  </a:cubicBezTo>
                  <a:lnTo>
                    <a:pt x="11358" y="759"/>
                  </a:lnTo>
                  <a:lnTo>
                    <a:pt x="10104" y="38"/>
                  </a:lnTo>
                  <a:cubicBezTo>
                    <a:pt x="10060" y="14"/>
                    <a:pt x="10012" y="1"/>
                    <a:pt x="9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7"/>
            <p:cNvSpPr/>
            <p:nvPr/>
          </p:nvSpPr>
          <p:spPr>
            <a:xfrm>
              <a:off x="6926700" y="2382950"/>
              <a:ext cx="256050" cy="166500"/>
            </a:xfrm>
            <a:custGeom>
              <a:rect b="b" l="l" r="r" t="t"/>
              <a:pathLst>
                <a:path extrusionOk="0" h="6660" w="10242">
                  <a:moveTo>
                    <a:pt x="9981" y="0"/>
                  </a:moveTo>
                  <a:cubicBezTo>
                    <a:pt x="9928" y="0"/>
                    <a:pt x="9871" y="17"/>
                    <a:pt x="9812" y="52"/>
                  </a:cubicBezTo>
                  <a:lnTo>
                    <a:pt x="430" y="5465"/>
                  </a:lnTo>
                  <a:cubicBezTo>
                    <a:pt x="189" y="5602"/>
                    <a:pt x="0" y="5972"/>
                    <a:pt x="0" y="6290"/>
                  </a:cubicBezTo>
                  <a:cubicBezTo>
                    <a:pt x="0" y="6520"/>
                    <a:pt x="110" y="6659"/>
                    <a:pt x="261" y="6659"/>
                  </a:cubicBezTo>
                  <a:cubicBezTo>
                    <a:pt x="313" y="6659"/>
                    <a:pt x="371" y="6643"/>
                    <a:pt x="430" y="6607"/>
                  </a:cubicBezTo>
                  <a:lnTo>
                    <a:pt x="9812" y="1195"/>
                  </a:lnTo>
                  <a:cubicBezTo>
                    <a:pt x="10052" y="1057"/>
                    <a:pt x="10241" y="688"/>
                    <a:pt x="10241" y="370"/>
                  </a:cubicBezTo>
                  <a:cubicBezTo>
                    <a:pt x="10241" y="140"/>
                    <a:pt x="10132" y="0"/>
                    <a:pt x="9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7"/>
            <p:cNvSpPr/>
            <p:nvPr/>
          </p:nvSpPr>
          <p:spPr>
            <a:xfrm>
              <a:off x="7072100" y="2186000"/>
              <a:ext cx="87675" cy="237350"/>
            </a:xfrm>
            <a:custGeom>
              <a:rect b="b" l="l" r="r" t="t"/>
              <a:pathLst>
                <a:path extrusionOk="0" h="9494" w="3507">
                  <a:moveTo>
                    <a:pt x="1960" y="0"/>
                  </a:moveTo>
                  <a:cubicBezTo>
                    <a:pt x="1908" y="0"/>
                    <a:pt x="1857" y="18"/>
                    <a:pt x="1814" y="52"/>
                  </a:cubicBezTo>
                  <a:lnTo>
                    <a:pt x="396" y="868"/>
                  </a:lnTo>
                  <a:cubicBezTo>
                    <a:pt x="181" y="997"/>
                    <a:pt x="1" y="1341"/>
                    <a:pt x="1" y="1633"/>
                  </a:cubicBezTo>
                  <a:lnTo>
                    <a:pt x="1" y="8764"/>
                  </a:lnTo>
                  <a:lnTo>
                    <a:pt x="1272" y="9494"/>
                  </a:lnTo>
                  <a:lnTo>
                    <a:pt x="3498" y="8222"/>
                  </a:lnTo>
                  <a:lnTo>
                    <a:pt x="3498" y="1091"/>
                  </a:lnTo>
                  <a:cubicBezTo>
                    <a:pt x="3506" y="980"/>
                    <a:pt x="3463" y="868"/>
                    <a:pt x="3394" y="791"/>
                  </a:cubicBezTo>
                  <a:cubicBezTo>
                    <a:pt x="3369" y="774"/>
                    <a:pt x="2106" y="52"/>
                    <a:pt x="2106" y="52"/>
                  </a:cubicBezTo>
                  <a:cubicBezTo>
                    <a:pt x="2063" y="18"/>
                    <a:pt x="2011" y="0"/>
                    <a:pt x="19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7"/>
            <p:cNvSpPr/>
            <p:nvPr/>
          </p:nvSpPr>
          <p:spPr>
            <a:xfrm>
              <a:off x="7104100" y="2204425"/>
              <a:ext cx="55450" cy="219150"/>
            </a:xfrm>
            <a:custGeom>
              <a:rect b="b" l="l" r="r" t="t"/>
              <a:pathLst>
                <a:path extrusionOk="0" h="8766" w="2218">
                  <a:moveTo>
                    <a:pt x="1972" y="0"/>
                  </a:moveTo>
                  <a:cubicBezTo>
                    <a:pt x="1923" y="0"/>
                    <a:pt x="1870" y="15"/>
                    <a:pt x="1814" y="45"/>
                  </a:cubicBezTo>
                  <a:lnTo>
                    <a:pt x="396" y="870"/>
                  </a:lnTo>
                  <a:cubicBezTo>
                    <a:pt x="181" y="990"/>
                    <a:pt x="1" y="1334"/>
                    <a:pt x="1" y="1635"/>
                  </a:cubicBezTo>
                  <a:lnTo>
                    <a:pt x="1" y="8765"/>
                  </a:lnTo>
                  <a:lnTo>
                    <a:pt x="2218" y="7485"/>
                  </a:lnTo>
                  <a:lnTo>
                    <a:pt x="2218" y="354"/>
                  </a:lnTo>
                  <a:cubicBezTo>
                    <a:pt x="2218" y="129"/>
                    <a:pt x="2116"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7"/>
            <p:cNvSpPr/>
            <p:nvPr/>
          </p:nvSpPr>
          <p:spPr>
            <a:xfrm>
              <a:off x="6995000" y="2289050"/>
              <a:ext cx="87875" cy="178975"/>
            </a:xfrm>
            <a:custGeom>
              <a:rect b="b" l="l" r="r" t="t"/>
              <a:pathLst>
                <a:path extrusionOk="0" h="7159" w="3515">
                  <a:moveTo>
                    <a:pt x="1964" y="0"/>
                  </a:moveTo>
                  <a:cubicBezTo>
                    <a:pt x="1914" y="0"/>
                    <a:pt x="1865" y="15"/>
                    <a:pt x="1822" y="45"/>
                  </a:cubicBezTo>
                  <a:lnTo>
                    <a:pt x="404" y="870"/>
                  </a:lnTo>
                  <a:cubicBezTo>
                    <a:pt x="181" y="990"/>
                    <a:pt x="1" y="1334"/>
                    <a:pt x="1" y="1635"/>
                  </a:cubicBezTo>
                  <a:lnTo>
                    <a:pt x="1" y="6420"/>
                  </a:lnTo>
                  <a:lnTo>
                    <a:pt x="1281" y="7159"/>
                  </a:lnTo>
                  <a:lnTo>
                    <a:pt x="3497" y="5879"/>
                  </a:lnTo>
                  <a:lnTo>
                    <a:pt x="3497" y="1085"/>
                  </a:lnTo>
                  <a:cubicBezTo>
                    <a:pt x="3514" y="964"/>
                    <a:pt x="3463" y="844"/>
                    <a:pt x="3368" y="767"/>
                  </a:cubicBezTo>
                  <a:lnTo>
                    <a:pt x="3351" y="758"/>
                  </a:lnTo>
                  <a:lnTo>
                    <a:pt x="2105" y="45"/>
                  </a:lnTo>
                  <a:cubicBezTo>
                    <a:pt x="2062" y="15"/>
                    <a:pt x="2013" y="0"/>
                    <a:pt x="19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7"/>
            <p:cNvSpPr/>
            <p:nvPr/>
          </p:nvSpPr>
          <p:spPr>
            <a:xfrm>
              <a:off x="7027000" y="2307425"/>
              <a:ext cx="55450" cy="160600"/>
            </a:xfrm>
            <a:custGeom>
              <a:rect b="b" l="l" r="r" t="t"/>
              <a:pathLst>
                <a:path extrusionOk="0" h="6424" w="2218">
                  <a:moveTo>
                    <a:pt x="1974" y="1"/>
                  </a:moveTo>
                  <a:cubicBezTo>
                    <a:pt x="1925" y="1"/>
                    <a:pt x="1871" y="16"/>
                    <a:pt x="1813" y="49"/>
                  </a:cubicBezTo>
                  <a:lnTo>
                    <a:pt x="404" y="865"/>
                  </a:lnTo>
                  <a:cubicBezTo>
                    <a:pt x="181" y="994"/>
                    <a:pt x="1" y="1338"/>
                    <a:pt x="1" y="1630"/>
                  </a:cubicBezTo>
                  <a:lnTo>
                    <a:pt x="1" y="6424"/>
                  </a:lnTo>
                  <a:lnTo>
                    <a:pt x="2217" y="5135"/>
                  </a:lnTo>
                  <a:lnTo>
                    <a:pt x="2217" y="350"/>
                  </a:lnTo>
                  <a:cubicBezTo>
                    <a:pt x="2217" y="132"/>
                    <a:pt x="2117" y="1"/>
                    <a:pt x="19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7"/>
            <p:cNvSpPr/>
            <p:nvPr/>
          </p:nvSpPr>
          <p:spPr>
            <a:xfrm>
              <a:off x="6918100" y="2369200"/>
              <a:ext cx="87450" cy="143300"/>
            </a:xfrm>
            <a:custGeom>
              <a:rect b="b" l="l" r="r" t="t"/>
              <a:pathLst>
                <a:path extrusionOk="0" h="5732" w="3498">
                  <a:moveTo>
                    <a:pt x="1960" y="1"/>
                  </a:moveTo>
                  <a:cubicBezTo>
                    <a:pt x="1908" y="1"/>
                    <a:pt x="1857" y="18"/>
                    <a:pt x="1814" y="52"/>
                  </a:cubicBezTo>
                  <a:lnTo>
                    <a:pt x="396" y="869"/>
                  </a:lnTo>
                  <a:cubicBezTo>
                    <a:pt x="181" y="997"/>
                    <a:pt x="1" y="1341"/>
                    <a:pt x="1" y="1633"/>
                  </a:cubicBezTo>
                  <a:lnTo>
                    <a:pt x="1" y="5001"/>
                  </a:lnTo>
                  <a:lnTo>
                    <a:pt x="1281" y="5731"/>
                  </a:lnTo>
                  <a:lnTo>
                    <a:pt x="3497" y="4451"/>
                  </a:lnTo>
                  <a:lnTo>
                    <a:pt x="3497" y="1083"/>
                  </a:lnTo>
                  <a:cubicBezTo>
                    <a:pt x="3497" y="894"/>
                    <a:pt x="3420" y="765"/>
                    <a:pt x="3308" y="740"/>
                  </a:cubicBezTo>
                  <a:lnTo>
                    <a:pt x="2106" y="52"/>
                  </a:lnTo>
                  <a:cubicBezTo>
                    <a:pt x="2063" y="18"/>
                    <a:pt x="2011" y="1"/>
                    <a:pt x="19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7"/>
            <p:cNvSpPr/>
            <p:nvPr/>
          </p:nvSpPr>
          <p:spPr>
            <a:xfrm>
              <a:off x="6949900" y="2387425"/>
              <a:ext cx="55650" cy="125075"/>
            </a:xfrm>
            <a:custGeom>
              <a:rect b="b" l="l" r="r" t="t"/>
              <a:pathLst>
                <a:path extrusionOk="0" h="5003" w="2226">
                  <a:moveTo>
                    <a:pt x="1980" y="0"/>
                  </a:moveTo>
                  <a:cubicBezTo>
                    <a:pt x="1931" y="0"/>
                    <a:pt x="1878" y="15"/>
                    <a:pt x="1822" y="45"/>
                  </a:cubicBezTo>
                  <a:lnTo>
                    <a:pt x="404" y="870"/>
                  </a:lnTo>
                  <a:cubicBezTo>
                    <a:pt x="181" y="990"/>
                    <a:pt x="0" y="1334"/>
                    <a:pt x="0" y="1634"/>
                  </a:cubicBezTo>
                  <a:lnTo>
                    <a:pt x="0" y="5002"/>
                  </a:lnTo>
                  <a:lnTo>
                    <a:pt x="2225" y="3722"/>
                  </a:lnTo>
                  <a:lnTo>
                    <a:pt x="2225" y="354"/>
                  </a:lnTo>
                  <a:cubicBezTo>
                    <a:pt x="2225" y="129"/>
                    <a:pt x="2124" y="0"/>
                    <a:pt x="19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7"/>
            <p:cNvSpPr/>
            <p:nvPr/>
          </p:nvSpPr>
          <p:spPr>
            <a:xfrm>
              <a:off x="6909225" y="2178275"/>
              <a:ext cx="210600" cy="221025"/>
            </a:xfrm>
            <a:custGeom>
              <a:rect b="b" l="l" r="r" t="t"/>
              <a:pathLst>
                <a:path extrusionOk="0" h="8841" w="8424">
                  <a:moveTo>
                    <a:pt x="8062" y="0"/>
                  </a:moveTo>
                  <a:lnTo>
                    <a:pt x="6963" y="52"/>
                  </a:lnTo>
                  <a:cubicBezTo>
                    <a:pt x="6593" y="120"/>
                    <a:pt x="6619" y="653"/>
                    <a:pt x="6997" y="687"/>
                  </a:cubicBezTo>
                  <a:lnTo>
                    <a:pt x="7315" y="679"/>
                  </a:lnTo>
                  <a:lnTo>
                    <a:pt x="167" y="8334"/>
                  </a:lnTo>
                  <a:cubicBezTo>
                    <a:pt x="0" y="8567"/>
                    <a:pt x="200" y="8841"/>
                    <a:pt x="430" y="8841"/>
                  </a:cubicBezTo>
                  <a:cubicBezTo>
                    <a:pt x="497" y="8841"/>
                    <a:pt x="567" y="8818"/>
                    <a:pt x="631" y="8763"/>
                  </a:cubicBezTo>
                  <a:lnTo>
                    <a:pt x="7770" y="1117"/>
                  </a:lnTo>
                  <a:lnTo>
                    <a:pt x="7779" y="1426"/>
                  </a:lnTo>
                  <a:cubicBezTo>
                    <a:pt x="7787" y="1598"/>
                    <a:pt x="7925" y="1736"/>
                    <a:pt x="8105" y="1736"/>
                  </a:cubicBezTo>
                  <a:lnTo>
                    <a:pt x="8114" y="1736"/>
                  </a:lnTo>
                  <a:cubicBezTo>
                    <a:pt x="8286" y="1736"/>
                    <a:pt x="8423" y="1589"/>
                    <a:pt x="8423" y="1418"/>
                  </a:cubicBezTo>
                  <a:lnTo>
                    <a:pt x="8397" y="318"/>
                  </a:lnTo>
                  <a:cubicBezTo>
                    <a:pt x="8389" y="138"/>
                    <a:pt x="8243" y="0"/>
                    <a:pt x="8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47"/>
          <p:cNvGrpSpPr/>
          <p:nvPr/>
        </p:nvGrpSpPr>
        <p:grpSpPr>
          <a:xfrm>
            <a:off x="7267078" y="3264129"/>
            <a:ext cx="271075" cy="370550"/>
            <a:chOff x="3804800" y="2745500"/>
            <a:chExt cx="271075" cy="370550"/>
          </a:xfrm>
        </p:grpSpPr>
        <p:sp>
          <p:nvSpPr>
            <p:cNvPr id="1760" name="Google Shape;1760;p47"/>
            <p:cNvSpPr/>
            <p:nvPr/>
          </p:nvSpPr>
          <p:spPr>
            <a:xfrm>
              <a:off x="3804800" y="2882150"/>
              <a:ext cx="223625" cy="233900"/>
            </a:xfrm>
            <a:custGeom>
              <a:rect b="b" l="l" r="r" t="t"/>
              <a:pathLst>
                <a:path extrusionOk="0" h="9356" w="8945">
                  <a:moveTo>
                    <a:pt x="7201" y="0"/>
                  </a:moveTo>
                  <a:cubicBezTo>
                    <a:pt x="7108" y="0"/>
                    <a:pt x="7015" y="29"/>
                    <a:pt x="6934" y="85"/>
                  </a:cubicBezTo>
                  <a:lnTo>
                    <a:pt x="714" y="3676"/>
                  </a:lnTo>
                  <a:cubicBezTo>
                    <a:pt x="318" y="3908"/>
                    <a:pt x="0" y="4518"/>
                    <a:pt x="0" y="5042"/>
                  </a:cubicBezTo>
                  <a:lnTo>
                    <a:pt x="0" y="6907"/>
                  </a:lnTo>
                  <a:cubicBezTo>
                    <a:pt x="0" y="7216"/>
                    <a:pt x="104" y="7422"/>
                    <a:pt x="275" y="7499"/>
                  </a:cubicBezTo>
                  <a:lnTo>
                    <a:pt x="645" y="7714"/>
                  </a:lnTo>
                  <a:lnTo>
                    <a:pt x="413" y="8599"/>
                  </a:lnTo>
                  <a:lnTo>
                    <a:pt x="1710" y="9355"/>
                  </a:lnTo>
                  <a:lnTo>
                    <a:pt x="3153" y="7542"/>
                  </a:lnTo>
                  <a:lnTo>
                    <a:pt x="8231" y="4613"/>
                  </a:lnTo>
                  <a:cubicBezTo>
                    <a:pt x="8626" y="4389"/>
                    <a:pt x="8944" y="3779"/>
                    <a:pt x="8944" y="3247"/>
                  </a:cubicBezTo>
                  <a:lnTo>
                    <a:pt x="8944" y="1374"/>
                  </a:lnTo>
                  <a:cubicBezTo>
                    <a:pt x="8944" y="1082"/>
                    <a:pt x="8841" y="867"/>
                    <a:pt x="8678" y="798"/>
                  </a:cubicBezTo>
                  <a:lnTo>
                    <a:pt x="7389" y="42"/>
                  </a:lnTo>
                  <a:cubicBezTo>
                    <a:pt x="7329" y="14"/>
                    <a:pt x="7265" y="0"/>
                    <a:pt x="7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7"/>
            <p:cNvSpPr/>
            <p:nvPr/>
          </p:nvSpPr>
          <p:spPr>
            <a:xfrm>
              <a:off x="3852275" y="2745500"/>
              <a:ext cx="223600" cy="207025"/>
            </a:xfrm>
            <a:custGeom>
              <a:rect b="b" l="l" r="r" t="t"/>
              <a:pathLst>
                <a:path extrusionOk="0" h="8281" w="8944">
                  <a:moveTo>
                    <a:pt x="7201" y="0"/>
                  </a:moveTo>
                  <a:cubicBezTo>
                    <a:pt x="7105" y="0"/>
                    <a:pt x="7012" y="31"/>
                    <a:pt x="6933" y="87"/>
                  </a:cubicBezTo>
                  <a:lnTo>
                    <a:pt x="713" y="3669"/>
                  </a:lnTo>
                  <a:cubicBezTo>
                    <a:pt x="318" y="3901"/>
                    <a:pt x="0" y="4511"/>
                    <a:pt x="0" y="5035"/>
                  </a:cubicBezTo>
                  <a:lnTo>
                    <a:pt x="0" y="6900"/>
                  </a:lnTo>
                  <a:cubicBezTo>
                    <a:pt x="0" y="7200"/>
                    <a:pt x="103" y="7407"/>
                    <a:pt x="266" y="7484"/>
                  </a:cubicBezTo>
                  <a:lnTo>
                    <a:pt x="1538" y="8231"/>
                  </a:lnTo>
                  <a:cubicBezTo>
                    <a:pt x="1600" y="8264"/>
                    <a:pt x="1669" y="8280"/>
                    <a:pt x="1738" y="8280"/>
                  </a:cubicBezTo>
                  <a:cubicBezTo>
                    <a:pt x="1831" y="8280"/>
                    <a:pt x="1927" y="8251"/>
                    <a:pt x="2011" y="8197"/>
                  </a:cubicBezTo>
                  <a:lnTo>
                    <a:pt x="7088" y="5267"/>
                  </a:lnTo>
                  <a:lnTo>
                    <a:pt x="8531" y="5405"/>
                  </a:lnTo>
                  <a:lnTo>
                    <a:pt x="8231" y="4606"/>
                  </a:lnTo>
                  <a:cubicBezTo>
                    <a:pt x="8626" y="4374"/>
                    <a:pt x="8944" y="3764"/>
                    <a:pt x="8944" y="3240"/>
                  </a:cubicBezTo>
                  <a:lnTo>
                    <a:pt x="8944" y="1376"/>
                  </a:lnTo>
                  <a:cubicBezTo>
                    <a:pt x="8944" y="1083"/>
                    <a:pt x="8849" y="886"/>
                    <a:pt x="8695" y="800"/>
                  </a:cubicBezTo>
                  <a:lnTo>
                    <a:pt x="7440" y="70"/>
                  </a:lnTo>
                  <a:cubicBezTo>
                    <a:pt x="7414" y="52"/>
                    <a:pt x="7389" y="35"/>
                    <a:pt x="7363" y="27"/>
                  </a:cubicBezTo>
                  <a:lnTo>
                    <a:pt x="7354" y="27"/>
                  </a:lnTo>
                  <a:cubicBezTo>
                    <a:pt x="7304" y="9"/>
                    <a:pt x="7252" y="0"/>
                    <a:pt x="7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7"/>
            <p:cNvSpPr/>
            <p:nvPr/>
          </p:nvSpPr>
          <p:spPr>
            <a:xfrm>
              <a:off x="3884700" y="2764250"/>
              <a:ext cx="191175" cy="188275"/>
            </a:xfrm>
            <a:custGeom>
              <a:rect b="b" l="l" r="r" t="t"/>
              <a:pathLst>
                <a:path extrusionOk="0" h="7531" w="7647">
                  <a:moveTo>
                    <a:pt x="7215" y="1"/>
                  </a:moveTo>
                  <a:cubicBezTo>
                    <a:pt x="7129" y="1"/>
                    <a:pt x="7034" y="28"/>
                    <a:pt x="6934" y="84"/>
                  </a:cubicBezTo>
                  <a:lnTo>
                    <a:pt x="714" y="3684"/>
                  </a:lnTo>
                  <a:cubicBezTo>
                    <a:pt x="318" y="3916"/>
                    <a:pt x="0" y="4526"/>
                    <a:pt x="0" y="5050"/>
                  </a:cubicBezTo>
                  <a:lnTo>
                    <a:pt x="0" y="6906"/>
                  </a:lnTo>
                  <a:cubicBezTo>
                    <a:pt x="0" y="7297"/>
                    <a:pt x="178" y="7530"/>
                    <a:pt x="432" y="7530"/>
                  </a:cubicBezTo>
                  <a:cubicBezTo>
                    <a:pt x="518" y="7530"/>
                    <a:pt x="613" y="7504"/>
                    <a:pt x="714" y="7447"/>
                  </a:cubicBezTo>
                  <a:lnTo>
                    <a:pt x="5791" y="4509"/>
                  </a:lnTo>
                  <a:lnTo>
                    <a:pt x="7234" y="4655"/>
                  </a:lnTo>
                  <a:lnTo>
                    <a:pt x="6934" y="3856"/>
                  </a:lnTo>
                  <a:cubicBezTo>
                    <a:pt x="7329" y="3624"/>
                    <a:pt x="7647" y="3014"/>
                    <a:pt x="7647" y="2490"/>
                  </a:cubicBezTo>
                  <a:lnTo>
                    <a:pt x="7647" y="626"/>
                  </a:lnTo>
                  <a:cubicBezTo>
                    <a:pt x="7647" y="234"/>
                    <a:pt x="7469" y="1"/>
                    <a:pt x="7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7"/>
            <p:cNvSpPr/>
            <p:nvPr/>
          </p:nvSpPr>
          <p:spPr>
            <a:xfrm>
              <a:off x="3919275" y="2878050"/>
              <a:ext cx="13550" cy="19525"/>
            </a:xfrm>
            <a:custGeom>
              <a:rect b="b" l="l" r="r" t="t"/>
              <a:pathLst>
                <a:path extrusionOk="0" h="781" w="542">
                  <a:moveTo>
                    <a:pt x="383" y="1"/>
                  </a:moveTo>
                  <a:cubicBezTo>
                    <a:pt x="350" y="1"/>
                    <a:pt x="314" y="12"/>
                    <a:pt x="276" y="34"/>
                  </a:cubicBezTo>
                  <a:cubicBezTo>
                    <a:pt x="104" y="146"/>
                    <a:pt x="9" y="343"/>
                    <a:pt x="1" y="550"/>
                  </a:cubicBezTo>
                  <a:cubicBezTo>
                    <a:pt x="1" y="695"/>
                    <a:pt x="66" y="780"/>
                    <a:pt x="163" y="780"/>
                  </a:cubicBezTo>
                  <a:cubicBezTo>
                    <a:pt x="197" y="780"/>
                    <a:pt x="235" y="770"/>
                    <a:pt x="276" y="747"/>
                  </a:cubicBezTo>
                  <a:cubicBezTo>
                    <a:pt x="439" y="636"/>
                    <a:pt x="542" y="438"/>
                    <a:pt x="542" y="232"/>
                  </a:cubicBezTo>
                  <a:cubicBezTo>
                    <a:pt x="542" y="86"/>
                    <a:pt x="476" y="1"/>
                    <a:pt x="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7"/>
            <p:cNvSpPr/>
            <p:nvPr/>
          </p:nvSpPr>
          <p:spPr>
            <a:xfrm>
              <a:off x="3955350" y="2857225"/>
              <a:ext cx="13575" cy="19525"/>
            </a:xfrm>
            <a:custGeom>
              <a:rect b="b" l="l" r="r" t="t"/>
              <a:pathLst>
                <a:path extrusionOk="0" h="781" w="543">
                  <a:moveTo>
                    <a:pt x="384" y="1"/>
                  </a:moveTo>
                  <a:cubicBezTo>
                    <a:pt x="351" y="1"/>
                    <a:pt x="314" y="11"/>
                    <a:pt x="276" y="34"/>
                  </a:cubicBezTo>
                  <a:cubicBezTo>
                    <a:pt x="104" y="145"/>
                    <a:pt x="10" y="343"/>
                    <a:pt x="1" y="549"/>
                  </a:cubicBezTo>
                  <a:cubicBezTo>
                    <a:pt x="1" y="695"/>
                    <a:pt x="66" y="780"/>
                    <a:pt x="163" y="780"/>
                  </a:cubicBezTo>
                  <a:cubicBezTo>
                    <a:pt x="197" y="780"/>
                    <a:pt x="235" y="769"/>
                    <a:pt x="276" y="747"/>
                  </a:cubicBezTo>
                  <a:cubicBezTo>
                    <a:pt x="439" y="627"/>
                    <a:pt x="542" y="438"/>
                    <a:pt x="542" y="231"/>
                  </a:cubicBezTo>
                  <a:cubicBezTo>
                    <a:pt x="542" y="86"/>
                    <a:pt x="477" y="1"/>
                    <a:pt x="3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7"/>
            <p:cNvSpPr/>
            <p:nvPr/>
          </p:nvSpPr>
          <p:spPr>
            <a:xfrm>
              <a:off x="3991650" y="2836300"/>
              <a:ext cx="13350" cy="19600"/>
            </a:xfrm>
            <a:custGeom>
              <a:rect b="b" l="l" r="r" t="t"/>
              <a:pathLst>
                <a:path extrusionOk="0" h="784" w="534">
                  <a:moveTo>
                    <a:pt x="380" y="1"/>
                  </a:moveTo>
                  <a:cubicBezTo>
                    <a:pt x="347" y="1"/>
                    <a:pt x="308" y="12"/>
                    <a:pt x="267" y="37"/>
                  </a:cubicBezTo>
                  <a:cubicBezTo>
                    <a:pt x="95" y="149"/>
                    <a:pt x="1" y="347"/>
                    <a:pt x="1" y="553"/>
                  </a:cubicBezTo>
                  <a:cubicBezTo>
                    <a:pt x="1" y="699"/>
                    <a:pt x="66" y="784"/>
                    <a:pt x="159" y="784"/>
                  </a:cubicBezTo>
                  <a:cubicBezTo>
                    <a:pt x="193" y="784"/>
                    <a:pt x="229" y="773"/>
                    <a:pt x="267" y="751"/>
                  </a:cubicBezTo>
                  <a:cubicBezTo>
                    <a:pt x="431" y="630"/>
                    <a:pt x="534" y="441"/>
                    <a:pt x="534" y="235"/>
                  </a:cubicBezTo>
                  <a:cubicBezTo>
                    <a:pt x="534" y="90"/>
                    <a:pt x="473"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7"/>
            <p:cNvSpPr/>
            <p:nvPr/>
          </p:nvSpPr>
          <p:spPr>
            <a:xfrm>
              <a:off x="4027750" y="2815475"/>
              <a:ext cx="13325" cy="19800"/>
            </a:xfrm>
            <a:custGeom>
              <a:rect b="b" l="l" r="r" t="t"/>
              <a:pathLst>
                <a:path extrusionOk="0" h="792" w="533">
                  <a:moveTo>
                    <a:pt x="375" y="0"/>
                  </a:moveTo>
                  <a:cubicBezTo>
                    <a:pt x="342" y="0"/>
                    <a:pt x="305" y="12"/>
                    <a:pt x="267" y="37"/>
                  </a:cubicBezTo>
                  <a:cubicBezTo>
                    <a:pt x="103" y="157"/>
                    <a:pt x="0" y="346"/>
                    <a:pt x="0" y="553"/>
                  </a:cubicBezTo>
                  <a:cubicBezTo>
                    <a:pt x="0" y="705"/>
                    <a:pt x="66" y="792"/>
                    <a:pt x="160" y="792"/>
                  </a:cubicBezTo>
                  <a:cubicBezTo>
                    <a:pt x="192" y="792"/>
                    <a:pt x="229" y="781"/>
                    <a:pt x="267" y="759"/>
                  </a:cubicBezTo>
                  <a:cubicBezTo>
                    <a:pt x="430" y="638"/>
                    <a:pt x="533" y="441"/>
                    <a:pt x="533" y="243"/>
                  </a:cubicBezTo>
                  <a:cubicBezTo>
                    <a:pt x="533" y="92"/>
                    <a:pt x="468" y="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7"/>
            <p:cNvSpPr/>
            <p:nvPr/>
          </p:nvSpPr>
          <p:spPr>
            <a:xfrm>
              <a:off x="3836275" y="2901400"/>
              <a:ext cx="191200" cy="214650"/>
            </a:xfrm>
            <a:custGeom>
              <a:rect b="b" l="l" r="r" t="t"/>
              <a:pathLst>
                <a:path extrusionOk="0" h="8586" w="7648">
                  <a:moveTo>
                    <a:pt x="7221" y="1"/>
                  </a:moveTo>
                  <a:cubicBezTo>
                    <a:pt x="7133" y="1"/>
                    <a:pt x="7036" y="29"/>
                    <a:pt x="6934" y="89"/>
                  </a:cubicBezTo>
                  <a:lnTo>
                    <a:pt x="714" y="3680"/>
                  </a:lnTo>
                  <a:cubicBezTo>
                    <a:pt x="319" y="3912"/>
                    <a:pt x="1" y="4514"/>
                    <a:pt x="1" y="5038"/>
                  </a:cubicBezTo>
                  <a:lnTo>
                    <a:pt x="1" y="6902"/>
                  </a:lnTo>
                  <a:cubicBezTo>
                    <a:pt x="1" y="7293"/>
                    <a:pt x="178" y="7527"/>
                    <a:pt x="432" y="7527"/>
                  </a:cubicBezTo>
                  <a:cubicBezTo>
                    <a:pt x="519" y="7527"/>
                    <a:pt x="614" y="7500"/>
                    <a:pt x="714" y="7443"/>
                  </a:cubicBezTo>
                  <a:lnTo>
                    <a:pt x="714" y="7443"/>
                  </a:lnTo>
                  <a:lnTo>
                    <a:pt x="413" y="8586"/>
                  </a:lnTo>
                  <a:lnTo>
                    <a:pt x="413" y="8586"/>
                  </a:lnTo>
                  <a:lnTo>
                    <a:pt x="1856" y="6782"/>
                  </a:lnTo>
                  <a:lnTo>
                    <a:pt x="6934" y="3852"/>
                  </a:lnTo>
                  <a:cubicBezTo>
                    <a:pt x="7329" y="3620"/>
                    <a:pt x="7647" y="3010"/>
                    <a:pt x="7647" y="2486"/>
                  </a:cubicBezTo>
                  <a:lnTo>
                    <a:pt x="7647" y="622"/>
                  </a:lnTo>
                  <a:cubicBezTo>
                    <a:pt x="7647" y="233"/>
                    <a:pt x="7472" y="1"/>
                    <a:pt x="7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7"/>
            <p:cNvSpPr/>
            <p:nvPr/>
          </p:nvSpPr>
          <p:spPr>
            <a:xfrm>
              <a:off x="3980275" y="2952150"/>
              <a:ext cx="13550" cy="19525"/>
            </a:xfrm>
            <a:custGeom>
              <a:rect b="b" l="l" r="r" t="t"/>
              <a:pathLst>
                <a:path extrusionOk="0" h="781" w="542">
                  <a:moveTo>
                    <a:pt x="376" y="1"/>
                  </a:moveTo>
                  <a:cubicBezTo>
                    <a:pt x="342" y="1"/>
                    <a:pt x="305" y="12"/>
                    <a:pt x="267" y="34"/>
                  </a:cubicBezTo>
                  <a:cubicBezTo>
                    <a:pt x="104" y="146"/>
                    <a:pt x="1" y="343"/>
                    <a:pt x="1" y="550"/>
                  </a:cubicBezTo>
                  <a:cubicBezTo>
                    <a:pt x="1" y="696"/>
                    <a:pt x="66" y="781"/>
                    <a:pt x="159" y="781"/>
                  </a:cubicBezTo>
                  <a:cubicBezTo>
                    <a:pt x="192" y="781"/>
                    <a:pt x="229" y="770"/>
                    <a:pt x="267" y="747"/>
                  </a:cubicBezTo>
                  <a:cubicBezTo>
                    <a:pt x="439" y="636"/>
                    <a:pt x="533" y="438"/>
                    <a:pt x="542" y="232"/>
                  </a:cubicBezTo>
                  <a:cubicBezTo>
                    <a:pt x="542" y="86"/>
                    <a:pt x="472" y="1"/>
                    <a:pt x="3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7"/>
            <p:cNvSpPr/>
            <p:nvPr/>
          </p:nvSpPr>
          <p:spPr>
            <a:xfrm>
              <a:off x="3944200" y="2973000"/>
              <a:ext cx="13325" cy="19500"/>
            </a:xfrm>
            <a:custGeom>
              <a:rect b="b" l="l" r="r" t="t"/>
              <a:pathLst>
                <a:path extrusionOk="0" h="780" w="533">
                  <a:moveTo>
                    <a:pt x="374" y="0"/>
                  </a:moveTo>
                  <a:cubicBezTo>
                    <a:pt x="341" y="0"/>
                    <a:pt x="305" y="11"/>
                    <a:pt x="267" y="34"/>
                  </a:cubicBezTo>
                  <a:cubicBezTo>
                    <a:pt x="103" y="145"/>
                    <a:pt x="0" y="343"/>
                    <a:pt x="0" y="549"/>
                  </a:cubicBezTo>
                  <a:cubicBezTo>
                    <a:pt x="0" y="695"/>
                    <a:pt x="66" y="780"/>
                    <a:pt x="159" y="780"/>
                  </a:cubicBezTo>
                  <a:cubicBezTo>
                    <a:pt x="192" y="780"/>
                    <a:pt x="228" y="769"/>
                    <a:pt x="267" y="747"/>
                  </a:cubicBezTo>
                  <a:cubicBezTo>
                    <a:pt x="430" y="635"/>
                    <a:pt x="533" y="437"/>
                    <a:pt x="533" y="231"/>
                  </a:cubicBezTo>
                  <a:cubicBezTo>
                    <a:pt x="533" y="85"/>
                    <a:pt x="467" y="0"/>
                    <a:pt x="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7"/>
            <p:cNvSpPr/>
            <p:nvPr/>
          </p:nvSpPr>
          <p:spPr>
            <a:xfrm>
              <a:off x="3908100" y="2993825"/>
              <a:ext cx="13575" cy="19600"/>
            </a:xfrm>
            <a:custGeom>
              <a:rect b="b" l="l" r="r" t="t"/>
              <a:pathLst>
                <a:path extrusionOk="0" h="784" w="543">
                  <a:moveTo>
                    <a:pt x="379" y="1"/>
                  </a:moveTo>
                  <a:cubicBezTo>
                    <a:pt x="345" y="1"/>
                    <a:pt x="307" y="12"/>
                    <a:pt x="267" y="34"/>
                  </a:cubicBezTo>
                  <a:cubicBezTo>
                    <a:pt x="104" y="154"/>
                    <a:pt x="1" y="343"/>
                    <a:pt x="1" y="549"/>
                  </a:cubicBezTo>
                  <a:cubicBezTo>
                    <a:pt x="1" y="694"/>
                    <a:pt x="66" y="784"/>
                    <a:pt x="158" y="784"/>
                  </a:cubicBezTo>
                  <a:cubicBezTo>
                    <a:pt x="191" y="784"/>
                    <a:pt x="228" y="772"/>
                    <a:pt x="267" y="747"/>
                  </a:cubicBezTo>
                  <a:cubicBezTo>
                    <a:pt x="439" y="635"/>
                    <a:pt x="534" y="438"/>
                    <a:pt x="542" y="240"/>
                  </a:cubicBezTo>
                  <a:cubicBezTo>
                    <a:pt x="542" y="88"/>
                    <a:pt x="476"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7"/>
            <p:cNvSpPr/>
            <p:nvPr/>
          </p:nvSpPr>
          <p:spPr>
            <a:xfrm>
              <a:off x="3871800" y="3014675"/>
              <a:ext cx="13575" cy="19600"/>
            </a:xfrm>
            <a:custGeom>
              <a:rect b="b" l="l" r="r" t="t"/>
              <a:pathLst>
                <a:path extrusionOk="0" h="784" w="543">
                  <a:moveTo>
                    <a:pt x="383" y="0"/>
                  </a:moveTo>
                  <a:cubicBezTo>
                    <a:pt x="350" y="0"/>
                    <a:pt x="314" y="11"/>
                    <a:pt x="276" y="33"/>
                  </a:cubicBezTo>
                  <a:cubicBezTo>
                    <a:pt x="104" y="154"/>
                    <a:pt x="10" y="343"/>
                    <a:pt x="1" y="549"/>
                  </a:cubicBezTo>
                  <a:cubicBezTo>
                    <a:pt x="1" y="694"/>
                    <a:pt x="70" y="783"/>
                    <a:pt x="165" y="783"/>
                  </a:cubicBezTo>
                  <a:cubicBezTo>
                    <a:pt x="199" y="783"/>
                    <a:pt x="237" y="772"/>
                    <a:pt x="276" y="746"/>
                  </a:cubicBezTo>
                  <a:cubicBezTo>
                    <a:pt x="439" y="635"/>
                    <a:pt x="542" y="437"/>
                    <a:pt x="542" y="239"/>
                  </a:cubicBezTo>
                  <a:cubicBezTo>
                    <a:pt x="542" y="87"/>
                    <a:pt x="476" y="0"/>
                    <a:pt x="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2" name="Google Shape;1772;p47"/>
          <p:cNvGrpSpPr/>
          <p:nvPr/>
        </p:nvGrpSpPr>
        <p:grpSpPr>
          <a:xfrm>
            <a:off x="4434535" y="1511085"/>
            <a:ext cx="274950" cy="371125"/>
            <a:chOff x="3184075" y="2744675"/>
            <a:chExt cx="274950" cy="371125"/>
          </a:xfrm>
        </p:grpSpPr>
        <p:sp>
          <p:nvSpPr>
            <p:cNvPr id="1773" name="Google Shape;1773;p47"/>
            <p:cNvSpPr/>
            <p:nvPr/>
          </p:nvSpPr>
          <p:spPr>
            <a:xfrm>
              <a:off x="3184075" y="2744675"/>
              <a:ext cx="229200" cy="371100"/>
            </a:xfrm>
            <a:custGeom>
              <a:rect b="b" l="l" r="r" t="t"/>
              <a:pathLst>
                <a:path extrusionOk="0" h="14844" w="9168">
                  <a:moveTo>
                    <a:pt x="7151" y="0"/>
                  </a:moveTo>
                  <a:cubicBezTo>
                    <a:pt x="7077" y="0"/>
                    <a:pt x="7001" y="20"/>
                    <a:pt x="6934" y="60"/>
                  </a:cubicBezTo>
                  <a:lnTo>
                    <a:pt x="473" y="3788"/>
                  </a:lnTo>
                  <a:cubicBezTo>
                    <a:pt x="181" y="3952"/>
                    <a:pt x="0" y="4269"/>
                    <a:pt x="0" y="4613"/>
                  </a:cubicBezTo>
                  <a:lnTo>
                    <a:pt x="0" y="13351"/>
                  </a:lnTo>
                  <a:cubicBezTo>
                    <a:pt x="0" y="13625"/>
                    <a:pt x="95" y="13814"/>
                    <a:pt x="241" y="13883"/>
                  </a:cubicBezTo>
                  <a:lnTo>
                    <a:pt x="1787" y="14794"/>
                  </a:lnTo>
                  <a:cubicBezTo>
                    <a:pt x="1847" y="14828"/>
                    <a:pt x="1913" y="14843"/>
                    <a:pt x="1980" y="14843"/>
                  </a:cubicBezTo>
                  <a:cubicBezTo>
                    <a:pt x="2066" y="14843"/>
                    <a:pt x="2153" y="14817"/>
                    <a:pt x="2225" y="14768"/>
                  </a:cubicBezTo>
                  <a:lnTo>
                    <a:pt x="8514" y="11134"/>
                  </a:lnTo>
                  <a:cubicBezTo>
                    <a:pt x="8875" y="10928"/>
                    <a:pt x="9167" y="10369"/>
                    <a:pt x="9167" y="9888"/>
                  </a:cubicBezTo>
                  <a:lnTo>
                    <a:pt x="9167" y="1357"/>
                  </a:lnTo>
                  <a:cubicBezTo>
                    <a:pt x="9167" y="1194"/>
                    <a:pt x="9073" y="1039"/>
                    <a:pt x="8927" y="962"/>
                  </a:cubicBezTo>
                  <a:lnTo>
                    <a:pt x="7397" y="77"/>
                  </a:lnTo>
                  <a:cubicBezTo>
                    <a:pt x="7324" y="26"/>
                    <a:pt x="7238" y="0"/>
                    <a:pt x="7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7"/>
            <p:cNvSpPr/>
            <p:nvPr/>
          </p:nvSpPr>
          <p:spPr>
            <a:xfrm>
              <a:off x="3223375" y="2808875"/>
              <a:ext cx="189900" cy="306925"/>
            </a:xfrm>
            <a:custGeom>
              <a:rect b="b" l="l" r="r" t="t"/>
              <a:pathLst>
                <a:path extrusionOk="0" h="12277" w="7596">
                  <a:moveTo>
                    <a:pt x="7595" y="0"/>
                  </a:moveTo>
                  <a:lnTo>
                    <a:pt x="0" y="4391"/>
                  </a:lnTo>
                  <a:lnTo>
                    <a:pt x="0" y="11702"/>
                  </a:lnTo>
                  <a:cubicBezTo>
                    <a:pt x="0" y="12061"/>
                    <a:pt x="164" y="12277"/>
                    <a:pt x="397" y="12277"/>
                  </a:cubicBezTo>
                  <a:cubicBezTo>
                    <a:pt x="475" y="12277"/>
                    <a:pt x="562" y="12252"/>
                    <a:pt x="653" y="12200"/>
                  </a:cubicBezTo>
                  <a:lnTo>
                    <a:pt x="6942" y="8566"/>
                  </a:lnTo>
                  <a:cubicBezTo>
                    <a:pt x="7312" y="8360"/>
                    <a:pt x="7595" y="7801"/>
                    <a:pt x="7595" y="7320"/>
                  </a:cubicBezTo>
                  <a:lnTo>
                    <a:pt x="75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7"/>
            <p:cNvSpPr/>
            <p:nvPr/>
          </p:nvSpPr>
          <p:spPr>
            <a:xfrm>
              <a:off x="3184075" y="2744675"/>
              <a:ext cx="229400" cy="173975"/>
            </a:xfrm>
            <a:custGeom>
              <a:rect b="b" l="l" r="r" t="t"/>
              <a:pathLst>
                <a:path extrusionOk="0" h="6959" w="9176">
                  <a:moveTo>
                    <a:pt x="7151" y="0"/>
                  </a:moveTo>
                  <a:cubicBezTo>
                    <a:pt x="7077" y="0"/>
                    <a:pt x="7001" y="20"/>
                    <a:pt x="6934" y="60"/>
                  </a:cubicBezTo>
                  <a:lnTo>
                    <a:pt x="473" y="3788"/>
                  </a:lnTo>
                  <a:cubicBezTo>
                    <a:pt x="181" y="3952"/>
                    <a:pt x="0" y="4269"/>
                    <a:pt x="0" y="4613"/>
                  </a:cubicBezTo>
                  <a:lnTo>
                    <a:pt x="0" y="6039"/>
                  </a:lnTo>
                  <a:lnTo>
                    <a:pt x="1581" y="6959"/>
                  </a:lnTo>
                  <a:lnTo>
                    <a:pt x="9176" y="2568"/>
                  </a:lnTo>
                  <a:lnTo>
                    <a:pt x="9176" y="1357"/>
                  </a:lnTo>
                  <a:cubicBezTo>
                    <a:pt x="9176" y="1194"/>
                    <a:pt x="9073" y="1039"/>
                    <a:pt x="8927" y="962"/>
                  </a:cubicBezTo>
                  <a:lnTo>
                    <a:pt x="7397" y="77"/>
                  </a:lnTo>
                  <a:cubicBezTo>
                    <a:pt x="7324" y="26"/>
                    <a:pt x="7238" y="0"/>
                    <a:pt x="7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7"/>
            <p:cNvSpPr/>
            <p:nvPr/>
          </p:nvSpPr>
          <p:spPr>
            <a:xfrm>
              <a:off x="3223375" y="2808875"/>
              <a:ext cx="235650" cy="303125"/>
            </a:xfrm>
            <a:custGeom>
              <a:rect b="b" l="l" r="r" t="t"/>
              <a:pathLst>
                <a:path extrusionOk="0" h="12125" w="9426">
                  <a:moveTo>
                    <a:pt x="7604" y="0"/>
                  </a:moveTo>
                  <a:lnTo>
                    <a:pt x="9" y="4391"/>
                  </a:lnTo>
                  <a:lnTo>
                    <a:pt x="9" y="7423"/>
                  </a:lnTo>
                  <a:cubicBezTo>
                    <a:pt x="0" y="8678"/>
                    <a:pt x="318" y="9906"/>
                    <a:pt x="911" y="11006"/>
                  </a:cubicBezTo>
                  <a:lnTo>
                    <a:pt x="1324" y="11762"/>
                  </a:lnTo>
                  <a:cubicBezTo>
                    <a:pt x="1487" y="12027"/>
                    <a:pt x="1683" y="12124"/>
                    <a:pt x="1895" y="12124"/>
                  </a:cubicBezTo>
                  <a:cubicBezTo>
                    <a:pt x="2218" y="12124"/>
                    <a:pt x="2579" y="11899"/>
                    <a:pt x="2922" y="11702"/>
                  </a:cubicBezTo>
                  <a:lnTo>
                    <a:pt x="9210" y="8068"/>
                  </a:lnTo>
                  <a:cubicBezTo>
                    <a:pt x="9425" y="7947"/>
                    <a:pt x="9399" y="7836"/>
                    <a:pt x="9271" y="7698"/>
                  </a:cubicBezTo>
                  <a:cubicBezTo>
                    <a:pt x="8996" y="7398"/>
                    <a:pt x="8764" y="7071"/>
                    <a:pt x="8566" y="6719"/>
                  </a:cubicBezTo>
                  <a:lnTo>
                    <a:pt x="8515" y="6616"/>
                  </a:lnTo>
                  <a:cubicBezTo>
                    <a:pt x="7913" y="5525"/>
                    <a:pt x="7604" y="4287"/>
                    <a:pt x="7604" y="3042"/>
                  </a:cubicBezTo>
                  <a:lnTo>
                    <a:pt x="7604"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7"/>
            <p:cNvSpPr/>
            <p:nvPr/>
          </p:nvSpPr>
          <p:spPr>
            <a:xfrm>
              <a:off x="3223375" y="2767625"/>
              <a:ext cx="190100" cy="151025"/>
            </a:xfrm>
            <a:custGeom>
              <a:rect b="b" l="l" r="r" t="t"/>
              <a:pathLst>
                <a:path extrusionOk="0" h="6041" w="7604">
                  <a:moveTo>
                    <a:pt x="7158" y="0"/>
                  </a:moveTo>
                  <a:cubicBezTo>
                    <a:pt x="7084" y="0"/>
                    <a:pt x="7007" y="19"/>
                    <a:pt x="6934" y="61"/>
                  </a:cubicBezTo>
                  <a:lnTo>
                    <a:pt x="482" y="3790"/>
                  </a:lnTo>
                  <a:cubicBezTo>
                    <a:pt x="190" y="3953"/>
                    <a:pt x="0" y="4271"/>
                    <a:pt x="9" y="4606"/>
                  </a:cubicBezTo>
                  <a:lnTo>
                    <a:pt x="9" y="6041"/>
                  </a:lnTo>
                  <a:lnTo>
                    <a:pt x="7604" y="1650"/>
                  </a:lnTo>
                  <a:lnTo>
                    <a:pt x="7604" y="439"/>
                  </a:lnTo>
                  <a:cubicBezTo>
                    <a:pt x="7604" y="185"/>
                    <a:pt x="7392" y="0"/>
                    <a:pt x="71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7"/>
            <p:cNvSpPr/>
            <p:nvPr/>
          </p:nvSpPr>
          <p:spPr>
            <a:xfrm>
              <a:off x="3305200" y="2888500"/>
              <a:ext cx="60375" cy="146075"/>
            </a:xfrm>
            <a:custGeom>
              <a:rect b="b" l="l" r="r" t="t"/>
              <a:pathLst>
                <a:path extrusionOk="0" h="5843" w="2415">
                  <a:moveTo>
                    <a:pt x="2229" y="1"/>
                  </a:moveTo>
                  <a:cubicBezTo>
                    <a:pt x="2192" y="1"/>
                    <a:pt x="2150" y="13"/>
                    <a:pt x="2106" y="37"/>
                  </a:cubicBezTo>
                  <a:lnTo>
                    <a:pt x="525" y="956"/>
                  </a:lnTo>
                  <a:cubicBezTo>
                    <a:pt x="473" y="991"/>
                    <a:pt x="422" y="1034"/>
                    <a:pt x="387" y="1085"/>
                  </a:cubicBezTo>
                  <a:cubicBezTo>
                    <a:pt x="379" y="1094"/>
                    <a:pt x="370" y="1102"/>
                    <a:pt x="370" y="1111"/>
                  </a:cubicBezTo>
                  <a:cubicBezTo>
                    <a:pt x="362" y="1120"/>
                    <a:pt x="353" y="1128"/>
                    <a:pt x="344" y="1137"/>
                  </a:cubicBezTo>
                  <a:cubicBezTo>
                    <a:pt x="276" y="1249"/>
                    <a:pt x="224" y="1369"/>
                    <a:pt x="207" y="1498"/>
                  </a:cubicBezTo>
                  <a:lnTo>
                    <a:pt x="52" y="3457"/>
                  </a:lnTo>
                  <a:cubicBezTo>
                    <a:pt x="44" y="3499"/>
                    <a:pt x="44" y="3542"/>
                    <a:pt x="52" y="3585"/>
                  </a:cubicBezTo>
                  <a:lnTo>
                    <a:pt x="52" y="3594"/>
                  </a:lnTo>
                  <a:cubicBezTo>
                    <a:pt x="52" y="3611"/>
                    <a:pt x="52" y="3620"/>
                    <a:pt x="52" y="3637"/>
                  </a:cubicBezTo>
                  <a:cubicBezTo>
                    <a:pt x="61" y="3646"/>
                    <a:pt x="61" y="3663"/>
                    <a:pt x="61" y="3671"/>
                  </a:cubicBezTo>
                  <a:lnTo>
                    <a:pt x="61" y="3688"/>
                  </a:lnTo>
                  <a:cubicBezTo>
                    <a:pt x="87" y="3706"/>
                    <a:pt x="104" y="3731"/>
                    <a:pt x="121" y="3749"/>
                  </a:cubicBezTo>
                  <a:cubicBezTo>
                    <a:pt x="149" y="3768"/>
                    <a:pt x="180" y="3778"/>
                    <a:pt x="213" y="3778"/>
                  </a:cubicBezTo>
                  <a:cubicBezTo>
                    <a:pt x="324" y="3778"/>
                    <a:pt x="458" y="3672"/>
                    <a:pt x="551" y="3499"/>
                  </a:cubicBezTo>
                  <a:cubicBezTo>
                    <a:pt x="671" y="3259"/>
                    <a:pt x="851" y="3061"/>
                    <a:pt x="1075" y="2915"/>
                  </a:cubicBezTo>
                  <a:cubicBezTo>
                    <a:pt x="1173" y="2862"/>
                    <a:pt x="1269" y="2834"/>
                    <a:pt x="1358" y="2834"/>
                  </a:cubicBezTo>
                  <a:cubicBezTo>
                    <a:pt x="1440" y="2834"/>
                    <a:pt x="1516" y="2857"/>
                    <a:pt x="1582" y="2907"/>
                  </a:cubicBezTo>
                  <a:cubicBezTo>
                    <a:pt x="1728" y="3010"/>
                    <a:pt x="1796" y="3207"/>
                    <a:pt x="1796" y="3474"/>
                  </a:cubicBezTo>
                  <a:cubicBezTo>
                    <a:pt x="1788" y="3757"/>
                    <a:pt x="1719" y="4032"/>
                    <a:pt x="1582" y="4281"/>
                  </a:cubicBezTo>
                  <a:cubicBezTo>
                    <a:pt x="1470" y="4522"/>
                    <a:pt x="1298" y="4719"/>
                    <a:pt x="1075" y="4866"/>
                  </a:cubicBezTo>
                  <a:cubicBezTo>
                    <a:pt x="972" y="4923"/>
                    <a:pt x="874" y="4954"/>
                    <a:pt x="783" y="4954"/>
                  </a:cubicBezTo>
                  <a:cubicBezTo>
                    <a:pt x="699" y="4954"/>
                    <a:pt x="621" y="4928"/>
                    <a:pt x="551" y="4874"/>
                  </a:cubicBezTo>
                  <a:cubicBezTo>
                    <a:pt x="523" y="4853"/>
                    <a:pt x="492" y="4843"/>
                    <a:pt x="457" y="4843"/>
                  </a:cubicBezTo>
                  <a:cubicBezTo>
                    <a:pt x="350" y="4843"/>
                    <a:pt x="219" y="4941"/>
                    <a:pt x="121" y="5123"/>
                  </a:cubicBezTo>
                  <a:cubicBezTo>
                    <a:pt x="1" y="5364"/>
                    <a:pt x="1" y="5622"/>
                    <a:pt x="121" y="5699"/>
                  </a:cubicBezTo>
                  <a:cubicBezTo>
                    <a:pt x="243" y="5797"/>
                    <a:pt x="386" y="5842"/>
                    <a:pt x="539" y="5842"/>
                  </a:cubicBezTo>
                  <a:cubicBezTo>
                    <a:pt x="709" y="5842"/>
                    <a:pt x="890" y="5786"/>
                    <a:pt x="1066" y="5682"/>
                  </a:cubicBezTo>
                  <a:lnTo>
                    <a:pt x="1075" y="5682"/>
                  </a:lnTo>
                  <a:cubicBezTo>
                    <a:pt x="1479" y="5415"/>
                    <a:pt x="1814" y="5046"/>
                    <a:pt x="2020" y="4608"/>
                  </a:cubicBezTo>
                  <a:cubicBezTo>
                    <a:pt x="2260" y="4144"/>
                    <a:pt x="2398" y="3637"/>
                    <a:pt x="2415" y="3113"/>
                  </a:cubicBezTo>
                  <a:cubicBezTo>
                    <a:pt x="2415" y="2658"/>
                    <a:pt x="2286" y="2271"/>
                    <a:pt x="2020" y="2073"/>
                  </a:cubicBezTo>
                  <a:cubicBezTo>
                    <a:pt x="1899" y="1981"/>
                    <a:pt x="1760" y="1937"/>
                    <a:pt x="1611" y="1937"/>
                  </a:cubicBezTo>
                  <a:cubicBezTo>
                    <a:pt x="1441" y="1937"/>
                    <a:pt x="1258" y="1994"/>
                    <a:pt x="1075" y="2099"/>
                  </a:cubicBezTo>
                  <a:cubicBezTo>
                    <a:pt x="937" y="2176"/>
                    <a:pt x="817" y="2262"/>
                    <a:pt x="705" y="2374"/>
                  </a:cubicBezTo>
                  <a:lnTo>
                    <a:pt x="774" y="1618"/>
                  </a:lnTo>
                  <a:lnTo>
                    <a:pt x="2106" y="853"/>
                  </a:lnTo>
                  <a:cubicBezTo>
                    <a:pt x="2286" y="716"/>
                    <a:pt x="2406" y="501"/>
                    <a:pt x="2406" y="269"/>
                  </a:cubicBezTo>
                  <a:cubicBezTo>
                    <a:pt x="2406" y="97"/>
                    <a:pt x="2336" y="1"/>
                    <a:pt x="2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7"/>
            <p:cNvSpPr/>
            <p:nvPr/>
          </p:nvSpPr>
          <p:spPr>
            <a:xfrm>
              <a:off x="3265700" y="2860775"/>
              <a:ext cx="12250" cy="17825"/>
            </a:xfrm>
            <a:custGeom>
              <a:rect b="b" l="l" r="r" t="t"/>
              <a:pathLst>
                <a:path extrusionOk="0" h="713" w="490">
                  <a:moveTo>
                    <a:pt x="345" y="1"/>
                  </a:moveTo>
                  <a:cubicBezTo>
                    <a:pt x="316" y="1"/>
                    <a:pt x="284" y="10"/>
                    <a:pt x="249" y="29"/>
                  </a:cubicBezTo>
                  <a:cubicBezTo>
                    <a:pt x="95" y="141"/>
                    <a:pt x="0" y="313"/>
                    <a:pt x="0" y="502"/>
                  </a:cubicBezTo>
                  <a:cubicBezTo>
                    <a:pt x="0" y="635"/>
                    <a:pt x="61" y="712"/>
                    <a:pt x="148" y="712"/>
                  </a:cubicBezTo>
                  <a:cubicBezTo>
                    <a:pt x="179" y="712"/>
                    <a:pt x="213" y="702"/>
                    <a:pt x="249" y="682"/>
                  </a:cubicBezTo>
                  <a:cubicBezTo>
                    <a:pt x="395" y="571"/>
                    <a:pt x="490" y="399"/>
                    <a:pt x="490" y="218"/>
                  </a:cubicBezTo>
                  <a:cubicBezTo>
                    <a:pt x="490" y="83"/>
                    <a:pt x="432" y="1"/>
                    <a:pt x="34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7"/>
            <p:cNvSpPr/>
            <p:nvPr/>
          </p:nvSpPr>
          <p:spPr>
            <a:xfrm>
              <a:off x="3366850" y="2802550"/>
              <a:ext cx="12275" cy="17825"/>
            </a:xfrm>
            <a:custGeom>
              <a:rect b="b" l="l" r="r" t="t"/>
              <a:pathLst>
                <a:path extrusionOk="0" h="713" w="491">
                  <a:moveTo>
                    <a:pt x="342" y="0"/>
                  </a:moveTo>
                  <a:cubicBezTo>
                    <a:pt x="311" y="0"/>
                    <a:pt x="277" y="10"/>
                    <a:pt x="241" y="30"/>
                  </a:cubicBezTo>
                  <a:cubicBezTo>
                    <a:pt x="95" y="133"/>
                    <a:pt x="1" y="305"/>
                    <a:pt x="1" y="494"/>
                  </a:cubicBezTo>
                  <a:cubicBezTo>
                    <a:pt x="1" y="634"/>
                    <a:pt x="57" y="713"/>
                    <a:pt x="142" y="713"/>
                  </a:cubicBezTo>
                  <a:cubicBezTo>
                    <a:pt x="172" y="713"/>
                    <a:pt x="205" y="703"/>
                    <a:pt x="241" y="683"/>
                  </a:cubicBezTo>
                  <a:cubicBezTo>
                    <a:pt x="396" y="571"/>
                    <a:pt x="482" y="399"/>
                    <a:pt x="490" y="210"/>
                  </a:cubicBezTo>
                  <a:cubicBezTo>
                    <a:pt x="490" y="77"/>
                    <a:pt x="429" y="0"/>
                    <a:pt x="34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1" name="Google Shape;1781;p47"/>
          <p:cNvGrpSpPr/>
          <p:nvPr/>
        </p:nvGrpSpPr>
        <p:grpSpPr>
          <a:xfrm>
            <a:off x="7298540" y="1511397"/>
            <a:ext cx="208150" cy="370500"/>
            <a:chOff x="8172675" y="2744650"/>
            <a:chExt cx="208150" cy="370500"/>
          </a:xfrm>
        </p:grpSpPr>
        <p:sp>
          <p:nvSpPr>
            <p:cNvPr id="1782" name="Google Shape;1782;p47"/>
            <p:cNvSpPr/>
            <p:nvPr/>
          </p:nvSpPr>
          <p:spPr>
            <a:xfrm>
              <a:off x="8172675" y="2846675"/>
              <a:ext cx="200850" cy="268325"/>
            </a:xfrm>
            <a:custGeom>
              <a:rect b="b" l="l" r="r" t="t"/>
              <a:pathLst>
                <a:path extrusionOk="0" h="10733" w="8034">
                  <a:moveTo>
                    <a:pt x="5310" y="0"/>
                  </a:moveTo>
                  <a:cubicBezTo>
                    <a:pt x="5277" y="0"/>
                    <a:pt x="5245" y="9"/>
                    <a:pt x="5215" y="26"/>
                  </a:cubicBezTo>
                  <a:lnTo>
                    <a:pt x="3514" y="1023"/>
                  </a:lnTo>
                  <a:cubicBezTo>
                    <a:pt x="3351" y="1135"/>
                    <a:pt x="3256" y="1324"/>
                    <a:pt x="3248" y="1521"/>
                  </a:cubicBezTo>
                  <a:lnTo>
                    <a:pt x="3248" y="3343"/>
                  </a:lnTo>
                  <a:lnTo>
                    <a:pt x="1890" y="4133"/>
                  </a:lnTo>
                  <a:cubicBezTo>
                    <a:pt x="1727" y="4245"/>
                    <a:pt x="1633" y="4434"/>
                    <a:pt x="1633" y="4631"/>
                  </a:cubicBezTo>
                  <a:lnTo>
                    <a:pt x="1633" y="6453"/>
                  </a:lnTo>
                  <a:lnTo>
                    <a:pt x="266" y="7243"/>
                  </a:lnTo>
                  <a:cubicBezTo>
                    <a:pt x="103" y="7355"/>
                    <a:pt x="0" y="7544"/>
                    <a:pt x="0" y="7741"/>
                  </a:cubicBezTo>
                  <a:lnTo>
                    <a:pt x="0" y="9219"/>
                  </a:lnTo>
                  <a:cubicBezTo>
                    <a:pt x="0" y="9279"/>
                    <a:pt x="17" y="9348"/>
                    <a:pt x="60" y="9399"/>
                  </a:cubicBezTo>
                  <a:lnTo>
                    <a:pt x="2638" y="10714"/>
                  </a:lnTo>
                  <a:cubicBezTo>
                    <a:pt x="2662" y="10726"/>
                    <a:pt x="2689" y="10732"/>
                    <a:pt x="2717" y="10732"/>
                  </a:cubicBezTo>
                  <a:cubicBezTo>
                    <a:pt x="2749" y="10732"/>
                    <a:pt x="2782" y="10724"/>
                    <a:pt x="2810" y="10705"/>
                  </a:cubicBezTo>
                  <a:lnTo>
                    <a:pt x="7595" y="7930"/>
                  </a:lnTo>
                  <a:cubicBezTo>
                    <a:pt x="7836" y="7793"/>
                    <a:pt x="8025" y="7423"/>
                    <a:pt x="8025" y="7106"/>
                  </a:cubicBezTo>
                  <a:lnTo>
                    <a:pt x="8025" y="1513"/>
                  </a:lnTo>
                  <a:cubicBezTo>
                    <a:pt x="8033" y="1435"/>
                    <a:pt x="7999" y="1349"/>
                    <a:pt x="7930" y="1298"/>
                  </a:cubicBezTo>
                  <a:lnTo>
                    <a:pt x="5404" y="26"/>
                  </a:lnTo>
                  <a:cubicBezTo>
                    <a:pt x="5374" y="9"/>
                    <a:pt x="5342" y="0"/>
                    <a:pt x="53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7"/>
            <p:cNvSpPr/>
            <p:nvPr/>
          </p:nvSpPr>
          <p:spPr>
            <a:xfrm>
              <a:off x="8236450" y="2878825"/>
              <a:ext cx="136850" cy="236325"/>
            </a:xfrm>
            <a:custGeom>
              <a:rect b="b" l="l" r="r" t="t"/>
              <a:pathLst>
                <a:path extrusionOk="0" h="9453" w="5474">
                  <a:moveTo>
                    <a:pt x="5310" y="1"/>
                  </a:moveTo>
                  <a:cubicBezTo>
                    <a:pt x="5278" y="1"/>
                    <a:pt x="5243" y="10"/>
                    <a:pt x="5207" y="29"/>
                  </a:cubicBezTo>
                  <a:lnTo>
                    <a:pt x="3506" y="1026"/>
                  </a:lnTo>
                  <a:cubicBezTo>
                    <a:pt x="3343" y="1137"/>
                    <a:pt x="3248" y="1326"/>
                    <a:pt x="3248" y="1524"/>
                  </a:cubicBezTo>
                  <a:lnTo>
                    <a:pt x="3248" y="3354"/>
                  </a:lnTo>
                  <a:lnTo>
                    <a:pt x="1891" y="4136"/>
                  </a:lnTo>
                  <a:cubicBezTo>
                    <a:pt x="1728" y="4247"/>
                    <a:pt x="1633" y="4436"/>
                    <a:pt x="1625" y="4634"/>
                  </a:cubicBezTo>
                  <a:lnTo>
                    <a:pt x="1625" y="6464"/>
                  </a:lnTo>
                  <a:lnTo>
                    <a:pt x="259" y="7246"/>
                  </a:lnTo>
                  <a:cubicBezTo>
                    <a:pt x="95" y="7366"/>
                    <a:pt x="1" y="7546"/>
                    <a:pt x="1" y="7753"/>
                  </a:cubicBezTo>
                  <a:lnTo>
                    <a:pt x="1" y="9222"/>
                  </a:lnTo>
                  <a:cubicBezTo>
                    <a:pt x="1" y="9368"/>
                    <a:pt x="62" y="9453"/>
                    <a:pt x="152" y="9453"/>
                  </a:cubicBezTo>
                  <a:cubicBezTo>
                    <a:pt x="184" y="9453"/>
                    <a:pt x="220" y="9442"/>
                    <a:pt x="259" y="9419"/>
                  </a:cubicBezTo>
                  <a:lnTo>
                    <a:pt x="5044" y="6653"/>
                  </a:lnTo>
                  <a:cubicBezTo>
                    <a:pt x="5276" y="6515"/>
                    <a:pt x="5474" y="6146"/>
                    <a:pt x="5474" y="5828"/>
                  </a:cubicBezTo>
                  <a:lnTo>
                    <a:pt x="5474" y="227"/>
                  </a:lnTo>
                  <a:cubicBezTo>
                    <a:pt x="5474" y="84"/>
                    <a:pt x="5406" y="1"/>
                    <a:pt x="5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7"/>
            <p:cNvSpPr/>
            <p:nvPr/>
          </p:nvSpPr>
          <p:spPr>
            <a:xfrm>
              <a:off x="8172675" y="3007975"/>
              <a:ext cx="104400" cy="64450"/>
            </a:xfrm>
            <a:custGeom>
              <a:rect b="b" l="l" r="r" t="t"/>
              <a:pathLst>
                <a:path extrusionOk="0" h="2578" w="4176">
                  <a:moveTo>
                    <a:pt x="1633" y="1"/>
                  </a:moveTo>
                  <a:lnTo>
                    <a:pt x="266" y="791"/>
                  </a:lnTo>
                  <a:cubicBezTo>
                    <a:pt x="103" y="903"/>
                    <a:pt x="9" y="1092"/>
                    <a:pt x="0" y="1289"/>
                  </a:cubicBezTo>
                  <a:lnTo>
                    <a:pt x="2552" y="2578"/>
                  </a:lnTo>
                  <a:cubicBezTo>
                    <a:pt x="2552" y="2380"/>
                    <a:pt x="2655" y="2191"/>
                    <a:pt x="2810" y="2080"/>
                  </a:cubicBezTo>
                  <a:lnTo>
                    <a:pt x="4176" y="1289"/>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7"/>
            <p:cNvSpPr/>
            <p:nvPr/>
          </p:nvSpPr>
          <p:spPr>
            <a:xfrm>
              <a:off x="8213475" y="2930225"/>
              <a:ext cx="104200" cy="64450"/>
            </a:xfrm>
            <a:custGeom>
              <a:rect b="b" l="l" r="r" t="t"/>
              <a:pathLst>
                <a:path extrusionOk="0" h="2578" w="4168">
                  <a:moveTo>
                    <a:pt x="1616" y="1"/>
                  </a:moveTo>
                  <a:lnTo>
                    <a:pt x="258" y="791"/>
                  </a:lnTo>
                  <a:cubicBezTo>
                    <a:pt x="95" y="903"/>
                    <a:pt x="1" y="1092"/>
                    <a:pt x="1" y="1289"/>
                  </a:cubicBezTo>
                  <a:lnTo>
                    <a:pt x="2544" y="2578"/>
                  </a:lnTo>
                  <a:cubicBezTo>
                    <a:pt x="2552" y="2380"/>
                    <a:pt x="2647" y="2191"/>
                    <a:pt x="2810" y="2080"/>
                  </a:cubicBezTo>
                  <a:lnTo>
                    <a:pt x="4167" y="128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7"/>
            <p:cNvSpPr/>
            <p:nvPr/>
          </p:nvSpPr>
          <p:spPr>
            <a:xfrm>
              <a:off x="8254075" y="2846675"/>
              <a:ext cx="116850" cy="70250"/>
            </a:xfrm>
            <a:custGeom>
              <a:rect b="b" l="l" r="r" t="t"/>
              <a:pathLst>
                <a:path extrusionOk="0" h="2810" w="4674">
                  <a:moveTo>
                    <a:pt x="2054" y="0"/>
                  </a:moveTo>
                  <a:cubicBezTo>
                    <a:pt x="2021" y="0"/>
                    <a:pt x="1989" y="9"/>
                    <a:pt x="1959" y="26"/>
                  </a:cubicBezTo>
                  <a:lnTo>
                    <a:pt x="258" y="1023"/>
                  </a:lnTo>
                  <a:cubicBezTo>
                    <a:pt x="95" y="1135"/>
                    <a:pt x="0" y="1324"/>
                    <a:pt x="0" y="1521"/>
                  </a:cubicBezTo>
                  <a:lnTo>
                    <a:pt x="2543" y="2810"/>
                  </a:lnTo>
                  <a:cubicBezTo>
                    <a:pt x="2552" y="2612"/>
                    <a:pt x="2646" y="2423"/>
                    <a:pt x="2810" y="2312"/>
                  </a:cubicBezTo>
                  <a:lnTo>
                    <a:pt x="4511" y="1324"/>
                  </a:lnTo>
                  <a:cubicBezTo>
                    <a:pt x="4537" y="1303"/>
                    <a:pt x="4572" y="1291"/>
                    <a:pt x="4608" y="1291"/>
                  </a:cubicBezTo>
                  <a:cubicBezTo>
                    <a:pt x="4631" y="1291"/>
                    <a:pt x="4654" y="1296"/>
                    <a:pt x="4674" y="1306"/>
                  </a:cubicBezTo>
                  <a:lnTo>
                    <a:pt x="2148" y="26"/>
                  </a:lnTo>
                  <a:cubicBezTo>
                    <a:pt x="2118" y="9"/>
                    <a:pt x="2086" y="0"/>
                    <a:pt x="20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7"/>
            <p:cNvSpPr/>
            <p:nvPr/>
          </p:nvSpPr>
          <p:spPr>
            <a:xfrm>
              <a:off x="8312500" y="2744650"/>
              <a:ext cx="68325" cy="98825"/>
            </a:xfrm>
            <a:custGeom>
              <a:rect b="b" l="l" r="r" t="t"/>
              <a:pathLst>
                <a:path extrusionOk="0" h="3953" w="2733">
                  <a:moveTo>
                    <a:pt x="2732" y="1"/>
                  </a:moveTo>
                  <a:lnTo>
                    <a:pt x="0" y="1581"/>
                  </a:lnTo>
                  <a:lnTo>
                    <a:pt x="0" y="3953"/>
                  </a:lnTo>
                  <a:lnTo>
                    <a:pt x="2732" y="2372"/>
                  </a:lnTo>
                  <a:lnTo>
                    <a:pt x="2182" y="1504"/>
                  </a:lnTo>
                  <a:lnTo>
                    <a:pt x="2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7"/>
            <p:cNvSpPr/>
            <p:nvPr/>
          </p:nvSpPr>
          <p:spPr>
            <a:xfrm>
              <a:off x="8308200" y="2779550"/>
              <a:ext cx="8400" cy="106450"/>
            </a:xfrm>
            <a:custGeom>
              <a:rect b="b" l="l" r="r" t="t"/>
              <a:pathLst>
                <a:path extrusionOk="0" h="4258" w="336">
                  <a:moveTo>
                    <a:pt x="168" y="1"/>
                  </a:moveTo>
                  <a:cubicBezTo>
                    <a:pt x="84" y="1"/>
                    <a:pt x="0" y="56"/>
                    <a:pt x="0" y="168"/>
                  </a:cubicBezTo>
                  <a:lnTo>
                    <a:pt x="0" y="4094"/>
                  </a:lnTo>
                  <a:cubicBezTo>
                    <a:pt x="0" y="4180"/>
                    <a:pt x="78" y="4258"/>
                    <a:pt x="172" y="4258"/>
                  </a:cubicBezTo>
                  <a:cubicBezTo>
                    <a:pt x="258" y="4258"/>
                    <a:pt x="335" y="4180"/>
                    <a:pt x="335" y="4094"/>
                  </a:cubicBezTo>
                  <a:lnTo>
                    <a:pt x="335" y="168"/>
                  </a:lnTo>
                  <a:cubicBezTo>
                    <a:pt x="335" y="56"/>
                    <a:pt x="252" y="1"/>
                    <a:pt x="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47"/>
          <p:cNvGrpSpPr/>
          <p:nvPr/>
        </p:nvGrpSpPr>
        <p:grpSpPr>
          <a:xfrm>
            <a:off x="1662744" y="1511047"/>
            <a:ext cx="276025" cy="371200"/>
            <a:chOff x="2563350" y="2745275"/>
            <a:chExt cx="276025" cy="371200"/>
          </a:xfrm>
        </p:grpSpPr>
        <p:sp>
          <p:nvSpPr>
            <p:cNvPr id="1790" name="Google Shape;1790;p47"/>
            <p:cNvSpPr/>
            <p:nvPr/>
          </p:nvSpPr>
          <p:spPr>
            <a:xfrm>
              <a:off x="2563350" y="2745275"/>
              <a:ext cx="276025" cy="371075"/>
            </a:xfrm>
            <a:custGeom>
              <a:rect b="b" l="l" r="r" t="t"/>
              <a:pathLst>
                <a:path extrusionOk="0" h="14843" w="11041">
                  <a:moveTo>
                    <a:pt x="9678" y="1"/>
                  </a:moveTo>
                  <a:cubicBezTo>
                    <a:pt x="9573" y="1"/>
                    <a:pt x="9459" y="35"/>
                    <a:pt x="9339" y="104"/>
                  </a:cubicBezTo>
                  <a:lnTo>
                    <a:pt x="842" y="5010"/>
                  </a:lnTo>
                  <a:cubicBezTo>
                    <a:pt x="378" y="5285"/>
                    <a:pt x="0" y="6007"/>
                    <a:pt x="0" y="6625"/>
                  </a:cubicBezTo>
                  <a:lnTo>
                    <a:pt x="0" y="13619"/>
                  </a:lnTo>
                  <a:cubicBezTo>
                    <a:pt x="0" y="13980"/>
                    <a:pt x="129" y="14229"/>
                    <a:pt x="318" y="14315"/>
                  </a:cubicBezTo>
                  <a:lnTo>
                    <a:pt x="1169" y="14804"/>
                  </a:lnTo>
                  <a:cubicBezTo>
                    <a:pt x="1233" y="14830"/>
                    <a:pt x="1302" y="14843"/>
                    <a:pt x="1370" y="14843"/>
                  </a:cubicBezTo>
                  <a:cubicBezTo>
                    <a:pt x="1483" y="14843"/>
                    <a:pt x="1596" y="14808"/>
                    <a:pt x="1693" y="14744"/>
                  </a:cubicBezTo>
                  <a:lnTo>
                    <a:pt x="10190" y="9838"/>
                  </a:lnTo>
                  <a:cubicBezTo>
                    <a:pt x="10653" y="9564"/>
                    <a:pt x="11031" y="8842"/>
                    <a:pt x="11031" y="8223"/>
                  </a:cubicBezTo>
                  <a:lnTo>
                    <a:pt x="11031" y="1230"/>
                  </a:lnTo>
                  <a:cubicBezTo>
                    <a:pt x="11040" y="852"/>
                    <a:pt x="10903" y="603"/>
                    <a:pt x="10688" y="525"/>
                  </a:cubicBezTo>
                  <a:lnTo>
                    <a:pt x="9923" y="79"/>
                  </a:lnTo>
                  <a:cubicBezTo>
                    <a:pt x="9851" y="27"/>
                    <a:pt x="9768" y="1"/>
                    <a:pt x="9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7"/>
            <p:cNvSpPr/>
            <p:nvPr/>
          </p:nvSpPr>
          <p:spPr>
            <a:xfrm>
              <a:off x="2584600" y="2757625"/>
              <a:ext cx="254775" cy="358850"/>
            </a:xfrm>
            <a:custGeom>
              <a:rect b="b" l="l" r="r" t="t"/>
              <a:pathLst>
                <a:path extrusionOk="0" h="14354" w="10191">
                  <a:moveTo>
                    <a:pt x="9681" y="0"/>
                  </a:moveTo>
                  <a:cubicBezTo>
                    <a:pt x="9579" y="0"/>
                    <a:pt x="9466" y="32"/>
                    <a:pt x="9348" y="100"/>
                  </a:cubicBezTo>
                  <a:lnTo>
                    <a:pt x="851" y="5006"/>
                  </a:lnTo>
                  <a:cubicBezTo>
                    <a:pt x="379" y="5281"/>
                    <a:pt x="1" y="6002"/>
                    <a:pt x="1" y="6621"/>
                  </a:cubicBezTo>
                  <a:lnTo>
                    <a:pt x="1" y="13614"/>
                  </a:lnTo>
                  <a:cubicBezTo>
                    <a:pt x="1" y="14074"/>
                    <a:pt x="210" y="14354"/>
                    <a:pt x="511" y="14354"/>
                  </a:cubicBezTo>
                  <a:cubicBezTo>
                    <a:pt x="615" y="14354"/>
                    <a:pt x="730" y="14321"/>
                    <a:pt x="851" y="14250"/>
                  </a:cubicBezTo>
                  <a:lnTo>
                    <a:pt x="9348" y="9344"/>
                  </a:lnTo>
                  <a:cubicBezTo>
                    <a:pt x="9812" y="9078"/>
                    <a:pt x="10190" y="8356"/>
                    <a:pt x="10190" y="7729"/>
                  </a:cubicBezTo>
                  <a:lnTo>
                    <a:pt x="10190" y="736"/>
                  </a:lnTo>
                  <a:cubicBezTo>
                    <a:pt x="10190" y="275"/>
                    <a:pt x="9980" y="0"/>
                    <a:pt x="9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7"/>
            <p:cNvSpPr/>
            <p:nvPr/>
          </p:nvSpPr>
          <p:spPr>
            <a:xfrm>
              <a:off x="2584825" y="2757625"/>
              <a:ext cx="254550" cy="196675"/>
            </a:xfrm>
            <a:custGeom>
              <a:rect b="b" l="l" r="r" t="t"/>
              <a:pathLst>
                <a:path extrusionOk="0" h="7867" w="10182">
                  <a:moveTo>
                    <a:pt x="9672" y="0"/>
                  </a:moveTo>
                  <a:cubicBezTo>
                    <a:pt x="9570" y="0"/>
                    <a:pt x="9457" y="32"/>
                    <a:pt x="9339" y="100"/>
                  </a:cubicBezTo>
                  <a:lnTo>
                    <a:pt x="5086" y="2557"/>
                  </a:lnTo>
                  <a:lnTo>
                    <a:pt x="842" y="5006"/>
                  </a:lnTo>
                  <a:cubicBezTo>
                    <a:pt x="370" y="5272"/>
                    <a:pt x="0" y="5994"/>
                    <a:pt x="0" y="6621"/>
                  </a:cubicBezTo>
                  <a:lnTo>
                    <a:pt x="0" y="7678"/>
                  </a:lnTo>
                  <a:lnTo>
                    <a:pt x="5095" y="7867"/>
                  </a:lnTo>
                  <a:lnTo>
                    <a:pt x="10172" y="1801"/>
                  </a:lnTo>
                  <a:lnTo>
                    <a:pt x="10181" y="1793"/>
                  </a:lnTo>
                  <a:lnTo>
                    <a:pt x="10181" y="736"/>
                  </a:lnTo>
                  <a:cubicBezTo>
                    <a:pt x="10181" y="275"/>
                    <a:pt x="9971" y="0"/>
                    <a:pt x="9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7"/>
            <p:cNvSpPr/>
            <p:nvPr/>
          </p:nvSpPr>
          <p:spPr>
            <a:xfrm>
              <a:off x="2666000" y="2867425"/>
              <a:ext cx="120525" cy="139200"/>
            </a:xfrm>
            <a:custGeom>
              <a:rect b="b" l="l" r="r" t="t"/>
              <a:pathLst>
                <a:path extrusionOk="0" h="5568" w="4821">
                  <a:moveTo>
                    <a:pt x="3081" y="1"/>
                  </a:moveTo>
                  <a:cubicBezTo>
                    <a:pt x="2441" y="1"/>
                    <a:pt x="1870" y="558"/>
                    <a:pt x="1513" y="1035"/>
                  </a:cubicBezTo>
                  <a:cubicBezTo>
                    <a:pt x="826" y="1945"/>
                    <a:pt x="1" y="4016"/>
                    <a:pt x="1049" y="4978"/>
                  </a:cubicBezTo>
                  <a:cubicBezTo>
                    <a:pt x="1101" y="5030"/>
                    <a:pt x="1161" y="5073"/>
                    <a:pt x="1229" y="5107"/>
                  </a:cubicBezTo>
                  <a:lnTo>
                    <a:pt x="1788" y="5434"/>
                  </a:lnTo>
                  <a:cubicBezTo>
                    <a:pt x="1788" y="5434"/>
                    <a:pt x="1992" y="5568"/>
                    <a:pt x="2318" y="5568"/>
                  </a:cubicBezTo>
                  <a:cubicBezTo>
                    <a:pt x="2552" y="5568"/>
                    <a:pt x="2849" y="5499"/>
                    <a:pt x="3180" y="5262"/>
                  </a:cubicBezTo>
                  <a:cubicBezTo>
                    <a:pt x="3386" y="5107"/>
                    <a:pt x="3858" y="4703"/>
                    <a:pt x="3635" y="4403"/>
                  </a:cubicBezTo>
                  <a:cubicBezTo>
                    <a:pt x="3523" y="4308"/>
                    <a:pt x="3394" y="4222"/>
                    <a:pt x="3266" y="4153"/>
                  </a:cubicBezTo>
                  <a:cubicBezTo>
                    <a:pt x="3308" y="4119"/>
                    <a:pt x="3343" y="4085"/>
                    <a:pt x="3386" y="4042"/>
                  </a:cubicBezTo>
                  <a:lnTo>
                    <a:pt x="3601" y="4162"/>
                  </a:lnTo>
                  <a:cubicBezTo>
                    <a:pt x="3632" y="4184"/>
                    <a:pt x="3667" y="4193"/>
                    <a:pt x="3704" y="4193"/>
                  </a:cubicBezTo>
                  <a:cubicBezTo>
                    <a:pt x="3980" y="4193"/>
                    <a:pt x="4379" y="3663"/>
                    <a:pt x="4477" y="3466"/>
                  </a:cubicBezTo>
                  <a:cubicBezTo>
                    <a:pt x="4700" y="2985"/>
                    <a:pt x="4821" y="2452"/>
                    <a:pt x="4812" y="1920"/>
                  </a:cubicBezTo>
                  <a:cubicBezTo>
                    <a:pt x="4812" y="1404"/>
                    <a:pt x="4657" y="743"/>
                    <a:pt x="4185" y="476"/>
                  </a:cubicBezTo>
                  <a:lnTo>
                    <a:pt x="3523" y="98"/>
                  </a:lnTo>
                  <a:cubicBezTo>
                    <a:pt x="3429" y="55"/>
                    <a:pt x="3334" y="21"/>
                    <a:pt x="3240" y="12"/>
                  </a:cubicBezTo>
                  <a:cubicBezTo>
                    <a:pt x="3187" y="5"/>
                    <a:pt x="3134" y="1"/>
                    <a:pt x="30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7"/>
            <p:cNvSpPr/>
            <p:nvPr/>
          </p:nvSpPr>
          <p:spPr>
            <a:xfrm>
              <a:off x="2681675" y="2876075"/>
              <a:ext cx="104850" cy="130550"/>
            </a:xfrm>
            <a:custGeom>
              <a:rect b="b" l="l" r="r" t="t"/>
              <a:pathLst>
                <a:path extrusionOk="0" h="5222" w="4194">
                  <a:moveTo>
                    <a:pt x="2539" y="1959"/>
                  </a:moveTo>
                  <a:cubicBezTo>
                    <a:pt x="2709" y="1959"/>
                    <a:pt x="2810" y="2125"/>
                    <a:pt x="2810" y="2364"/>
                  </a:cubicBezTo>
                  <a:lnTo>
                    <a:pt x="2810" y="2373"/>
                  </a:lnTo>
                  <a:cubicBezTo>
                    <a:pt x="2810" y="2648"/>
                    <a:pt x="2681" y="3120"/>
                    <a:pt x="2389" y="3240"/>
                  </a:cubicBezTo>
                  <a:cubicBezTo>
                    <a:pt x="2334" y="3264"/>
                    <a:pt x="2285" y="3275"/>
                    <a:pt x="2242" y="3275"/>
                  </a:cubicBezTo>
                  <a:cubicBezTo>
                    <a:pt x="2049" y="3275"/>
                    <a:pt x="1968" y="3064"/>
                    <a:pt x="1968" y="2854"/>
                  </a:cubicBezTo>
                  <a:cubicBezTo>
                    <a:pt x="1960" y="2579"/>
                    <a:pt x="2089" y="2184"/>
                    <a:pt x="2329" y="2029"/>
                  </a:cubicBezTo>
                  <a:cubicBezTo>
                    <a:pt x="2407" y="1981"/>
                    <a:pt x="2478" y="1959"/>
                    <a:pt x="2539" y="1959"/>
                  </a:cubicBezTo>
                  <a:close/>
                  <a:moveTo>
                    <a:pt x="3086" y="0"/>
                  </a:moveTo>
                  <a:cubicBezTo>
                    <a:pt x="2447" y="0"/>
                    <a:pt x="1864" y="561"/>
                    <a:pt x="1504" y="1032"/>
                  </a:cubicBezTo>
                  <a:cubicBezTo>
                    <a:pt x="817" y="1943"/>
                    <a:pt x="1" y="4022"/>
                    <a:pt x="1041" y="4984"/>
                  </a:cubicBezTo>
                  <a:cubicBezTo>
                    <a:pt x="1227" y="5153"/>
                    <a:pt x="1443" y="5221"/>
                    <a:pt x="1664" y="5221"/>
                  </a:cubicBezTo>
                  <a:cubicBezTo>
                    <a:pt x="1973" y="5221"/>
                    <a:pt x="2292" y="5088"/>
                    <a:pt x="2553" y="4907"/>
                  </a:cubicBezTo>
                  <a:cubicBezTo>
                    <a:pt x="2759" y="4761"/>
                    <a:pt x="3231" y="4349"/>
                    <a:pt x="3017" y="4048"/>
                  </a:cubicBezTo>
                  <a:cubicBezTo>
                    <a:pt x="2973" y="3987"/>
                    <a:pt x="2922" y="3962"/>
                    <a:pt x="2866" y="3962"/>
                  </a:cubicBezTo>
                  <a:cubicBezTo>
                    <a:pt x="2679" y="3962"/>
                    <a:pt x="2443" y="4233"/>
                    <a:pt x="2278" y="4306"/>
                  </a:cubicBezTo>
                  <a:cubicBezTo>
                    <a:pt x="2152" y="4360"/>
                    <a:pt x="2035" y="4385"/>
                    <a:pt x="1927" y="4385"/>
                  </a:cubicBezTo>
                  <a:cubicBezTo>
                    <a:pt x="1506" y="4385"/>
                    <a:pt x="1233" y="4005"/>
                    <a:pt x="1178" y="3533"/>
                  </a:cubicBezTo>
                  <a:cubicBezTo>
                    <a:pt x="1092" y="2794"/>
                    <a:pt x="1410" y="1969"/>
                    <a:pt x="1891" y="1410"/>
                  </a:cubicBezTo>
                  <a:cubicBezTo>
                    <a:pt x="2120" y="1134"/>
                    <a:pt x="2510" y="834"/>
                    <a:pt x="2880" y="834"/>
                  </a:cubicBezTo>
                  <a:cubicBezTo>
                    <a:pt x="3050" y="834"/>
                    <a:pt x="3216" y="898"/>
                    <a:pt x="3360" y="1058"/>
                  </a:cubicBezTo>
                  <a:cubicBezTo>
                    <a:pt x="3781" y="1522"/>
                    <a:pt x="3652" y="2424"/>
                    <a:pt x="3386" y="2931"/>
                  </a:cubicBezTo>
                  <a:cubicBezTo>
                    <a:pt x="3386" y="2648"/>
                    <a:pt x="3395" y="2356"/>
                    <a:pt x="3386" y="2063"/>
                  </a:cubicBezTo>
                  <a:cubicBezTo>
                    <a:pt x="3368" y="1553"/>
                    <a:pt x="3129" y="1126"/>
                    <a:pt x="2740" y="1126"/>
                  </a:cubicBezTo>
                  <a:cubicBezTo>
                    <a:pt x="2585" y="1126"/>
                    <a:pt x="2407" y="1194"/>
                    <a:pt x="2209" y="1350"/>
                  </a:cubicBezTo>
                  <a:cubicBezTo>
                    <a:pt x="1633" y="1806"/>
                    <a:pt x="1281" y="2759"/>
                    <a:pt x="1419" y="3490"/>
                  </a:cubicBezTo>
                  <a:cubicBezTo>
                    <a:pt x="1501" y="3913"/>
                    <a:pt x="1728" y="4082"/>
                    <a:pt x="1992" y="4082"/>
                  </a:cubicBezTo>
                  <a:cubicBezTo>
                    <a:pt x="2280" y="4082"/>
                    <a:pt x="2612" y="3880"/>
                    <a:pt x="2845" y="3584"/>
                  </a:cubicBezTo>
                  <a:cubicBezTo>
                    <a:pt x="2893" y="3771"/>
                    <a:pt x="2978" y="3842"/>
                    <a:pt x="3080" y="3842"/>
                  </a:cubicBezTo>
                  <a:cubicBezTo>
                    <a:pt x="3358" y="3842"/>
                    <a:pt x="3758" y="3307"/>
                    <a:pt x="3859" y="3112"/>
                  </a:cubicBezTo>
                  <a:cubicBezTo>
                    <a:pt x="4073" y="2630"/>
                    <a:pt x="4194" y="2106"/>
                    <a:pt x="4185" y="1574"/>
                  </a:cubicBezTo>
                  <a:cubicBezTo>
                    <a:pt x="4185" y="947"/>
                    <a:pt x="3962" y="122"/>
                    <a:pt x="3231" y="10"/>
                  </a:cubicBezTo>
                  <a:cubicBezTo>
                    <a:pt x="3183" y="3"/>
                    <a:pt x="3134" y="0"/>
                    <a:pt x="3086" y="0"/>
                  </a:cubicBezTo>
                  <a:close/>
                </a:path>
              </a:pathLst>
            </a:custGeom>
            <a:solidFill>
              <a:schemeClr val="accent4"/>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47"/>
          <p:cNvGrpSpPr/>
          <p:nvPr/>
        </p:nvGrpSpPr>
        <p:grpSpPr>
          <a:xfrm>
            <a:off x="4411985" y="3263629"/>
            <a:ext cx="320050" cy="371050"/>
            <a:chOff x="5022850" y="3944550"/>
            <a:chExt cx="320050" cy="371050"/>
          </a:xfrm>
        </p:grpSpPr>
        <p:sp>
          <p:nvSpPr>
            <p:cNvPr id="1796" name="Google Shape;1796;p47"/>
            <p:cNvSpPr/>
            <p:nvPr/>
          </p:nvSpPr>
          <p:spPr>
            <a:xfrm>
              <a:off x="5054025" y="4036050"/>
              <a:ext cx="60350" cy="55975"/>
            </a:xfrm>
            <a:custGeom>
              <a:rect b="b" l="l" r="r" t="t"/>
              <a:pathLst>
                <a:path extrusionOk="0" h="2239" w="2414">
                  <a:moveTo>
                    <a:pt x="721" y="1"/>
                  </a:moveTo>
                  <a:cubicBezTo>
                    <a:pt x="326" y="1"/>
                    <a:pt x="1" y="472"/>
                    <a:pt x="291" y="864"/>
                  </a:cubicBezTo>
                  <a:lnTo>
                    <a:pt x="1657" y="2238"/>
                  </a:lnTo>
                  <a:lnTo>
                    <a:pt x="2413" y="1482"/>
                  </a:lnTo>
                  <a:lnTo>
                    <a:pt x="1047" y="116"/>
                  </a:lnTo>
                  <a:cubicBezTo>
                    <a:pt x="941" y="35"/>
                    <a:pt x="828"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7"/>
            <p:cNvSpPr/>
            <p:nvPr/>
          </p:nvSpPr>
          <p:spPr>
            <a:xfrm>
              <a:off x="5139675" y="4257375"/>
              <a:ext cx="50500" cy="58225"/>
            </a:xfrm>
            <a:custGeom>
              <a:rect b="b" l="l" r="r" t="t"/>
              <a:pathLst>
                <a:path extrusionOk="0" h="2329" w="2020">
                  <a:moveTo>
                    <a:pt x="1" y="1"/>
                  </a:moveTo>
                  <a:lnTo>
                    <a:pt x="1" y="1315"/>
                  </a:lnTo>
                  <a:cubicBezTo>
                    <a:pt x="1" y="1874"/>
                    <a:pt x="456" y="2329"/>
                    <a:pt x="1015" y="2329"/>
                  </a:cubicBezTo>
                  <a:cubicBezTo>
                    <a:pt x="1573" y="2329"/>
                    <a:pt x="2020" y="1874"/>
                    <a:pt x="2020" y="1315"/>
                  </a:cubicBezTo>
                  <a:lnTo>
                    <a:pt x="20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7"/>
            <p:cNvSpPr/>
            <p:nvPr/>
          </p:nvSpPr>
          <p:spPr>
            <a:xfrm>
              <a:off x="5249025" y="4218925"/>
              <a:ext cx="50475" cy="58250"/>
            </a:xfrm>
            <a:custGeom>
              <a:rect b="b" l="l" r="r" t="t"/>
              <a:pathLst>
                <a:path extrusionOk="0" h="2330" w="2019">
                  <a:moveTo>
                    <a:pt x="0" y="1"/>
                  </a:moveTo>
                  <a:lnTo>
                    <a:pt x="0" y="1324"/>
                  </a:lnTo>
                  <a:cubicBezTo>
                    <a:pt x="0" y="1882"/>
                    <a:pt x="455" y="2329"/>
                    <a:pt x="1014" y="2329"/>
                  </a:cubicBezTo>
                  <a:cubicBezTo>
                    <a:pt x="1572" y="2329"/>
                    <a:pt x="2019" y="1874"/>
                    <a:pt x="2019" y="1324"/>
                  </a:cubicBezTo>
                  <a:lnTo>
                    <a:pt x="20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5057425" y="4189950"/>
              <a:ext cx="50500" cy="77125"/>
            </a:xfrm>
            <a:custGeom>
              <a:rect b="b" l="l" r="r" t="t"/>
              <a:pathLst>
                <a:path extrusionOk="0" h="3085" w="2020">
                  <a:moveTo>
                    <a:pt x="0" y="0"/>
                  </a:moveTo>
                  <a:lnTo>
                    <a:pt x="0" y="2071"/>
                  </a:lnTo>
                  <a:cubicBezTo>
                    <a:pt x="0" y="2629"/>
                    <a:pt x="447" y="3084"/>
                    <a:pt x="1006" y="3084"/>
                  </a:cubicBezTo>
                  <a:cubicBezTo>
                    <a:pt x="1564" y="3076"/>
                    <a:pt x="2019" y="2629"/>
                    <a:pt x="2019" y="2071"/>
                  </a:cubicBezTo>
                  <a:lnTo>
                    <a:pt x="2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5022850" y="4026375"/>
              <a:ext cx="320050" cy="260125"/>
            </a:xfrm>
            <a:custGeom>
              <a:rect b="b" l="l" r="r" t="t"/>
              <a:pathLst>
                <a:path extrusionOk="0" h="10405" w="12802">
                  <a:moveTo>
                    <a:pt x="5683" y="0"/>
                  </a:moveTo>
                  <a:cubicBezTo>
                    <a:pt x="3891" y="0"/>
                    <a:pt x="2245" y="807"/>
                    <a:pt x="1383" y="2299"/>
                  </a:cubicBezTo>
                  <a:cubicBezTo>
                    <a:pt x="0" y="4687"/>
                    <a:pt x="1134" y="7918"/>
                    <a:pt x="3909" y="9524"/>
                  </a:cubicBezTo>
                  <a:cubicBezTo>
                    <a:pt x="4943" y="10120"/>
                    <a:pt x="6059" y="10405"/>
                    <a:pt x="7123" y="10405"/>
                  </a:cubicBezTo>
                  <a:cubicBezTo>
                    <a:pt x="8914" y="10405"/>
                    <a:pt x="10559" y="9596"/>
                    <a:pt x="11427" y="8098"/>
                  </a:cubicBezTo>
                  <a:cubicBezTo>
                    <a:pt x="12801" y="5718"/>
                    <a:pt x="11667" y="2488"/>
                    <a:pt x="8901" y="881"/>
                  </a:cubicBezTo>
                  <a:cubicBezTo>
                    <a:pt x="7866" y="285"/>
                    <a:pt x="6749" y="0"/>
                    <a:pt x="5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a:off x="5149775" y="4093075"/>
              <a:ext cx="50725" cy="47925"/>
            </a:xfrm>
            <a:custGeom>
              <a:rect b="b" l="l" r="r" t="t"/>
              <a:pathLst>
                <a:path extrusionOk="0" h="1917" w="2029">
                  <a:moveTo>
                    <a:pt x="1171" y="0"/>
                  </a:moveTo>
                  <a:cubicBezTo>
                    <a:pt x="957" y="0"/>
                    <a:pt x="730" y="80"/>
                    <a:pt x="533" y="241"/>
                  </a:cubicBezTo>
                  <a:cubicBezTo>
                    <a:pt x="112" y="593"/>
                    <a:pt x="1" y="1186"/>
                    <a:pt x="267" y="1573"/>
                  </a:cubicBezTo>
                  <a:lnTo>
                    <a:pt x="516" y="1916"/>
                  </a:lnTo>
                  <a:cubicBezTo>
                    <a:pt x="860" y="1521"/>
                    <a:pt x="1247" y="1169"/>
                    <a:pt x="1676" y="868"/>
                  </a:cubicBezTo>
                  <a:cubicBezTo>
                    <a:pt x="1796" y="791"/>
                    <a:pt x="1908" y="713"/>
                    <a:pt x="2028" y="645"/>
                  </a:cubicBezTo>
                  <a:lnTo>
                    <a:pt x="1788" y="310"/>
                  </a:lnTo>
                  <a:cubicBezTo>
                    <a:pt x="1641" y="104"/>
                    <a:pt x="1415"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7"/>
            <p:cNvSpPr/>
            <p:nvPr/>
          </p:nvSpPr>
          <p:spPr>
            <a:xfrm>
              <a:off x="5255450" y="4063450"/>
              <a:ext cx="40300" cy="29425"/>
            </a:xfrm>
            <a:custGeom>
              <a:rect b="b" l="l" r="r" t="t"/>
              <a:pathLst>
                <a:path extrusionOk="0" h="1177" w="1612">
                  <a:moveTo>
                    <a:pt x="988" y="1"/>
                  </a:moveTo>
                  <a:cubicBezTo>
                    <a:pt x="955" y="1"/>
                    <a:pt x="921" y="3"/>
                    <a:pt x="886" y="8"/>
                  </a:cubicBezTo>
                  <a:cubicBezTo>
                    <a:pt x="439" y="86"/>
                    <a:pt x="87" y="446"/>
                    <a:pt x="18" y="902"/>
                  </a:cubicBezTo>
                  <a:lnTo>
                    <a:pt x="1" y="1048"/>
                  </a:lnTo>
                  <a:cubicBezTo>
                    <a:pt x="149" y="1030"/>
                    <a:pt x="296" y="1022"/>
                    <a:pt x="444" y="1022"/>
                  </a:cubicBezTo>
                  <a:cubicBezTo>
                    <a:pt x="802" y="1022"/>
                    <a:pt x="1157" y="1073"/>
                    <a:pt x="1504" y="1177"/>
                  </a:cubicBezTo>
                  <a:lnTo>
                    <a:pt x="1564" y="704"/>
                  </a:lnTo>
                  <a:cubicBezTo>
                    <a:pt x="1612" y="302"/>
                    <a:pt x="1362" y="1"/>
                    <a:pt x="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7"/>
            <p:cNvSpPr/>
            <p:nvPr/>
          </p:nvSpPr>
          <p:spPr>
            <a:xfrm>
              <a:off x="5262750" y="4073600"/>
              <a:ext cx="25250" cy="17350"/>
            </a:xfrm>
            <a:custGeom>
              <a:rect b="b" l="l" r="r" t="t"/>
              <a:pathLst>
                <a:path extrusionOk="0" h="694" w="1010">
                  <a:moveTo>
                    <a:pt x="606" y="1"/>
                  </a:moveTo>
                  <a:cubicBezTo>
                    <a:pt x="585" y="1"/>
                    <a:pt x="564" y="2"/>
                    <a:pt x="542" y="6"/>
                  </a:cubicBezTo>
                  <a:cubicBezTo>
                    <a:pt x="267" y="58"/>
                    <a:pt x="52" y="272"/>
                    <a:pt x="9" y="556"/>
                  </a:cubicBezTo>
                  <a:lnTo>
                    <a:pt x="1" y="625"/>
                  </a:lnTo>
                  <a:cubicBezTo>
                    <a:pt x="64" y="621"/>
                    <a:pt x="127" y="619"/>
                    <a:pt x="190" y="619"/>
                  </a:cubicBezTo>
                  <a:cubicBezTo>
                    <a:pt x="436" y="619"/>
                    <a:pt x="683" y="646"/>
                    <a:pt x="929" y="693"/>
                  </a:cubicBezTo>
                  <a:lnTo>
                    <a:pt x="954" y="436"/>
                  </a:lnTo>
                  <a:cubicBezTo>
                    <a:pt x="1010" y="207"/>
                    <a:pt x="834" y="1"/>
                    <a:pt x="6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a:off x="5161175" y="4104300"/>
              <a:ext cx="31375" cy="29400"/>
            </a:xfrm>
            <a:custGeom>
              <a:rect b="b" l="l" r="r" t="t"/>
              <a:pathLst>
                <a:path extrusionOk="0" h="1176" w="1255">
                  <a:moveTo>
                    <a:pt x="721" y="0"/>
                  </a:moveTo>
                  <a:cubicBezTo>
                    <a:pt x="590" y="0"/>
                    <a:pt x="451" y="48"/>
                    <a:pt x="335" y="144"/>
                  </a:cubicBezTo>
                  <a:cubicBezTo>
                    <a:pt x="77" y="359"/>
                    <a:pt x="0" y="728"/>
                    <a:pt x="172" y="960"/>
                  </a:cubicBezTo>
                  <a:lnTo>
                    <a:pt x="327" y="1175"/>
                  </a:lnTo>
                  <a:cubicBezTo>
                    <a:pt x="602" y="900"/>
                    <a:pt x="894" y="642"/>
                    <a:pt x="1220" y="419"/>
                  </a:cubicBezTo>
                  <a:lnTo>
                    <a:pt x="1254" y="402"/>
                  </a:lnTo>
                  <a:lnTo>
                    <a:pt x="1100" y="187"/>
                  </a:lnTo>
                  <a:cubicBezTo>
                    <a:pt x="1013" y="63"/>
                    <a:pt x="871" y="0"/>
                    <a:pt x="7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7"/>
            <p:cNvSpPr/>
            <p:nvPr/>
          </p:nvSpPr>
          <p:spPr>
            <a:xfrm>
              <a:off x="5253300" y="4167275"/>
              <a:ext cx="71350" cy="80775"/>
            </a:xfrm>
            <a:custGeom>
              <a:rect b="b" l="l" r="r" t="t"/>
              <a:pathLst>
                <a:path extrusionOk="0" h="3231" w="2854">
                  <a:moveTo>
                    <a:pt x="2154" y="1"/>
                  </a:moveTo>
                  <a:cubicBezTo>
                    <a:pt x="1941" y="1"/>
                    <a:pt x="1692" y="74"/>
                    <a:pt x="1427" y="228"/>
                  </a:cubicBezTo>
                  <a:cubicBezTo>
                    <a:pt x="645" y="684"/>
                    <a:pt x="1" y="1672"/>
                    <a:pt x="1" y="2445"/>
                  </a:cubicBezTo>
                  <a:cubicBezTo>
                    <a:pt x="1" y="2951"/>
                    <a:pt x="283" y="3231"/>
                    <a:pt x="700" y="3231"/>
                  </a:cubicBezTo>
                  <a:cubicBezTo>
                    <a:pt x="913" y="3231"/>
                    <a:pt x="1162" y="3157"/>
                    <a:pt x="1427" y="3003"/>
                  </a:cubicBezTo>
                  <a:cubicBezTo>
                    <a:pt x="2209" y="2548"/>
                    <a:pt x="2853" y="1560"/>
                    <a:pt x="2853" y="787"/>
                  </a:cubicBezTo>
                  <a:cubicBezTo>
                    <a:pt x="2853" y="281"/>
                    <a:pt x="2571" y="1"/>
                    <a:pt x="21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7"/>
            <p:cNvSpPr/>
            <p:nvPr/>
          </p:nvSpPr>
          <p:spPr>
            <a:xfrm>
              <a:off x="5268125" y="4194225"/>
              <a:ext cx="12275" cy="43650"/>
            </a:xfrm>
            <a:custGeom>
              <a:rect b="b" l="l" r="r" t="t"/>
              <a:pathLst>
                <a:path extrusionOk="0" h="1746" w="491">
                  <a:moveTo>
                    <a:pt x="355" y="0"/>
                  </a:moveTo>
                  <a:cubicBezTo>
                    <a:pt x="327" y="0"/>
                    <a:pt x="298" y="9"/>
                    <a:pt x="267" y="27"/>
                  </a:cubicBezTo>
                  <a:lnTo>
                    <a:pt x="233" y="52"/>
                  </a:lnTo>
                  <a:cubicBezTo>
                    <a:pt x="87" y="155"/>
                    <a:pt x="1" y="319"/>
                    <a:pt x="1" y="491"/>
                  </a:cubicBezTo>
                  <a:lnTo>
                    <a:pt x="1" y="1547"/>
                  </a:lnTo>
                  <a:cubicBezTo>
                    <a:pt x="1" y="1675"/>
                    <a:pt x="57" y="1745"/>
                    <a:pt x="139" y="1745"/>
                  </a:cubicBezTo>
                  <a:cubicBezTo>
                    <a:pt x="168" y="1745"/>
                    <a:pt x="199" y="1737"/>
                    <a:pt x="233" y="1719"/>
                  </a:cubicBezTo>
                  <a:lnTo>
                    <a:pt x="267" y="1702"/>
                  </a:lnTo>
                  <a:cubicBezTo>
                    <a:pt x="404" y="1599"/>
                    <a:pt x="490" y="1427"/>
                    <a:pt x="490" y="1255"/>
                  </a:cubicBezTo>
                  <a:lnTo>
                    <a:pt x="490" y="207"/>
                  </a:lnTo>
                  <a:cubicBezTo>
                    <a:pt x="490" y="73"/>
                    <a:pt x="43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7"/>
            <p:cNvSpPr/>
            <p:nvPr/>
          </p:nvSpPr>
          <p:spPr>
            <a:xfrm>
              <a:off x="5297550" y="4177375"/>
              <a:ext cx="12275" cy="43625"/>
            </a:xfrm>
            <a:custGeom>
              <a:rect b="b" l="l" r="r" t="t"/>
              <a:pathLst>
                <a:path extrusionOk="0" h="1745" w="491">
                  <a:moveTo>
                    <a:pt x="353" y="0"/>
                  </a:moveTo>
                  <a:cubicBezTo>
                    <a:pt x="325" y="0"/>
                    <a:pt x="292" y="10"/>
                    <a:pt x="258" y="30"/>
                  </a:cubicBezTo>
                  <a:lnTo>
                    <a:pt x="224" y="48"/>
                  </a:lnTo>
                  <a:cubicBezTo>
                    <a:pt x="87" y="151"/>
                    <a:pt x="1" y="314"/>
                    <a:pt x="1" y="486"/>
                  </a:cubicBezTo>
                  <a:lnTo>
                    <a:pt x="1" y="1543"/>
                  </a:lnTo>
                  <a:cubicBezTo>
                    <a:pt x="1" y="1669"/>
                    <a:pt x="57" y="1744"/>
                    <a:pt x="134" y="1744"/>
                  </a:cubicBezTo>
                  <a:cubicBezTo>
                    <a:pt x="162" y="1744"/>
                    <a:pt x="192" y="1735"/>
                    <a:pt x="224" y="1714"/>
                  </a:cubicBezTo>
                  <a:lnTo>
                    <a:pt x="258" y="1697"/>
                  </a:lnTo>
                  <a:cubicBezTo>
                    <a:pt x="404" y="1594"/>
                    <a:pt x="490" y="1431"/>
                    <a:pt x="490" y="1250"/>
                  </a:cubicBezTo>
                  <a:lnTo>
                    <a:pt x="490" y="202"/>
                  </a:lnTo>
                  <a:cubicBezTo>
                    <a:pt x="490" y="76"/>
                    <a:pt x="434" y="0"/>
                    <a:pt x="3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7"/>
            <p:cNvSpPr/>
            <p:nvPr/>
          </p:nvSpPr>
          <p:spPr>
            <a:xfrm>
              <a:off x="5220650" y="4160075"/>
              <a:ext cx="24525" cy="20975"/>
            </a:xfrm>
            <a:custGeom>
              <a:rect b="b" l="l" r="r" t="t"/>
              <a:pathLst>
                <a:path extrusionOk="0" h="839" w="981">
                  <a:moveTo>
                    <a:pt x="559" y="1"/>
                  </a:moveTo>
                  <a:cubicBezTo>
                    <a:pt x="190" y="1"/>
                    <a:pt x="1" y="456"/>
                    <a:pt x="267" y="714"/>
                  </a:cubicBezTo>
                  <a:cubicBezTo>
                    <a:pt x="351" y="800"/>
                    <a:pt x="455" y="839"/>
                    <a:pt x="558" y="839"/>
                  </a:cubicBezTo>
                  <a:cubicBezTo>
                    <a:pt x="772" y="839"/>
                    <a:pt x="980" y="671"/>
                    <a:pt x="980" y="422"/>
                  </a:cubicBezTo>
                  <a:cubicBezTo>
                    <a:pt x="980" y="190"/>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7"/>
            <p:cNvSpPr/>
            <p:nvPr/>
          </p:nvSpPr>
          <p:spPr>
            <a:xfrm>
              <a:off x="5289600" y="4131725"/>
              <a:ext cx="24525" cy="20875"/>
            </a:xfrm>
            <a:custGeom>
              <a:rect b="b" l="l" r="r" t="t"/>
              <a:pathLst>
                <a:path extrusionOk="0" h="835" w="981">
                  <a:moveTo>
                    <a:pt x="559" y="1"/>
                  </a:moveTo>
                  <a:cubicBezTo>
                    <a:pt x="190" y="1"/>
                    <a:pt x="1" y="447"/>
                    <a:pt x="267" y="714"/>
                  </a:cubicBezTo>
                  <a:cubicBezTo>
                    <a:pt x="350" y="797"/>
                    <a:pt x="454" y="835"/>
                    <a:pt x="556" y="835"/>
                  </a:cubicBezTo>
                  <a:cubicBezTo>
                    <a:pt x="771" y="835"/>
                    <a:pt x="980" y="669"/>
                    <a:pt x="980" y="413"/>
                  </a:cubicBezTo>
                  <a:cubicBezTo>
                    <a:pt x="980" y="181"/>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7"/>
            <p:cNvSpPr/>
            <p:nvPr/>
          </p:nvSpPr>
          <p:spPr>
            <a:xfrm>
              <a:off x="5143625" y="4038400"/>
              <a:ext cx="91225" cy="59000"/>
            </a:xfrm>
            <a:custGeom>
              <a:rect b="b" l="l" r="r" t="t"/>
              <a:pathLst>
                <a:path extrusionOk="0" h="2360" w="3649">
                  <a:moveTo>
                    <a:pt x="593" y="1"/>
                  </a:moveTo>
                  <a:cubicBezTo>
                    <a:pt x="184" y="1"/>
                    <a:pt x="1" y="617"/>
                    <a:pt x="444" y="804"/>
                  </a:cubicBezTo>
                  <a:cubicBezTo>
                    <a:pt x="1321" y="1113"/>
                    <a:pt x="2120" y="1594"/>
                    <a:pt x="2798" y="2230"/>
                  </a:cubicBezTo>
                  <a:cubicBezTo>
                    <a:pt x="2876" y="2308"/>
                    <a:pt x="2979" y="2359"/>
                    <a:pt x="3099" y="2359"/>
                  </a:cubicBezTo>
                  <a:cubicBezTo>
                    <a:pt x="3460" y="2359"/>
                    <a:pt x="3649" y="1921"/>
                    <a:pt x="3391" y="1663"/>
                  </a:cubicBezTo>
                  <a:cubicBezTo>
                    <a:pt x="3357" y="1620"/>
                    <a:pt x="2403" y="641"/>
                    <a:pt x="728" y="22"/>
                  </a:cubicBezTo>
                  <a:cubicBezTo>
                    <a:pt x="681" y="8"/>
                    <a:pt x="636"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7"/>
            <p:cNvSpPr/>
            <p:nvPr/>
          </p:nvSpPr>
          <p:spPr>
            <a:xfrm>
              <a:off x="5146775" y="3944550"/>
              <a:ext cx="91525" cy="119025"/>
            </a:xfrm>
            <a:custGeom>
              <a:rect b="b" l="l" r="r" t="t"/>
              <a:pathLst>
                <a:path extrusionOk="0" h="4761" w="3661">
                  <a:moveTo>
                    <a:pt x="1564" y="1"/>
                  </a:moveTo>
                  <a:cubicBezTo>
                    <a:pt x="1444" y="1"/>
                    <a:pt x="1332" y="26"/>
                    <a:pt x="1229" y="73"/>
                  </a:cubicBezTo>
                  <a:lnTo>
                    <a:pt x="559" y="460"/>
                  </a:lnTo>
                  <a:cubicBezTo>
                    <a:pt x="559" y="460"/>
                    <a:pt x="0" y="683"/>
                    <a:pt x="0" y="1697"/>
                  </a:cubicBezTo>
                  <a:cubicBezTo>
                    <a:pt x="0" y="2814"/>
                    <a:pt x="679" y="4103"/>
                    <a:pt x="1504" y="4575"/>
                  </a:cubicBezTo>
                  <a:cubicBezTo>
                    <a:pt x="1718" y="4700"/>
                    <a:pt x="1921" y="4760"/>
                    <a:pt x="2104" y="4760"/>
                  </a:cubicBezTo>
                  <a:cubicBezTo>
                    <a:pt x="2275" y="4760"/>
                    <a:pt x="2429" y="4709"/>
                    <a:pt x="2561" y="4610"/>
                  </a:cubicBezTo>
                  <a:lnTo>
                    <a:pt x="3136" y="4275"/>
                  </a:lnTo>
                  <a:cubicBezTo>
                    <a:pt x="3454" y="4094"/>
                    <a:pt x="3660" y="3665"/>
                    <a:pt x="3660" y="3055"/>
                  </a:cubicBezTo>
                  <a:cubicBezTo>
                    <a:pt x="3660" y="1946"/>
                    <a:pt x="2982" y="658"/>
                    <a:pt x="2157" y="176"/>
                  </a:cubicBezTo>
                  <a:cubicBezTo>
                    <a:pt x="1945" y="57"/>
                    <a:pt x="1745" y="1"/>
                    <a:pt x="1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7"/>
            <p:cNvSpPr/>
            <p:nvPr/>
          </p:nvSpPr>
          <p:spPr>
            <a:xfrm>
              <a:off x="5146775" y="3953900"/>
              <a:ext cx="75200" cy="109575"/>
            </a:xfrm>
            <a:custGeom>
              <a:rect b="b" l="l" r="r" t="t"/>
              <a:pathLst>
                <a:path extrusionOk="0" h="4383" w="3008">
                  <a:moveTo>
                    <a:pt x="911" y="0"/>
                  </a:moveTo>
                  <a:cubicBezTo>
                    <a:pt x="378" y="0"/>
                    <a:pt x="0" y="497"/>
                    <a:pt x="0" y="1323"/>
                  </a:cubicBezTo>
                  <a:cubicBezTo>
                    <a:pt x="0" y="2431"/>
                    <a:pt x="679" y="3720"/>
                    <a:pt x="1504" y="4201"/>
                  </a:cubicBezTo>
                  <a:cubicBezTo>
                    <a:pt x="1717" y="4324"/>
                    <a:pt x="1920" y="4383"/>
                    <a:pt x="2103" y="4383"/>
                  </a:cubicBezTo>
                  <a:cubicBezTo>
                    <a:pt x="2637" y="4383"/>
                    <a:pt x="3007" y="3890"/>
                    <a:pt x="3007" y="3059"/>
                  </a:cubicBezTo>
                  <a:cubicBezTo>
                    <a:pt x="3007" y="1959"/>
                    <a:pt x="2337" y="662"/>
                    <a:pt x="1504" y="180"/>
                  </a:cubicBezTo>
                  <a:cubicBezTo>
                    <a:pt x="1294" y="58"/>
                    <a:pt x="1094" y="0"/>
                    <a:pt x="9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7"/>
            <p:cNvSpPr/>
            <p:nvPr/>
          </p:nvSpPr>
          <p:spPr>
            <a:xfrm>
              <a:off x="5158600" y="3971125"/>
              <a:ext cx="51775" cy="75175"/>
            </a:xfrm>
            <a:custGeom>
              <a:rect b="b" l="l" r="r" t="t"/>
              <a:pathLst>
                <a:path extrusionOk="0" h="3007" w="2071">
                  <a:moveTo>
                    <a:pt x="620" y="0"/>
                  </a:moveTo>
                  <a:cubicBezTo>
                    <a:pt x="256" y="0"/>
                    <a:pt x="0" y="341"/>
                    <a:pt x="0" y="909"/>
                  </a:cubicBezTo>
                  <a:cubicBezTo>
                    <a:pt x="0" y="1665"/>
                    <a:pt x="464" y="2550"/>
                    <a:pt x="1031" y="2885"/>
                  </a:cubicBezTo>
                  <a:cubicBezTo>
                    <a:pt x="1177" y="2968"/>
                    <a:pt x="1316" y="3007"/>
                    <a:pt x="1442" y="3007"/>
                  </a:cubicBezTo>
                  <a:cubicBezTo>
                    <a:pt x="1812" y="3007"/>
                    <a:pt x="2071" y="2668"/>
                    <a:pt x="2071" y="2103"/>
                  </a:cubicBezTo>
                  <a:cubicBezTo>
                    <a:pt x="2071" y="1339"/>
                    <a:pt x="1607" y="454"/>
                    <a:pt x="1031" y="127"/>
                  </a:cubicBezTo>
                  <a:cubicBezTo>
                    <a:pt x="885" y="41"/>
                    <a:pt x="746" y="0"/>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7"/>
            <p:cNvSpPr/>
            <p:nvPr/>
          </p:nvSpPr>
          <p:spPr>
            <a:xfrm>
              <a:off x="5166525" y="3982600"/>
              <a:ext cx="35700" cy="51925"/>
            </a:xfrm>
            <a:custGeom>
              <a:rect b="b" l="l" r="r" t="t"/>
              <a:pathLst>
                <a:path extrusionOk="0" h="2077" w="1428">
                  <a:moveTo>
                    <a:pt x="427" y="1"/>
                  </a:moveTo>
                  <a:cubicBezTo>
                    <a:pt x="176" y="1"/>
                    <a:pt x="1" y="233"/>
                    <a:pt x="1" y="622"/>
                  </a:cubicBezTo>
                  <a:cubicBezTo>
                    <a:pt x="1" y="1155"/>
                    <a:pt x="319" y="1756"/>
                    <a:pt x="714" y="1988"/>
                  </a:cubicBezTo>
                  <a:cubicBezTo>
                    <a:pt x="816" y="2048"/>
                    <a:pt x="913" y="2076"/>
                    <a:pt x="1001" y="2076"/>
                  </a:cubicBezTo>
                  <a:cubicBezTo>
                    <a:pt x="1252" y="2076"/>
                    <a:pt x="1427" y="1844"/>
                    <a:pt x="1427" y="1455"/>
                  </a:cubicBezTo>
                  <a:cubicBezTo>
                    <a:pt x="1427" y="931"/>
                    <a:pt x="1109" y="321"/>
                    <a:pt x="714" y="89"/>
                  </a:cubicBezTo>
                  <a:cubicBezTo>
                    <a:pt x="612" y="29"/>
                    <a:pt x="515"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8" name="Shape 468"/>
        <p:cNvGrpSpPr/>
        <p:nvPr/>
      </p:nvGrpSpPr>
      <p:grpSpPr>
        <a:xfrm>
          <a:off x="0" y="0"/>
          <a:ext cx="0" cy="0"/>
          <a:chOff x="0" y="0"/>
          <a:chExt cx="0" cy="0"/>
        </a:xfrm>
      </p:grpSpPr>
      <p:sp>
        <p:nvSpPr>
          <p:cNvPr id="469" name="Google Shape;469;p21"/>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DATA aNALYSIS </a:t>
            </a:r>
            <a:r>
              <a:rPr lang="en">
                <a:solidFill>
                  <a:schemeClr val="accent3"/>
                </a:solidFill>
              </a:rPr>
              <a:t>oVERVIEW</a:t>
            </a:r>
            <a:endParaRPr>
              <a:solidFill>
                <a:schemeClr val="accent3"/>
              </a:solidFill>
            </a:endParaRPr>
          </a:p>
        </p:txBody>
      </p:sp>
      <p:sp>
        <p:nvSpPr>
          <p:cNvPr id="470" name="Google Shape;470;p21"/>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2A49"/>
              </a:buClr>
              <a:buSzPts val="1100"/>
              <a:buFont typeface="Arial"/>
              <a:buNone/>
            </a:pPr>
            <a:r>
              <a:rPr b="1" lang="en">
                <a:solidFill>
                  <a:schemeClr val="accent2"/>
                </a:solidFill>
                <a:latin typeface="Dosis"/>
                <a:ea typeface="Dosis"/>
                <a:cs typeface="Dosis"/>
                <a:sym typeface="Dosis"/>
              </a:rPr>
              <a:t>Key Points</a:t>
            </a:r>
            <a:r>
              <a:rPr b="1" lang="en">
                <a:solidFill>
                  <a:schemeClr val="accent2"/>
                </a:solidFill>
                <a:latin typeface="Dosis"/>
                <a:ea typeface="Dosis"/>
                <a:cs typeface="Dosis"/>
                <a:sym typeface="Dosis"/>
              </a:rPr>
              <a:t>:</a:t>
            </a:r>
            <a:r>
              <a:rPr lang="en">
                <a:solidFill>
                  <a:schemeClr val="accent2"/>
                </a:solidFill>
                <a:latin typeface="Dosis"/>
                <a:ea typeface="Dosis"/>
                <a:cs typeface="Dosis"/>
                <a:sym typeface="Dosis"/>
              </a:rPr>
              <a:t> </a:t>
            </a:r>
            <a:endParaRPr>
              <a:solidFill>
                <a:schemeClr val="accent2"/>
              </a:solidFill>
              <a:latin typeface="Dosis"/>
              <a:ea typeface="Dosis"/>
              <a:cs typeface="Dosis"/>
              <a:sym typeface="Dosis"/>
            </a:endParaRPr>
          </a:p>
          <a:p>
            <a:pPr indent="0" lvl="0" marL="0" rtl="0" algn="l">
              <a:spcBef>
                <a:spcPts val="0"/>
              </a:spcBef>
              <a:spcAft>
                <a:spcPts val="0"/>
              </a:spcAft>
              <a:buClr>
                <a:srgbClr val="002A49"/>
              </a:buClr>
              <a:buSzPts val="1100"/>
              <a:buFont typeface="Arial"/>
              <a:buNone/>
            </a:pPr>
            <a:r>
              <a:t/>
            </a:r>
            <a:endParaRPr/>
          </a:p>
          <a:p>
            <a:pPr indent="0" lvl="0" marL="0" rtl="0" algn="l">
              <a:lnSpc>
                <a:spcPct val="100000"/>
              </a:lnSpc>
              <a:spcBef>
                <a:spcPts val="0"/>
              </a:spcBef>
              <a:spcAft>
                <a:spcPts val="0"/>
              </a:spcAft>
              <a:buClr>
                <a:srgbClr val="002A49"/>
              </a:buClr>
              <a:buSzPts val="1100"/>
              <a:buFont typeface="Arial"/>
              <a:buNone/>
            </a:pPr>
            <a:r>
              <a:rPr lang="en"/>
              <a:t>Analysis  to present informed busin</a:t>
            </a:r>
            <a:r>
              <a:rPr lang="en"/>
              <a:t>ess intelligence using Supper Shoppers store and warehouse data set. This is an analysis used to answer several business questions and identify points of failure in the line current Super shoppers schema across each 3 departments  affiliated with their chain of 10 stores.</a:t>
            </a:r>
            <a:br>
              <a:rPr lang="en">
                <a:solidFill>
                  <a:schemeClr val="accent2"/>
                </a:solidFill>
                <a:latin typeface="Dosis"/>
                <a:ea typeface="Dosis"/>
                <a:cs typeface="Dosis"/>
                <a:sym typeface="Dosis"/>
              </a:rPr>
            </a:br>
            <a:endParaRPr>
              <a:solidFill>
                <a:schemeClr val="accent2"/>
              </a:solidFill>
              <a:latin typeface="Dosis"/>
              <a:ea typeface="Dosis"/>
              <a:cs typeface="Dosis"/>
              <a:sym typeface="Dosis"/>
            </a:endParaRPr>
          </a:p>
          <a:p>
            <a:pPr indent="-298450" lvl="0" marL="914400" rtl="0" algn="l">
              <a:spcBef>
                <a:spcPts val="0"/>
              </a:spcBef>
              <a:spcAft>
                <a:spcPts val="0"/>
              </a:spcAft>
              <a:buClr>
                <a:schemeClr val="accent2"/>
              </a:buClr>
              <a:buSzPts val="1100"/>
              <a:buFont typeface="Anaheim"/>
              <a:buChar char="●"/>
            </a:pPr>
            <a:r>
              <a:rPr b="1" lang="en">
                <a:solidFill>
                  <a:schemeClr val="accent2"/>
                </a:solidFill>
                <a:latin typeface="Dosis"/>
                <a:ea typeface="Dosis"/>
                <a:cs typeface="Dosis"/>
                <a:sym typeface="Dosis"/>
              </a:rPr>
              <a:t>Analysis - Overview of data and highlights</a:t>
            </a:r>
            <a:endParaRPr b="1">
              <a:solidFill>
                <a:schemeClr val="accent2"/>
              </a:solidFill>
              <a:latin typeface="Dosis"/>
              <a:ea typeface="Dosis"/>
              <a:cs typeface="Dosis"/>
              <a:sym typeface="Dosis"/>
            </a:endParaRPr>
          </a:p>
          <a:p>
            <a:pPr indent="-298450" lvl="0" marL="914400" rtl="0" algn="l">
              <a:spcBef>
                <a:spcPts val="0"/>
              </a:spcBef>
              <a:spcAft>
                <a:spcPts val="0"/>
              </a:spcAft>
              <a:buClr>
                <a:schemeClr val="accent2"/>
              </a:buClr>
              <a:buSzPts val="1100"/>
              <a:buFont typeface="Anaheim"/>
              <a:buChar char="●"/>
            </a:pPr>
            <a:r>
              <a:rPr b="1" lang="en">
                <a:solidFill>
                  <a:schemeClr val="accent2"/>
                </a:solidFill>
                <a:latin typeface="Dosis"/>
                <a:ea typeface="Dosis"/>
                <a:cs typeface="Dosis"/>
                <a:sym typeface="Dosis"/>
              </a:rPr>
              <a:t>Findings - findings  discovered by the data</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Summary</a:t>
            </a:r>
            <a:r>
              <a:rPr b="1" lang="en">
                <a:solidFill>
                  <a:schemeClr val="accent2"/>
                </a:solidFill>
                <a:latin typeface="Dosis"/>
                <a:ea typeface="Dosis"/>
                <a:cs typeface="Dosis"/>
                <a:sym typeface="Dosis"/>
              </a:rPr>
              <a:t> of Issues - issues and </a:t>
            </a:r>
            <a:r>
              <a:rPr b="1" lang="en">
                <a:solidFill>
                  <a:schemeClr val="accent2"/>
                </a:solidFill>
                <a:latin typeface="Dosis"/>
                <a:ea typeface="Dosis"/>
                <a:cs typeface="Dosis"/>
                <a:sym typeface="Dosis"/>
              </a:rPr>
              <a:t>cause</a:t>
            </a:r>
            <a:r>
              <a:rPr b="1" lang="en">
                <a:solidFill>
                  <a:schemeClr val="accent2"/>
                </a:solidFill>
                <a:latin typeface="Dosis"/>
                <a:ea typeface="Dosis"/>
                <a:cs typeface="Dosis"/>
                <a:sym typeface="Dosis"/>
              </a:rPr>
              <a:t> of </a:t>
            </a:r>
            <a:r>
              <a:rPr b="1" lang="en">
                <a:solidFill>
                  <a:schemeClr val="accent2"/>
                </a:solidFill>
                <a:latin typeface="Dosis"/>
                <a:ea typeface="Dosis"/>
                <a:cs typeface="Dosis"/>
                <a:sym typeface="Dosis"/>
              </a:rPr>
              <a:t>failure</a:t>
            </a:r>
            <a:r>
              <a:rPr b="1" lang="en">
                <a:solidFill>
                  <a:schemeClr val="accent2"/>
                </a:solidFill>
                <a:latin typeface="Dosis"/>
                <a:ea typeface="Dosis"/>
                <a:cs typeface="Dosis"/>
                <a:sym typeface="Dosis"/>
              </a:rPr>
              <a:t> by department and </a:t>
            </a:r>
            <a:r>
              <a:rPr b="1" lang="en">
                <a:solidFill>
                  <a:schemeClr val="accent2"/>
                </a:solidFill>
                <a:latin typeface="Dosis"/>
                <a:ea typeface="Dosis"/>
                <a:cs typeface="Dosis"/>
                <a:sym typeface="Dosis"/>
              </a:rPr>
              <a:t>category</a:t>
            </a:r>
            <a:r>
              <a:rPr b="1" lang="en">
                <a:solidFill>
                  <a:schemeClr val="accent2"/>
                </a:solidFill>
                <a:latin typeface="Dosis"/>
                <a:ea typeface="Dosis"/>
                <a:cs typeface="Dosis"/>
                <a:sym typeface="Dosis"/>
              </a:rPr>
              <a:t> </a:t>
            </a:r>
            <a:r>
              <a:rPr b="1" lang="en">
                <a:solidFill>
                  <a:schemeClr val="accent2"/>
                </a:solidFill>
                <a:latin typeface="Dosis"/>
                <a:ea typeface="Dosis"/>
                <a:cs typeface="Dosis"/>
                <a:sym typeface="Dosis"/>
              </a:rPr>
              <a:t>prioritized</a:t>
            </a:r>
            <a:r>
              <a:rPr b="1" lang="en">
                <a:solidFill>
                  <a:schemeClr val="accent2"/>
                </a:solidFill>
                <a:latin typeface="Dosis"/>
                <a:ea typeface="Dosis"/>
                <a:cs typeface="Dosis"/>
                <a:sym typeface="Dosis"/>
              </a:rPr>
              <a:t> by store location and amount of loss</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Proposed Solutions - proposed solutions and </a:t>
            </a:r>
            <a:r>
              <a:rPr b="1" lang="en">
                <a:solidFill>
                  <a:schemeClr val="accent2"/>
                </a:solidFill>
                <a:latin typeface="Dosis"/>
                <a:ea typeface="Dosis"/>
                <a:cs typeface="Dosis"/>
                <a:sym typeface="Dosis"/>
              </a:rPr>
              <a:t>explanations</a:t>
            </a:r>
            <a:endParaRPr b="1">
              <a:solidFill>
                <a:schemeClr val="accent2"/>
              </a:solidFill>
              <a:latin typeface="Dosis"/>
              <a:ea typeface="Dosis"/>
              <a:cs typeface="Dosis"/>
              <a:sym typeface="Dosis"/>
            </a:endParaRPr>
          </a:p>
          <a:p>
            <a:pPr indent="-304800" lvl="0" marL="914400" rtl="0" algn="l">
              <a:spcBef>
                <a:spcPts val="0"/>
              </a:spcBef>
              <a:spcAft>
                <a:spcPts val="0"/>
              </a:spcAft>
              <a:buClr>
                <a:schemeClr val="accent2"/>
              </a:buClr>
              <a:buSzPts val="1200"/>
              <a:buFont typeface="Dosis"/>
              <a:buChar char="●"/>
            </a:pPr>
            <a:r>
              <a:rPr b="1" lang="en">
                <a:solidFill>
                  <a:schemeClr val="accent2"/>
                </a:solidFill>
                <a:latin typeface="Dosis"/>
                <a:ea typeface="Dosis"/>
                <a:cs typeface="Dosis"/>
                <a:sym typeface="Dosis"/>
              </a:rPr>
              <a:t>Analysis reports and recommendation for data allocation and metrics to track</a:t>
            </a:r>
            <a:endParaRPr b="1">
              <a:solidFill>
                <a:schemeClr val="accent2"/>
              </a:solidFill>
              <a:latin typeface="Dosis"/>
              <a:ea typeface="Dosis"/>
              <a:cs typeface="Dosis"/>
              <a:sym typeface="Dosis"/>
            </a:endParaRPr>
          </a:p>
          <a:p>
            <a:pPr indent="0" lvl="0" marL="0" rtl="0" algn="l">
              <a:lnSpc>
                <a:spcPct val="100000"/>
              </a:lnSpc>
              <a:spcBef>
                <a:spcPts val="1600"/>
              </a:spcBef>
              <a:spcAft>
                <a:spcPts val="0"/>
              </a:spcAft>
              <a:buClr>
                <a:srgbClr val="E3F1EE"/>
              </a:buClr>
              <a:buSzPts val="1100"/>
              <a:buFont typeface="Arial"/>
              <a:buNone/>
            </a:pPr>
            <a:r>
              <a:t/>
            </a:r>
            <a:endParaRPr sz="1000">
              <a:solidFill>
                <a:schemeClr val="accent2"/>
              </a:solidFill>
              <a:latin typeface="Dosis ExtraLight"/>
              <a:ea typeface="Dosis ExtraLight"/>
              <a:cs typeface="Dosis ExtraLight"/>
              <a:sym typeface="Dosis ExtraLight"/>
            </a:endParaRPr>
          </a:p>
          <a:p>
            <a:pPr indent="0" lvl="0" marL="0" rtl="0" algn="l">
              <a:spcBef>
                <a:spcPts val="0"/>
              </a:spcBef>
              <a:spcAft>
                <a:spcPts val="0"/>
              </a:spcAft>
              <a:buNone/>
            </a:pPr>
            <a:r>
              <a:t/>
            </a:r>
            <a:endParaRPr>
              <a:solidFill>
                <a:schemeClr val="accent2"/>
              </a:solidFill>
              <a:latin typeface="Dosis ExtraLight"/>
              <a:ea typeface="Dosis ExtraLight"/>
              <a:cs typeface="Dosis ExtraLight"/>
              <a:sym typeface="Dosis Extra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18" name="Shape 1818"/>
        <p:cNvGrpSpPr/>
        <p:nvPr/>
      </p:nvGrpSpPr>
      <p:grpSpPr>
        <a:xfrm>
          <a:off x="0" y="0"/>
          <a:ext cx="0" cy="0"/>
          <a:chOff x="0" y="0"/>
          <a:chExt cx="0" cy="0"/>
        </a:xfrm>
      </p:grpSpPr>
      <p:sp>
        <p:nvSpPr>
          <p:cNvPr id="1819" name="Google Shape;1819;p48"/>
          <p:cNvSpPr txBox="1"/>
          <p:nvPr>
            <p:ph idx="7" type="subTitle"/>
          </p:nvPr>
        </p:nvSpPr>
        <p:spPr>
          <a:xfrm>
            <a:off x="6189715"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Dosis"/>
                <a:ea typeface="Dosis"/>
                <a:cs typeface="Dosis"/>
                <a:sym typeface="Dosis"/>
              </a:rPr>
              <a:t>Using systematic inventory management techniques.</a:t>
            </a:r>
            <a:endParaRPr sz="1200"/>
          </a:p>
        </p:txBody>
      </p:sp>
      <p:sp>
        <p:nvSpPr>
          <p:cNvPr id="1820" name="Google Shape;1820;p48"/>
          <p:cNvSpPr txBox="1"/>
          <p:nvPr>
            <p:ph idx="8" type="subTitle"/>
          </p:nvPr>
        </p:nvSpPr>
        <p:spPr>
          <a:xfrm>
            <a:off x="587856"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a:t>
            </a:r>
            <a:r>
              <a:rPr lang="en" sz="1200"/>
              <a:t>centralized</a:t>
            </a:r>
            <a:r>
              <a:rPr lang="en" sz="1200"/>
              <a:t> cloud based solutions.</a:t>
            </a:r>
            <a:endParaRPr sz="1200"/>
          </a:p>
        </p:txBody>
      </p:sp>
      <p:sp>
        <p:nvSpPr>
          <p:cNvPr id="1821" name="Google Shape;1821;p48"/>
          <p:cNvSpPr txBox="1"/>
          <p:nvPr>
            <p:ph idx="9" type="subTitle"/>
          </p:nvPr>
        </p:nvSpPr>
        <p:spPr>
          <a:xfrm>
            <a:off x="3359110"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new daily </a:t>
            </a:r>
            <a:r>
              <a:rPr lang="en" sz="1200"/>
              <a:t>process and training.</a:t>
            </a:r>
            <a:endParaRPr sz="1200"/>
          </a:p>
        </p:txBody>
      </p:sp>
      <p:sp>
        <p:nvSpPr>
          <p:cNvPr id="1822" name="Google Shape;1822;p48"/>
          <p:cNvSpPr txBox="1"/>
          <p:nvPr>
            <p:ph idx="13" type="subTitle"/>
          </p:nvPr>
        </p:nvSpPr>
        <p:spPr>
          <a:xfrm>
            <a:off x="6189715"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Inventory</a:t>
            </a:r>
            <a:r>
              <a:rPr lang="en"/>
              <a:t> </a:t>
            </a:r>
            <a:r>
              <a:rPr lang="en"/>
              <a:t>Management</a:t>
            </a:r>
            <a:r>
              <a:rPr lang="en"/>
              <a:t> systems</a:t>
            </a:r>
            <a:endParaRPr/>
          </a:p>
        </p:txBody>
      </p:sp>
      <p:sp>
        <p:nvSpPr>
          <p:cNvPr id="1823" name="Google Shape;1823;p48"/>
          <p:cNvSpPr txBox="1"/>
          <p:nvPr>
            <p:ph idx="14" type="subTitle"/>
          </p:nvPr>
        </p:nvSpPr>
        <p:spPr>
          <a:xfrm>
            <a:off x="587856"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Centralized</a:t>
            </a:r>
            <a:r>
              <a:rPr lang="en"/>
              <a:t> warehousing</a:t>
            </a:r>
            <a:endParaRPr/>
          </a:p>
        </p:txBody>
      </p:sp>
      <p:sp>
        <p:nvSpPr>
          <p:cNvPr id="1824" name="Google Shape;1824;p48"/>
          <p:cNvSpPr txBox="1"/>
          <p:nvPr>
            <p:ph idx="15" type="subTitle"/>
          </p:nvPr>
        </p:nvSpPr>
        <p:spPr>
          <a:xfrm>
            <a:off x="3359110"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Inventory</a:t>
            </a:r>
            <a:r>
              <a:rPr lang="en"/>
              <a:t> </a:t>
            </a:r>
            <a:r>
              <a:rPr lang="en"/>
              <a:t>Assessments</a:t>
            </a:r>
            <a:r>
              <a:rPr lang="en"/>
              <a:t> </a:t>
            </a:r>
            <a:endParaRPr/>
          </a:p>
        </p:txBody>
      </p:sp>
      <p:sp>
        <p:nvSpPr>
          <p:cNvPr id="1825" name="Google Shape;1825;p48"/>
          <p:cNvSpPr txBox="1"/>
          <p:nvPr>
            <p:ph idx="4" type="subTitle"/>
          </p:nvPr>
        </p:nvSpPr>
        <p:spPr>
          <a:xfrm>
            <a:off x="6189715"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Lean </a:t>
            </a:r>
            <a:r>
              <a:rPr lang="en"/>
              <a:t>Processes</a:t>
            </a:r>
            <a:r>
              <a:rPr lang="en"/>
              <a:t> </a:t>
            </a:r>
            <a:endParaRPr/>
          </a:p>
        </p:txBody>
      </p:sp>
      <p:sp>
        <p:nvSpPr>
          <p:cNvPr id="1826" name="Google Shape;1826;p48"/>
          <p:cNvSpPr txBox="1"/>
          <p:nvPr>
            <p:ph idx="5" type="subTitle"/>
          </p:nvPr>
        </p:nvSpPr>
        <p:spPr>
          <a:xfrm>
            <a:off x="587856"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veriFy</a:t>
            </a:r>
            <a:r>
              <a:rPr lang="en"/>
              <a:t> </a:t>
            </a:r>
            <a:r>
              <a:rPr lang="en"/>
              <a:t>receivables</a:t>
            </a:r>
            <a:r>
              <a:rPr lang="en"/>
              <a:t> </a:t>
            </a:r>
            <a:endParaRPr/>
          </a:p>
        </p:txBody>
      </p:sp>
      <p:sp>
        <p:nvSpPr>
          <p:cNvPr id="1827" name="Google Shape;1827;p48"/>
          <p:cNvSpPr txBox="1"/>
          <p:nvPr>
            <p:ph idx="6" type="subTitle"/>
          </p:nvPr>
        </p:nvSpPr>
        <p:spPr>
          <a:xfrm>
            <a:off x="3359110"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Strategic</a:t>
            </a:r>
            <a:r>
              <a:rPr lang="en"/>
              <a:t> </a:t>
            </a:r>
            <a:r>
              <a:rPr lang="en"/>
              <a:t>warehouses</a:t>
            </a:r>
            <a:endParaRPr/>
          </a:p>
        </p:txBody>
      </p:sp>
      <p:sp>
        <p:nvSpPr>
          <p:cNvPr id="1828" name="Google Shape;1828;p48"/>
          <p:cNvSpPr txBox="1"/>
          <p:nvPr>
            <p:ph idx="3" type="subTitle"/>
          </p:nvPr>
        </p:nvSpPr>
        <p:spPr>
          <a:xfrm>
            <a:off x="3359110"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multiple warehouse locations.</a:t>
            </a:r>
            <a:endParaRPr sz="1200"/>
          </a:p>
        </p:txBody>
      </p:sp>
      <p:sp>
        <p:nvSpPr>
          <p:cNvPr id="1829" name="Google Shape;1829;p48"/>
          <p:cNvSpPr txBox="1"/>
          <p:nvPr>
            <p:ph idx="1" type="subTitle"/>
          </p:nvPr>
        </p:nvSpPr>
        <p:spPr>
          <a:xfrm>
            <a:off x="6189715"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Dosis"/>
                <a:ea typeface="Dosis"/>
                <a:cs typeface="Dosis"/>
                <a:sym typeface="Dosis"/>
              </a:rPr>
              <a:t>Implementing lean principles while Maintaining the 5'S' in stores</a:t>
            </a:r>
            <a:endParaRPr sz="1200"/>
          </a:p>
        </p:txBody>
      </p:sp>
      <p:sp>
        <p:nvSpPr>
          <p:cNvPr id="1830" name="Google Shape;1830;p48"/>
          <p:cNvSpPr txBox="1"/>
          <p:nvPr>
            <p:ph idx="2" type="subTitle"/>
          </p:nvPr>
        </p:nvSpPr>
        <p:spPr>
          <a:xfrm>
            <a:off x="587856"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Integrate a centralized server network system and enterprise inventory solutions.</a:t>
            </a:r>
            <a:endParaRPr sz="1200"/>
          </a:p>
        </p:txBody>
      </p:sp>
      <p:sp>
        <p:nvSpPr>
          <p:cNvPr id="1831" name="Google Shape;1831;p48"/>
          <p:cNvSpPr txBox="1"/>
          <p:nvPr>
            <p:ph type="ctrTitle"/>
          </p:nvPr>
        </p:nvSpPr>
        <p:spPr>
          <a:xfrm flipH="1">
            <a:off x="354125" y="21865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warehouse</a:t>
            </a:r>
            <a:r>
              <a:rPr lang="en" sz="5400"/>
              <a:t> Solutions</a:t>
            </a:r>
            <a:endParaRPr sz="5400"/>
          </a:p>
        </p:txBody>
      </p:sp>
      <p:grpSp>
        <p:nvGrpSpPr>
          <p:cNvPr id="1832" name="Google Shape;1832;p48"/>
          <p:cNvGrpSpPr/>
          <p:nvPr/>
        </p:nvGrpSpPr>
        <p:grpSpPr>
          <a:xfrm>
            <a:off x="1656631" y="3263504"/>
            <a:ext cx="288250" cy="371175"/>
            <a:chOff x="6894700" y="2178275"/>
            <a:chExt cx="288250" cy="371175"/>
          </a:xfrm>
        </p:grpSpPr>
        <p:sp>
          <p:nvSpPr>
            <p:cNvPr id="1833" name="Google Shape;1833;p48"/>
            <p:cNvSpPr/>
            <p:nvPr/>
          </p:nvSpPr>
          <p:spPr>
            <a:xfrm>
              <a:off x="6894700" y="2364625"/>
              <a:ext cx="288250" cy="184800"/>
            </a:xfrm>
            <a:custGeom>
              <a:rect b="b" l="l" r="r" t="t"/>
              <a:pathLst>
                <a:path extrusionOk="0" h="7392" w="11530">
                  <a:moveTo>
                    <a:pt x="9965" y="1"/>
                  </a:moveTo>
                  <a:cubicBezTo>
                    <a:pt x="9911" y="1"/>
                    <a:pt x="9858" y="18"/>
                    <a:pt x="9812" y="55"/>
                  </a:cubicBezTo>
                  <a:lnTo>
                    <a:pt x="430" y="5467"/>
                  </a:lnTo>
                  <a:cubicBezTo>
                    <a:pt x="198" y="5605"/>
                    <a:pt x="0" y="5966"/>
                    <a:pt x="0" y="6284"/>
                  </a:cubicBezTo>
                  <a:cubicBezTo>
                    <a:pt x="0" y="6481"/>
                    <a:pt x="78" y="6610"/>
                    <a:pt x="189" y="6645"/>
                  </a:cubicBezTo>
                  <a:lnTo>
                    <a:pt x="1418" y="7358"/>
                  </a:lnTo>
                  <a:cubicBezTo>
                    <a:pt x="1456" y="7380"/>
                    <a:pt x="1501" y="7391"/>
                    <a:pt x="1546" y="7391"/>
                  </a:cubicBezTo>
                  <a:cubicBezTo>
                    <a:pt x="1604" y="7391"/>
                    <a:pt x="1662" y="7374"/>
                    <a:pt x="1710" y="7340"/>
                  </a:cubicBezTo>
                  <a:lnTo>
                    <a:pt x="11092" y="1928"/>
                  </a:lnTo>
                  <a:cubicBezTo>
                    <a:pt x="11324" y="1790"/>
                    <a:pt x="11521" y="1421"/>
                    <a:pt x="11521" y="1112"/>
                  </a:cubicBezTo>
                  <a:cubicBezTo>
                    <a:pt x="11530" y="974"/>
                    <a:pt x="11478" y="854"/>
                    <a:pt x="11375" y="768"/>
                  </a:cubicBezTo>
                  <a:lnTo>
                    <a:pt x="11358" y="759"/>
                  </a:lnTo>
                  <a:lnTo>
                    <a:pt x="10104" y="38"/>
                  </a:lnTo>
                  <a:cubicBezTo>
                    <a:pt x="10060" y="14"/>
                    <a:pt x="10012" y="1"/>
                    <a:pt x="9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p:nvPr/>
          </p:nvSpPr>
          <p:spPr>
            <a:xfrm>
              <a:off x="6926700" y="2382950"/>
              <a:ext cx="256050" cy="166500"/>
            </a:xfrm>
            <a:custGeom>
              <a:rect b="b" l="l" r="r" t="t"/>
              <a:pathLst>
                <a:path extrusionOk="0" h="6660" w="10242">
                  <a:moveTo>
                    <a:pt x="9981" y="0"/>
                  </a:moveTo>
                  <a:cubicBezTo>
                    <a:pt x="9928" y="0"/>
                    <a:pt x="9871" y="17"/>
                    <a:pt x="9812" y="52"/>
                  </a:cubicBezTo>
                  <a:lnTo>
                    <a:pt x="430" y="5465"/>
                  </a:lnTo>
                  <a:cubicBezTo>
                    <a:pt x="189" y="5602"/>
                    <a:pt x="0" y="5972"/>
                    <a:pt x="0" y="6290"/>
                  </a:cubicBezTo>
                  <a:cubicBezTo>
                    <a:pt x="0" y="6520"/>
                    <a:pt x="110" y="6659"/>
                    <a:pt x="261" y="6659"/>
                  </a:cubicBezTo>
                  <a:cubicBezTo>
                    <a:pt x="313" y="6659"/>
                    <a:pt x="371" y="6643"/>
                    <a:pt x="430" y="6607"/>
                  </a:cubicBezTo>
                  <a:lnTo>
                    <a:pt x="9812" y="1195"/>
                  </a:lnTo>
                  <a:cubicBezTo>
                    <a:pt x="10052" y="1057"/>
                    <a:pt x="10241" y="688"/>
                    <a:pt x="10241" y="370"/>
                  </a:cubicBezTo>
                  <a:cubicBezTo>
                    <a:pt x="10241" y="140"/>
                    <a:pt x="10132" y="0"/>
                    <a:pt x="9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8"/>
            <p:cNvSpPr/>
            <p:nvPr/>
          </p:nvSpPr>
          <p:spPr>
            <a:xfrm>
              <a:off x="7072100" y="2186000"/>
              <a:ext cx="87675" cy="237350"/>
            </a:xfrm>
            <a:custGeom>
              <a:rect b="b" l="l" r="r" t="t"/>
              <a:pathLst>
                <a:path extrusionOk="0" h="9494" w="3507">
                  <a:moveTo>
                    <a:pt x="1960" y="0"/>
                  </a:moveTo>
                  <a:cubicBezTo>
                    <a:pt x="1908" y="0"/>
                    <a:pt x="1857" y="18"/>
                    <a:pt x="1814" y="52"/>
                  </a:cubicBezTo>
                  <a:lnTo>
                    <a:pt x="396" y="868"/>
                  </a:lnTo>
                  <a:cubicBezTo>
                    <a:pt x="181" y="997"/>
                    <a:pt x="1" y="1341"/>
                    <a:pt x="1" y="1633"/>
                  </a:cubicBezTo>
                  <a:lnTo>
                    <a:pt x="1" y="8764"/>
                  </a:lnTo>
                  <a:lnTo>
                    <a:pt x="1272" y="9494"/>
                  </a:lnTo>
                  <a:lnTo>
                    <a:pt x="3498" y="8222"/>
                  </a:lnTo>
                  <a:lnTo>
                    <a:pt x="3498" y="1091"/>
                  </a:lnTo>
                  <a:cubicBezTo>
                    <a:pt x="3506" y="980"/>
                    <a:pt x="3463" y="868"/>
                    <a:pt x="3394" y="791"/>
                  </a:cubicBezTo>
                  <a:cubicBezTo>
                    <a:pt x="3369" y="774"/>
                    <a:pt x="2106" y="52"/>
                    <a:pt x="2106" y="52"/>
                  </a:cubicBezTo>
                  <a:cubicBezTo>
                    <a:pt x="2063" y="18"/>
                    <a:pt x="2011" y="0"/>
                    <a:pt x="19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8"/>
            <p:cNvSpPr/>
            <p:nvPr/>
          </p:nvSpPr>
          <p:spPr>
            <a:xfrm>
              <a:off x="7104100" y="2204425"/>
              <a:ext cx="55450" cy="219150"/>
            </a:xfrm>
            <a:custGeom>
              <a:rect b="b" l="l" r="r" t="t"/>
              <a:pathLst>
                <a:path extrusionOk="0" h="8766" w="2218">
                  <a:moveTo>
                    <a:pt x="1972" y="0"/>
                  </a:moveTo>
                  <a:cubicBezTo>
                    <a:pt x="1923" y="0"/>
                    <a:pt x="1870" y="15"/>
                    <a:pt x="1814" y="45"/>
                  </a:cubicBezTo>
                  <a:lnTo>
                    <a:pt x="396" y="870"/>
                  </a:lnTo>
                  <a:cubicBezTo>
                    <a:pt x="181" y="990"/>
                    <a:pt x="1" y="1334"/>
                    <a:pt x="1" y="1635"/>
                  </a:cubicBezTo>
                  <a:lnTo>
                    <a:pt x="1" y="8765"/>
                  </a:lnTo>
                  <a:lnTo>
                    <a:pt x="2218" y="7485"/>
                  </a:lnTo>
                  <a:lnTo>
                    <a:pt x="2218" y="354"/>
                  </a:lnTo>
                  <a:cubicBezTo>
                    <a:pt x="2218" y="129"/>
                    <a:pt x="2116"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8"/>
            <p:cNvSpPr/>
            <p:nvPr/>
          </p:nvSpPr>
          <p:spPr>
            <a:xfrm>
              <a:off x="6995000" y="2289050"/>
              <a:ext cx="87875" cy="178975"/>
            </a:xfrm>
            <a:custGeom>
              <a:rect b="b" l="l" r="r" t="t"/>
              <a:pathLst>
                <a:path extrusionOk="0" h="7159" w="3515">
                  <a:moveTo>
                    <a:pt x="1964" y="0"/>
                  </a:moveTo>
                  <a:cubicBezTo>
                    <a:pt x="1914" y="0"/>
                    <a:pt x="1865" y="15"/>
                    <a:pt x="1822" y="45"/>
                  </a:cubicBezTo>
                  <a:lnTo>
                    <a:pt x="404" y="870"/>
                  </a:lnTo>
                  <a:cubicBezTo>
                    <a:pt x="181" y="990"/>
                    <a:pt x="1" y="1334"/>
                    <a:pt x="1" y="1635"/>
                  </a:cubicBezTo>
                  <a:lnTo>
                    <a:pt x="1" y="6420"/>
                  </a:lnTo>
                  <a:lnTo>
                    <a:pt x="1281" y="7159"/>
                  </a:lnTo>
                  <a:lnTo>
                    <a:pt x="3497" y="5879"/>
                  </a:lnTo>
                  <a:lnTo>
                    <a:pt x="3497" y="1085"/>
                  </a:lnTo>
                  <a:cubicBezTo>
                    <a:pt x="3514" y="964"/>
                    <a:pt x="3463" y="844"/>
                    <a:pt x="3368" y="767"/>
                  </a:cubicBezTo>
                  <a:lnTo>
                    <a:pt x="3351" y="758"/>
                  </a:lnTo>
                  <a:lnTo>
                    <a:pt x="2105" y="45"/>
                  </a:lnTo>
                  <a:cubicBezTo>
                    <a:pt x="2062" y="15"/>
                    <a:pt x="2013" y="0"/>
                    <a:pt x="19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8"/>
            <p:cNvSpPr/>
            <p:nvPr/>
          </p:nvSpPr>
          <p:spPr>
            <a:xfrm>
              <a:off x="7027000" y="2307425"/>
              <a:ext cx="55450" cy="160600"/>
            </a:xfrm>
            <a:custGeom>
              <a:rect b="b" l="l" r="r" t="t"/>
              <a:pathLst>
                <a:path extrusionOk="0" h="6424" w="2218">
                  <a:moveTo>
                    <a:pt x="1974" y="1"/>
                  </a:moveTo>
                  <a:cubicBezTo>
                    <a:pt x="1925" y="1"/>
                    <a:pt x="1871" y="16"/>
                    <a:pt x="1813" y="49"/>
                  </a:cubicBezTo>
                  <a:lnTo>
                    <a:pt x="404" y="865"/>
                  </a:lnTo>
                  <a:cubicBezTo>
                    <a:pt x="181" y="994"/>
                    <a:pt x="1" y="1338"/>
                    <a:pt x="1" y="1630"/>
                  </a:cubicBezTo>
                  <a:lnTo>
                    <a:pt x="1" y="6424"/>
                  </a:lnTo>
                  <a:lnTo>
                    <a:pt x="2217" y="5135"/>
                  </a:lnTo>
                  <a:lnTo>
                    <a:pt x="2217" y="350"/>
                  </a:lnTo>
                  <a:cubicBezTo>
                    <a:pt x="2217" y="132"/>
                    <a:pt x="2117" y="1"/>
                    <a:pt x="19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8"/>
            <p:cNvSpPr/>
            <p:nvPr/>
          </p:nvSpPr>
          <p:spPr>
            <a:xfrm>
              <a:off x="6918100" y="2369200"/>
              <a:ext cx="87450" cy="143300"/>
            </a:xfrm>
            <a:custGeom>
              <a:rect b="b" l="l" r="r" t="t"/>
              <a:pathLst>
                <a:path extrusionOk="0" h="5732" w="3498">
                  <a:moveTo>
                    <a:pt x="1960" y="1"/>
                  </a:moveTo>
                  <a:cubicBezTo>
                    <a:pt x="1908" y="1"/>
                    <a:pt x="1857" y="18"/>
                    <a:pt x="1814" y="52"/>
                  </a:cubicBezTo>
                  <a:lnTo>
                    <a:pt x="396" y="869"/>
                  </a:lnTo>
                  <a:cubicBezTo>
                    <a:pt x="181" y="997"/>
                    <a:pt x="1" y="1341"/>
                    <a:pt x="1" y="1633"/>
                  </a:cubicBezTo>
                  <a:lnTo>
                    <a:pt x="1" y="5001"/>
                  </a:lnTo>
                  <a:lnTo>
                    <a:pt x="1281" y="5731"/>
                  </a:lnTo>
                  <a:lnTo>
                    <a:pt x="3497" y="4451"/>
                  </a:lnTo>
                  <a:lnTo>
                    <a:pt x="3497" y="1083"/>
                  </a:lnTo>
                  <a:cubicBezTo>
                    <a:pt x="3497" y="894"/>
                    <a:pt x="3420" y="765"/>
                    <a:pt x="3308" y="740"/>
                  </a:cubicBezTo>
                  <a:lnTo>
                    <a:pt x="2106" y="52"/>
                  </a:lnTo>
                  <a:cubicBezTo>
                    <a:pt x="2063" y="18"/>
                    <a:pt x="2011" y="1"/>
                    <a:pt x="19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8"/>
            <p:cNvSpPr/>
            <p:nvPr/>
          </p:nvSpPr>
          <p:spPr>
            <a:xfrm>
              <a:off x="6949900" y="2387425"/>
              <a:ext cx="55650" cy="125075"/>
            </a:xfrm>
            <a:custGeom>
              <a:rect b="b" l="l" r="r" t="t"/>
              <a:pathLst>
                <a:path extrusionOk="0" h="5003" w="2226">
                  <a:moveTo>
                    <a:pt x="1980" y="0"/>
                  </a:moveTo>
                  <a:cubicBezTo>
                    <a:pt x="1931" y="0"/>
                    <a:pt x="1878" y="15"/>
                    <a:pt x="1822" y="45"/>
                  </a:cubicBezTo>
                  <a:lnTo>
                    <a:pt x="404" y="870"/>
                  </a:lnTo>
                  <a:cubicBezTo>
                    <a:pt x="181" y="990"/>
                    <a:pt x="0" y="1334"/>
                    <a:pt x="0" y="1634"/>
                  </a:cubicBezTo>
                  <a:lnTo>
                    <a:pt x="0" y="5002"/>
                  </a:lnTo>
                  <a:lnTo>
                    <a:pt x="2225" y="3722"/>
                  </a:lnTo>
                  <a:lnTo>
                    <a:pt x="2225" y="354"/>
                  </a:lnTo>
                  <a:cubicBezTo>
                    <a:pt x="2225" y="129"/>
                    <a:pt x="2124" y="0"/>
                    <a:pt x="19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8"/>
            <p:cNvSpPr/>
            <p:nvPr/>
          </p:nvSpPr>
          <p:spPr>
            <a:xfrm>
              <a:off x="6909225" y="2178275"/>
              <a:ext cx="210600" cy="221025"/>
            </a:xfrm>
            <a:custGeom>
              <a:rect b="b" l="l" r="r" t="t"/>
              <a:pathLst>
                <a:path extrusionOk="0" h="8841" w="8424">
                  <a:moveTo>
                    <a:pt x="8062" y="0"/>
                  </a:moveTo>
                  <a:lnTo>
                    <a:pt x="6963" y="52"/>
                  </a:lnTo>
                  <a:cubicBezTo>
                    <a:pt x="6593" y="120"/>
                    <a:pt x="6619" y="653"/>
                    <a:pt x="6997" y="687"/>
                  </a:cubicBezTo>
                  <a:lnTo>
                    <a:pt x="7315" y="679"/>
                  </a:lnTo>
                  <a:lnTo>
                    <a:pt x="167" y="8334"/>
                  </a:lnTo>
                  <a:cubicBezTo>
                    <a:pt x="0" y="8567"/>
                    <a:pt x="200" y="8841"/>
                    <a:pt x="430" y="8841"/>
                  </a:cubicBezTo>
                  <a:cubicBezTo>
                    <a:pt x="497" y="8841"/>
                    <a:pt x="567" y="8818"/>
                    <a:pt x="631" y="8763"/>
                  </a:cubicBezTo>
                  <a:lnTo>
                    <a:pt x="7770" y="1117"/>
                  </a:lnTo>
                  <a:lnTo>
                    <a:pt x="7779" y="1426"/>
                  </a:lnTo>
                  <a:cubicBezTo>
                    <a:pt x="7787" y="1598"/>
                    <a:pt x="7925" y="1736"/>
                    <a:pt x="8105" y="1736"/>
                  </a:cubicBezTo>
                  <a:lnTo>
                    <a:pt x="8114" y="1736"/>
                  </a:lnTo>
                  <a:cubicBezTo>
                    <a:pt x="8286" y="1736"/>
                    <a:pt x="8423" y="1589"/>
                    <a:pt x="8423" y="1418"/>
                  </a:cubicBezTo>
                  <a:lnTo>
                    <a:pt x="8397" y="318"/>
                  </a:lnTo>
                  <a:cubicBezTo>
                    <a:pt x="8389" y="138"/>
                    <a:pt x="8243" y="0"/>
                    <a:pt x="8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48"/>
          <p:cNvGrpSpPr/>
          <p:nvPr/>
        </p:nvGrpSpPr>
        <p:grpSpPr>
          <a:xfrm>
            <a:off x="7267078" y="3264129"/>
            <a:ext cx="271075" cy="370550"/>
            <a:chOff x="3804800" y="2745500"/>
            <a:chExt cx="271075" cy="370550"/>
          </a:xfrm>
        </p:grpSpPr>
        <p:sp>
          <p:nvSpPr>
            <p:cNvPr id="1843" name="Google Shape;1843;p48"/>
            <p:cNvSpPr/>
            <p:nvPr/>
          </p:nvSpPr>
          <p:spPr>
            <a:xfrm>
              <a:off x="3804800" y="2882150"/>
              <a:ext cx="223625" cy="233900"/>
            </a:xfrm>
            <a:custGeom>
              <a:rect b="b" l="l" r="r" t="t"/>
              <a:pathLst>
                <a:path extrusionOk="0" h="9356" w="8945">
                  <a:moveTo>
                    <a:pt x="7201" y="0"/>
                  </a:moveTo>
                  <a:cubicBezTo>
                    <a:pt x="7108" y="0"/>
                    <a:pt x="7015" y="29"/>
                    <a:pt x="6934" y="85"/>
                  </a:cubicBezTo>
                  <a:lnTo>
                    <a:pt x="714" y="3676"/>
                  </a:lnTo>
                  <a:cubicBezTo>
                    <a:pt x="318" y="3908"/>
                    <a:pt x="0" y="4518"/>
                    <a:pt x="0" y="5042"/>
                  </a:cubicBezTo>
                  <a:lnTo>
                    <a:pt x="0" y="6907"/>
                  </a:lnTo>
                  <a:cubicBezTo>
                    <a:pt x="0" y="7216"/>
                    <a:pt x="104" y="7422"/>
                    <a:pt x="275" y="7499"/>
                  </a:cubicBezTo>
                  <a:lnTo>
                    <a:pt x="645" y="7714"/>
                  </a:lnTo>
                  <a:lnTo>
                    <a:pt x="413" y="8599"/>
                  </a:lnTo>
                  <a:lnTo>
                    <a:pt x="1710" y="9355"/>
                  </a:lnTo>
                  <a:lnTo>
                    <a:pt x="3153" y="7542"/>
                  </a:lnTo>
                  <a:lnTo>
                    <a:pt x="8231" y="4613"/>
                  </a:lnTo>
                  <a:cubicBezTo>
                    <a:pt x="8626" y="4389"/>
                    <a:pt x="8944" y="3779"/>
                    <a:pt x="8944" y="3247"/>
                  </a:cubicBezTo>
                  <a:lnTo>
                    <a:pt x="8944" y="1374"/>
                  </a:lnTo>
                  <a:cubicBezTo>
                    <a:pt x="8944" y="1082"/>
                    <a:pt x="8841" y="867"/>
                    <a:pt x="8678" y="798"/>
                  </a:cubicBezTo>
                  <a:lnTo>
                    <a:pt x="7389" y="42"/>
                  </a:lnTo>
                  <a:cubicBezTo>
                    <a:pt x="7329" y="14"/>
                    <a:pt x="7265" y="0"/>
                    <a:pt x="7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8"/>
            <p:cNvSpPr/>
            <p:nvPr/>
          </p:nvSpPr>
          <p:spPr>
            <a:xfrm>
              <a:off x="3852275" y="2745500"/>
              <a:ext cx="223600" cy="207025"/>
            </a:xfrm>
            <a:custGeom>
              <a:rect b="b" l="l" r="r" t="t"/>
              <a:pathLst>
                <a:path extrusionOk="0" h="8281" w="8944">
                  <a:moveTo>
                    <a:pt x="7201" y="0"/>
                  </a:moveTo>
                  <a:cubicBezTo>
                    <a:pt x="7105" y="0"/>
                    <a:pt x="7012" y="31"/>
                    <a:pt x="6933" y="87"/>
                  </a:cubicBezTo>
                  <a:lnTo>
                    <a:pt x="713" y="3669"/>
                  </a:lnTo>
                  <a:cubicBezTo>
                    <a:pt x="318" y="3901"/>
                    <a:pt x="0" y="4511"/>
                    <a:pt x="0" y="5035"/>
                  </a:cubicBezTo>
                  <a:lnTo>
                    <a:pt x="0" y="6900"/>
                  </a:lnTo>
                  <a:cubicBezTo>
                    <a:pt x="0" y="7200"/>
                    <a:pt x="103" y="7407"/>
                    <a:pt x="266" y="7484"/>
                  </a:cubicBezTo>
                  <a:lnTo>
                    <a:pt x="1538" y="8231"/>
                  </a:lnTo>
                  <a:cubicBezTo>
                    <a:pt x="1600" y="8264"/>
                    <a:pt x="1669" y="8280"/>
                    <a:pt x="1738" y="8280"/>
                  </a:cubicBezTo>
                  <a:cubicBezTo>
                    <a:pt x="1831" y="8280"/>
                    <a:pt x="1927" y="8251"/>
                    <a:pt x="2011" y="8197"/>
                  </a:cubicBezTo>
                  <a:lnTo>
                    <a:pt x="7088" y="5267"/>
                  </a:lnTo>
                  <a:lnTo>
                    <a:pt x="8531" y="5405"/>
                  </a:lnTo>
                  <a:lnTo>
                    <a:pt x="8231" y="4606"/>
                  </a:lnTo>
                  <a:cubicBezTo>
                    <a:pt x="8626" y="4374"/>
                    <a:pt x="8944" y="3764"/>
                    <a:pt x="8944" y="3240"/>
                  </a:cubicBezTo>
                  <a:lnTo>
                    <a:pt x="8944" y="1376"/>
                  </a:lnTo>
                  <a:cubicBezTo>
                    <a:pt x="8944" y="1083"/>
                    <a:pt x="8849" y="886"/>
                    <a:pt x="8695" y="800"/>
                  </a:cubicBezTo>
                  <a:lnTo>
                    <a:pt x="7440" y="70"/>
                  </a:lnTo>
                  <a:cubicBezTo>
                    <a:pt x="7414" y="52"/>
                    <a:pt x="7389" y="35"/>
                    <a:pt x="7363" y="27"/>
                  </a:cubicBezTo>
                  <a:lnTo>
                    <a:pt x="7354" y="27"/>
                  </a:lnTo>
                  <a:cubicBezTo>
                    <a:pt x="7304" y="9"/>
                    <a:pt x="7252" y="0"/>
                    <a:pt x="7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a:off x="3884700" y="2764250"/>
              <a:ext cx="191175" cy="188275"/>
            </a:xfrm>
            <a:custGeom>
              <a:rect b="b" l="l" r="r" t="t"/>
              <a:pathLst>
                <a:path extrusionOk="0" h="7531" w="7647">
                  <a:moveTo>
                    <a:pt x="7215" y="1"/>
                  </a:moveTo>
                  <a:cubicBezTo>
                    <a:pt x="7129" y="1"/>
                    <a:pt x="7034" y="28"/>
                    <a:pt x="6934" y="84"/>
                  </a:cubicBezTo>
                  <a:lnTo>
                    <a:pt x="714" y="3684"/>
                  </a:lnTo>
                  <a:cubicBezTo>
                    <a:pt x="318" y="3916"/>
                    <a:pt x="0" y="4526"/>
                    <a:pt x="0" y="5050"/>
                  </a:cubicBezTo>
                  <a:lnTo>
                    <a:pt x="0" y="6906"/>
                  </a:lnTo>
                  <a:cubicBezTo>
                    <a:pt x="0" y="7297"/>
                    <a:pt x="178" y="7530"/>
                    <a:pt x="432" y="7530"/>
                  </a:cubicBezTo>
                  <a:cubicBezTo>
                    <a:pt x="518" y="7530"/>
                    <a:pt x="613" y="7504"/>
                    <a:pt x="714" y="7447"/>
                  </a:cubicBezTo>
                  <a:lnTo>
                    <a:pt x="5791" y="4509"/>
                  </a:lnTo>
                  <a:lnTo>
                    <a:pt x="7234" y="4655"/>
                  </a:lnTo>
                  <a:lnTo>
                    <a:pt x="6934" y="3856"/>
                  </a:lnTo>
                  <a:cubicBezTo>
                    <a:pt x="7329" y="3624"/>
                    <a:pt x="7647" y="3014"/>
                    <a:pt x="7647" y="2490"/>
                  </a:cubicBezTo>
                  <a:lnTo>
                    <a:pt x="7647" y="626"/>
                  </a:lnTo>
                  <a:cubicBezTo>
                    <a:pt x="7647" y="234"/>
                    <a:pt x="7469" y="1"/>
                    <a:pt x="7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a:off x="3919275" y="2878050"/>
              <a:ext cx="13550" cy="19525"/>
            </a:xfrm>
            <a:custGeom>
              <a:rect b="b" l="l" r="r" t="t"/>
              <a:pathLst>
                <a:path extrusionOk="0" h="781" w="542">
                  <a:moveTo>
                    <a:pt x="383" y="1"/>
                  </a:moveTo>
                  <a:cubicBezTo>
                    <a:pt x="350" y="1"/>
                    <a:pt x="314" y="12"/>
                    <a:pt x="276" y="34"/>
                  </a:cubicBezTo>
                  <a:cubicBezTo>
                    <a:pt x="104" y="146"/>
                    <a:pt x="9" y="343"/>
                    <a:pt x="1" y="550"/>
                  </a:cubicBezTo>
                  <a:cubicBezTo>
                    <a:pt x="1" y="695"/>
                    <a:pt x="66" y="780"/>
                    <a:pt x="163" y="780"/>
                  </a:cubicBezTo>
                  <a:cubicBezTo>
                    <a:pt x="197" y="780"/>
                    <a:pt x="235" y="770"/>
                    <a:pt x="276" y="747"/>
                  </a:cubicBezTo>
                  <a:cubicBezTo>
                    <a:pt x="439" y="636"/>
                    <a:pt x="542" y="438"/>
                    <a:pt x="542" y="232"/>
                  </a:cubicBezTo>
                  <a:cubicBezTo>
                    <a:pt x="542" y="86"/>
                    <a:pt x="476" y="1"/>
                    <a:pt x="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a:off x="3955350" y="2857225"/>
              <a:ext cx="13575" cy="19525"/>
            </a:xfrm>
            <a:custGeom>
              <a:rect b="b" l="l" r="r" t="t"/>
              <a:pathLst>
                <a:path extrusionOk="0" h="781" w="543">
                  <a:moveTo>
                    <a:pt x="384" y="1"/>
                  </a:moveTo>
                  <a:cubicBezTo>
                    <a:pt x="351" y="1"/>
                    <a:pt x="314" y="11"/>
                    <a:pt x="276" y="34"/>
                  </a:cubicBezTo>
                  <a:cubicBezTo>
                    <a:pt x="104" y="145"/>
                    <a:pt x="10" y="343"/>
                    <a:pt x="1" y="549"/>
                  </a:cubicBezTo>
                  <a:cubicBezTo>
                    <a:pt x="1" y="695"/>
                    <a:pt x="66" y="780"/>
                    <a:pt x="163" y="780"/>
                  </a:cubicBezTo>
                  <a:cubicBezTo>
                    <a:pt x="197" y="780"/>
                    <a:pt x="235" y="769"/>
                    <a:pt x="276" y="747"/>
                  </a:cubicBezTo>
                  <a:cubicBezTo>
                    <a:pt x="439" y="627"/>
                    <a:pt x="542" y="438"/>
                    <a:pt x="542" y="231"/>
                  </a:cubicBezTo>
                  <a:cubicBezTo>
                    <a:pt x="542" y="86"/>
                    <a:pt x="477" y="1"/>
                    <a:pt x="3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8"/>
            <p:cNvSpPr/>
            <p:nvPr/>
          </p:nvSpPr>
          <p:spPr>
            <a:xfrm>
              <a:off x="3991650" y="2836300"/>
              <a:ext cx="13350" cy="19600"/>
            </a:xfrm>
            <a:custGeom>
              <a:rect b="b" l="l" r="r" t="t"/>
              <a:pathLst>
                <a:path extrusionOk="0" h="784" w="534">
                  <a:moveTo>
                    <a:pt x="380" y="1"/>
                  </a:moveTo>
                  <a:cubicBezTo>
                    <a:pt x="347" y="1"/>
                    <a:pt x="308" y="12"/>
                    <a:pt x="267" y="37"/>
                  </a:cubicBezTo>
                  <a:cubicBezTo>
                    <a:pt x="95" y="149"/>
                    <a:pt x="1" y="347"/>
                    <a:pt x="1" y="553"/>
                  </a:cubicBezTo>
                  <a:cubicBezTo>
                    <a:pt x="1" y="699"/>
                    <a:pt x="66" y="784"/>
                    <a:pt x="159" y="784"/>
                  </a:cubicBezTo>
                  <a:cubicBezTo>
                    <a:pt x="193" y="784"/>
                    <a:pt x="229" y="773"/>
                    <a:pt x="267" y="751"/>
                  </a:cubicBezTo>
                  <a:cubicBezTo>
                    <a:pt x="431" y="630"/>
                    <a:pt x="534" y="441"/>
                    <a:pt x="534" y="235"/>
                  </a:cubicBezTo>
                  <a:cubicBezTo>
                    <a:pt x="534" y="90"/>
                    <a:pt x="473"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a:off x="4027750" y="2815475"/>
              <a:ext cx="13325" cy="19800"/>
            </a:xfrm>
            <a:custGeom>
              <a:rect b="b" l="l" r="r" t="t"/>
              <a:pathLst>
                <a:path extrusionOk="0" h="792" w="533">
                  <a:moveTo>
                    <a:pt x="375" y="0"/>
                  </a:moveTo>
                  <a:cubicBezTo>
                    <a:pt x="342" y="0"/>
                    <a:pt x="305" y="12"/>
                    <a:pt x="267" y="37"/>
                  </a:cubicBezTo>
                  <a:cubicBezTo>
                    <a:pt x="103" y="157"/>
                    <a:pt x="0" y="346"/>
                    <a:pt x="0" y="553"/>
                  </a:cubicBezTo>
                  <a:cubicBezTo>
                    <a:pt x="0" y="705"/>
                    <a:pt x="66" y="792"/>
                    <a:pt x="160" y="792"/>
                  </a:cubicBezTo>
                  <a:cubicBezTo>
                    <a:pt x="192" y="792"/>
                    <a:pt x="229" y="781"/>
                    <a:pt x="267" y="759"/>
                  </a:cubicBezTo>
                  <a:cubicBezTo>
                    <a:pt x="430" y="638"/>
                    <a:pt x="533" y="441"/>
                    <a:pt x="533" y="243"/>
                  </a:cubicBezTo>
                  <a:cubicBezTo>
                    <a:pt x="533" y="92"/>
                    <a:pt x="468" y="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3836275" y="2901400"/>
              <a:ext cx="191200" cy="214650"/>
            </a:xfrm>
            <a:custGeom>
              <a:rect b="b" l="l" r="r" t="t"/>
              <a:pathLst>
                <a:path extrusionOk="0" h="8586" w="7648">
                  <a:moveTo>
                    <a:pt x="7221" y="1"/>
                  </a:moveTo>
                  <a:cubicBezTo>
                    <a:pt x="7133" y="1"/>
                    <a:pt x="7036" y="29"/>
                    <a:pt x="6934" y="89"/>
                  </a:cubicBezTo>
                  <a:lnTo>
                    <a:pt x="714" y="3680"/>
                  </a:lnTo>
                  <a:cubicBezTo>
                    <a:pt x="319" y="3912"/>
                    <a:pt x="1" y="4514"/>
                    <a:pt x="1" y="5038"/>
                  </a:cubicBezTo>
                  <a:lnTo>
                    <a:pt x="1" y="6902"/>
                  </a:lnTo>
                  <a:cubicBezTo>
                    <a:pt x="1" y="7293"/>
                    <a:pt x="178" y="7527"/>
                    <a:pt x="432" y="7527"/>
                  </a:cubicBezTo>
                  <a:cubicBezTo>
                    <a:pt x="519" y="7527"/>
                    <a:pt x="614" y="7500"/>
                    <a:pt x="714" y="7443"/>
                  </a:cubicBezTo>
                  <a:lnTo>
                    <a:pt x="714" y="7443"/>
                  </a:lnTo>
                  <a:lnTo>
                    <a:pt x="413" y="8586"/>
                  </a:lnTo>
                  <a:lnTo>
                    <a:pt x="413" y="8586"/>
                  </a:lnTo>
                  <a:lnTo>
                    <a:pt x="1856" y="6782"/>
                  </a:lnTo>
                  <a:lnTo>
                    <a:pt x="6934" y="3852"/>
                  </a:lnTo>
                  <a:cubicBezTo>
                    <a:pt x="7329" y="3620"/>
                    <a:pt x="7647" y="3010"/>
                    <a:pt x="7647" y="2486"/>
                  </a:cubicBezTo>
                  <a:lnTo>
                    <a:pt x="7647" y="622"/>
                  </a:lnTo>
                  <a:cubicBezTo>
                    <a:pt x="7647" y="233"/>
                    <a:pt x="7472" y="1"/>
                    <a:pt x="7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3980275" y="2952150"/>
              <a:ext cx="13550" cy="19525"/>
            </a:xfrm>
            <a:custGeom>
              <a:rect b="b" l="l" r="r" t="t"/>
              <a:pathLst>
                <a:path extrusionOk="0" h="781" w="542">
                  <a:moveTo>
                    <a:pt x="376" y="1"/>
                  </a:moveTo>
                  <a:cubicBezTo>
                    <a:pt x="342" y="1"/>
                    <a:pt x="305" y="12"/>
                    <a:pt x="267" y="34"/>
                  </a:cubicBezTo>
                  <a:cubicBezTo>
                    <a:pt x="104" y="146"/>
                    <a:pt x="1" y="343"/>
                    <a:pt x="1" y="550"/>
                  </a:cubicBezTo>
                  <a:cubicBezTo>
                    <a:pt x="1" y="696"/>
                    <a:pt x="66" y="781"/>
                    <a:pt x="159" y="781"/>
                  </a:cubicBezTo>
                  <a:cubicBezTo>
                    <a:pt x="192" y="781"/>
                    <a:pt x="229" y="770"/>
                    <a:pt x="267" y="747"/>
                  </a:cubicBezTo>
                  <a:cubicBezTo>
                    <a:pt x="439" y="636"/>
                    <a:pt x="533" y="438"/>
                    <a:pt x="542" y="232"/>
                  </a:cubicBezTo>
                  <a:cubicBezTo>
                    <a:pt x="542" y="86"/>
                    <a:pt x="472" y="1"/>
                    <a:pt x="3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8"/>
            <p:cNvSpPr/>
            <p:nvPr/>
          </p:nvSpPr>
          <p:spPr>
            <a:xfrm>
              <a:off x="3944200" y="2973000"/>
              <a:ext cx="13325" cy="19500"/>
            </a:xfrm>
            <a:custGeom>
              <a:rect b="b" l="l" r="r" t="t"/>
              <a:pathLst>
                <a:path extrusionOk="0" h="780" w="533">
                  <a:moveTo>
                    <a:pt x="374" y="0"/>
                  </a:moveTo>
                  <a:cubicBezTo>
                    <a:pt x="341" y="0"/>
                    <a:pt x="305" y="11"/>
                    <a:pt x="267" y="34"/>
                  </a:cubicBezTo>
                  <a:cubicBezTo>
                    <a:pt x="103" y="145"/>
                    <a:pt x="0" y="343"/>
                    <a:pt x="0" y="549"/>
                  </a:cubicBezTo>
                  <a:cubicBezTo>
                    <a:pt x="0" y="695"/>
                    <a:pt x="66" y="780"/>
                    <a:pt x="159" y="780"/>
                  </a:cubicBezTo>
                  <a:cubicBezTo>
                    <a:pt x="192" y="780"/>
                    <a:pt x="228" y="769"/>
                    <a:pt x="267" y="747"/>
                  </a:cubicBezTo>
                  <a:cubicBezTo>
                    <a:pt x="430" y="635"/>
                    <a:pt x="533" y="437"/>
                    <a:pt x="533" y="231"/>
                  </a:cubicBezTo>
                  <a:cubicBezTo>
                    <a:pt x="533" y="85"/>
                    <a:pt x="467" y="0"/>
                    <a:pt x="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8"/>
            <p:cNvSpPr/>
            <p:nvPr/>
          </p:nvSpPr>
          <p:spPr>
            <a:xfrm>
              <a:off x="3908100" y="2993825"/>
              <a:ext cx="13575" cy="19600"/>
            </a:xfrm>
            <a:custGeom>
              <a:rect b="b" l="l" r="r" t="t"/>
              <a:pathLst>
                <a:path extrusionOk="0" h="784" w="543">
                  <a:moveTo>
                    <a:pt x="379" y="1"/>
                  </a:moveTo>
                  <a:cubicBezTo>
                    <a:pt x="345" y="1"/>
                    <a:pt x="307" y="12"/>
                    <a:pt x="267" y="34"/>
                  </a:cubicBezTo>
                  <a:cubicBezTo>
                    <a:pt x="104" y="154"/>
                    <a:pt x="1" y="343"/>
                    <a:pt x="1" y="549"/>
                  </a:cubicBezTo>
                  <a:cubicBezTo>
                    <a:pt x="1" y="694"/>
                    <a:pt x="66" y="784"/>
                    <a:pt x="158" y="784"/>
                  </a:cubicBezTo>
                  <a:cubicBezTo>
                    <a:pt x="191" y="784"/>
                    <a:pt x="228" y="772"/>
                    <a:pt x="267" y="747"/>
                  </a:cubicBezTo>
                  <a:cubicBezTo>
                    <a:pt x="439" y="635"/>
                    <a:pt x="534" y="438"/>
                    <a:pt x="542" y="240"/>
                  </a:cubicBezTo>
                  <a:cubicBezTo>
                    <a:pt x="542" y="88"/>
                    <a:pt x="476"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3871800" y="3014675"/>
              <a:ext cx="13575" cy="19600"/>
            </a:xfrm>
            <a:custGeom>
              <a:rect b="b" l="l" r="r" t="t"/>
              <a:pathLst>
                <a:path extrusionOk="0" h="784" w="543">
                  <a:moveTo>
                    <a:pt x="383" y="0"/>
                  </a:moveTo>
                  <a:cubicBezTo>
                    <a:pt x="350" y="0"/>
                    <a:pt x="314" y="11"/>
                    <a:pt x="276" y="33"/>
                  </a:cubicBezTo>
                  <a:cubicBezTo>
                    <a:pt x="104" y="154"/>
                    <a:pt x="10" y="343"/>
                    <a:pt x="1" y="549"/>
                  </a:cubicBezTo>
                  <a:cubicBezTo>
                    <a:pt x="1" y="694"/>
                    <a:pt x="70" y="783"/>
                    <a:pt x="165" y="783"/>
                  </a:cubicBezTo>
                  <a:cubicBezTo>
                    <a:pt x="199" y="783"/>
                    <a:pt x="237" y="772"/>
                    <a:pt x="276" y="746"/>
                  </a:cubicBezTo>
                  <a:cubicBezTo>
                    <a:pt x="439" y="635"/>
                    <a:pt x="542" y="437"/>
                    <a:pt x="542" y="239"/>
                  </a:cubicBezTo>
                  <a:cubicBezTo>
                    <a:pt x="542" y="87"/>
                    <a:pt x="476" y="0"/>
                    <a:pt x="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5" name="Google Shape;1855;p48"/>
          <p:cNvGrpSpPr/>
          <p:nvPr/>
        </p:nvGrpSpPr>
        <p:grpSpPr>
          <a:xfrm>
            <a:off x="4434535" y="1511085"/>
            <a:ext cx="274950" cy="371125"/>
            <a:chOff x="3184075" y="2744675"/>
            <a:chExt cx="274950" cy="371125"/>
          </a:xfrm>
        </p:grpSpPr>
        <p:sp>
          <p:nvSpPr>
            <p:cNvPr id="1856" name="Google Shape;1856;p48"/>
            <p:cNvSpPr/>
            <p:nvPr/>
          </p:nvSpPr>
          <p:spPr>
            <a:xfrm>
              <a:off x="3184075" y="2744675"/>
              <a:ext cx="229200" cy="371100"/>
            </a:xfrm>
            <a:custGeom>
              <a:rect b="b" l="l" r="r" t="t"/>
              <a:pathLst>
                <a:path extrusionOk="0" h="14844" w="9168">
                  <a:moveTo>
                    <a:pt x="7151" y="0"/>
                  </a:moveTo>
                  <a:cubicBezTo>
                    <a:pt x="7077" y="0"/>
                    <a:pt x="7001" y="20"/>
                    <a:pt x="6934" y="60"/>
                  </a:cubicBezTo>
                  <a:lnTo>
                    <a:pt x="473" y="3788"/>
                  </a:lnTo>
                  <a:cubicBezTo>
                    <a:pt x="181" y="3952"/>
                    <a:pt x="0" y="4269"/>
                    <a:pt x="0" y="4613"/>
                  </a:cubicBezTo>
                  <a:lnTo>
                    <a:pt x="0" y="13351"/>
                  </a:lnTo>
                  <a:cubicBezTo>
                    <a:pt x="0" y="13625"/>
                    <a:pt x="95" y="13814"/>
                    <a:pt x="241" y="13883"/>
                  </a:cubicBezTo>
                  <a:lnTo>
                    <a:pt x="1787" y="14794"/>
                  </a:lnTo>
                  <a:cubicBezTo>
                    <a:pt x="1847" y="14828"/>
                    <a:pt x="1913" y="14843"/>
                    <a:pt x="1980" y="14843"/>
                  </a:cubicBezTo>
                  <a:cubicBezTo>
                    <a:pt x="2066" y="14843"/>
                    <a:pt x="2153" y="14817"/>
                    <a:pt x="2225" y="14768"/>
                  </a:cubicBezTo>
                  <a:lnTo>
                    <a:pt x="8514" y="11134"/>
                  </a:lnTo>
                  <a:cubicBezTo>
                    <a:pt x="8875" y="10928"/>
                    <a:pt x="9167" y="10369"/>
                    <a:pt x="9167" y="9888"/>
                  </a:cubicBezTo>
                  <a:lnTo>
                    <a:pt x="9167" y="1357"/>
                  </a:lnTo>
                  <a:cubicBezTo>
                    <a:pt x="9167" y="1194"/>
                    <a:pt x="9073" y="1039"/>
                    <a:pt x="8927" y="962"/>
                  </a:cubicBezTo>
                  <a:lnTo>
                    <a:pt x="7397" y="77"/>
                  </a:lnTo>
                  <a:cubicBezTo>
                    <a:pt x="7324" y="26"/>
                    <a:pt x="7238" y="0"/>
                    <a:pt x="7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a:off x="3223375" y="2808875"/>
              <a:ext cx="189900" cy="306925"/>
            </a:xfrm>
            <a:custGeom>
              <a:rect b="b" l="l" r="r" t="t"/>
              <a:pathLst>
                <a:path extrusionOk="0" h="12277" w="7596">
                  <a:moveTo>
                    <a:pt x="7595" y="0"/>
                  </a:moveTo>
                  <a:lnTo>
                    <a:pt x="0" y="4391"/>
                  </a:lnTo>
                  <a:lnTo>
                    <a:pt x="0" y="11702"/>
                  </a:lnTo>
                  <a:cubicBezTo>
                    <a:pt x="0" y="12061"/>
                    <a:pt x="164" y="12277"/>
                    <a:pt x="397" y="12277"/>
                  </a:cubicBezTo>
                  <a:cubicBezTo>
                    <a:pt x="475" y="12277"/>
                    <a:pt x="562" y="12252"/>
                    <a:pt x="653" y="12200"/>
                  </a:cubicBezTo>
                  <a:lnTo>
                    <a:pt x="6942" y="8566"/>
                  </a:lnTo>
                  <a:cubicBezTo>
                    <a:pt x="7312" y="8360"/>
                    <a:pt x="7595" y="7801"/>
                    <a:pt x="7595" y="7320"/>
                  </a:cubicBezTo>
                  <a:lnTo>
                    <a:pt x="75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a:off x="3184075" y="2744675"/>
              <a:ext cx="229400" cy="173975"/>
            </a:xfrm>
            <a:custGeom>
              <a:rect b="b" l="l" r="r" t="t"/>
              <a:pathLst>
                <a:path extrusionOk="0" h="6959" w="9176">
                  <a:moveTo>
                    <a:pt x="7151" y="0"/>
                  </a:moveTo>
                  <a:cubicBezTo>
                    <a:pt x="7077" y="0"/>
                    <a:pt x="7001" y="20"/>
                    <a:pt x="6934" y="60"/>
                  </a:cubicBezTo>
                  <a:lnTo>
                    <a:pt x="473" y="3788"/>
                  </a:lnTo>
                  <a:cubicBezTo>
                    <a:pt x="181" y="3952"/>
                    <a:pt x="0" y="4269"/>
                    <a:pt x="0" y="4613"/>
                  </a:cubicBezTo>
                  <a:lnTo>
                    <a:pt x="0" y="6039"/>
                  </a:lnTo>
                  <a:lnTo>
                    <a:pt x="1581" y="6959"/>
                  </a:lnTo>
                  <a:lnTo>
                    <a:pt x="9176" y="2568"/>
                  </a:lnTo>
                  <a:lnTo>
                    <a:pt x="9176" y="1357"/>
                  </a:lnTo>
                  <a:cubicBezTo>
                    <a:pt x="9176" y="1194"/>
                    <a:pt x="9073" y="1039"/>
                    <a:pt x="8927" y="962"/>
                  </a:cubicBezTo>
                  <a:lnTo>
                    <a:pt x="7397" y="77"/>
                  </a:lnTo>
                  <a:cubicBezTo>
                    <a:pt x="7324" y="26"/>
                    <a:pt x="7238" y="0"/>
                    <a:pt x="7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a:off x="3223375" y="2808875"/>
              <a:ext cx="235650" cy="303125"/>
            </a:xfrm>
            <a:custGeom>
              <a:rect b="b" l="l" r="r" t="t"/>
              <a:pathLst>
                <a:path extrusionOk="0" h="12125" w="9426">
                  <a:moveTo>
                    <a:pt x="7604" y="0"/>
                  </a:moveTo>
                  <a:lnTo>
                    <a:pt x="9" y="4391"/>
                  </a:lnTo>
                  <a:lnTo>
                    <a:pt x="9" y="7423"/>
                  </a:lnTo>
                  <a:cubicBezTo>
                    <a:pt x="0" y="8678"/>
                    <a:pt x="318" y="9906"/>
                    <a:pt x="911" y="11006"/>
                  </a:cubicBezTo>
                  <a:lnTo>
                    <a:pt x="1324" y="11762"/>
                  </a:lnTo>
                  <a:cubicBezTo>
                    <a:pt x="1487" y="12027"/>
                    <a:pt x="1683" y="12124"/>
                    <a:pt x="1895" y="12124"/>
                  </a:cubicBezTo>
                  <a:cubicBezTo>
                    <a:pt x="2218" y="12124"/>
                    <a:pt x="2579" y="11899"/>
                    <a:pt x="2922" y="11702"/>
                  </a:cubicBezTo>
                  <a:lnTo>
                    <a:pt x="9210" y="8068"/>
                  </a:lnTo>
                  <a:cubicBezTo>
                    <a:pt x="9425" y="7947"/>
                    <a:pt x="9399" y="7836"/>
                    <a:pt x="9271" y="7698"/>
                  </a:cubicBezTo>
                  <a:cubicBezTo>
                    <a:pt x="8996" y="7398"/>
                    <a:pt x="8764" y="7071"/>
                    <a:pt x="8566" y="6719"/>
                  </a:cubicBezTo>
                  <a:lnTo>
                    <a:pt x="8515" y="6616"/>
                  </a:lnTo>
                  <a:cubicBezTo>
                    <a:pt x="7913" y="5525"/>
                    <a:pt x="7604" y="4287"/>
                    <a:pt x="7604" y="3042"/>
                  </a:cubicBezTo>
                  <a:lnTo>
                    <a:pt x="7604"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8"/>
            <p:cNvSpPr/>
            <p:nvPr/>
          </p:nvSpPr>
          <p:spPr>
            <a:xfrm>
              <a:off x="3223375" y="2767625"/>
              <a:ext cx="190100" cy="151025"/>
            </a:xfrm>
            <a:custGeom>
              <a:rect b="b" l="l" r="r" t="t"/>
              <a:pathLst>
                <a:path extrusionOk="0" h="6041" w="7604">
                  <a:moveTo>
                    <a:pt x="7158" y="0"/>
                  </a:moveTo>
                  <a:cubicBezTo>
                    <a:pt x="7084" y="0"/>
                    <a:pt x="7007" y="19"/>
                    <a:pt x="6934" y="61"/>
                  </a:cubicBezTo>
                  <a:lnTo>
                    <a:pt x="482" y="3790"/>
                  </a:lnTo>
                  <a:cubicBezTo>
                    <a:pt x="190" y="3953"/>
                    <a:pt x="0" y="4271"/>
                    <a:pt x="9" y="4606"/>
                  </a:cubicBezTo>
                  <a:lnTo>
                    <a:pt x="9" y="6041"/>
                  </a:lnTo>
                  <a:lnTo>
                    <a:pt x="7604" y="1650"/>
                  </a:lnTo>
                  <a:lnTo>
                    <a:pt x="7604" y="439"/>
                  </a:lnTo>
                  <a:cubicBezTo>
                    <a:pt x="7604" y="185"/>
                    <a:pt x="7392" y="0"/>
                    <a:pt x="71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8"/>
            <p:cNvSpPr/>
            <p:nvPr/>
          </p:nvSpPr>
          <p:spPr>
            <a:xfrm>
              <a:off x="3305200" y="2888500"/>
              <a:ext cx="60375" cy="146075"/>
            </a:xfrm>
            <a:custGeom>
              <a:rect b="b" l="l" r="r" t="t"/>
              <a:pathLst>
                <a:path extrusionOk="0" h="5843" w="2415">
                  <a:moveTo>
                    <a:pt x="2229" y="1"/>
                  </a:moveTo>
                  <a:cubicBezTo>
                    <a:pt x="2192" y="1"/>
                    <a:pt x="2150" y="13"/>
                    <a:pt x="2106" y="37"/>
                  </a:cubicBezTo>
                  <a:lnTo>
                    <a:pt x="525" y="956"/>
                  </a:lnTo>
                  <a:cubicBezTo>
                    <a:pt x="473" y="991"/>
                    <a:pt x="422" y="1034"/>
                    <a:pt x="387" y="1085"/>
                  </a:cubicBezTo>
                  <a:cubicBezTo>
                    <a:pt x="379" y="1094"/>
                    <a:pt x="370" y="1102"/>
                    <a:pt x="370" y="1111"/>
                  </a:cubicBezTo>
                  <a:cubicBezTo>
                    <a:pt x="362" y="1120"/>
                    <a:pt x="353" y="1128"/>
                    <a:pt x="344" y="1137"/>
                  </a:cubicBezTo>
                  <a:cubicBezTo>
                    <a:pt x="276" y="1249"/>
                    <a:pt x="224" y="1369"/>
                    <a:pt x="207" y="1498"/>
                  </a:cubicBezTo>
                  <a:lnTo>
                    <a:pt x="52" y="3457"/>
                  </a:lnTo>
                  <a:cubicBezTo>
                    <a:pt x="44" y="3499"/>
                    <a:pt x="44" y="3542"/>
                    <a:pt x="52" y="3585"/>
                  </a:cubicBezTo>
                  <a:lnTo>
                    <a:pt x="52" y="3594"/>
                  </a:lnTo>
                  <a:cubicBezTo>
                    <a:pt x="52" y="3611"/>
                    <a:pt x="52" y="3620"/>
                    <a:pt x="52" y="3637"/>
                  </a:cubicBezTo>
                  <a:cubicBezTo>
                    <a:pt x="61" y="3646"/>
                    <a:pt x="61" y="3663"/>
                    <a:pt x="61" y="3671"/>
                  </a:cubicBezTo>
                  <a:lnTo>
                    <a:pt x="61" y="3688"/>
                  </a:lnTo>
                  <a:cubicBezTo>
                    <a:pt x="87" y="3706"/>
                    <a:pt x="104" y="3731"/>
                    <a:pt x="121" y="3749"/>
                  </a:cubicBezTo>
                  <a:cubicBezTo>
                    <a:pt x="149" y="3768"/>
                    <a:pt x="180" y="3778"/>
                    <a:pt x="213" y="3778"/>
                  </a:cubicBezTo>
                  <a:cubicBezTo>
                    <a:pt x="324" y="3778"/>
                    <a:pt x="458" y="3672"/>
                    <a:pt x="551" y="3499"/>
                  </a:cubicBezTo>
                  <a:cubicBezTo>
                    <a:pt x="671" y="3259"/>
                    <a:pt x="851" y="3061"/>
                    <a:pt x="1075" y="2915"/>
                  </a:cubicBezTo>
                  <a:cubicBezTo>
                    <a:pt x="1173" y="2862"/>
                    <a:pt x="1269" y="2834"/>
                    <a:pt x="1358" y="2834"/>
                  </a:cubicBezTo>
                  <a:cubicBezTo>
                    <a:pt x="1440" y="2834"/>
                    <a:pt x="1516" y="2857"/>
                    <a:pt x="1582" y="2907"/>
                  </a:cubicBezTo>
                  <a:cubicBezTo>
                    <a:pt x="1728" y="3010"/>
                    <a:pt x="1796" y="3207"/>
                    <a:pt x="1796" y="3474"/>
                  </a:cubicBezTo>
                  <a:cubicBezTo>
                    <a:pt x="1788" y="3757"/>
                    <a:pt x="1719" y="4032"/>
                    <a:pt x="1582" y="4281"/>
                  </a:cubicBezTo>
                  <a:cubicBezTo>
                    <a:pt x="1470" y="4522"/>
                    <a:pt x="1298" y="4719"/>
                    <a:pt x="1075" y="4866"/>
                  </a:cubicBezTo>
                  <a:cubicBezTo>
                    <a:pt x="972" y="4923"/>
                    <a:pt x="874" y="4954"/>
                    <a:pt x="783" y="4954"/>
                  </a:cubicBezTo>
                  <a:cubicBezTo>
                    <a:pt x="699" y="4954"/>
                    <a:pt x="621" y="4928"/>
                    <a:pt x="551" y="4874"/>
                  </a:cubicBezTo>
                  <a:cubicBezTo>
                    <a:pt x="523" y="4853"/>
                    <a:pt x="492" y="4843"/>
                    <a:pt x="457" y="4843"/>
                  </a:cubicBezTo>
                  <a:cubicBezTo>
                    <a:pt x="350" y="4843"/>
                    <a:pt x="219" y="4941"/>
                    <a:pt x="121" y="5123"/>
                  </a:cubicBezTo>
                  <a:cubicBezTo>
                    <a:pt x="1" y="5364"/>
                    <a:pt x="1" y="5622"/>
                    <a:pt x="121" y="5699"/>
                  </a:cubicBezTo>
                  <a:cubicBezTo>
                    <a:pt x="243" y="5797"/>
                    <a:pt x="386" y="5842"/>
                    <a:pt x="539" y="5842"/>
                  </a:cubicBezTo>
                  <a:cubicBezTo>
                    <a:pt x="709" y="5842"/>
                    <a:pt x="890" y="5786"/>
                    <a:pt x="1066" y="5682"/>
                  </a:cubicBezTo>
                  <a:lnTo>
                    <a:pt x="1075" y="5682"/>
                  </a:lnTo>
                  <a:cubicBezTo>
                    <a:pt x="1479" y="5415"/>
                    <a:pt x="1814" y="5046"/>
                    <a:pt x="2020" y="4608"/>
                  </a:cubicBezTo>
                  <a:cubicBezTo>
                    <a:pt x="2260" y="4144"/>
                    <a:pt x="2398" y="3637"/>
                    <a:pt x="2415" y="3113"/>
                  </a:cubicBezTo>
                  <a:cubicBezTo>
                    <a:pt x="2415" y="2658"/>
                    <a:pt x="2286" y="2271"/>
                    <a:pt x="2020" y="2073"/>
                  </a:cubicBezTo>
                  <a:cubicBezTo>
                    <a:pt x="1899" y="1981"/>
                    <a:pt x="1760" y="1937"/>
                    <a:pt x="1611" y="1937"/>
                  </a:cubicBezTo>
                  <a:cubicBezTo>
                    <a:pt x="1441" y="1937"/>
                    <a:pt x="1258" y="1994"/>
                    <a:pt x="1075" y="2099"/>
                  </a:cubicBezTo>
                  <a:cubicBezTo>
                    <a:pt x="937" y="2176"/>
                    <a:pt x="817" y="2262"/>
                    <a:pt x="705" y="2374"/>
                  </a:cubicBezTo>
                  <a:lnTo>
                    <a:pt x="774" y="1618"/>
                  </a:lnTo>
                  <a:lnTo>
                    <a:pt x="2106" y="853"/>
                  </a:lnTo>
                  <a:cubicBezTo>
                    <a:pt x="2286" y="716"/>
                    <a:pt x="2406" y="501"/>
                    <a:pt x="2406" y="269"/>
                  </a:cubicBezTo>
                  <a:cubicBezTo>
                    <a:pt x="2406" y="97"/>
                    <a:pt x="2336" y="1"/>
                    <a:pt x="2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a:off x="3265700" y="2860775"/>
              <a:ext cx="12250" cy="17825"/>
            </a:xfrm>
            <a:custGeom>
              <a:rect b="b" l="l" r="r" t="t"/>
              <a:pathLst>
                <a:path extrusionOk="0" h="713" w="490">
                  <a:moveTo>
                    <a:pt x="345" y="1"/>
                  </a:moveTo>
                  <a:cubicBezTo>
                    <a:pt x="316" y="1"/>
                    <a:pt x="284" y="10"/>
                    <a:pt x="249" y="29"/>
                  </a:cubicBezTo>
                  <a:cubicBezTo>
                    <a:pt x="95" y="141"/>
                    <a:pt x="0" y="313"/>
                    <a:pt x="0" y="502"/>
                  </a:cubicBezTo>
                  <a:cubicBezTo>
                    <a:pt x="0" y="635"/>
                    <a:pt x="61" y="712"/>
                    <a:pt x="148" y="712"/>
                  </a:cubicBezTo>
                  <a:cubicBezTo>
                    <a:pt x="179" y="712"/>
                    <a:pt x="213" y="702"/>
                    <a:pt x="249" y="682"/>
                  </a:cubicBezTo>
                  <a:cubicBezTo>
                    <a:pt x="395" y="571"/>
                    <a:pt x="490" y="399"/>
                    <a:pt x="490" y="218"/>
                  </a:cubicBezTo>
                  <a:cubicBezTo>
                    <a:pt x="490" y="83"/>
                    <a:pt x="432" y="1"/>
                    <a:pt x="34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a:off x="3366850" y="2802550"/>
              <a:ext cx="12275" cy="17825"/>
            </a:xfrm>
            <a:custGeom>
              <a:rect b="b" l="l" r="r" t="t"/>
              <a:pathLst>
                <a:path extrusionOk="0" h="713" w="491">
                  <a:moveTo>
                    <a:pt x="342" y="0"/>
                  </a:moveTo>
                  <a:cubicBezTo>
                    <a:pt x="311" y="0"/>
                    <a:pt x="277" y="10"/>
                    <a:pt x="241" y="30"/>
                  </a:cubicBezTo>
                  <a:cubicBezTo>
                    <a:pt x="95" y="133"/>
                    <a:pt x="1" y="305"/>
                    <a:pt x="1" y="494"/>
                  </a:cubicBezTo>
                  <a:cubicBezTo>
                    <a:pt x="1" y="634"/>
                    <a:pt x="57" y="713"/>
                    <a:pt x="142" y="713"/>
                  </a:cubicBezTo>
                  <a:cubicBezTo>
                    <a:pt x="172" y="713"/>
                    <a:pt x="205" y="703"/>
                    <a:pt x="241" y="683"/>
                  </a:cubicBezTo>
                  <a:cubicBezTo>
                    <a:pt x="396" y="571"/>
                    <a:pt x="482" y="399"/>
                    <a:pt x="490" y="210"/>
                  </a:cubicBezTo>
                  <a:cubicBezTo>
                    <a:pt x="490" y="77"/>
                    <a:pt x="429" y="0"/>
                    <a:pt x="34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4" name="Google Shape;1864;p48"/>
          <p:cNvGrpSpPr/>
          <p:nvPr/>
        </p:nvGrpSpPr>
        <p:grpSpPr>
          <a:xfrm>
            <a:off x="7298540" y="1511397"/>
            <a:ext cx="208150" cy="370500"/>
            <a:chOff x="8172675" y="2744650"/>
            <a:chExt cx="208150" cy="370500"/>
          </a:xfrm>
        </p:grpSpPr>
        <p:sp>
          <p:nvSpPr>
            <p:cNvPr id="1865" name="Google Shape;1865;p48"/>
            <p:cNvSpPr/>
            <p:nvPr/>
          </p:nvSpPr>
          <p:spPr>
            <a:xfrm>
              <a:off x="8172675" y="2846675"/>
              <a:ext cx="200850" cy="268325"/>
            </a:xfrm>
            <a:custGeom>
              <a:rect b="b" l="l" r="r" t="t"/>
              <a:pathLst>
                <a:path extrusionOk="0" h="10733" w="8034">
                  <a:moveTo>
                    <a:pt x="5310" y="0"/>
                  </a:moveTo>
                  <a:cubicBezTo>
                    <a:pt x="5277" y="0"/>
                    <a:pt x="5245" y="9"/>
                    <a:pt x="5215" y="26"/>
                  </a:cubicBezTo>
                  <a:lnTo>
                    <a:pt x="3514" y="1023"/>
                  </a:lnTo>
                  <a:cubicBezTo>
                    <a:pt x="3351" y="1135"/>
                    <a:pt x="3256" y="1324"/>
                    <a:pt x="3248" y="1521"/>
                  </a:cubicBezTo>
                  <a:lnTo>
                    <a:pt x="3248" y="3343"/>
                  </a:lnTo>
                  <a:lnTo>
                    <a:pt x="1890" y="4133"/>
                  </a:lnTo>
                  <a:cubicBezTo>
                    <a:pt x="1727" y="4245"/>
                    <a:pt x="1633" y="4434"/>
                    <a:pt x="1633" y="4631"/>
                  </a:cubicBezTo>
                  <a:lnTo>
                    <a:pt x="1633" y="6453"/>
                  </a:lnTo>
                  <a:lnTo>
                    <a:pt x="266" y="7243"/>
                  </a:lnTo>
                  <a:cubicBezTo>
                    <a:pt x="103" y="7355"/>
                    <a:pt x="0" y="7544"/>
                    <a:pt x="0" y="7741"/>
                  </a:cubicBezTo>
                  <a:lnTo>
                    <a:pt x="0" y="9219"/>
                  </a:lnTo>
                  <a:cubicBezTo>
                    <a:pt x="0" y="9279"/>
                    <a:pt x="17" y="9348"/>
                    <a:pt x="60" y="9399"/>
                  </a:cubicBezTo>
                  <a:lnTo>
                    <a:pt x="2638" y="10714"/>
                  </a:lnTo>
                  <a:cubicBezTo>
                    <a:pt x="2662" y="10726"/>
                    <a:pt x="2689" y="10732"/>
                    <a:pt x="2717" y="10732"/>
                  </a:cubicBezTo>
                  <a:cubicBezTo>
                    <a:pt x="2749" y="10732"/>
                    <a:pt x="2782" y="10724"/>
                    <a:pt x="2810" y="10705"/>
                  </a:cubicBezTo>
                  <a:lnTo>
                    <a:pt x="7595" y="7930"/>
                  </a:lnTo>
                  <a:cubicBezTo>
                    <a:pt x="7836" y="7793"/>
                    <a:pt x="8025" y="7423"/>
                    <a:pt x="8025" y="7106"/>
                  </a:cubicBezTo>
                  <a:lnTo>
                    <a:pt x="8025" y="1513"/>
                  </a:lnTo>
                  <a:cubicBezTo>
                    <a:pt x="8033" y="1435"/>
                    <a:pt x="7999" y="1349"/>
                    <a:pt x="7930" y="1298"/>
                  </a:cubicBezTo>
                  <a:lnTo>
                    <a:pt x="5404" y="26"/>
                  </a:lnTo>
                  <a:cubicBezTo>
                    <a:pt x="5374" y="9"/>
                    <a:pt x="5342" y="0"/>
                    <a:pt x="53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8"/>
            <p:cNvSpPr/>
            <p:nvPr/>
          </p:nvSpPr>
          <p:spPr>
            <a:xfrm>
              <a:off x="8236450" y="2878825"/>
              <a:ext cx="136850" cy="236325"/>
            </a:xfrm>
            <a:custGeom>
              <a:rect b="b" l="l" r="r" t="t"/>
              <a:pathLst>
                <a:path extrusionOk="0" h="9453" w="5474">
                  <a:moveTo>
                    <a:pt x="5310" y="1"/>
                  </a:moveTo>
                  <a:cubicBezTo>
                    <a:pt x="5278" y="1"/>
                    <a:pt x="5243" y="10"/>
                    <a:pt x="5207" y="29"/>
                  </a:cubicBezTo>
                  <a:lnTo>
                    <a:pt x="3506" y="1026"/>
                  </a:lnTo>
                  <a:cubicBezTo>
                    <a:pt x="3343" y="1137"/>
                    <a:pt x="3248" y="1326"/>
                    <a:pt x="3248" y="1524"/>
                  </a:cubicBezTo>
                  <a:lnTo>
                    <a:pt x="3248" y="3354"/>
                  </a:lnTo>
                  <a:lnTo>
                    <a:pt x="1891" y="4136"/>
                  </a:lnTo>
                  <a:cubicBezTo>
                    <a:pt x="1728" y="4247"/>
                    <a:pt x="1633" y="4436"/>
                    <a:pt x="1625" y="4634"/>
                  </a:cubicBezTo>
                  <a:lnTo>
                    <a:pt x="1625" y="6464"/>
                  </a:lnTo>
                  <a:lnTo>
                    <a:pt x="259" y="7246"/>
                  </a:lnTo>
                  <a:cubicBezTo>
                    <a:pt x="95" y="7366"/>
                    <a:pt x="1" y="7546"/>
                    <a:pt x="1" y="7753"/>
                  </a:cubicBezTo>
                  <a:lnTo>
                    <a:pt x="1" y="9222"/>
                  </a:lnTo>
                  <a:cubicBezTo>
                    <a:pt x="1" y="9368"/>
                    <a:pt x="62" y="9453"/>
                    <a:pt x="152" y="9453"/>
                  </a:cubicBezTo>
                  <a:cubicBezTo>
                    <a:pt x="184" y="9453"/>
                    <a:pt x="220" y="9442"/>
                    <a:pt x="259" y="9419"/>
                  </a:cubicBezTo>
                  <a:lnTo>
                    <a:pt x="5044" y="6653"/>
                  </a:lnTo>
                  <a:cubicBezTo>
                    <a:pt x="5276" y="6515"/>
                    <a:pt x="5474" y="6146"/>
                    <a:pt x="5474" y="5828"/>
                  </a:cubicBezTo>
                  <a:lnTo>
                    <a:pt x="5474" y="227"/>
                  </a:lnTo>
                  <a:cubicBezTo>
                    <a:pt x="5474" y="84"/>
                    <a:pt x="5406" y="1"/>
                    <a:pt x="5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a:off x="8172675" y="3007975"/>
              <a:ext cx="104400" cy="64450"/>
            </a:xfrm>
            <a:custGeom>
              <a:rect b="b" l="l" r="r" t="t"/>
              <a:pathLst>
                <a:path extrusionOk="0" h="2578" w="4176">
                  <a:moveTo>
                    <a:pt x="1633" y="1"/>
                  </a:moveTo>
                  <a:lnTo>
                    <a:pt x="266" y="791"/>
                  </a:lnTo>
                  <a:cubicBezTo>
                    <a:pt x="103" y="903"/>
                    <a:pt x="9" y="1092"/>
                    <a:pt x="0" y="1289"/>
                  </a:cubicBezTo>
                  <a:lnTo>
                    <a:pt x="2552" y="2578"/>
                  </a:lnTo>
                  <a:cubicBezTo>
                    <a:pt x="2552" y="2380"/>
                    <a:pt x="2655" y="2191"/>
                    <a:pt x="2810" y="2080"/>
                  </a:cubicBezTo>
                  <a:lnTo>
                    <a:pt x="4176" y="1289"/>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8"/>
            <p:cNvSpPr/>
            <p:nvPr/>
          </p:nvSpPr>
          <p:spPr>
            <a:xfrm>
              <a:off x="8213475" y="2930225"/>
              <a:ext cx="104200" cy="64450"/>
            </a:xfrm>
            <a:custGeom>
              <a:rect b="b" l="l" r="r" t="t"/>
              <a:pathLst>
                <a:path extrusionOk="0" h="2578" w="4168">
                  <a:moveTo>
                    <a:pt x="1616" y="1"/>
                  </a:moveTo>
                  <a:lnTo>
                    <a:pt x="258" y="791"/>
                  </a:lnTo>
                  <a:cubicBezTo>
                    <a:pt x="95" y="903"/>
                    <a:pt x="1" y="1092"/>
                    <a:pt x="1" y="1289"/>
                  </a:cubicBezTo>
                  <a:lnTo>
                    <a:pt x="2544" y="2578"/>
                  </a:lnTo>
                  <a:cubicBezTo>
                    <a:pt x="2552" y="2380"/>
                    <a:pt x="2647" y="2191"/>
                    <a:pt x="2810" y="2080"/>
                  </a:cubicBezTo>
                  <a:lnTo>
                    <a:pt x="4167" y="128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8"/>
            <p:cNvSpPr/>
            <p:nvPr/>
          </p:nvSpPr>
          <p:spPr>
            <a:xfrm>
              <a:off x="8254075" y="2846675"/>
              <a:ext cx="116850" cy="70250"/>
            </a:xfrm>
            <a:custGeom>
              <a:rect b="b" l="l" r="r" t="t"/>
              <a:pathLst>
                <a:path extrusionOk="0" h="2810" w="4674">
                  <a:moveTo>
                    <a:pt x="2054" y="0"/>
                  </a:moveTo>
                  <a:cubicBezTo>
                    <a:pt x="2021" y="0"/>
                    <a:pt x="1989" y="9"/>
                    <a:pt x="1959" y="26"/>
                  </a:cubicBezTo>
                  <a:lnTo>
                    <a:pt x="258" y="1023"/>
                  </a:lnTo>
                  <a:cubicBezTo>
                    <a:pt x="95" y="1135"/>
                    <a:pt x="0" y="1324"/>
                    <a:pt x="0" y="1521"/>
                  </a:cubicBezTo>
                  <a:lnTo>
                    <a:pt x="2543" y="2810"/>
                  </a:lnTo>
                  <a:cubicBezTo>
                    <a:pt x="2552" y="2612"/>
                    <a:pt x="2646" y="2423"/>
                    <a:pt x="2810" y="2312"/>
                  </a:cubicBezTo>
                  <a:lnTo>
                    <a:pt x="4511" y="1324"/>
                  </a:lnTo>
                  <a:cubicBezTo>
                    <a:pt x="4537" y="1303"/>
                    <a:pt x="4572" y="1291"/>
                    <a:pt x="4608" y="1291"/>
                  </a:cubicBezTo>
                  <a:cubicBezTo>
                    <a:pt x="4631" y="1291"/>
                    <a:pt x="4654" y="1296"/>
                    <a:pt x="4674" y="1306"/>
                  </a:cubicBezTo>
                  <a:lnTo>
                    <a:pt x="2148" y="26"/>
                  </a:lnTo>
                  <a:cubicBezTo>
                    <a:pt x="2118" y="9"/>
                    <a:pt x="2086" y="0"/>
                    <a:pt x="20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a:off x="8312500" y="2744650"/>
              <a:ext cx="68325" cy="98825"/>
            </a:xfrm>
            <a:custGeom>
              <a:rect b="b" l="l" r="r" t="t"/>
              <a:pathLst>
                <a:path extrusionOk="0" h="3953" w="2733">
                  <a:moveTo>
                    <a:pt x="2732" y="1"/>
                  </a:moveTo>
                  <a:lnTo>
                    <a:pt x="0" y="1581"/>
                  </a:lnTo>
                  <a:lnTo>
                    <a:pt x="0" y="3953"/>
                  </a:lnTo>
                  <a:lnTo>
                    <a:pt x="2732" y="2372"/>
                  </a:lnTo>
                  <a:lnTo>
                    <a:pt x="2182" y="1504"/>
                  </a:lnTo>
                  <a:lnTo>
                    <a:pt x="2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8"/>
            <p:cNvSpPr/>
            <p:nvPr/>
          </p:nvSpPr>
          <p:spPr>
            <a:xfrm>
              <a:off x="8308200" y="2779550"/>
              <a:ext cx="8400" cy="106450"/>
            </a:xfrm>
            <a:custGeom>
              <a:rect b="b" l="l" r="r" t="t"/>
              <a:pathLst>
                <a:path extrusionOk="0" h="4258" w="336">
                  <a:moveTo>
                    <a:pt x="168" y="1"/>
                  </a:moveTo>
                  <a:cubicBezTo>
                    <a:pt x="84" y="1"/>
                    <a:pt x="0" y="56"/>
                    <a:pt x="0" y="168"/>
                  </a:cubicBezTo>
                  <a:lnTo>
                    <a:pt x="0" y="4094"/>
                  </a:lnTo>
                  <a:cubicBezTo>
                    <a:pt x="0" y="4180"/>
                    <a:pt x="78" y="4258"/>
                    <a:pt x="172" y="4258"/>
                  </a:cubicBezTo>
                  <a:cubicBezTo>
                    <a:pt x="258" y="4258"/>
                    <a:pt x="335" y="4180"/>
                    <a:pt x="335" y="4094"/>
                  </a:cubicBezTo>
                  <a:lnTo>
                    <a:pt x="335" y="168"/>
                  </a:lnTo>
                  <a:cubicBezTo>
                    <a:pt x="335" y="56"/>
                    <a:pt x="252" y="1"/>
                    <a:pt x="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2" name="Google Shape;1872;p48"/>
          <p:cNvGrpSpPr/>
          <p:nvPr/>
        </p:nvGrpSpPr>
        <p:grpSpPr>
          <a:xfrm>
            <a:off x="1662744" y="1511047"/>
            <a:ext cx="276025" cy="371200"/>
            <a:chOff x="2563350" y="2745275"/>
            <a:chExt cx="276025" cy="371200"/>
          </a:xfrm>
        </p:grpSpPr>
        <p:sp>
          <p:nvSpPr>
            <p:cNvPr id="1873" name="Google Shape;1873;p48"/>
            <p:cNvSpPr/>
            <p:nvPr/>
          </p:nvSpPr>
          <p:spPr>
            <a:xfrm>
              <a:off x="2563350" y="2745275"/>
              <a:ext cx="276025" cy="371075"/>
            </a:xfrm>
            <a:custGeom>
              <a:rect b="b" l="l" r="r" t="t"/>
              <a:pathLst>
                <a:path extrusionOk="0" h="14843" w="11041">
                  <a:moveTo>
                    <a:pt x="9678" y="1"/>
                  </a:moveTo>
                  <a:cubicBezTo>
                    <a:pt x="9573" y="1"/>
                    <a:pt x="9459" y="35"/>
                    <a:pt x="9339" y="104"/>
                  </a:cubicBezTo>
                  <a:lnTo>
                    <a:pt x="842" y="5010"/>
                  </a:lnTo>
                  <a:cubicBezTo>
                    <a:pt x="378" y="5285"/>
                    <a:pt x="0" y="6007"/>
                    <a:pt x="0" y="6625"/>
                  </a:cubicBezTo>
                  <a:lnTo>
                    <a:pt x="0" y="13619"/>
                  </a:lnTo>
                  <a:cubicBezTo>
                    <a:pt x="0" y="13980"/>
                    <a:pt x="129" y="14229"/>
                    <a:pt x="318" y="14315"/>
                  </a:cubicBezTo>
                  <a:lnTo>
                    <a:pt x="1169" y="14804"/>
                  </a:lnTo>
                  <a:cubicBezTo>
                    <a:pt x="1233" y="14830"/>
                    <a:pt x="1302" y="14843"/>
                    <a:pt x="1370" y="14843"/>
                  </a:cubicBezTo>
                  <a:cubicBezTo>
                    <a:pt x="1483" y="14843"/>
                    <a:pt x="1596" y="14808"/>
                    <a:pt x="1693" y="14744"/>
                  </a:cubicBezTo>
                  <a:lnTo>
                    <a:pt x="10190" y="9838"/>
                  </a:lnTo>
                  <a:cubicBezTo>
                    <a:pt x="10653" y="9564"/>
                    <a:pt x="11031" y="8842"/>
                    <a:pt x="11031" y="8223"/>
                  </a:cubicBezTo>
                  <a:lnTo>
                    <a:pt x="11031" y="1230"/>
                  </a:lnTo>
                  <a:cubicBezTo>
                    <a:pt x="11040" y="852"/>
                    <a:pt x="10903" y="603"/>
                    <a:pt x="10688" y="525"/>
                  </a:cubicBezTo>
                  <a:lnTo>
                    <a:pt x="9923" y="79"/>
                  </a:lnTo>
                  <a:cubicBezTo>
                    <a:pt x="9851" y="27"/>
                    <a:pt x="9768" y="1"/>
                    <a:pt x="9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a:off x="2584600" y="2757625"/>
              <a:ext cx="254775" cy="358850"/>
            </a:xfrm>
            <a:custGeom>
              <a:rect b="b" l="l" r="r" t="t"/>
              <a:pathLst>
                <a:path extrusionOk="0" h="14354" w="10191">
                  <a:moveTo>
                    <a:pt x="9681" y="0"/>
                  </a:moveTo>
                  <a:cubicBezTo>
                    <a:pt x="9579" y="0"/>
                    <a:pt x="9466" y="32"/>
                    <a:pt x="9348" y="100"/>
                  </a:cubicBezTo>
                  <a:lnTo>
                    <a:pt x="851" y="5006"/>
                  </a:lnTo>
                  <a:cubicBezTo>
                    <a:pt x="379" y="5281"/>
                    <a:pt x="1" y="6002"/>
                    <a:pt x="1" y="6621"/>
                  </a:cubicBezTo>
                  <a:lnTo>
                    <a:pt x="1" y="13614"/>
                  </a:lnTo>
                  <a:cubicBezTo>
                    <a:pt x="1" y="14074"/>
                    <a:pt x="210" y="14354"/>
                    <a:pt x="511" y="14354"/>
                  </a:cubicBezTo>
                  <a:cubicBezTo>
                    <a:pt x="615" y="14354"/>
                    <a:pt x="730" y="14321"/>
                    <a:pt x="851" y="14250"/>
                  </a:cubicBezTo>
                  <a:lnTo>
                    <a:pt x="9348" y="9344"/>
                  </a:lnTo>
                  <a:cubicBezTo>
                    <a:pt x="9812" y="9078"/>
                    <a:pt x="10190" y="8356"/>
                    <a:pt x="10190" y="7729"/>
                  </a:cubicBezTo>
                  <a:lnTo>
                    <a:pt x="10190" y="736"/>
                  </a:lnTo>
                  <a:cubicBezTo>
                    <a:pt x="10190" y="275"/>
                    <a:pt x="9980" y="0"/>
                    <a:pt x="9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8"/>
            <p:cNvSpPr/>
            <p:nvPr/>
          </p:nvSpPr>
          <p:spPr>
            <a:xfrm>
              <a:off x="2584825" y="2757625"/>
              <a:ext cx="254550" cy="196675"/>
            </a:xfrm>
            <a:custGeom>
              <a:rect b="b" l="l" r="r" t="t"/>
              <a:pathLst>
                <a:path extrusionOk="0" h="7867" w="10182">
                  <a:moveTo>
                    <a:pt x="9672" y="0"/>
                  </a:moveTo>
                  <a:cubicBezTo>
                    <a:pt x="9570" y="0"/>
                    <a:pt x="9457" y="32"/>
                    <a:pt x="9339" y="100"/>
                  </a:cubicBezTo>
                  <a:lnTo>
                    <a:pt x="5086" y="2557"/>
                  </a:lnTo>
                  <a:lnTo>
                    <a:pt x="842" y="5006"/>
                  </a:lnTo>
                  <a:cubicBezTo>
                    <a:pt x="370" y="5272"/>
                    <a:pt x="0" y="5994"/>
                    <a:pt x="0" y="6621"/>
                  </a:cubicBezTo>
                  <a:lnTo>
                    <a:pt x="0" y="7678"/>
                  </a:lnTo>
                  <a:lnTo>
                    <a:pt x="5095" y="7867"/>
                  </a:lnTo>
                  <a:lnTo>
                    <a:pt x="10172" y="1801"/>
                  </a:lnTo>
                  <a:lnTo>
                    <a:pt x="10181" y="1793"/>
                  </a:lnTo>
                  <a:lnTo>
                    <a:pt x="10181" y="736"/>
                  </a:lnTo>
                  <a:cubicBezTo>
                    <a:pt x="10181" y="275"/>
                    <a:pt x="9971" y="0"/>
                    <a:pt x="9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8"/>
            <p:cNvSpPr/>
            <p:nvPr/>
          </p:nvSpPr>
          <p:spPr>
            <a:xfrm>
              <a:off x="2666000" y="2867425"/>
              <a:ext cx="120525" cy="139200"/>
            </a:xfrm>
            <a:custGeom>
              <a:rect b="b" l="l" r="r" t="t"/>
              <a:pathLst>
                <a:path extrusionOk="0" h="5568" w="4821">
                  <a:moveTo>
                    <a:pt x="3081" y="1"/>
                  </a:moveTo>
                  <a:cubicBezTo>
                    <a:pt x="2441" y="1"/>
                    <a:pt x="1870" y="558"/>
                    <a:pt x="1513" y="1035"/>
                  </a:cubicBezTo>
                  <a:cubicBezTo>
                    <a:pt x="826" y="1945"/>
                    <a:pt x="1" y="4016"/>
                    <a:pt x="1049" y="4978"/>
                  </a:cubicBezTo>
                  <a:cubicBezTo>
                    <a:pt x="1101" y="5030"/>
                    <a:pt x="1161" y="5073"/>
                    <a:pt x="1229" y="5107"/>
                  </a:cubicBezTo>
                  <a:lnTo>
                    <a:pt x="1788" y="5434"/>
                  </a:lnTo>
                  <a:cubicBezTo>
                    <a:pt x="1788" y="5434"/>
                    <a:pt x="1992" y="5568"/>
                    <a:pt x="2318" y="5568"/>
                  </a:cubicBezTo>
                  <a:cubicBezTo>
                    <a:pt x="2552" y="5568"/>
                    <a:pt x="2849" y="5499"/>
                    <a:pt x="3180" y="5262"/>
                  </a:cubicBezTo>
                  <a:cubicBezTo>
                    <a:pt x="3386" y="5107"/>
                    <a:pt x="3858" y="4703"/>
                    <a:pt x="3635" y="4403"/>
                  </a:cubicBezTo>
                  <a:cubicBezTo>
                    <a:pt x="3523" y="4308"/>
                    <a:pt x="3394" y="4222"/>
                    <a:pt x="3266" y="4153"/>
                  </a:cubicBezTo>
                  <a:cubicBezTo>
                    <a:pt x="3308" y="4119"/>
                    <a:pt x="3343" y="4085"/>
                    <a:pt x="3386" y="4042"/>
                  </a:cubicBezTo>
                  <a:lnTo>
                    <a:pt x="3601" y="4162"/>
                  </a:lnTo>
                  <a:cubicBezTo>
                    <a:pt x="3632" y="4184"/>
                    <a:pt x="3667" y="4193"/>
                    <a:pt x="3704" y="4193"/>
                  </a:cubicBezTo>
                  <a:cubicBezTo>
                    <a:pt x="3980" y="4193"/>
                    <a:pt x="4379" y="3663"/>
                    <a:pt x="4477" y="3466"/>
                  </a:cubicBezTo>
                  <a:cubicBezTo>
                    <a:pt x="4700" y="2985"/>
                    <a:pt x="4821" y="2452"/>
                    <a:pt x="4812" y="1920"/>
                  </a:cubicBezTo>
                  <a:cubicBezTo>
                    <a:pt x="4812" y="1404"/>
                    <a:pt x="4657" y="743"/>
                    <a:pt x="4185" y="476"/>
                  </a:cubicBezTo>
                  <a:lnTo>
                    <a:pt x="3523" y="98"/>
                  </a:lnTo>
                  <a:cubicBezTo>
                    <a:pt x="3429" y="55"/>
                    <a:pt x="3334" y="21"/>
                    <a:pt x="3240" y="12"/>
                  </a:cubicBezTo>
                  <a:cubicBezTo>
                    <a:pt x="3187" y="5"/>
                    <a:pt x="3134" y="1"/>
                    <a:pt x="30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8"/>
            <p:cNvSpPr/>
            <p:nvPr/>
          </p:nvSpPr>
          <p:spPr>
            <a:xfrm>
              <a:off x="2681675" y="2876075"/>
              <a:ext cx="104850" cy="130550"/>
            </a:xfrm>
            <a:custGeom>
              <a:rect b="b" l="l" r="r" t="t"/>
              <a:pathLst>
                <a:path extrusionOk="0" h="5222" w="4194">
                  <a:moveTo>
                    <a:pt x="2539" y="1959"/>
                  </a:moveTo>
                  <a:cubicBezTo>
                    <a:pt x="2709" y="1959"/>
                    <a:pt x="2810" y="2125"/>
                    <a:pt x="2810" y="2364"/>
                  </a:cubicBezTo>
                  <a:lnTo>
                    <a:pt x="2810" y="2373"/>
                  </a:lnTo>
                  <a:cubicBezTo>
                    <a:pt x="2810" y="2648"/>
                    <a:pt x="2681" y="3120"/>
                    <a:pt x="2389" y="3240"/>
                  </a:cubicBezTo>
                  <a:cubicBezTo>
                    <a:pt x="2334" y="3264"/>
                    <a:pt x="2285" y="3275"/>
                    <a:pt x="2242" y="3275"/>
                  </a:cubicBezTo>
                  <a:cubicBezTo>
                    <a:pt x="2049" y="3275"/>
                    <a:pt x="1968" y="3064"/>
                    <a:pt x="1968" y="2854"/>
                  </a:cubicBezTo>
                  <a:cubicBezTo>
                    <a:pt x="1960" y="2579"/>
                    <a:pt x="2089" y="2184"/>
                    <a:pt x="2329" y="2029"/>
                  </a:cubicBezTo>
                  <a:cubicBezTo>
                    <a:pt x="2407" y="1981"/>
                    <a:pt x="2478" y="1959"/>
                    <a:pt x="2539" y="1959"/>
                  </a:cubicBezTo>
                  <a:close/>
                  <a:moveTo>
                    <a:pt x="3086" y="0"/>
                  </a:moveTo>
                  <a:cubicBezTo>
                    <a:pt x="2447" y="0"/>
                    <a:pt x="1864" y="561"/>
                    <a:pt x="1504" y="1032"/>
                  </a:cubicBezTo>
                  <a:cubicBezTo>
                    <a:pt x="817" y="1943"/>
                    <a:pt x="1" y="4022"/>
                    <a:pt x="1041" y="4984"/>
                  </a:cubicBezTo>
                  <a:cubicBezTo>
                    <a:pt x="1227" y="5153"/>
                    <a:pt x="1443" y="5221"/>
                    <a:pt x="1664" y="5221"/>
                  </a:cubicBezTo>
                  <a:cubicBezTo>
                    <a:pt x="1973" y="5221"/>
                    <a:pt x="2292" y="5088"/>
                    <a:pt x="2553" y="4907"/>
                  </a:cubicBezTo>
                  <a:cubicBezTo>
                    <a:pt x="2759" y="4761"/>
                    <a:pt x="3231" y="4349"/>
                    <a:pt x="3017" y="4048"/>
                  </a:cubicBezTo>
                  <a:cubicBezTo>
                    <a:pt x="2973" y="3987"/>
                    <a:pt x="2922" y="3962"/>
                    <a:pt x="2866" y="3962"/>
                  </a:cubicBezTo>
                  <a:cubicBezTo>
                    <a:pt x="2679" y="3962"/>
                    <a:pt x="2443" y="4233"/>
                    <a:pt x="2278" y="4306"/>
                  </a:cubicBezTo>
                  <a:cubicBezTo>
                    <a:pt x="2152" y="4360"/>
                    <a:pt x="2035" y="4385"/>
                    <a:pt x="1927" y="4385"/>
                  </a:cubicBezTo>
                  <a:cubicBezTo>
                    <a:pt x="1506" y="4385"/>
                    <a:pt x="1233" y="4005"/>
                    <a:pt x="1178" y="3533"/>
                  </a:cubicBezTo>
                  <a:cubicBezTo>
                    <a:pt x="1092" y="2794"/>
                    <a:pt x="1410" y="1969"/>
                    <a:pt x="1891" y="1410"/>
                  </a:cubicBezTo>
                  <a:cubicBezTo>
                    <a:pt x="2120" y="1134"/>
                    <a:pt x="2510" y="834"/>
                    <a:pt x="2880" y="834"/>
                  </a:cubicBezTo>
                  <a:cubicBezTo>
                    <a:pt x="3050" y="834"/>
                    <a:pt x="3216" y="898"/>
                    <a:pt x="3360" y="1058"/>
                  </a:cubicBezTo>
                  <a:cubicBezTo>
                    <a:pt x="3781" y="1522"/>
                    <a:pt x="3652" y="2424"/>
                    <a:pt x="3386" y="2931"/>
                  </a:cubicBezTo>
                  <a:cubicBezTo>
                    <a:pt x="3386" y="2648"/>
                    <a:pt x="3395" y="2356"/>
                    <a:pt x="3386" y="2063"/>
                  </a:cubicBezTo>
                  <a:cubicBezTo>
                    <a:pt x="3368" y="1553"/>
                    <a:pt x="3129" y="1126"/>
                    <a:pt x="2740" y="1126"/>
                  </a:cubicBezTo>
                  <a:cubicBezTo>
                    <a:pt x="2585" y="1126"/>
                    <a:pt x="2407" y="1194"/>
                    <a:pt x="2209" y="1350"/>
                  </a:cubicBezTo>
                  <a:cubicBezTo>
                    <a:pt x="1633" y="1806"/>
                    <a:pt x="1281" y="2759"/>
                    <a:pt x="1419" y="3490"/>
                  </a:cubicBezTo>
                  <a:cubicBezTo>
                    <a:pt x="1501" y="3913"/>
                    <a:pt x="1728" y="4082"/>
                    <a:pt x="1992" y="4082"/>
                  </a:cubicBezTo>
                  <a:cubicBezTo>
                    <a:pt x="2280" y="4082"/>
                    <a:pt x="2612" y="3880"/>
                    <a:pt x="2845" y="3584"/>
                  </a:cubicBezTo>
                  <a:cubicBezTo>
                    <a:pt x="2893" y="3771"/>
                    <a:pt x="2978" y="3842"/>
                    <a:pt x="3080" y="3842"/>
                  </a:cubicBezTo>
                  <a:cubicBezTo>
                    <a:pt x="3358" y="3842"/>
                    <a:pt x="3758" y="3307"/>
                    <a:pt x="3859" y="3112"/>
                  </a:cubicBezTo>
                  <a:cubicBezTo>
                    <a:pt x="4073" y="2630"/>
                    <a:pt x="4194" y="2106"/>
                    <a:pt x="4185" y="1574"/>
                  </a:cubicBezTo>
                  <a:cubicBezTo>
                    <a:pt x="4185" y="947"/>
                    <a:pt x="3962" y="122"/>
                    <a:pt x="3231" y="10"/>
                  </a:cubicBezTo>
                  <a:cubicBezTo>
                    <a:pt x="3183" y="3"/>
                    <a:pt x="3134" y="0"/>
                    <a:pt x="3086" y="0"/>
                  </a:cubicBezTo>
                  <a:close/>
                </a:path>
              </a:pathLst>
            </a:custGeom>
            <a:solidFill>
              <a:schemeClr val="accent4"/>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48"/>
          <p:cNvGrpSpPr/>
          <p:nvPr/>
        </p:nvGrpSpPr>
        <p:grpSpPr>
          <a:xfrm>
            <a:off x="4411985" y="3263629"/>
            <a:ext cx="320050" cy="371050"/>
            <a:chOff x="5022850" y="3944550"/>
            <a:chExt cx="320050" cy="371050"/>
          </a:xfrm>
        </p:grpSpPr>
        <p:sp>
          <p:nvSpPr>
            <p:cNvPr id="1879" name="Google Shape;1879;p48"/>
            <p:cNvSpPr/>
            <p:nvPr/>
          </p:nvSpPr>
          <p:spPr>
            <a:xfrm>
              <a:off x="5054025" y="4036050"/>
              <a:ext cx="60350" cy="55975"/>
            </a:xfrm>
            <a:custGeom>
              <a:rect b="b" l="l" r="r" t="t"/>
              <a:pathLst>
                <a:path extrusionOk="0" h="2239" w="2414">
                  <a:moveTo>
                    <a:pt x="721" y="1"/>
                  </a:moveTo>
                  <a:cubicBezTo>
                    <a:pt x="326" y="1"/>
                    <a:pt x="1" y="472"/>
                    <a:pt x="291" y="864"/>
                  </a:cubicBezTo>
                  <a:lnTo>
                    <a:pt x="1657" y="2238"/>
                  </a:lnTo>
                  <a:lnTo>
                    <a:pt x="2413" y="1482"/>
                  </a:lnTo>
                  <a:lnTo>
                    <a:pt x="1047" y="116"/>
                  </a:lnTo>
                  <a:cubicBezTo>
                    <a:pt x="941" y="35"/>
                    <a:pt x="828"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8"/>
            <p:cNvSpPr/>
            <p:nvPr/>
          </p:nvSpPr>
          <p:spPr>
            <a:xfrm>
              <a:off x="5139675" y="4257375"/>
              <a:ext cx="50500" cy="58225"/>
            </a:xfrm>
            <a:custGeom>
              <a:rect b="b" l="l" r="r" t="t"/>
              <a:pathLst>
                <a:path extrusionOk="0" h="2329" w="2020">
                  <a:moveTo>
                    <a:pt x="1" y="1"/>
                  </a:moveTo>
                  <a:lnTo>
                    <a:pt x="1" y="1315"/>
                  </a:lnTo>
                  <a:cubicBezTo>
                    <a:pt x="1" y="1874"/>
                    <a:pt x="456" y="2329"/>
                    <a:pt x="1015" y="2329"/>
                  </a:cubicBezTo>
                  <a:cubicBezTo>
                    <a:pt x="1573" y="2329"/>
                    <a:pt x="2020" y="1874"/>
                    <a:pt x="2020" y="1315"/>
                  </a:cubicBezTo>
                  <a:lnTo>
                    <a:pt x="20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8"/>
            <p:cNvSpPr/>
            <p:nvPr/>
          </p:nvSpPr>
          <p:spPr>
            <a:xfrm>
              <a:off x="5249025" y="4218925"/>
              <a:ext cx="50475" cy="58250"/>
            </a:xfrm>
            <a:custGeom>
              <a:rect b="b" l="l" r="r" t="t"/>
              <a:pathLst>
                <a:path extrusionOk="0" h="2330" w="2019">
                  <a:moveTo>
                    <a:pt x="0" y="1"/>
                  </a:moveTo>
                  <a:lnTo>
                    <a:pt x="0" y="1324"/>
                  </a:lnTo>
                  <a:cubicBezTo>
                    <a:pt x="0" y="1882"/>
                    <a:pt x="455" y="2329"/>
                    <a:pt x="1014" y="2329"/>
                  </a:cubicBezTo>
                  <a:cubicBezTo>
                    <a:pt x="1572" y="2329"/>
                    <a:pt x="2019" y="1874"/>
                    <a:pt x="2019" y="1324"/>
                  </a:cubicBezTo>
                  <a:lnTo>
                    <a:pt x="20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8"/>
            <p:cNvSpPr/>
            <p:nvPr/>
          </p:nvSpPr>
          <p:spPr>
            <a:xfrm>
              <a:off x="5057425" y="4189950"/>
              <a:ext cx="50500" cy="77125"/>
            </a:xfrm>
            <a:custGeom>
              <a:rect b="b" l="l" r="r" t="t"/>
              <a:pathLst>
                <a:path extrusionOk="0" h="3085" w="2020">
                  <a:moveTo>
                    <a:pt x="0" y="0"/>
                  </a:moveTo>
                  <a:lnTo>
                    <a:pt x="0" y="2071"/>
                  </a:lnTo>
                  <a:cubicBezTo>
                    <a:pt x="0" y="2629"/>
                    <a:pt x="447" y="3084"/>
                    <a:pt x="1006" y="3084"/>
                  </a:cubicBezTo>
                  <a:cubicBezTo>
                    <a:pt x="1564" y="3076"/>
                    <a:pt x="2019" y="2629"/>
                    <a:pt x="2019" y="2071"/>
                  </a:cubicBezTo>
                  <a:lnTo>
                    <a:pt x="2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8"/>
            <p:cNvSpPr/>
            <p:nvPr/>
          </p:nvSpPr>
          <p:spPr>
            <a:xfrm>
              <a:off x="5022850" y="4026375"/>
              <a:ext cx="320050" cy="260125"/>
            </a:xfrm>
            <a:custGeom>
              <a:rect b="b" l="l" r="r" t="t"/>
              <a:pathLst>
                <a:path extrusionOk="0" h="10405" w="12802">
                  <a:moveTo>
                    <a:pt x="5683" y="0"/>
                  </a:moveTo>
                  <a:cubicBezTo>
                    <a:pt x="3891" y="0"/>
                    <a:pt x="2245" y="807"/>
                    <a:pt x="1383" y="2299"/>
                  </a:cubicBezTo>
                  <a:cubicBezTo>
                    <a:pt x="0" y="4687"/>
                    <a:pt x="1134" y="7918"/>
                    <a:pt x="3909" y="9524"/>
                  </a:cubicBezTo>
                  <a:cubicBezTo>
                    <a:pt x="4943" y="10120"/>
                    <a:pt x="6059" y="10405"/>
                    <a:pt x="7123" y="10405"/>
                  </a:cubicBezTo>
                  <a:cubicBezTo>
                    <a:pt x="8914" y="10405"/>
                    <a:pt x="10559" y="9596"/>
                    <a:pt x="11427" y="8098"/>
                  </a:cubicBezTo>
                  <a:cubicBezTo>
                    <a:pt x="12801" y="5718"/>
                    <a:pt x="11667" y="2488"/>
                    <a:pt x="8901" y="881"/>
                  </a:cubicBezTo>
                  <a:cubicBezTo>
                    <a:pt x="7866" y="285"/>
                    <a:pt x="6749" y="0"/>
                    <a:pt x="5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8"/>
            <p:cNvSpPr/>
            <p:nvPr/>
          </p:nvSpPr>
          <p:spPr>
            <a:xfrm>
              <a:off x="5149775" y="4093075"/>
              <a:ext cx="50725" cy="47925"/>
            </a:xfrm>
            <a:custGeom>
              <a:rect b="b" l="l" r="r" t="t"/>
              <a:pathLst>
                <a:path extrusionOk="0" h="1917" w="2029">
                  <a:moveTo>
                    <a:pt x="1171" y="0"/>
                  </a:moveTo>
                  <a:cubicBezTo>
                    <a:pt x="957" y="0"/>
                    <a:pt x="730" y="80"/>
                    <a:pt x="533" y="241"/>
                  </a:cubicBezTo>
                  <a:cubicBezTo>
                    <a:pt x="112" y="593"/>
                    <a:pt x="1" y="1186"/>
                    <a:pt x="267" y="1573"/>
                  </a:cubicBezTo>
                  <a:lnTo>
                    <a:pt x="516" y="1916"/>
                  </a:lnTo>
                  <a:cubicBezTo>
                    <a:pt x="860" y="1521"/>
                    <a:pt x="1247" y="1169"/>
                    <a:pt x="1676" y="868"/>
                  </a:cubicBezTo>
                  <a:cubicBezTo>
                    <a:pt x="1796" y="791"/>
                    <a:pt x="1908" y="713"/>
                    <a:pt x="2028" y="645"/>
                  </a:cubicBezTo>
                  <a:lnTo>
                    <a:pt x="1788" y="310"/>
                  </a:lnTo>
                  <a:cubicBezTo>
                    <a:pt x="1641" y="104"/>
                    <a:pt x="1415"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8"/>
            <p:cNvSpPr/>
            <p:nvPr/>
          </p:nvSpPr>
          <p:spPr>
            <a:xfrm>
              <a:off x="5255450" y="4063450"/>
              <a:ext cx="40300" cy="29425"/>
            </a:xfrm>
            <a:custGeom>
              <a:rect b="b" l="l" r="r" t="t"/>
              <a:pathLst>
                <a:path extrusionOk="0" h="1177" w="1612">
                  <a:moveTo>
                    <a:pt x="988" y="1"/>
                  </a:moveTo>
                  <a:cubicBezTo>
                    <a:pt x="955" y="1"/>
                    <a:pt x="921" y="3"/>
                    <a:pt x="886" y="8"/>
                  </a:cubicBezTo>
                  <a:cubicBezTo>
                    <a:pt x="439" y="86"/>
                    <a:pt x="87" y="446"/>
                    <a:pt x="18" y="902"/>
                  </a:cubicBezTo>
                  <a:lnTo>
                    <a:pt x="1" y="1048"/>
                  </a:lnTo>
                  <a:cubicBezTo>
                    <a:pt x="149" y="1030"/>
                    <a:pt x="296" y="1022"/>
                    <a:pt x="444" y="1022"/>
                  </a:cubicBezTo>
                  <a:cubicBezTo>
                    <a:pt x="802" y="1022"/>
                    <a:pt x="1157" y="1073"/>
                    <a:pt x="1504" y="1177"/>
                  </a:cubicBezTo>
                  <a:lnTo>
                    <a:pt x="1564" y="704"/>
                  </a:lnTo>
                  <a:cubicBezTo>
                    <a:pt x="1612" y="302"/>
                    <a:pt x="1362" y="1"/>
                    <a:pt x="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8"/>
            <p:cNvSpPr/>
            <p:nvPr/>
          </p:nvSpPr>
          <p:spPr>
            <a:xfrm>
              <a:off x="5262750" y="4073600"/>
              <a:ext cx="25250" cy="17350"/>
            </a:xfrm>
            <a:custGeom>
              <a:rect b="b" l="l" r="r" t="t"/>
              <a:pathLst>
                <a:path extrusionOk="0" h="694" w="1010">
                  <a:moveTo>
                    <a:pt x="606" y="1"/>
                  </a:moveTo>
                  <a:cubicBezTo>
                    <a:pt x="585" y="1"/>
                    <a:pt x="564" y="2"/>
                    <a:pt x="542" y="6"/>
                  </a:cubicBezTo>
                  <a:cubicBezTo>
                    <a:pt x="267" y="58"/>
                    <a:pt x="52" y="272"/>
                    <a:pt x="9" y="556"/>
                  </a:cubicBezTo>
                  <a:lnTo>
                    <a:pt x="1" y="625"/>
                  </a:lnTo>
                  <a:cubicBezTo>
                    <a:pt x="64" y="621"/>
                    <a:pt x="127" y="619"/>
                    <a:pt x="190" y="619"/>
                  </a:cubicBezTo>
                  <a:cubicBezTo>
                    <a:pt x="436" y="619"/>
                    <a:pt x="683" y="646"/>
                    <a:pt x="929" y="693"/>
                  </a:cubicBezTo>
                  <a:lnTo>
                    <a:pt x="954" y="436"/>
                  </a:lnTo>
                  <a:cubicBezTo>
                    <a:pt x="1010" y="207"/>
                    <a:pt x="834" y="1"/>
                    <a:pt x="6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8"/>
            <p:cNvSpPr/>
            <p:nvPr/>
          </p:nvSpPr>
          <p:spPr>
            <a:xfrm>
              <a:off x="5161175" y="4104300"/>
              <a:ext cx="31375" cy="29400"/>
            </a:xfrm>
            <a:custGeom>
              <a:rect b="b" l="l" r="r" t="t"/>
              <a:pathLst>
                <a:path extrusionOk="0" h="1176" w="1255">
                  <a:moveTo>
                    <a:pt x="721" y="0"/>
                  </a:moveTo>
                  <a:cubicBezTo>
                    <a:pt x="590" y="0"/>
                    <a:pt x="451" y="48"/>
                    <a:pt x="335" y="144"/>
                  </a:cubicBezTo>
                  <a:cubicBezTo>
                    <a:pt x="77" y="359"/>
                    <a:pt x="0" y="728"/>
                    <a:pt x="172" y="960"/>
                  </a:cubicBezTo>
                  <a:lnTo>
                    <a:pt x="327" y="1175"/>
                  </a:lnTo>
                  <a:cubicBezTo>
                    <a:pt x="602" y="900"/>
                    <a:pt x="894" y="642"/>
                    <a:pt x="1220" y="419"/>
                  </a:cubicBezTo>
                  <a:lnTo>
                    <a:pt x="1254" y="402"/>
                  </a:lnTo>
                  <a:lnTo>
                    <a:pt x="1100" y="187"/>
                  </a:lnTo>
                  <a:cubicBezTo>
                    <a:pt x="1013" y="63"/>
                    <a:pt x="871" y="0"/>
                    <a:pt x="7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8"/>
            <p:cNvSpPr/>
            <p:nvPr/>
          </p:nvSpPr>
          <p:spPr>
            <a:xfrm>
              <a:off x="5253300" y="4167275"/>
              <a:ext cx="71350" cy="80775"/>
            </a:xfrm>
            <a:custGeom>
              <a:rect b="b" l="l" r="r" t="t"/>
              <a:pathLst>
                <a:path extrusionOk="0" h="3231" w="2854">
                  <a:moveTo>
                    <a:pt x="2154" y="1"/>
                  </a:moveTo>
                  <a:cubicBezTo>
                    <a:pt x="1941" y="1"/>
                    <a:pt x="1692" y="74"/>
                    <a:pt x="1427" y="228"/>
                  </a:cubicBezTo>
                  <a:cubicBezTo>
                    <a:pt x="645" y="684"/>
                    <a:pt x="1" y="1672"/>
                    <a:pt x="1" y="2445"/>
                  </a:cubicBezTo>
                  <a:cubicBezTo>
                    <a:pt x="1" y="2951"/>
                    <a:pt x="283" y="3231"/>
                    <a:pt x="700" y="3231"/>
                  </a:cubicBezTo>
                  <a:cubicBezTo>
                    <a:pt x="913" y="3231"/>
                    <a:pt x="1162" y="3157"/>
                    <a:pt x="1427" y="3003"/>
                  </a:cubicBezTo>
                  <a:cubicBezTo>
                    <a:pt x="2209" y="2548"/>
                    <a:pt x="2853" y="1560"/>
                    <a:pt x="2853" y="787"/>
                  </a:cubicBezTo>
                  <a:cubicBezTo>
                    <a:pt x="2853" y="281"/>
                    <a:pt x="2571" y="1"/>
                    <a:pt x="21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8"/>
            <p:cNvSpPr/>
            <p:nvPr/>
          </p:nvSpPr>
          <p:spPr>
            <a:xfrm>
              <a:off x="5268125" y="4194225"/>
              <a:ext cx="12275" cy="43650"/>
            </a:xfrm>
            <a:custGeom>
              <a:rect b="b" l="l" r="r" t="t"/>
              <a:pathLst>
                <a:path extrusionOk="0" h="1746" w="491">
                  <a:moveTo>
                    <a:pt x="355" y="0"/>
                  </a:moveTo>
                  <a:cubicBezTo>
                    <a:pt x="327" y="0"/>
                    <a:pt x="298" y="9"/>
                    <a:pt x="267" y="27"/>
                  </a:cubicBezTo>
                  <a:lnTo>
                    <a:pt x="233" y="52"/>
                  </a:lnTo>
                  <a:cubicBezTo>
                    <a:pt x="87" y="155"/>
                    <a:pt x="1" y="319"/>
                    <a:pt x="1" y="491"/>
                  </a:cubicBezTo>
                  <a:lnTo>
                    <a:pt x="1" y="1547"/>
                  </a:lnTo>
                  <a:cubicBezTo>
                    <a:pt x="1" y="1675"/>
                    <a:pt x="57" y="1745"/>
                    <a:pt x="139" y="1745"/>
                  </a:cubicBezTo>
                  <a:cubicBezTo>
                    <a:pt x="168" y="1745"/>
                    <a:pt x="199" y="1737"/>
                    <a:pt x="233" y="1719"/>
                  </a:cubicBezTo>
                  <a:lnTo>
                    <a:pt x="267" y="1702"/>
                  </a:lnTo>
                  <a:cubicBezTo>
                    <a:pt x="404" y="1599"/>
                    <a:pt x="490" y="1427"/>
                    <a:pt x="490" y="1255"/>
                  </a:cubicBezTo>
                  <a:lnTo>
                    <a:pt x="490" y="207"/>
                  </a:lnTo>
                  <a:cubicBezTo>
                    <a:pt x="490" y="73"/>
                    <a:pt x="43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8"/>
            <p:cNvSpPr/>
            <p:nvPr/>
          </p:nvSpPr>
          <p:spPr>
            <a:xfrm>
              <a:off x="5297550" y="4177375"/>
              <a:ext cx="12275" cy="43625"/>
            </a:xfrm>
            <a:custGeom>
              <a:rect b="b" l="l" r="r" t="t"/>
              <a:pathLst>
                <a:path extrusionOk="0" h="1745" w="491">
                  <a:moveTo>
                    <a:pt x="353" y="0"/>
                  </a:moveTo>
                  <a:cubicBezTo>
                    <a:pt x="325" y="0"/>
                    <a:pt x="292" y="10"/>
                    <a:pt x="258" y="30"/>
                  </a:cubicBezTo>
                  <a:lnTo>
                    <a:pt x="224" y="48"/>
                  </a:lnTo>
                  <a:cubicBezTo>
                    <a:pt x="87" y="151"/>
                    <a:pt x="1" y="314"/>
                    <a:pt x="1" y="486"/>
                  </a:cubicBezTo>
                  <a:lnTo>
                    <a:pt x="1" y="1543"/>
                  </a:lnTo>
                  <a:cubicBezTo>
                    <a:pt x="1" y="1669"/>
                    <a:pt x="57" y="1744"/>
                    <a:pt x="134" y="1744"/>
                  </a:cubicBezTo>
                  <a:cubicBezTo>
                    <a:pt x="162" y="1744"/>
                    <a:pt x="192" y="1735"/>
                    <a:pt x="224" y="1714"/>
                  </a:cubicBezTo>
                  <a:lnTo>
                    <a:pt x="258" y="1697"/>
                  </a:lnTo>
                  <a:cubicBezTo>
                    <a:pt x="404" y="1594"/>
                    <a:pt x="490" y="1431"/>
                    <a:pt x="490" y="1250"/>
                  </a:cubicBezTo>
                  <a:lnTo>
                    <a:pt x="490" y="202"/>
                  </a:lnTo>
                  <a:cubicBezTo>
                    <a:pt x="490" y="76"/>
                    <a:pt x="434" y="0"/>
                    <a:pt x="3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8"/>
            <p:cNvSpPr/>
            <p:nvPr/>
          </p:nvSpPr>
          <p:spPr>
            <a:xfrm>
              <a:off x="5220650" y="4160075"/>
              <a:ext cx="24525" cy="20975"/>
            </a:xfrm>
            <a:custGeom>
              <a:rect b="b" l="l" r="r" t="t"/>
              <a:pathLst>
                <a:path extrusionOk="0" h="839" w="981">
                  <a:moveTo>
                    <a:pt x="559" y="1"/>
                  </a:moveTo>
                  <a:cubicBezTo>
                    <a:pt x="190" y="1"/>
                    <a:pt x="1" y="456"/>
                    <a:pt x="267" y="714"/>
                  </a:cubicBezTo>
                  <a:cubicBezTo>
                    <a:pt x="351" y="800"/>
                    <a:pt x="455" y="839"/>
                    <a:pt x="558" y="839"/>
                  </a:cubicBezTo>
                  <a:cubicBezTo>
                    <a:pt x="772" y="839"/>
                    <a:pt x="980" y="671"/>
                    <a:pt x="980" y="422"/>
                  </a:cubicBezTo>
                  <a:cubicBezTo>
                    <a:pt x="980" y="190"/>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8"/>
            <p:cNvSpPr/>
            <p:nvPr/>
          </p:nvSpPr>
          <p:spPr>
            <a:xfrm>
              <a:off x="5289600" y="4131725"/>
              <a:ext cx="24525" cy="20875"/>
            </a:xfrm>
            <a:custGeom>
              <a:rect b="b" l="l" r="r" t="t"/>
              <a:pathLst>
                <a:path extrusionOk="0" h="835" w="981">
                  <a:moveTo>
                    <a:pt x="559" y="1"/>
                  </a:moveTo>
                  <a:cubicBezTo>
                    <a:pt x="190" y="1"/>
                    <a:pt x="1" y="447"/>
                    <a:pt x="267" y="714"/>
                  </a:cubicBezTo>
                  <a:cubicBezTo>
                    <a:pt x="350" y="797"/>
                    <a:pt x="454" y="835"/>
                    <a:pt x="556" y="835"/>
                  </a:cubicBezTo>
                  <a:cubicBezTo>
                    <a:pt x="771" y="835"/>
                    <a:pt x="980" y="669"/>
                    <a:pt x="980" y="413"/>
                  </a:cubicBezTo>
                  <a:cubicBezTo>
                    <a:pt x="980" y="181"/>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8"/>
            <p:cNvSpPr/>
            <p:nvPr/>
          </p:nvSpPr>
          <p:spPr>
            <a:xfrm>
              <a:off x="5143625" y="4038400"/>
              <a:ext cx="91225" cy="59000"/>
            </a:xfrm>
            <a:custGeom>
              <a:rect b="b" l="l" r="r" t="t"/>
              <a:pathLst>
                <a:path extrusionOk="0" h="2360" w="3649">
                  <a:moveTo>
                    <a:pt x="593" y="1"/>
                  </a:moveTo>
                  <a:cubicBezTo>
                    <a:pt x="184" y="1"/>
                    <a:pt x="1" y="617"/>
                    <a:pt x="444" y="804"/>
                  </a:cubicBezTo>
                  <a:cubicBezTo>
                    <a:pt x="1321" y="1113"/>
                    <a:pt x="2120" y="1594"/>
                    <a:pt x="2798" y="2230"/>
                  </a:cubicBezTo>
                  <a:cubicBezTo>
                    <a:pt x="2876" y="2308"/>
                    <a:pt x="2979" y="2359"/>
                    <a:pt x="3099" y="2359"/>
                  </a:cubicBezTo>
                  <a:cubicBezTo>
                    <a:pt x="3460" y="2359"/>
                    <a:pt x="3649" y="1921"/>
                    <a:pt x="3391" y="1663"/>
                  </a:cubicBezTo>
                  <a:cubicBezTo>
                    <a:pt x="3357" y="1620"/>
                    <a:pt x="2403" y="641"/>
                    <a:pt x="728" y="22"/>
                  </a:cubicBezTo>
                  <a:cubicBezTo>
                    <a:pt x="681" y="8"/>
                    <a:pt x="636"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8"/>
            <p:cNvSpPr/>
            <p:nvPr/>
          </p:nvSpPr>
          <p:spPr>
            <a:xfrm>
              <a:off x="5146775" y="3944550"/>
              <a:ext cx="91525" cy="119025"/>
            </a:xfrm>
            <a:custGeom>
              <a:rect b="b" l="l" r="r" t="t"/>
              <a:pathLst>
                <a:path extrusionOk="0" h="4761" w="3661">
                  <a:moveTo>
                    <a:pt x="1564" y="1"/>
                  </a:moveTo>
                  <a:cubicBezTo>
                    <a:pt x="1444" y="1"/>
                    <a:pt x="1332" y="26"/>
                    <a:pt x="1229" y="73"/>
                  </a:cubicBezTo>
                  <a:lnTo>
                    <a:pt x="559" y="460"/>
                  </a:lnTo>
                  <a:cubicBezTo>
                    <a:pt x="559" y="460"/>
                    <a:pt x="0" y="683"/>
                    <a:pt x="0" y="1697"/>
                  </a:cubicBezTo>
                  <a:cubicBezTo>
                    <a:pt x="0" y="2814"/>
                    <a:pt x="679" y="4103"/>
                    <a:pt x="1504" y="4575"/>
                  </a:cubicBezTo>
                  <a:cubicBezTo>
                    <a:pt x="1718" y="4700"/>
                    <a:pt x="1921" y="4760"/>
                    <a:pt x="2104" y="4760"/>
                  </a:cubicBezTo>
                  <a:cubicBezTo>
                    <a:pt x="2275" y="4760"/>
                    <a:pt x="2429" y="4709"/>
                    <a:pt x="2561" y="4610"/>
                  </a:cubicBezTo>
                  <a:lnTo>
                    <a:pt x="3136" y="4275"/>
                  </a:lnTo>
                  <a:cubicBezTo>
                    <a:pt x="3454" y="4094"/>
                    <a:pt x="3660" y="3665"/>
                    <a:pt x="3660" y="3055"/>
                  </a:cubicBezTo>
                  <a:cubicBezTo>
                    <a:pt x="3660" y="1946"/>
                    <a:pt x="2982" y="658"/>
                    <a:pt x="2157" y="176"/>
                  </a:cubicBezTo>
                  <a:cubicBezTo>
                    <a:pt x="1945" y="57"/>
                    <a:pt x="1745" y="1"/>
                    <a:pt x="1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8"/>
            <p:cNvSpPr/>
            <p:nvPr/>
          </p:nvSpPr>
          <p:spPr>
            <a:xfrm>
              <a:off x="5146775" y="3953900"/>
              <a:ext cx="75200" cy="109575"/>
            </a:xfrm>
            <a:custGeom>
              <a:rect b="b" l="l" r="r" t="t"/>
              <a:pathLst>
                <a:path extrusionOk="0" h="4383" w="3008">
                  <a:moveTo>
                    <a:pt x="911" y="0"/>
                  </a:moveTo>
                  <a:cubicBezTo>
                    <a:pt x="378" y="0"/>
                    <a:pt x="0" y="497"/>
                    <a:pt x="0" y="1323"/>
                  </a:cubicBezTo>
                  <a:cubicBezTo>
                    <a:pt x="0" y="2431"/>
                    <a:pt x="679" y="3720"/>
                    <a:pt x="1504" y="4201"/>
                  </a:cubicBezTo>
                  <a:cubicBezTo>
                    <a:pt x="1717" y="4324"/>
                    <a:pt x="1920" y="4383"/>
                    <a:pt x="2103" y="4383"/>
                  </a:cubicBezTo>
                  <a:cubicBezTo>
                    <a:pt x="2637" y="4383"/>
                    <a:pt x="3007" y="3890"/>
                    <a:pt x="3007" y="3059"/>
                  </a:cubicBezTo>
                  <a:cubicBezTo>
                    <a:pt x="3007" y="1959"/>
                    <a:pt x="2337" y="662"/>
                    <a:pt x="1504" y="180"/>
                  </a:cubicBezTo>
                  <a:cubicBezTo>
                    <a:pt x="1294" y="58"/>
                    <a:pt x="1094" y="0"/>
                    <a:pt x="9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8"/>
            <p:cNvSpPr/>
            <p:nvPr/>
          </p:nvSpPr>
          <p:spPr>
            <a:xfrm>
              <a:off x="5158600" y="3971125"/>
              <a:ext cx="51775" cy="75175"/>
            </a:xfrm>
            <a:custGeom>
              <a:rect b="b" l="l" r="r" t="t"/>
              <a:pathLst>
                <a:path extrusionOk="0" h="3007" w="2071">
                  <a:moveTo>
                    <a:pt x="620" y="0"/>
                  </a:moveTo>
                  <a:cubicBezTo>
                    <a:pt x="256" y="0"/>
                    <a:pt x="0" y="341"/>
                    <a:pt x="0" y="909"/>
                  </a:cubicBezTo>
                  <a:cubicBezTo>
                    <a:pt x="0" y="1665"/>
                    <a:pt x="464" y="2550"/>
                    <a:pt x="1031" y="2885"/>
                  </a:cubicBezTo>
                  <a:cubicBezTo>
                    <a:pt x="1177" y="2968"/>
                    <a:pt x="1316" y="3007"/>
                    <a:pt x="1442" y="3007"/>
                  </a:cubicBezTo>
                  <a:cubicBezTo>
                    <a:pt x="1812" y="3007"/>
                    <a:pt x="2071" y="2668"/>
                    <a:pt x="2071" y="2103"/>
                  </a:cubicBezTo>
                  <a:cubicBezTo>
                    <a:pt x="2071" y="1339"/>
                    <a:pt x="1607" y="454"/>
                    <a:pt x="1031" y="127"/>
                  </a:cubicBezTo>
                  <a:cubicBezTo>
                    <a:pt x="885" y="41"/>
                    <a:pt x="746" y="0"/>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8"/>
            <p:cNvSpPr/>
            <p:nvPr/>
          </p:nvSpPr>
          <p:spPr>
            <a:xfrm>
              <a:off x="5166525" y="3982600"/>
              <a:ext cx="35700" cy="51925"/>
            </a:xfrm>
            <a:custGeom>
              <a:rect b="b" l="l" r="r" t="t"/>
              <a:pathLst>
                <a:path extrusionOk="0" h="2077" w="1428">
                  <a:moveTo>
                    <a:pt x="427" y="1"/>
                  </a:moveTo>
                  <a:cubicBezTo>
                    <a:pt x="176" y="1"/>
                    <a:pt x="1" y="233"/>
                    <a:pt x="1" y="622"/>
                  </a:cubicBezTo>
                  <a:cubicBezTo>
                    <a:pt x="1" y="1155"/>
                    <a:pt x="319" y="1756"/>
                    <a:pt x="714" y="1988"/>
                  </a:cubicBezTo>
                  <a:cubicBezTo>
                    <a:pt x="816" y="2048"/>
                    <a:pt x="913" y="2076"/>
                    <a:pt x="1001" y="2076"/>
                  </a:cubicBezTo>
                  <a:cubicBezTo>
                    <a:pt x="1252" y="2076"/>
                    <a:pt x="1427" y="1844"/>
                    <a:pt x="1427" y="1455"/>
                  </a:cubicBezTo>
                  <a:cubicBezTo>
                    <a:pt x="1427" y="931"/>
                    <a:pt x="1109" y="321"/>
                    <a:pt x="714" y="89"/>
                  </a:cubicBezTo>
                  <a:cubicBezTo>
                    <a:pt x="612" y="29"/>
                    <a:pt x="515"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01" name="Shape 1901"/>
        <p:cNvGrpSpPr/>
        <p:nvPr/>
      </p:nvGrpSpPr>
      <p:grpSpPr>
        <a:xfrm>
          <a:off x="0" y="0"/>
          <a:ext cx="0" cy="0"/>
          <a:chOff x="0" y="0"/>
          <a:chExt cx="0" cy="0"/>
        </a:xfrm>
      </p:grpSpPr>
      <p:sp>
        <p:nvSpPr>
          <p:cNvPr id="1902" name="Google Shape;1902;p49"/>
          <p:cNvSpPr txBox="1"/>
          <p:nvPr>
            <p:ph idx="7" type="subTitle"/>
          </p:nvPr>
        </p:nvSpPr>
        <p:spPr>
          <a:xfrm>
            <a:off x="6189715" y="4056305"/>
            <a:ext cx="2425800" cy="578700"/>
          </a:xfrm>
          <a:prstGeom prst="rect">
            <a:avLst/>
          </a:prstGeom>
        </p:spPr>
        <p:txBody>
          <a:bodyPr anchorCtr="0" anchor="t" bIns="91425" lIns="91425" spcFirstLastPara="1" rIns="91425" wrap="square" tIns="91425">
            <a:noAutofit/>
          </a:bodyPr>
          <a:lstStyle/>
          <a:p>
            <a:pPr indent="0" lvl="0" marL="0" marR="152400" rtl="0" algn="ctr">
              <a:spcBef>
                <a:spcPts val="0"/>
              </a:spcBef>
              <a:spcAft>
                <a:spcPts val="1200"/>
              </a:spcAft>
              <a:buNone/>
            </a:pPr>
            <a:r>
              <a:rPr lang="en" sz="1200">
                <a:solidFill>
                  <a:srgbClr val="333333"/>
                </a:solidFill>
                <a:latin typeface="Dosis"/>
                <a:ea typeface="Dosis"/>
                <a:cs typeface="Dosis"/>
                <a:sym typeface="Dosis"/>
              </a:rPr>
              <a:t>Training staff to use the technology and inventory management techniques</a:t>
            </a:r>
            <a:endParaRPr sz="1200"/>
          </a:p>
        </p:txBody>
      </p:sp>
      <p:sp>
        <p:nvSpPr>
          <p:cNvPr id="1903" name="Google Shape;1903;p49"/>
          <p:cNvSpPr txBox="1"/>
          <p:nvPr>
            <p:ph idx="8" type="subTitle"/>
          </p:nvPr>
        </p:nvSpPr>
        <p:spPr>
          <a:xfrm>
            <a:off x="587856"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Arrange</a:t>
            </a:r>
            <a:r>
              <a:rPr lang="en" sz="1200"/>
              <a:t> stores based on customer </a:t>
            </a:r>
            <a:r>
              <a:rPr lang="en" sz="1200"/>
              <a:t>preference</a:t>
            </a:r>
            <a:r>
              <a:rPr lang="en" sz="1200"/>
              <a:t> and product </a:t>
            </a:r>
            <a:r>
              <a:rPr lang="en" sz="1200"/>
              <a:t>performance</a:t>
            </a:r>
            <a:endParaRPr sz="1200"/>
          </a:p>
        </p:txBody>
      </p:sp>
      <p:sp>
        <p:nvSpPr>
          <p:cNvPr id="1904" name="Google Shape;1904;p49"/>
          <p:cNvSpPr txBox="1"/>
          <p:nvPr>
            <p:ph idx="9" type="subTitle"/>
          </p:nvPr>
        </p:nvSpPr>
        <p:spPr>
          <a:xfrm>
            <a:off x="3359110"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Use </a:t>
            </a:r>
            <a:r>
              <a:rPr lang="en" sz="1200"/>
              <a:t>competitive</a:t>
            </a:r>
            <a:r>
              <a:rPr lang="en" sz="1200"/>
              <a:t> </a:t>
            </a:r>
            <a:r>
              <a:rPr lang="en" sz="1200"/>
              <a:t>price</a:t>
            </a:r>
            <a:r>
              <a:rPr lang="en" sz="1200"/>
              <a:t> matching offers. On products based on </a:t>
            </a:r>
            <a:r>
              <a:rPr lang="en" sz="1200"/>
              <a:t>performance</a:t>
            </a:r>
            <a:r>
              <a:rPr lang="en" sz="1200"/>
              <a:t>.</a:t>
            </a:r>
            <a:endParaRPr sz="1200"/>
          </a:p>
        </p:txBody>
      </p:sp>
      <p:sp>
        <p:nvSpPr>
          <p:cNvPr id="1905" name="Google Shape;1905;p49"/>
          <p:cNvSpPr txBox="1"/>
          <p:nvPr>
            <p:ph idx="13" type="subTitle"/>
          </p:nvPr>
        </p:nvSpPr>
        <p:spPr>
          <a:xfrm>
            <a:off x="6189715"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a:t>
            </a:r>
            <a:endParaRPr/>
          </a:p>
        </p:txBody>
      </p:sp>
      <p:sp>
        <p:nvSpPr>
          <p:cNvPr id="1906" name="Google Shape;1906;p49"/>
          <p:cNvSpPr txBox="1"/>
          <p:nvPr>
            <p:ph idx="14" type="subTitle"/>
          </p:nvPr>
        </p:nvSpPr>
        <p:spPr>
          <a:xfrm>
            <a:off x="587856"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 </a:t>
            </a:r>
            <a:r>
              <a:rPr lang="en"/>
              <a:t>Preference</a:t>
            </a:r>
            <a:endParaRPr/>
          </a:p>
        </p:txBody>
      </p:sp>
      <p:sp>
        <p:nvSpPr>
          <p:cNvPr id="1907" name="Google Shape;1907;p49"/>
          <p:cNvSpPr txBox="1"/>
          <p:nvPr>
            <p:ph idx="15" type="subTitle"/>
          </p:nvPr>
        </p:nvSpPr>
        <p:spPr>
          <a:xfrm>
            <a:off x="3359110"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Competitive Price Matching</a:t>
            </a:r>
            <a:endParaRPr/>
          </a:p>
        </p:txBody>
      </p:sp>
      <p:sp>
        <p:nvSpPr>
          <p:cNvPr id="1908" name="Google Shape;1908;p49"/>
          <p:cNvSpPr txBox="1"/>
          <p:nvPr>
            <p:ph idx="4" type="subTitle"/>
          </p:nvPr>
        </p:nvSpPr>
        <p:spPr>
          <a:xfrm>
            <a:off x="6189715"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Drop Non-</a:t>
            </a:r>
            <a:r>
              <a:rPr lang="en"/>
              <a:t>selling</a:t>
            </a:r>
            <a:r>
              <a:rPr lang="en"/>
              <a:t> products</a:t>
            </a:r>
            <a:endParaRPr/>
          </a:p>
        </p:txBody>
      </p:sp>
      <p:sp>
        <p:nvSpPr>
          <p:cNvPr id="1909" name="Google Shape;1909;p49"/>
          <p:cNvSpPr txBox="1"/>
          <p:nvPr>
            <p:ph idx="5" type="subTitle"/>
          </p:nvPr>
        </p:nvSpPr>
        <p:spPr>
          <a:xfrm>
            <a:off x="587856"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Fix </a:t>
            </a:r>
            <a:r>
              <a:rPr lang="en"/>
              <a:t> Reorder</a:t>
            </a:r>
            <a:r>
              <a:rPr lang="en"/>
              <a:t> points</a:t>
            </a:r>
            <a:endParaRPr/>
          </a:p>
        </p:txBody>
      </p:sp>
      <p:sp>
        <p:nvSpPr>
          <p:cNvPr id="1910" name="Google Shape;1910;p49"/>
          <p:cNvSpPr txBox="1"/>
          <p:nvPr>
            <p:ph idx="6" type="subTitle"/>
          </p:nvPr>
        </p:nvSpPr>
        <p:spPr>
          <a:xfrm>
            <a:off x="3388798"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based POS System</a:t>
            </a:r>
            <a:endParaRPr/>
          </a:p>
        </p:txBody>
      </p:sp>
      <p:sp>
        <p:nvSpPr>
          <p:cNvPr id="1911" name="Google Shape;1911;p49"/>
          <p:cNvSpPr txBox="1"/>
          <p:nvPr>
            <p:ph idx="3" type="subTitle"/>
          </p:nvPr>
        </p:nvSpPr>
        <p:spPr>
          <a:xfrm>
            <a:off x="3359110"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Use a </a:t>
            </a:r>
            <a:r>
              <a:rPr lang="en" sz="1200"/>
              <a:t>real time</a:t>
            </a:r>
            <a:r>
              <a:rPr lang="en" sz="1200"/>
              <a:t> system to update products and </a:t>
            </a:r>
            <a:r>
              <a:rPr lang="en" sz="1200"/>
              <a:t>inventory</a:t>
            </a:r>
            <a:r>
              <a:rPr lang="en" sz="1200"/>
              <a:t> through the cloud...</a:t>
            </a:r>
            <a:endParaRPr sz="1200"/>
          </a:p>
        </p:txBody>
      </p:sp>
      <p:sp>
        <p:nvSpPr>
          <p:cNvPr id="1912" name="Google Shape;1912;p49"/>
          <p:cNvSpPr txBox="1"/>
          <p:nvPr>
            <p:ph idx="1" type="subTitle"/>
          </p:nvPr>
        </p:nvSpPr>
        <p:spPr>
          <a:xfrm>
            <a:off x="6189715" y="2321100"/>
            <a:ext cx="2425800" cy="578700"/>
          </a:xfrm>
          <a:prstGeom prst="rect">
            <a:avLst/>
          </a:prstGeom>
        </p:spPr>
        <p:txBody>
          <a:bodyPr anchorCtr="0" anchor="t" bIns="91425" lIns="91425" spcFirstLastPara="1" rIns="91425" wrap="square" tIns="91425">
            <a:noAutofit/>
          </a:bodyPr>
          <a:lstStyle/>
          <a:p>
            <a:pPr indent="0" lvl="0" marL="0" marR="152400" rtl="0" algn="ctr">
              <a:spcBef>
                <a:spcPts val="0"/>
              </a:spcBef>
              <a:spcAft>
                <a:spcPts val="1200"/>
              </a:spcAft>
              <a:buNone/>
            </a:pPr>
            <a:r>
              <a:rPr lang="en" sz="1200">
                <a:solidFill>
                  <a:srgbClr val="333333"/>
                </a:solidFill>
                <a:latin typeface="Dosis"/>
                <a:ea typeface="Dosis"/>
                <a:cs typeface="Dosis"/>
                <a:sym typeface="Dosis"/>
              </a:rPr>
              <a:t>Drop non </a:t>
            </a:r>
            <a:r>
              <a:rPr lang="en" sz="1200">
                <a:solidFill>
                  <a:srgbClr val="333333"/>
                </a:solidFill>
                <a:latin typeface="Dosis"/>
                <a:ea typeface="Dosis"/>
                <a:cs typeface="Dosis"/>
                <a:sym typeface="Dosis"/>
              </a:rPr>
              <a:t>performing</a:t>
            </a:r>
            <a:r>
              <a:rPr lang="en" sz="1200">
                <a:solidFill>
                  <a:srgbClr val="333333"/>
                </a:solidFill>
                <a:latin typeface="Dosis"/>
                <a:ea typeface="Dosis"/>
                <a:cs typeface="Dosis"/>
                <a:sym typeface="Dosis"/>
              </a:rPr>
              <a:t> products from </a:t>
            </a:r>
            <a:r>
              <a:rPr lang="en" sz="1200">
                <a:solidFill>
                  <a:srgbClr val="333333"/>
                </a:solidFill>
                <a:latin typeface="Dosis"/>
                <a:ea typeface="Dosis"/>
                <a:cs typeface="Dosis"/>
                <a:sym typeface="Dosis"/>
              </a:rPr>
              <a:t>inventory.</a:t>
            </a:r>
            <a:endParaRPr sz="1200"/>
          </a:p>
        </p:txBody>
      </p:sp>
      <p:sp>
        <p:nvSpPr>
          <p:cNvPr id="1913" name="Google Shape;1913;p49"/>
          <p:cNvSpPr txBox="1"/>
          <p:nvPr>
            <p:ph idx="2" type="subTitle"/>
          </p:nvPr>
        </p:nvSpPr>
        <p:spPr>
          <a:xfrm>
            <a:off x="587856"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cloud </a:t>
            </a:r>
            <a:r>
              <a:rPr lang="en" sz="1200"/>
              <a:t>management</a:t>
            </a:r>
            <a:r>
              <a:rPr lang="en" sz="1200"/>
              <a:t> </a:t>
            </a:r>
            <a:r>
              <a:rPr lang="en" sz="1200"/>
              <a:t>inventory</a:t>
            </a:r>
            <a:r>
              <a:rPr lang="en" sz="1200"/>
              <a:t> systems, automate, order cycles, and price updates, and margins.</a:t>
            </a:r>
            <a:endParaRPr sz="1200"/>
          </a:p>
        </p:txBody>
      </p:sp>
      <p:sp>
        <p:nvSpPr>
          <p:cNvPr id="1914" name="Google Shape;1914;p49"/>
          <p:cNvSpPr txBox="1"/>
          <p:nvPr>
            <p:ph type="ctrTitle"/>
          </p:nvPr>
        </p:nvSpPr>
        <p:spPr>
          <a:xfrm flipH="1">
            <a:off x="354125" y="21865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Store Solutions</a:t>
            </a:r>
            <a:endParaRPr sz="5400"/>
          </a:p>
        </p:txBody>
      </p:sp>
      <p:grpSp>
        <p:nvGrpSpPr>
          <p:cNvPr id="1915" name="Google Shape;1915;p49"/>
          <p:cNvGrpSpPr/>
          <p:nvPr/>
        </p:nvGrpSpPr>
        <p:grpSpPr>
          <a:xfrm>
            <a:off x="1656631" y="3263504"/>
            <a:ext cx="288250" cy="371175"/>
            <a:chOff x="6894700" y="2178275"/>
            <a:chExt cx="288250" cy="371175"/>
          </a:xfrm>
        </p:grpSpPr>
        <p:sp>
          <p:nvSpPr>
            <p:cNvPr id="1916" name="Google Shape;1916;p49"/>
            <p:cNvSpPr/>
            <p:nvPr/>
          </p:nvSpPr>
          <p:spPr>
            <a:xfrm>
              <a:off x="6894700" y="2364625"/>
              <a:ext cx="288250" cy="184800"/>
            </a:xfrm>
            <a:custGeom>
              <a:rect b="b" l="l" r="r" t="t"/>
              <a:pathLst>
                <a:path extrusionOk="0" h="7392" w="11530">
                  <a:moveTo>
                    <a:pt x="9965" y="1"/>
                  </a:moveTo>
                  <a:cubicBezTo>
                    <a:pt x="9911" y="1"/>
                    <a:pt x="9858" y="18"/>
                    <a:pt x="9812" y="55"/>
                  </a:cubicBezTo>
                  <a:lnTo>
                    <a:pt x="430" y="5467"/>
                  </a:lnTo>
                  <a:cubicBezTo>
                    <a:pt x="198" y="5605"/>
                    <a:pt x="0" y="5966"/>
                    <a:pt x="0" y="6284"/>
                  </a:cubicBezTo>
                  <a:cubicBezTo>
                    <a:pt x="0" y="6481"/>
                    <a:pt x="78" y="6610"/>
                    <a:pt x="189" y="6645"/>
                  </a:cubicBezTo>
                  <a:lnTo>
                    <a:pt x="1418" y="7358"/>
                  </a:lnTo>
                  <a:cubicBezTo>
                    <a:pt x="1456" y="7380"/>
                    <a:pt x="1501" y="7391"/>
                    <a:pt x="1546" y="7391"/>
                  </a:cubicBezTo>
                  <a:cubicBezTo>
                    <a:pt x="1604" y="7391"/>
                    <a:pt x="1662" y="7374"/>
                    <a:pt x="1710" y="7340"/>
                  </a:cubicBezTo>
                  <a:lnTo>
                    <a:pt x="11092" y="1928"/>
                  </a:lnTo>
                  <a:cubicBezTo>
                    <a:pt x="11324" y="1790"/>
                    <a:pt x="11521" y="1421"/>
                    <a:pt x="11521" y="1112"/>
                  </a:cubicBezTo>
                  <a:cubicBezTo>
                    <a:pt x="11530" y="974"/>
                    <a:pt x="11478" y="854"/>
                    <a:pt x="11375" y="768"/>
                  </a:cubicBezTo>
                  <a:lnTo>
                    <a:pt x="11358" y="759"/>
                  </a:lnTo>
                  <a:lnTo>
                    <a:pt x="10104" y="38"/>
                  </a:lnTo>
                  <a:cubicBezTo>
                    <a:pt x="10060" y="14"/>
                    <a:pt x="10012" y="1"/>
                    <a:pt x="9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9"/>
            <p:cNvSpPr/>
            <p:nvPr/>
          </p:nvSpPr>
          <p:spPr>
            <a:xfrm>
              <a:off x="6926700" y="2382950"/>
              <a:ext cx="256050" cy="166500"/>
            </a:xfrm>
            <a:custGeom>
              <a:rect b="b" l="l" r="r" t="t"/>
              <a:pathLst>
                <a:path extrusionOk="0" h="6660" w="10242">
                  <a:moveTo>
                    <a:pt x="9981" y="0"/>
                  </a:moveTo>
                  <a:cubicBezTo>
                    <a:pt x="9928" y="0"/>
                    <a:pt x="9871" y="17"/>
                    <a:pt x="9812" y="52"/>
                  </a:cubicBezTo>
                  <a:lnTo>
                    <a:pt x="430" y="5465"/>
                  </a:lnTo>
                  <a:cubicBezTo>
                    <a:pt x="189" y="5602"/>
                    <a:pt x="0" y="5972"/>
                    <a:pt x="0" y="6290"/>
                  </a:cubicBezTo>
                  <a:cubicBezTo>
                    <a:pt x="0" y="6520"/>
                    <a:pt x="110" y="6659"/>
                    <a:pt x="261" y="6659"/>
                  </a:cubicBezTo>
                  <a:cubicBezTo>
                    <a:pt x="313" y="6659"/>
                    <a:pt x="371" y="6643"/>
                    <a:pt x="430" y="6607"/>
                  </a:cubicBezTo>
                  <a:lnTo>
                    <a:pt x="9812" y="1195"/>
                  </a:lnTo>
                  <a:cubicBezTo>
                    <a:pt x="10052" y="1057"/>
                    <a:pt x="10241" y="688"/>
                    <a:pt x="10241" y="370"/>
                  </a:cubicBezTo>
                  <a:cubicBezTo>
                    <a:pt x="10241" y="140"/>
                    <a:pt x="10132" y="0"/>
                    <a:pt x="9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9"/>
            <p:cNvSpPr/>
            <p:nvPr/>
          </p:nvSpPr>
          <p:spPr>
            <a:xfrm>
              <a:off x="7072100" y="2186000"/>
              <a:ext cx="87675" cy="237350"/>
            </a:xfrm>
            <a:custGeom>
              <a:rect b="b" l="l" r="r" t="t"/>
              <a:pathLst>
                <a:path extrusionOk="0" h="9494" w="3507">
                  <a:moveTo>
                    <a:pt x="1960" y="0"/>
                  </a:moveTo>
                  <a:cubicBezTo>
                    <a:pt x="1908" y="0"/>
                    <a:pt x="1857" y="18"/>
                    <a:pt x="1814" y="52"/>
                  </a:cubicBezTo>
                  <a:lnTo>
                    <a:pt x="396" y="868"/>
                  </a:lnTo>
                  <a:cubicBezTo>
                    <a:pt x="181" y="997"/>
                    <a:pt x="1" y="1341"/>
                    <a:pt x="1" y="1633"/>
                  </a:cubicBezTo>
                  <a:lnTo>
                    <a:pt x="1" y="8764"/>
                  </a:lnTo>
                  <a:lnTo>
                    <a:pt x="1272" y="9494"/>
                  </a:lnTo>
                  <a:lnTo>
                    <a:pt x="3498" y="8222"/>
                  </a:lnTo>
                  <a:lnTo>
                    <a:pt x="3498" y="1091"/>
                  </a:lnTo>
                  <a:cubicBezTo>
                    <a:pt x="3506" y="980"/>
                    <a:pt x="3463" y="868"/>
                    <a:pt x="3394" y="791"/>
                  </a:cubicBezTo>
                  <a:cubicBezTo>
                    <a:pt x="3369" y="774"/>
                    <a:pt x="2106" y="52"/>
                    <a:pt x="2106" y="52"/>
                  </a:cubicBezTo>
                  <a:cubicBezTo>
                    <a:pt x="2063" y="18"/>
                    <a:pt x="2011" y="0"/>
                    <a:pt x="19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9"/>
            <p:cNvSpPr/>
            <p:nvPr/>
          </p:nvSpPr>
          <p:spPr>
            <a:xfrm>
              <a:off x="7104100" y="2204425"/>
              <a:ext cx="55450" cy="219150"/>
            </a:xfrm>
            <a:custGeom>
              <a:rect b="b" l="l" r="r" t="t"/>
              <a:pathLst>
                <a:path extrusionOk="0" h="8766" w="2218">
                  <a:moveTo>
                    <a:pt x="1972" y="0"/>
                  </a:moveTo>
                  <a:cubicBezTo>
                    <a:pt x="1923" y="0"/>
                    <a:pt x="1870" y="15"/>
                    <a:pt x="1814" y="45"/>
                  </a:cubicBezTo>
                  <a:lnTo>
                    <a:pt x="396" y="870"/>
                  </a:lnTo>
                  <a:cubicBezTo>
                    <a:pt x="181" y="990"/>
                    <a:pt x="1" y="1334"/>
                    <a:pt x="1" y="1635"/>
                  </a:cubicBezTo>
                  <a:lnTo>
                    <a:pt x="1" y="8765"/>
                  </a:lnTo>
                  <a:lnTo>
                    <a:pt x="2218" y="7485"/>
                  </a:lnTo>
                  <a:lnTo>
                    <a:pt x="2218" y="354"/>
                  </a:lnTo>
                  <a:cubicBezTo>
                    <a:pt x="2218" y="129"/>
                    <a:pt x="2116"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9"/>
            <p:cNvSpPr/>
            <p:nvPr/>
          </p:nvSpPr>
          <p:spPr>
            <a:xfrm>
              <a:off x="6995000" y="2289050"/>
              <a:ext cx="87875" cy="178975"/>
            </a:xfrm>
            <a:custGeom>
              <a:rect b="b" l="l" r="r" t="t"/>
              <a:pathLst>
                <a:path extrusionOk="0" h="7159" w="3515">
                  <a:moveTo>
                    <a:pt x="1964" y="0"/>
                  </a:moveTo>
                  <a:cubicBezTo>
                    <a:pt x="1914" y="0"/>
                    <a:pt x="1865" y="15"/>
                    <a:pt x="1822" y="45"/>
                  </a:cubicBezTo>
                  <a:lnTo>
                    <a:pt x="404" y="870"/>
                  </a:lnTo>
                  <a:cubicBezTo>
                    <a:pt x="181" y="990"/>
                    <a:pt x="1" y="1334"/>
                    <a:pt x="1" y="1635"/>
                  </a:cubicBezTo>
                  <a:lnTo>
                    <a:pt x="1" y="6420"/>
                  </a:lnTo>
                  <a:lnTo>
                    <a:pt x="1281" y="7159"/>
                  </a:lnTo>
                  <a:lnTo>
                    <a:pt x="3497" y="5879"/>
                  </a:lnTo>
                  <a:lnTo>
                    <a:pt x="3497" y="1085"/>
                  </a:lnTo>
                  <a:cubicBezTo>
                    <a:pt x="3514" y="964"/>
                    <a:pt x="3463" y="844"/>
                    <a:pt x="3368" y="767"/>
                  </a:cubicBezTo>
                  <a:lnTo>
                    <a:pt x="3351" y="758"/>
                  </a:lnTo>
                  <a:lnTo>
                    <a:pt x="2105" y="45"/>
                  </a:lnTo>
                  <a:cubicBezTo>
                    <a:pt x="2062" y="15"/>
                    <a:pt x="2013" y="0"/>
                    <a:pt x="19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9"/>
            <p:cNvSpPr/>
            <p:nvPr/>
          </p:nvSpPr>
          <p:spPr>
            <a:xfrm>
              <a:off x="7027000" y="2307425"/>
              <a:ext cx="55450" cy="160600"/>
            </a:xfrm>
            <a:custGeom>
              <a:rect b="b" l="l" r="r" t="t"/>
              <a:pathLst>
                <a:path extrusionOk="0" h="6424" w="2218">
                  <a:moveTo>
                    <a:pt x="1974" y="1"/>
                  </a:moveTo>
                  <a:cubicBezTo>
                    <a:pt x="1925" y="1"/>
                    <a:pt x="1871" y="16"/>
                    <a:pt x="1813" y="49"/>
                  </a:cubicBezTo>
                  <a:lnTo>
                    <a:pt x="404" y="865"/>
                  </a:lnTo>
                  <a:cubicBezTo>
                    <a:pt x="181" y="994"/>
                    <a:pt x="1" y="1338"/>
                    <a:pt x="1" y="1630"/>
                  </a:cubicBezTo>
                  <a:lnTo>
                    <a:pt x="1" y="6424"/>
                  </a:lnTo>
                  <a:lnTo>
                    <a:pt x="2217" y="5135"/>
                  </a:lnTo>
                  <a:lnTo>
                    <a:pt x="2217" y="350"/>
                  </a:lnTo>
                  <a:cubicBezTo>
                    <a:pt x="2217" y="132"/>
                    <a:pt x="2117" y="1"/>
                    <a:pt x="19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a:off x="6918100" y="2369200"/>
              <a:ext cx="87450" cy="143300"/>
            </a:xfrm>
            <a:custGeom>
              <a:rect b="b" l="l" r="r" t="t"/>
              <a:pathLst>
                <a:path extrusionOk="0" h="5732" w="3498">
                  <a:moveTo>
                    <a:pt x="1960" y="1"/>
                  </a:moveTo>
                  <a:cubicBezTo>
                    <a:pt x="1908" y="1"/>
                    <a:pt x="1857" y="18"/>
                    <a:pt x="1814" y="52"/>
                  </a:cubicBezTo>
                  <a:lnTo>
                    <a:pt x="396" y="869"/>
                  </a:lnTo>
                  <a:cubicBezTo>
                    <a:pt x="181" y="997"/>
                    <a:pt x="1" y="1341"/>
                    <a:pt x="1" y="1633"/>
                  </a:cubicBezTo>
                  <a:lnTo>
                    <a:pt x="1" y="5001"/>
                  </a:lnTo>
                  <a:lnTo>
                    <a:pt x="1281" y="5731"/>
                  </a:lnTo>
                  <a:lnTo>
                    <a:pt x="3497" y="4451"/>
                  </a:lnTo>
                  <a:lnTo>
                    <a:pt x="3497" y="1083"/>
                  </a:lnTo>
                  <a:cubicBezTo>
                    <a:pt x="3497" y="894"/>
                    <a:pt x="3420" y="765"/>
                    <a:pt x="3308" y="740"/>
                  </a:cubicBezTo>
                  <a:lnTo>
                    <a:pt x="2106" y="52"/>
                  </a:lnTo>
                  <a:cubicBezTo>
                    <a:pt x="2063" y="18"/>
                    <a:pt x="2011" y="1"/>
                    <a:pt x="19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a:off x="6949900" y="2387425"/>
              <a:ext cx="55650" cy="125075"/>
            </a:xfrm>
            <a:custGeom>
              <a:rect b="b" l="l" r="r" t="t"/>
              <a:pathLst>
                <a:path extrusionOk="0" h="5003" w="2226">
                  <a:moveTo>
                    <a:pt x="1980" y="0"/>
                  </a:moveTo>
                  <a:cubicBezTo>
                    <a:pt x="1931" y="0"/>
                    <a:pt x="1878" y="15"/>
                    <a:pt x="1822" y="45"/>
                  </a:cubicBezTo>
                  <a:lnTo>
                    <a:pt x="404" y="870"/>
                  </a:lnTo>
                  <a:cubicBezTo>
                    <a:pt x="181" y="990"/>
                    <a:pt x="0" y="1334"/>
                    <a:pt x="0" y="1634"/>
                  </a:cubicBezTo>
                  <a:lnTo>
                    <a:pt x="0" y="5002"/>
                  </a:lnTo>
                  <a:lnTo>
                    <a:pt x="2225" y="3722"/>
                  </a:lnTo>
                  <a:lnTo>
                    <a:pt x="2225" y="354"/>
                  </a:lnTo>
                  <a:cubicBezTo>
                    <a:pt x="2225" y="129"/>
                    <a:pt x="2124" y="0"/>
                    <a:pt x="19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a:off x="6909225" y="2178275"/>
              <a:ext cx="210600" cy="221025"/>
            </a:xfrm>
            <a:custGeom>
              <a:rect b="b" l="l" r="r" t="t"/>
              <a:pathLst>
                <a:path extrusionOk="0" h="8841" w="8424">
                  <a:moveTo>
                    <a:pt x="8062" y="0"/>
                  </a:moveTo>
                  <a:lnTo>
                    <a:pt x="6963" y="52"/>
                  </a:lnTo>
                  <a:cubicBezTo>
                    <a:pt x="6593" y="120"/>
                    <a:pt x="6619" y="653"/>
                    <a:pt x="6997" y="687"/>
                  </a:cubicBezTo>
                  <a:lnTo>
                    <a:pt x="7315" y="679"/>
                  </a:lnTo>
                  <a:lnTo>
                    <a:pt x="167" y="8334"/>
                  </a:lnTo>
                  <a:cubicBezTo>
                    <a:pt x="0" y="8567"/>
                    <a:pt x="200" y="8841"/>
                    <a:pt x="430" y="8841"/>
                  </a:cubicBezTo>
                  <a:cubicBezTo>
                    <a:pt x="497" y="8841"/>
                    <a:pt x="567" y="8818"/>
                    <a:pt x="631" y="8763"/>
                  </a:cubicBezTo>
                  <a:lnTo>
                    <a:pt x="7770" y="1117"/>
                  </a:lnTo>
                  <a:lnTo>
                    <a:pt x="7779" y="1426"/>
                  </a:lnTo>
                  <a:cubicBezTo>
                    <a:pt x="7787" y="1598"/>
                    <a:pt x="7925" y="1736"/>
                    <a:pt x="8105" y="1736"/>
                  </a:cubicBezTo>
                  <a:lnTo>
                    <a:pt x="8114" y="1736"/>
                  </a:lnTo>
                  <a:cubicBezTo>
                    <a:pt x="8286" y="1736"/>
                    <a:pt x="8423" y="1589"/>
                    <a:pt x="8423" y="1418"/>
                  </a:cubicBezTo>
                  <a:lnTo>
                    <a:pt x="8397" y="318"/>
                  </a:lnTo>
                  <a:cubicBezTo>
                    <a:pt x="8389" y="138"/>
                    <a:pt x="8243" y="0"/>
                    <a:pt x="8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49"/>
          <p:cNvGrpSpPr/>
          <p:nvPr/>
        </p:nvGrpSpPr>
        <p:grpSpPr>
          <a:xfrm>
            <a:off x="7267078" y="3264129"/>
            <a:ext cx="271075" cy="370550"/>
            <a:chOff x="3804800" y="2745500"/>
            <a:chExt cx="271075" cy="370550"/>
          </a:xfrm>
        </p:grpSpPr>
        <p:sp>
          <p:nvSpPr>
            <p:cNvPr id="1926" name="Google Shape;1926;p49"/>
            <p:cNvSpPr/>
            <p:nvPr/>
          </p:nvSpPr>
          <p:spPr>
            <a:xfrm>
              <a:off x="3804800" y="2882150"/>
              <a:ext cx="223625" cy="233900"/>
            </a:xfrm>
            <a:custGeom>
              <a:rect b="b" l="l" r="r" t="t"/>
              <a:pathLst>
                <a:path extrusionOk="0" h="9356" w="8945">
                  <a:moveTo>
                    <a:pt x="7201" y="0"/>
                  </a:moveTo>
                  <a:cubicBezTo>
                    <a:pt x="7108" y="0"/>
                    <a:pt x="7015" y="29"/>
                    <a:pt x="6934" y="85"/>
                  </a:cubicBezTo>
                  <a:lnTo>
                    <a:pt x="714" y="3676"/>
                  </a:lnTo>
                  <a:cubicBezTo>
                    <a:pt x="318" y="3908"/>
                    <a:pt x="0" y="4518"/>
                    <a:pt x="0" y="5042"/>
                  </a:cubicBezTo>
                  <a:lnTo>
                    <a:pt x="0" y="6907"/>
                  </a:lnTo>
                  <a:cubicBezTo>
                    <a:pt x="0" y="7216"/>
                    <a:pt x="104" y="7422"/>
                    <a:pt x="275" y="7499"/>
                  </a:cubicBezTo>
                  <a:lnTo>
                    <a:pt x="645" y="7714"/>
                  </a:lnTo>
                  <a:lnTo>
                    <a:pt x="413" y="8599"/>
                  </a:lnTo>
                  <a:lnTo>
                    <a:pt x="1710" y="9355"/>
                  </a:lnTo>
                  <a:lnTo>
                    <a:pt x="3153" y="7542"/>
                  </a:lnTo>
                  <a:lnTo>
                    <a:pt x="8231" y="4613"/>
                  </a:lnTo>
                  <a:cubicBezTo>
                    <a:pt x="8626" y="4389"/>
                    <a:pt x="8944" y="3779"/>
                    <a:pt x="8944" y="3247"/>
                  </a:cubicBezTo>
                  <a:lnTo>
                    <a:pt x="8944" y="1374"/>
                  </a:lnTo>
                  <a:cubicBezTo>
                    <a:pt x="8944" y="1082"/>
                    <a:pt x="8841" y="867"/>
                    <a:pt x="8678" y="798"/>
                  </a:cubicBezTo>
                  <a:lnTo>
                    <a:pt x="7389" y="42"/>
                  </a:lnTo>
                  <a:cubicBezTo>
                    <a:pt x="7329" y="14"/>
                    <a:pt x="7265" y="0"/>
                    <a:pt x="7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9"/>
            <p:cNvSpPr/>
            <p:nvPr/>
          </p:nvSpPr>
          <p:spPr>
            <a:xfrm>
              <a:off x="3852275" y="2745500"/>
              <a:ext cx="223600" cy="207025"/>
            </a:xfrm>
            <a:custGeom>
              <a:rect b="b" l="l" r="r" t="t"/>
              <a:pathLst>
                <a:path extrusionOk="0" h="8281" w="8944">
                  <a:moveTo>
                    <a:pt x="7201" y="0"/>
                  </a:moveTo>
                  <a:cubicBezTo>
                    <a:pt x="7105" y="0"/>
                    <a:pt x="7012" y="31"/>
                    <a:pt x="6933" y="87"/>
                  </a:cubicBezTo>
                  <a:lnTo>
                    <a:pt x="713" y="3669"/>
                  </a:lnTo>
                  <a:cubicBezTo>
                    <a:pt x="318" y="3901"/>
                    <a:pt x="0" y="4511"/>
                    <a:pt x="0" y="5035"/>
                  </a:cubicBezTo>
                  <a:lnTo>
                    <a:pt x="0" y="6900"/>
                  </a:lnTo>
                  <a:cubicBezTo>
                    <a:pt x="0" y="7200"/>
                    <a:pt x="103" y="7407"/>
                    <a:pt x="266" y="7484"/>
                  </a:cubicBezTo>
                  <a:lnTo>
                    <a:pt x="1538" y="8231"/>
                  </a:lnTo>
                  <a:cubicBezTo>
                    <a:pt x="1600" y="8264"/>
                    <a:pt x="1669" y="8280"/>
                    <a:pt x="1738" y="8280"/>
                  </a:cubicBezTo>
                  <a:cubicBezTo>
                    <a:pt x="1831" y="8280"/>
                    <a:pt x="1927" y="8251"/>
                    <a:pt x="2011" y="8197"/>
                  </a:cubicBezTo>
                  <a:lnTo>
                    <a:pt x="7088" y="5267"/>
                  </a:lnTo>
                  <a:lnTo>
                    <a:pt x="8531" y="5405"/>
                  </a:lnTo>
                  <a:lnTo>
                    <a:pt x="8231" y="4606"/>
                  </a:lnTo>
                  <a:cubicBezTo>
                    <a:pt x="8626" y="4374"/>
                    <a:pt x="8944" y="3764"/>
                    <a:pt x="8944" y="3240"/>
                  </a:cubicBezTo>
                  <a:lnTo>
                    <a:pt x="8944" y="1376"/>
                  </a:lnTo>
                  <a:cubicBezTo>
                    <a:pt x="8944" y="1083"/>
                    <a:pt x="8849" y="886"/>
                    <a:pt x="8695" y="800"/>
                  </a:cubicBezTo>
                  <a:lnTo>
                    <a:pt x="7440" y="70"/>
                  </a:lnTo>
                  <a:cubicBezTo>
                    <a:pt x="7414" y="52"/>
                    <a:pt x="7389" y="35"/>
                    <a:pt x="7363" y="27"/>
                  </a:cubicBezTo>
                  <a:lnTo>
                    <a:pt x="7354" y="27"/>
                  </a:lnTo>
                  <a:cubicBezTo>
                    <a:pt x="7304" y="9"/>
                    <a:pt x="7252" y="0"/>
                    <a:pt x="7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9"/>
            <p:cNvSpPr/>
            <p:nvPr/>
          </p:nvSpPr>
          <p:spPr>
            <a:xfrm>
              <a:off x="3884700" y="2764250"/>
              <a:ext cx="191175" cy="188275"/>
            </a:xfrm>
            <a:custGeom>
              <a:rect b="b" l="l" r="r" t="t"/>
              <a:pathLst>
                <a:path extrusionOk="0" h="7531" w="7647">
                  <a:moveTo>
                    <a:pt x="7215" y="1"/>
                  </a:moveTo>
                  <a:cubicBezTo>
                    <a:pt x="7129" y="1"/>
                    <a:pt x="7034" y="28"/>
                    <a:pt x="6934" y="84"/>
                  </a:cubicBezTo>
                  <a:lnTo>
                    <a:pt x="714" y="3684"/>
                  </a:lnTo>
                  <a:cubicBezTo>
                    <a:pt x="318" y="3916"/>
                    <a:pt x="0" y="4526"/>
                    <a:pt x="0" y="5050"/>
                  </a:cubicBezTo>
                  <a:lnTo>
                    <a:pt x="0" y="6906"/>
                  </a:lnTo>
                  <a:cubicBezTo>
                    <a:pt x="0" y="7297"/>
                    <a:pt x="178" y="7530"/>
                    <a:pt x="432" y="7530"/>
                  </a:cubicBezTo>
                  <a:cubicBezTo>
                    <a:pt x="518" y="7530"/>
                    <a:pt x="613" y="7504"/>
                    <a:pt x="714" y="7447"/>
                  </a:cubicBezTo>
                  <a:lnTo>
                    <a:pt x="5791" y="4509"/>
                  </a:lnTo>
                  <a:lnTo>
                    <a:pt x="7234" y="4655"/>
                  </a:lnTo>
                  <a:lnTo>
                    <a:pt x="6934" y="3856"/>
                  </a:lnTo>
                  <a:cubicBezTo>
                    <a:pt x="7329" y="3624"/>
                    <a:pt x="7647" y="3014"/>
                    <a:pt x="7647" y="2490"/>
                  </a:cubicBezTo>
                  <a:lnTo>
                    <a:pt x="7647" y="626"/>
                  </a:lnTo>
                  <a:cubicBezTo>
                    <a:pt x="7647" y="234"/>
                    <a:pt x="7469" y="1"/>
                    <a:pt x="7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9"/>
            <p:cNvSpPr/>
            <p:nvPr/>
          </p:nvSpPr>
          <p:spPr>
            <a:xfrm>
              <a:off x="3919275" y="2878050"/>
              <a:ext cx="13550" cy="19525"/>
            </a:xfrm>
            <a:custGeom>
              <a:rect b="b" l="l" r="r" t="t"/>
              <a:pathLst>
                <a:path extrusionOk="0" h="781" w="542">
                  <a:moveTo>
                    <a:pt x="383" y="1"/>
                  </a:moveTo>
                  <a:cubicBezTo>
                    <a:pt x="350" y="1"/>
                    <a:pt x="314" y="12"/>
                    <a:pt x="276" y="34"/>
                  </a:cubicBezTo>
                  <a:cubicBezTo>
                    <a:pt x="104" y="146"/>
                    <a:pt x="9" y="343"/>
                    <a:pt x="1" y="550"/>
                  </a:cubicBezTo>
                  <a:cubicBezTo>
                    <a:pt x="1" y="695"/>
                    <a:pt x="66" y="780"/>
                    <a:pt x="163" y="780"/>
                  </a:cubicBezTo>
                  <a:cubicBezTo>
                    <a:pt x="197" y="780"/>
                    <a:pt x="235" y="770"/>
                    <a:pt x="276" y="747"/>
                  </a:cubicBezTo>
                  <a:cubicBezTo>
                    <a:pt x="439" y="636"/>
                    <a:pt x="542" y="438"/>
                    <a:pt x="542" y="232"/>
                  </a:cubicBezTo>
                  <a:cubicBezTo>
                    <a:pt x="542" y="86"/>
                    <a:pt x="476" y="1"/>
                    <a:pt x="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9"/>
            <p:cNvSpPr/>
            <p:nvPr/>
          </p:nvSpPr>
          <p:spPr>
            <a:xfrm>
              <a:off x="3955350" y="2857225"/>
              <a:ext cx="13575" cy="19525"/>
            </a:xfrm>
            <a:custGeom>
              <a:rect b="b" l="l" r="r" t="t"/>
              <a:pathLst>
                <a:path extrusionOk="0" h="781" w="543">
                  <a:moveTo>
                    <a:pt x="384" y="1"/>
                  </a:moveTo>
                  <a:cubicBezTo>
                    <a:pt x="351" y="1"/>
                    <a:pt x="314" y="11"/>
                    <a:pt x="276" y="34"/>
                  </a:cubicBezTo>
                  <a:cubicBezTo>
                    <a:pt x="104" y="145"/>
                    <a:pt x="10" y="343"/>
                    <a:pt x="1" y="549"/>
                  </a:cubicBezTo>
                  <a:cubicBezTo>
                    <a:pt x="1" y="695"/>
                    <a:pt x="66" y="780"/>
                    <a:pt x="163" y="780"/>
                  </a:cubicBezTo>
                  <a:cubicBezTo>
                    <a:pt x="197" y="780"/>
                    <a:pt x="235" y="769"/>
                    <a:pt x="276" y="747"/>
                  </a:cubicBezTo>
                  <a:cubicBezTo>
                    <a:pt x="439" y="627"/>
                    <a:pt x="542" y="438"/>
                    <a:pt x="542" y="231"/>
                  </a:cubicBezTo>
                  <a:cubicBezTo>
                    <a:pt x="542" y="86"/>
                    <a:pt x="477" y="1"/>
                    <a:pt x="3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9"/>
            <p:cNvSpPr/>
            <p:nvPr/>
          </p:nvSpPr>
          <p:spPr>
            <a:xfrm>
              <a:off x="3991650" y="2836300"/>
              <a:ext cx="13350" cy="19600"/>
            </a:xfrm>
            <a:custGeom>
              <a:rect b="b" l="l" r="r" t="t"/>
              <a:pathLst>
                <a:path extrusionOk="0" h="784" w="534">
                  <a:moveTo>
                    <a:pt x="380" y="1"/>
                  </a:moveTo>
                  <a:cubicBezTo>
                    <a:pt x="347" y="1"/>
                    <a:pt x="308" y="12"/>
                    <a:pt x="267" y="37"/>
                  </a:cubicBezTo>
                  <a:cubicBezTo>
                    <a:pt x="95" y="149"/>
                    <a:pt x="1" y="347"/>
                    <a:pt x="1" y="553"/>
                  </a:cubicBezTo>
                  <a:cubicBezTo>
                    <a:pt x="1" y="699"/>
                    <a:pt x="66" y="784"/>
                    <a:pt x="159" y="784"/>
                  </a:cubicBezTo>
                  <a:cubicBezTo>
                    <a:pt x="193" y="784"/>
                    <a:pt x="229" y="773"/>
                    <a:pt x="267" y="751"/>
                  </a:cubicBezTo>
                  <a:cubicBezTo>
                    <a:pt x="431" y="630"/>
                    <a:pt x="534" y="441"/>
                    <a:pt x="534" y="235"/>
                  </a:cubicBezTo>
                  <a:cubicBezTo>
                    <a:pt x="534" y="90"/>
                    <a:pt x="473"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9"/>
            <p:cNvSpPr/>
            <p:nvPr/>
          </p:nvSpPr>
          <p:spPr>
            <a:xfrm>
              <a:off x="4027750" y="2815475"/>
              <a:ext cx="13325" cy="19800"/>
            </a:xfrm>
            <a:custGeom>
              <a:rect b="b" l="l" r="r" t="t"/>
              <a:pathLst>
                <a:path extrusionOk="0" h="792" w="533">
                  <a:moveTo>
                    <a:pt x="375" y="0"/>
                  </a:moveTo>
                  <a:cubicBezTo>
                    <a:pt x="342" y="0"/>
                    <a:pt x="305" y="12"/>
                    <a:pt x="267" y="37"/>
                  </a:cubicBezTo>
                  <a:cubicBezTo>
                    <a:pt x="103" y="157"/>
                    <a:pt x="0" y="346"/>
                    <a:pt x="0" y="553"/>
                  </a:cubicBezTo>
                  <a:cubicBezTo>
                    <a:pt x="0" y="705"/>
                    <a:pt x="66" y="792"/>
                    <a:pt x="160" y="792"/>
                  </a:cubicBezTo>
                  <a:cubicBezTo>
                    <a:pt x="192" y="792"/>
                    <a:pt x="229" y="781"/>
                    <a:pt x="267" y="759"/>
                  </a:cubicBezTo>
                  <a:cubicBezTo>
                    <a:pt x="430" y="638"/>
                    <a:pt x="533" y="441"/>
                    <a:pt x="533" y="243"/>
                  </a:cubicBezTo>
                  <a:cubicBezTo>
                    <a:pt x="533" y="92"/>
                    <a:pt x="468" y="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9"/>
            <p:cNvSpPr/>
            <p:nvPr/>
          </p:nvSpPr>
          <p:spPr>
            <a:xfrm>
              <a:off x="3836275" y="2901400"/>
              <a:ext cx="191200" cy="214650"/>
            </a:xfrm>
            <a:custGeom>
              <a:rect b="b" l="l" r="r" t="t"/>
              <a:pathLst>
                <a:path extrusionOk="0" h="8586" w="7648">
                  <a:moveTo>
                    <a:pt x="7221" y="1"/>
                  </a:moveTo>
                  <a:cubicBezTo>
                    <a:pt x="7133" y="1"/>
                    <a:pt x="7036" y="29"/>
                    <a:pt x="6934" y="89"/>
                  </a:cubicBezTo>
                  <a:lnTo>
                    <a:pt x="714" y="3680"/>
                  </a:lnTo>
                  <a:cubicBezTo>
                    <a:pt x="319" y="3912"/>
                    <a:pt x="1" y="4514"/>
                    <a:pt x="1" y="5038"/>
                  </a:cubicBezTo>
                  <a:lnTo>
                    <a:pt x="1" y="6902"/>
                  </a:lnTo>
                  <a:cubicBezTo>
                    <a:pt x="1" y="7293"/>
                    <a:pt x="178" y="7527"/>
                    <a:pt x="432" y="7527"/>
                  </a:cubicBezTo>
                  <a:cubicBezTo>
                    <a:pt x="519" y="7527"/>
                    <a:pt x="614" y="7500"/>
                    <a:pt x="714" y="7443"/>
                  </a:cubicBezTo>
                  <a:lnTo>
                    <a:pt x="714" y="7443"/>
                  </a:lnTo>
                  <a:lnTo>
                    <a:pt x="413" y="8586"/>
                  </a:lnTo>
                  <a:lnTo>
                    <a:pt x="413" y="8586"/>
                  </a:lnTo>
                  <a:lnTo>
                    <a:pt x="1856" y="6782"/>
                  </a:lnTo>
                  <a:lnTo>
                    <a:pt x="6934" y="3852"/>
                  </a:lnTo>
                  <a:cubicBezTo>
                    <a:pt x="7329" y="3620"/>
                    <a:pt x="7647" y="3010"/>
                    <a:pt x="7647" y="2486"/>
                  </a:cubicBezTo>
                  <a:lnTo>
                    <a:pt x="7647" y="622"/>
                  </a:lnTo>
                  <a:cubicBezTo>
                    <a:pt x="7647" y="233"/>
                    <a:pt x="7472" y="1"/>
                    <a:pt x="7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9"/>
            <p:cNvSpPr/>
            <p:nvPr/>
          </p:nvSpPr>
          <p:spPr>
            <a:xfrm>
              <a:off x="3980275" y="2952150"/>
              <a:ext cx="13550" cy="19525"/>
            </a:xfrm>
            <a:custGeom>
              <a:rect b="b" l="l" r="r" t="t"/>
              <a:pathLst>
                <a:path extrusionOk="0" h="781" w="542">
                  <a:moveTo>
                    <a:pt x="376" y="1"/>
                  </a:moveTo>
                  <a:cubicBezTo>
                    <a:pt x="342" y="1"/>
                    <a:pt x="305" y="12"/>
                    <a:pt x="267" y="34"/>
                  </a:cubicBezTo>
                  <a:cubicBezTo>
                    <a:pt x="104" y="146"/>
                    <a:pt x="1" y="343"/>
                    <a:pt x="1" y="550"/>
                  </a:cubicBezTo>
                  <a:cubicBezTo>
                    <a:pt x="1" y="696"/>
                    <a:pt x="66" y="781"/>
                    <a:pt x="159" y="781"/>
                  </a:cubicBezTo>
                  <a:cubicBezTo>
                    <a:pt x="192" y="781"/>
                    <a:pt x="229" y="770"/>
                    <a:pt x="267" y="747"/>
                  </a:cubicBezTo>
                  <a:cubicBezTo>
                    <a:pt x="439" y="636"/>
                    <a:pt x="533" y="438"/>
                    <a:pt x="542" y="232"/>
                  </a:cubicBezTo>
                  <a:cubicBezTo>
                    <a:pt x="542" y="86"/>
                    <a:pt x="472" y="1"/>
                    <a:pt x="3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9"/>
            <p:cNvSpPr/>
            <p:nvPr/>
          </p:nvSpPr>
          <p:spPr>
            <a:xfrm>
              <a:off x="3944200" y="2973000"/>
              <a:ext cx="13325" cy="19500"/>
            </a:xfrm>
            <a:custGeom>
              <a:rect b="b" l="l" r="r" t="t"/>
              <a:pathLst>
                <a:path extrusionOk="0" h="780" w="533">
                  <a:moveTo>
                    <a:pt x="374" y="0"/>
                  </a:moveTo>
                  <a:cubicBezTo>
                    <a:pt x="341" y="0"/>
                    <a:pt x="305" y="11"/>
                    <a:pt x="267" y="34"/>
                  </a:cubicBezTo>
                  <a:cubicBezTo>
                    <a:pt x="103" y="145"/>
                    <a:pt x="0" y="343"/>
                    <a:pt x="0" y="549"/>
                  </a:cubicBezTo>
                  <a:cubicBezTo>
                    <a:pt x="0" y="695"/>
                    <a:pt x="66" y="780"/>
                    <a:pt x="159" y="780"/>
                  </a:cubicBezTo>
                  <a:cubicBezTo>
                    <a:pt x="192" y="780"/>
                    <a:pt x="228" y="769"/>
                    <a:pt x="267" y="747"/>
                  </a:cubicBezTo>
                  <a:cubicBezTo>
                    <a:pt x="430" y="635"/>
                    <a:pt x="533" y="437"/>
                    <a:pt x="533" y="231"/>
                  </a:cubicBezTo>
                  <a:cubicBezTo>
                    <a:pt x="533" y="85"/>
                    <a:pt x="467" y="0"/>
                    <a:pt x="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9"/>
            <p:cNvSpPr/>
            <p:nvPr/>
          </p:nvSpPr>
          <p:spPr>
            <a:xfrm>
              <a:off x="3908100" y="2993825"/>
              <a:ext cx="13575" cy="19600"/>
            </a:xfrm>
            <a:custGeom>
              <a:rect b="b" l="l" r="r" t="t"/>
              <a:pathLst>
                <a:path extrusionOk="0" h="784" w="543">
                  <a:moveTo>
                    <a:pt x="379" y="1"/>
                  </a:moveTo>
                  <a:cubicBezTo>
                    <a:pt x="345" y="1"/>
                    <a:pt x="307" y="12"/>
                    <a:pt x="267" y="34"/>
                  </a:cubicBezTo>
                  <a:cubicBezTo>
                    <a:pt x="104" y="154"/>
                    <a:pt x="1" y="343"/>
                    <a:pt x="1" y="549"/>
                  </a:cubicBezTo>
                  <a:cubicBezTo>
                    <a:pt x="1" y="694"/>
                    <a:pt x="66" y="784"/>
                    <a:pt x="158" y="784"/>
                  </a:cubicBezTo>
                  <a:cubicBezTo>
                    <a:pt x="191" y="784"/>
                    <a:pt x="228" y="772"/>
                    <a:pt x="267" y="747"/>
                  </a:cubicBezTo>
                  <a:cubicBezTo>
                    <a:pt x="439" y="635"/>
                    <a:pt x="534" y="438"/>
                    <a:pt x="542" y="240"/>
                  </a:cubicBezTo>
                  <a:cubicBezTo>
                    <a:pt x="542" y="88"/>
                    <a:pt x="476"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9"/>
            <p:cNvSpPr/>
            <p:nvPr/>
          </p:nvSpPr>
          <p:spPr>
            <a:xfrm>
              <a:off x="3871800" y="3014675"/>
              <a:ext cx="13575" cy="19600"/>
            </a:xfrm>
            <a:custGeom>
              <a:rect b="b" l="l" r="r" t="t"/>
              <a:pathLst>
                <a:path extrusionOk="0" h="784" w="543">
                  <a:moveTo>
                    <a:pt x="383" y="0"/>
                  </a:moveTo>
                  <a:cubicBezTo>
                    <a:pt x="350" y="0"/>
                    <a:pt x="314" y="11"/>
                    <a:pt x="276" y="33"/>
                  </a:cubicBezTo>
                  <a:cubicBezTo>
                    <a:pt x="104" y="154"/>
                    <a:pt x="10" y="343"/>
                    <a:pt x="1" y="549"/>
                  </a:cubicBezTo>
                  <a:cubicBezTo>
                    <a:pt x="1" y="694"/>
                    <a:pt x="70" y="783"/>
                    <a:pt x="165" y="783"/>
                  </a:cubicBezTo>
                  <a:cubicBezTo>
                    <a:pt x="199" y="783"/>
                    <a:pt x="237" y="772"/>
                    <a:pt x="276" y="746"/>
                  </a:cubicBezTo>
                  <a:cubicBezTo>
                    <a:pt x="439" y="635"/>
                    <a:pt x="542" y="437"/>
                    <a:pt x="542" y="239"/>
                  </a:cubicBezTo>
                  <a:cubicBezTo>
                    <a:pt x="542" y="87"/>
                    <a:pt x="476" y="0"/>
                    <a:pt x="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49"/>
          <p:cNvGrpSpPr/>
          <p:nvPr/>
        </p:nvGrpSpPr>
        <p:grpSpPr>
          <a:xfrm>
            <a:off x="4434535" y="1511085"/>
            <a:ext cx="274950" cy="371125"/>
            <a:chOff x="3184075" y="2744675"/>
            <a:chExt cx="274950" cy="371125"/>
          </a:xfrm>
        </p:grpSpPr>
        <p:sp>
          <p:nvSpPr>
            <p:cNvPr id="1939" name="Google Shape;1939;p49"/>
            <p:cNvSpPr/>
            <p:nvPr/>
          </p:nvSpPr>
          <p:spPr>
            <a:xfrm>
              <a:off x="3184075" y="2744675"/>
              <a:ext cx="229200" cy="371100"/>
            </a:xfrm>
            <a:custGeom>
              <a:rect b="b" l="l" r="r" t="t"/>
              <a:pathLst>
                <a:path extrusionOk="0" h="14844" w="9168">
                  <a:moveTo>
                    <a:pt x="7151" y="0"/>
                  </a:moveTo>
                  <a:cubicBezTo>
                    <a:pt x="7077" y="0"/>
                    <a:pt x="7001" y="20"/>
                    <a:pt x="6934" y="60"/>
                  </a:cubicBezTo>
                  <a:lnTo>
                    <a:pt x="473" y="3788"/>
                  </a:lnTo>
                  <a:cubicBezTo>
                    <a:pt x="181" y="3952"/>
                    <a:pt x="0" y="4269"/>
                    <a:pt x="0" y="4613"/>
                  </a:cubicBezTo>
                  <a:lnTo>
                    <a:pt x="0" y="13351"/>
                  </a:lnTo>
                  <a:cubicBezTo>
                    <a:pt x="0" y="13625"/>
                    <a:pt x="95" y="13814"/>
                    <a:pt x="241" y="13883"/>
                  </a:cubicBezTo>
                  <a:lnTo>
                    <a:pt x="1787" y="14794"/>
                  </a:lnTo>
                  <a:cubicBezTo>
                    <a:pt x="1847" y="14828"/>
                    <a:pt x="1913" y="14843"/>
                    <a:pt x="1980" y="14843"/>
                  </a:cubicBezTo>
                  <a:cubicBezTo>
                    <a:pt x="2066" y="14843"/>
                    <a:pt x="2153" y="14817"/>
                    <a:pt x="2225" y="14768"/>
                  </a:cubicBezTo>
                  <a:lnTo>
                    <a:pt x="8514" y="11134"/>
                  </a:lnTo>
                  <a:cubicBezTo>
                    <a:pt x="8875" y="10928"/>
                    <a:pt x="9167" y="10369"/>
                    <a:pt x="9167" y="9888"/>
                  </a:cubicBezTo>
                  <a:lnTo>
                    <a:pt x="9167" y="1357"/>
                  </a:lnTo>
                  <a:cubicBezTo>
                    <a:pt x="9167" y="1194"/>
                    <a:pt x="9073" y="1039"/>
                    <a:pt x="8927" y="962"/>
                  </a:cubicBezTo>
                  <a:lnTo>
                    <a:pt x="7397" y="77"/>
                  </a:lnTo>
                  <a:cubicBezTo>
                    <a:pt x="7324" y="26"/>
                    <a:pt x="7238" y="0"/>
                    <a:pt x="7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9"/>
            <p:cNvSpPr/>
            <p:nvPr/>
          </p:nvSpPr>
          <p:spPr>
            <a:xfrm>
              <a:off x="3223375" y="2808875"/>
              <a:ext cx="189900" cy="306925"/>
            </a:xfrm>
            <a:custGeom>
              <a:rect b="b" l="l" r="r" t="t"/>
              <a:pathLst>
                <a:path extrusionOk="0" h="12277" w="7596">
                  <a:moveTo>
                    <a:pt x="7595" y="0"/>
                  </a:moveTo>
                  <a:lnTo>
                    <a:pt x="0" y="4391"/>
                  </a:lnTo>
                  <a:lnTo>
                    <a:pt x="0" y="11702"/>
                  </a:lnTo>
                  <a:cubicBezTo>
                    <a:pt x="0" y="12061"/>
                    <a:pt x="164" y="12277"/>
                    <a:pt x="397" y="12277"/>
                  </a:cubicBezTo>
                  <a:cubicBezTo>
                    <a:pt x="475" y="12277"/>
                    <a:pt x="562" y="12252"/>
                    <a:pt x="653" y="12200"/>
                  </a:cubicBezTo>
                  <a:lnTo>
                    <a:pt x="6942" y="8566"/>
                  </a:lnTo>
                  <a:cubicBezTo>
                    <a:pt x="7312" y="8360"/>
                    <a:pt x="7595" y="7801"/>
                    <a:pt x="7595" y="7320"/>
                  </a:cubicBezTo>
                  <a:lnTo>
                    <a:pt x="75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9"/>
            <p:cNvSpPr/>
            <p:nvPr/>
          </p:nvSpPr>
          <p:spPr>
            <a:xfrm>
              <a:off x="3184075" y="2744675"/>
              <a:ext cx="229400" cy="173975"/>
            </a:xfrm>
            <a:custGeom>
              <a:rect b="b" l="l" r="r" t="t"/>
              <a:pathLst>
                <a:path extrusionOk="0" h="6959" w="9176">
                  <a:moveTo>
                    <a:pt x="7151" y="0"/>
                  </a:moveTo>
                  <a:cubicBezTo>
                    <a:pt x="7077" y="0"/>
                    <a:pt x="7001" y="20"/>
                    <a:pt x="6934" y="60"/>
                  </a:cubicBezTo>
                  <a:lnTo>
                    <a:pt x="473" y="3788"/>
                  </a:lnTo>
                  <a:cubicBezTo>
                    <a:pt x="181" y="3952"/>
                    <a:pt x="0" y="4269"/>
                    <a:pt x="0" y="4613"/>
                  </a:cubicBezTo>
                  <a:lnTo>
                    <a:pt x="0" y="6039"/>
                  </a:lnTo>
                  <a:lnTo>
                    <a:pt x="1581" y="6959"/>
                  </a:lnTo>
                  <a:lnTo>
                    <a:pt x="9176" y="2568"/>
                  </a:lnTo>
                  <a:lnTo>
                    <a:pt x="9176" y="1357"/>
                  </a:lnTo>
                  <a:cubicBezTo>
                    <a:pt x="9176" y="1194"/>
                    <a:pt x="9073" y="1039"/>
                    <a:pt x="8927" y="962"/>
                  </a:cubicBezTo>
                  <a:lnTo>
                    <a:pt x="7397" y="77"/>
                  </a:lnTo>
                  <a:cubicBezTo>
                    <a:pt x="7324" y="26"/>
                    <a:pt x="7238" y="0"/>
                    <a:pt x="7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9"/>
            <p:cNvSpPr/>
            <p:nvPr/>
          </p:nvSpPr>
          <p:spPr>
            <a:xfrm>
              <a:off x="3223375" y="2808875"/>
              <a:ext cx="235650" cy="303125"/>
            </a:xfrm>
            <a:custGeom>
              <a:rect b="b" l="l" r="r" t="t"/>
              <a:pathLst>
                <a:path extrusionOk="0" h="12125" w="9426">
                  <a:moveTo>
                    <a:pt x="7604" y="0"/>
                  </a:moveTo>
                  <a:lnTo>
                    <a:pt x="9" y="4391"/>
                  </a:lnTo>
                  <a:lnTo>
                    <a:pt x="9" y="7423"/>
                  </a:lnTo>
                  <a:cubicBezTo>
                    <a:pt x="0" y="8678"/>
                    <a:pt x="318" y="9906"/>
                    <a:pt x="911" y="11006"/>
                  </a:cubicBezTo>
                  <a:lnTo>
                    <a:pt x="1324" y="11762"/>
                  </a:lnTo>
                  <a:cubicBezTo>
                    <a:pt x="1487" y="12027"/>
                    <a:pt x="1683" y="12124"/>
                    <a:pt x="1895" y="12124"/>
                  </a:cubicBezTo>
                  <a:cubicBezTo>
                    <a:pt x="2218" y="12124"/>
                    <a:pt x="2579" y="11899"/>
                    <a:pt x="2922" y="11702"/>
                  </a:cubicBezTo>
                  <a:lnTo>
                    <a:pt x="9210" y="8068"/>
                  </a:lnTo>
                  <a:cubicBezTo>
                    <a:pt x="9425" y="7947"/>
                    <a:pt x="9399" y="7836"/>
                    <a:pt x="9271" y="7698"/>
                  </a:cubicBezTo>
                  <a:cubicBezTo>
                    <a:pt x="8996" y="7398"/>
                    <a:pt x="8764" y="7071"/>
                    <a:pt x="8566" y="6719"/>
                  </a:cubicBezTo>
                  <a:lnTo>
                    <a:pt x="8515" y="6616"/>
                  </a:lnTo>
                  <a:cubicBezTo>
                    <a:pt x="7913" y="5525"/>
                    <a:pt x="7604" y="4287"/>
                    <a:pt x="7604" y="3042"/>
                  </a:cubicBezTo>
                  <a:lnTo>
                    <a:pt x="7604"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9"/>
            <p:cNvSpPr/>
            <p:nvPr/>
          </p:nvSpPr>
          <p:spPr>
            <a:xfrm>
              <a:off x="3223375" y="2767625"/>
              <a:ext cx="190100" cy="151025"/>
            </a:xfrm>
            <a:custGeom>
              <a:rect b="b" l="l" r="r" t="t"/>
              <a:pathLst>
                <a:path extrusionOk="0" h="6041" w="7604">
                  <a:moveTo>
                    <a:pt x="7158" y="0"/>
                  </a:moveTo>
                  <a:cubicBezTo>
                    <a:pt x="7084" y="0"/>
                    <a:pt x="7007" y="19"/>
                    <a:pt x="6934" y="61"/>
                  </a:cubicBezTo>
                  <a:lnTo>
                    <a:pt x="482" y="3790"/>
                  </a:lnTo>
                  <a:cubicBezTo>
                    <a:pt x="190" y="3953"/>
                    <a:pt x="0" y="4271"/>
                    <a:pt x="9" y="4606"/>
                  </a:cubicBezTo>
                  <a:lnTo>
                    <a:pt x="9" y="6041"/>
                  </a:lnTo>
                  <a:lnTo>
                    <a:pt x="7604" y="1650"/>
                  </a:lnTo>
                  <a:lnTo>
                    <a:pt x="7604" y="439"/>
                  </a:lnTo>
                  <a:cubicBezTo>
                    <a:pt x="7604" y="185"/>
                    <a:pt x="7392" y="0"/>
                    <a:pt x="71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9"/>
            <p:cNvSpPr/>
            <p:nvPr/>
          </p:nvSpPr>
          <p:spPr>
            <a:xfrm>
              <a:off x="3305200" y="2888500"/>
              <a:ext cx="60375" cy="146075"/>
            </a:xfrm>
            <a:custGeom>
              <a:rect b="b" l="l" r="r" t="t"/>
              <a:pathLst>
                <a:path extrusionOk="0" h="5843" w="2415">
                  <a:moveTo>
                    <a:pt x="2229" y="1"/>
                  </a:moveTo>
                  <a:cubicBezTo>
                    <a:pt x="2192" y="1"/>
                    <a:pt x="2150" y="13"/>
                    <a:pt x="2106" y="37"/>
                  </a:cubicBezTo>
                  <a:lnTo>
                    <a:pt x="525" y="956"/>
                  </a:lnTo>
                  <a:cubicBezTo>
                    <a:pt x="473" y="991"/>
                    <a:pt x="422" y="1034"/>
                    <a:pt x="387" y="1085"/>
                  </a:cubicBezTo>
                  <a:cubicBezTo>
                    <a:pt x="379" y="1094"/>
                    <a:pt x="370" y="1102"/>
                    <a:pt x="370" y="1111"/>
                  </a:cubicBezTo>
                  <a:cubicBezTo>
                    <a:pt x="362" y="1120"/>
                    <a:pt x="353" y="1128"/>
                    <a:pt x="344" y="1137"/>
                  </a:cubicBezTo>
                  <a:cubicBezTo>
                    <a:pt x="276" y="1249"/>
                    <a:pt x="224" y="1369"/>
                    <a:pt x="207" y="1498"/>
                  </a:cubicBezTo>
                  <a:lnTo>
                    <a:pt x="52" y="3457"/>
                  </a:lnTo>
                  <a:cubicBezTo>
                    <a:pt x="44" y="3499"/>
                    <a:pt x="44" y="3542"/>
                    <a:pt x="52" y="3585"/>
                  </a:cubicBezTo>
                  <a:lnTo>
                    <a:pt x="52" y="3594"/>
                  </a:lnTo>
                  <a:cubicBezTo>
                    <a:pt x="52" y="3611"/>
                    <a:pt x="52" y="3620"/>
                    <a:pt x="52" y="3637"/>
                  </a:cubicBezTo>
                  <a:cubicBezTo>
                    <a:pt x="61" y="3646"/>
                    <a:pt x="61" y="3663"/>
                    <a:pt x="61" y="3671"/>
                  </a:cubicBezTo>
                  <a:lnTo>
                    <a:pt x="61" y="3688"/>
                  </a:lnTo>
                  <a:cubicBezTo>
                    <a:pt x="87" y="3706"/>
                    <a:pt x="104" y="3731"/>
                    <a:pt x="121" y="3749"/>
                  </a:cubicBezTo>
                  <a:cubicBezTo>
                    <a:pt x="149" y="3768"/>
                    <a:pt x="180" y="3778"/>
                    <a:pt x="213" y="3778"/>
                  </a:cubicBezTo>
                  <a:cubicBezTo>
                    <a:pt x="324" y="3778"/>
                    <a:pt x="458" y="3672"/>
                    <a:pt x="551" y="3499"/>
                  </a:cubicBezTo>
                  <a:cubicBezTo>
                    <a:pt x="671" y="3259"/>
                    <a:pt x="851" y="3061"/>
                    <a:pt x="1075" y="2915"/>
                  </a:cubicBezTo>
                  <a:cubicBezTo>
                    <a:pt x="1173" y="2862"/>
                    <a:pt x="1269" y="2834"/>
                    <a:pt x="1358" y="2834"/>
                  </a:cubicBezTo>
                  <a:cubicBezTo>
                    <a:pt x="1440" y="2834"/>
                    <a:pt x="1516" y="2857"/>
                    <a:pt x="1582" y="2907"/>
                  </a:cubicBezTo>
                  <a:cubicBezTo>
                    <a:pt x="1728" y="3010"/>
                    <a:pt x="1796" y="3207"/>
                    <a:pt x="1796" y="3474"/>
                  </a:cubicBezTo>
                  <a:cubicBezTo>
                    <a:pt x="1788" y="3757"/>
                    <a:pt x="1719" y="4032"/>
                    <a:pt x="1582" y="4281"/>
                  </a:cubicBezTo>
                  <a:cubicBezTo>
                    <a:pt x="1470" y="4522"/>
                    <a:pt x="1298" y="4719"/>
                    <a:pt x="1075" y="4866"/>
                  </a:cubicBezTo>
                  <a:cubicBezTo>
                    <a:pt x="972" y="4923"/>
                    <a:pt x="874" y="4954"/>
                    <a:pt x="783" y="4954"/>
                  </a:cubicBezTo>
                  <a:cubicBezTo>
                    <a:pt x="699" y="4954"/>
                    <a:pt x="621" y="4928"/>
                    <a:pt x="551" y="4874"/>
                  </a:cubicBezTo>
                  <a:cubicBezTo>
                    <a:pt x="523" y="4853"/>
                    <a:pt x="492" y="4843"/>
                    <a:pt x="457" y="4843"/>
                  </a:cubicBezTo>
                  <a:cubicBezTo>
                    <a:pt x="350" y="4843"/>
                    <a:pt x="219" y="4941"/>
                    <a:pt x="121" y="5123"/>
                  </a:cubicBezTo>
                  <a:cubicBezTo>
                    <a:pt x="1" y="5364"/>
                    <a:pt x="1" y="5622"/>
                    <a:pt x="121" y="5699"/>
                  </a:cubicBezTo>
                  <a:cubicBezTo>
                    <a:pt x="243" y="5797"/>
                    <a:pt x="386" y="5842"/>
                    <a:pt x="539" y="5842"/>
                  </a:cubicBezTo>
                  <a:cubicBezTo>
                    <a:pt x="709" y="5842"/>
                    <a:pt x="890" y="5786"/>
                    <a:pt x="1066" y="5682"/>
                  </a:cubicBezTo>
                  <a:lnTo>
                    <a:pt x="1075" y="5682"/>
                  </a:lnTo>
                  <a:cubicBezTo>
                    <a:pt x="1479" y="5415"/>
                    <a:pt x="1814" y="5046"/>
                    <a:pt x="2020" y="4608"/>
                  </a:cubicBezTo>
                  <a:cubicBezTo>
                    <a:pt x="2260" y="4144"/>
                    <a:pt x="2398" y="3637"/>
                    <a:pt x="2415" y="3113"/>
                  </a:cubicBezTo>
                  <a:cubicBezTo>
                    <a:pt x="2415" y="2658"/>
                    <a:pt x="2286" y="2271"/>
                    <a:pt x="2020" y="2073"/>
                  </a:cubicBezTo>
                  <a:cubicBezTo>
                    <a:pt x="1899" y="1981"/>
                    <a:pt x="1760" y="1937"/>
                    <a:pt x="1611" y="1937"/>
                  </a:cubicBezTo>
                  <a:cubicBezTo>
                    <a:pt x="1441" y="1937"/>
                    <a:pt x="1258" y="1994"/>
                    <a:pt x="1075" y="2099"/>
                  </a:cubicBezTo>
                  <a:cubicBezTo>
                    <a:pt x="937" y="2176"/>
                    <a:pt x="817" y="2262"/>
                    <a:pt x="705" y="2374"/>
                  </a:cubicBezTo>
                  <a:lnTo>
                    <a:pt x="774" y="1618"/>
                  </a:lnTo>
                  <a:lnTo>
                    <a:pt x="2106" y="853"/>
                  </a:lnTo>
                  <a:cubicBezTo>
                    <a:pt x="2286" y="716"/>
                    <a:pt x="2406" y="501"/>
                    <a:pt x="2406" y="269"/>
                  </a:cubicBezTo>
                  <a:cubicBezTo>
                    <a:pt x="2406" y="97"/>
                    <a:pt x="2336" y="1"/>
                    <a:pt x="2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9"/>
            <p:cNvSpPr/>
            <p:nvPr/>
          </p:nvSpPr>
          <p:spPr>
            <a:xfrm>
              <a:off x="3265700" y="2860775"/>
              <a:ext cx="12250" cy="17825"/>
            </a:xfrm>
            <a:custGeom>
              <a:rect b="b" l="l" r="r" t="t"/>
              <a:pathLst>
                <a:path extrusionOk="0" h="713" w="490">
                  <a:moveTo>
                    <a:pt x="345" y="1"/>
                  </a:moveTo>
                  <a:cubicBezTo>
                    <a:pt x="316" y="1"/>
                    <a:pt x="284" y="10"/>
                    <a:pt x="249" y="29"/>
                  </a:cubicBezTo>
                  <a:cubicBezTo>
                    <a:pt x="95" y="141"/>
                    <a:pt x="0" y="313"/>
                    <a:pt x="0" y="502"/>
                  </a:cubicBezTo>
                  <a:cubicBezTo>
                    <a:pt x="0" y="635"/>
                    <a:pt x="61" y="712"/>
                    <a:pt x="148" y="712"/>
                  </a:cubicBezTo>
                  <a:cubicBezTo>
                    <a:pt x="179" y="712"/>
                    <a:pt x="213" y="702"/>
                    <a:pt x="249" y="682"/>
                  </a:cubicBezTo>
                  <a:cubicBezTo>
                    <a:pt x="395" y="571"/>
                    <a:pt x="490" y="399"/>
                    <a:pt x="490" y="218"/>
                  </a:cubicBezTo>
                  <a:cubicBezTo>
                    <a:pt x="490" y="83"/>
                    <a:pt x="432" y="1"/>
                    <a:pt x="34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9"/>
            <p:cNvSpPr/>
            <p:nvPr/>
          </p:nvSpPr>
          <p:spPr>
            <a:xfrm>
              <a:off x="3366850" y="2802550"/>
              <a:ext cx="12275" cy="17825"/>
            </a:xfrm>
            <a:custGeom>
              <a:rect b="b" l="l" r="r" t="t"/>
              <a:pathLst>
                <a:path extrusionOk="0" h="713" w="491">
                  <a:moveTo>
                    <a:pt x="342" y="0"/>
                  </a:moveTo>
                  <a:cubicBezTo>
                    <a:pt x="311" y="0"/>
                    <a:pt x="277" y="10"/>
                    <a:pt x="241" y="30"/>
                  </a:cubicBezTo>
                  <a:cubicBezTo>
                    <a:pt x="95" y="133"/>
                    <a:pt x="1" y="305"/>
                    <a:pt x="1" y="494"/>
                  </a:cubicBezTo>
                  <a:cubicBezTo>
                    <a:pt x="1" y="634"/>
                    <a:pt x="57" y="713"/>
                    <a:pt x="142" y="713"/>
                  </a:cubicBezTo>
                  <a:cubicBezTo>
                    <a:pt x="172" y="713"/>
                    <a:pt x="205" y="703"/>
                    <a:pt x="241" y="683"/>
                  </a:cubicBezTo>
                  <a:cubicBezTo>
                    <a:pt x="396" y="571"/>
                    <a:pt x="482" y="399"/>
                    <a:pt x="490" y="210"/>
                  </a:cubicBezTo>
                  <a:cubicBezTo>
                    <a:pt x="490" y="77"/>
                    <a:pt x="429" y="0"/>
                    <a:pt x="34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49"/>
          <p:cNvGrpSpPr/>
          <p:nvPr/>
        </p:nvGrpSpPr>
        <p:grpSpPr>
          <a:xfrm>
            <a:off x="7298540" y="1511397"/>
            <a:ext cx="208150" cy="370500"/>
            <a:chOff x="8172675" y="2744650"/>
            <a:chExt cx="208150" cy="370500"/>
          </a:xfrm>
        </p:grpSpPr>
        <p:sp>
          <p:nvSpPr>
            <p:cNvPr id="1948" name="Google Shape;1948;p49"/>
            <p:cNvSpPr/>
            <p:nvPr/>
          </p:nvSpPr>
          <p:spPr>
            <a:xfrm>
              <a:off x="8172675" y="2846675"/>
              <a:ext cx="200850" cy="268325"/>
            </a:xfrm>
            <a:custGeom>
              <a:rect b="b" l="l" r="r" t="t"/>
              <a:pathLst>
                <a:path extrusionOk="0" h="10733" w="8034">
                  <a:moveTo>
                    <a:pt x="5310" y="0"/>
                  </a:moveTo>
                  <a:cubicBezTo>
                    <a:pt x="5277" y="0"/>
                    <a:pt x="5245" y="9"/>
                    <a:pt x="5215" y="26"/>
                  </a:cubicBezTo>
                  <a:lnTo>
                    <a:pt x="3514" y="1023"/>
                  </a:lnTo>
                  <a:cubicBezTo>
                    <a:pt x="3351" y="1135"/>
                    <a:pt x="3256" y="1324"/>
                    <a:pt x="3248" y="1521"/>
                  </a:cubicBezTo>
                  <a:lnTo>
                    <a:pt x="3248" y="3343"/>
                  </a:lnTo>
                  <a:lnTo>
                    <a:pt x="1890" y="4133"/>
                  </a:lnTo>
                  <a:cubicBezTo>
                    <a:pt x="1727" y="4245"/>
                    <a:pt x="1633" y="4434"/>
                    <a:pt x="1633" y="4631"/>
                  </a:cubicBezTo>
                  <a:lnTo>
                    <a:pt x="1633" y="6453"/>
                  </a:lnTo>
                  <a:lnTo>
                    <a:pt x="266" y="7243"/>
                  </a:lnTo>
                  <a:cubicBezTo>
                    <a:pt x="103" y="7355"/>
                    <a:pt x="0" y="7544"/>
                    <a:pt x="0" y="7741"/>
                  </a:cubicBezTo>
                  <a:lnTo>
                    <a:pt x="0" y="9219"/>
                  </a:lnTo>
                  <a:cubicBezTo>
                    <a:pt x="0" y="9279"/>
                    <a:pt x="17" y="9348"/>
                    <a:pt x="60" y="9399"/>
                  </a:cubicBezTo>
                  <a:lnTo>
                    <a:pt x="2638" y="10714"/>
                  </a:lnTo>
                  <a:cubicBezTo>
                    <a:pt x="2662" y="10726"/>
                    <a:pt x="2689" y="10732"/>
                    <a:pt x="2717" y="10732"/>
                  </a:cubicBezTo>
                  <a:cubicBezTo>
                    <a:pt x="2749" y="10732"/>
                    <a:pt x="2782" y="10724"/>
                    <a:pt x="2810" y="10705"/>
                  </a:cubicBezTo>
                  <a:lnTo>
                    <a:pt x="7595" y="7930"/>
                  </a:lnTo>
                  <a:cubicBezTo>
                    <a:pt x="7836" y="7793"/>
                    <a:pt x="8025" y="7423"/>
                    <a:pt x="8025" y="7106"/>
                  </a:cubicBezTo>
                  <a:lnTo>
                    <a:pt x="8025" y="1513"/>
                  </a:lnTo>
                  <a:cubicBezTo>
                    <a:pt x="8033" y="1435"/>
                    <a:pt x="7999" y="1349"/>
                    <a:pt x="7930" y="1298"/>
                  </a:cubicBezTo>
                  <a:lnTo>
                    <a:pt x="5404" y="26"/>
                  </a:lnTo>
                  <a:cubicBezTo>
                    <a:pt x="5374" y="9"/>
                    <a:pt x="5342" y="0"/>
                    <a:pt x="53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9"/>
            <p:cNvSpPr/>
            <p:nvPr/>
          </p:nvSpPr>
          <p:spPr>
            <a:xfrm>
              <a:off x="8236450" y="2878825"/>
              <a:ext cx="136850" cy="236325"/>
            </a:xfrm>
            <a:custGeom>
              <a:rect b="b" l="l" r="r" t="t"/>
              <a:pathLst>
                <a:path extrusionOk="0" h="9453" w="5474">
                  <a:moveTo>
                    <a:pt x="5310" y="1"/>
                  </a:moveTo>
                  <a:cubicBezTo>
                    <a:pt x="5278" y="1"/>
                    <a:pt x="5243" y="10"/>
                    <a:pt x="5207" y="29"/>
                  </a:cubicBezTo>
                  <a:lnTo>
                    <a:pt x="3506" y="1026"/>
                  </a:lnTo>
                  <a:cubicBezTo>
                    <a:pt x="3343" y="1137"/>
                    <a:pt x="3248" y="1326"/>
                    <a:pt x="3248" y="1524"/>
                  </a:cubicBezTo>
                  <a:lnTo>
                    <a:pt x="3248" y="3354"/>
                  </a:lnTo>
                  <a:lnTo>
                    <a:pt x="1891" y="4136"/>
                  </a:lnTo>
                  <a:cubicBezTo>
                    <a:pt x="1728" y="4247"/>
                    <a:pt x="1633" y="4436"/>
                    <a:pt x="1625" y="4634"/>
                  </a:cubicBezTo>
                  <a:lnTo>
                    <a:pt x="1625" y="6464"/>
                  </a:lnTo>
                  <a:lnTo>
                    <a:pt x="259" y="7246"/>
                  </a:lnTo>
                  <a:cubicBezTo>
                    <a:pt x="95" y="7366"/>
                    <a:pt x="1" y="7546"/>
                    <a:pt x="1" y="7753"/>
                  </a:cubicBezTo>
                  <a:lnTo>
                    <a:pt x="1" y="9222"/>
                  </a:lnTo>
                  <a:cubicBezTo>
                    <a:pt x="1" y="9368"/>
                    <a:pt x="62" y="9453"/>
                    <a:pt x="152" y="9453"/>
                  </a:cubicBezTo>
                  <a:cubicBezTo>
                    <a:pt x="184" y="9453"/>
                    <a:pt x="220" y="9442"/>
                    <a:pt x="259" y="9419"/>
                  </a:cubicBezTo>
                  <a:lnTo>
                    <a:pt x="5044" y="6653"/>
                  </a:lnTo>
                  <a:cubicBezTo>
                    <a:pt x="5276" y="6515"/>
                    <a:pt x="5474" y="6146"/>
                    <a:pt x="5474" y="5828"/>
                  </a:cubicBezTo>
                  <a:lnTo>
                    <a:pt x="5474" y="227"/>
                  </a:lnTo>
                  <a:cubicBezTo>
                    <a:pt x="5474" y="84"/>
                    <a:pt x="5406" y="1"/>
                    <a:pt x="5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9"/>
            <p:cNvSpPr/>
            <p:nvPr/>
          </p:nvSpPr>
          <p:spPr>
            <a:xfrm>
              <a:off x="8172675" y="3007975"/>
              <a:ext cx="104400" cy="64450"/>
            </a:xfrm>
            <a:custGeom>
              <a:rect b="b" l="l" r="r" t="t"/>
              <a:pathLst>
                <a:path extrusionOk="0" h="2578" w="4176">
                  <a:moveTo>
                    <a:pt x="1633" y="1"/>
                  </a:moveTo>
                  <a:lnTo>
                    <a:pt x="266" y="791"/>
                  </a:lnTo>
                  <a:cubicBezTo>
                    <a:pt x="103" y="903"/>
                    <a:pt x="9" y="1092"/>
                    <a:pt x="0" y="1289"/>
                  </a:cubicBezTo>
                  <a:lnTo>
                    <a:pt x="2552" y="2578"/>
                  </a:lnTo>
                  <a:cubicBezTo>
                    <a:pt x="2552" y="2380"/>
                    <a:pt x="2655" y="2191"/>
                    <a:pt x="2810" y="2080"/>
                  </a:cubicBezTo>
                  <a:lnTo>
                    <a:pt x="4176" y="1289"/>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9"/>
            <p:cNvSpPr/>
            <p:nvPr/>
          </p:nvSpPr>
          <p:spPr>
            <a:xfrm>
              <a:off x="8213475" y="2930225"/>
              <a:ext cx="104200" cy="64450"/>
            </a:xfrm>
            <a:custGeom>
              <a:rect b="b" l="l" r="r" t="t"/>
              <a:pathLst>
                <a:path extrusionOk="0" h="2578" w="4168">
                  <a:moveTo>
                    <a:pt x="1616" y="1"/>
                  </a:moveTo>
                  <a:lnTo>
                    <a:pt x="258" y="791"/>
                  </a:lnTo>
                  <a:cubicBezTo>
                    <a:pt x="95" y="903"/>
                    <a:pt x="1" y="1092"/>
                    <a:pt x="1" y="1289"/>
                  </a:cubicBezTo>
                  <a:lnTo>
                    <a:pt x="2544" y="2578"/>
                  </a:lnTo>
                  <a:cubicBezTo>
                    <a:pt x="2552" y="2380"/>
                    <a:pt x="2647" y="2191"/>
                    <a:pt x="2810" y="2080"/>
                  </a:cubicBezTo>
                  <a:lnTo>
                    <a:pt x="4167" y="128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9"/>
            <p:cNvSpPr/>
            <p:nvPr/>
          </p:nvSpPr>
          <p:spPr>
            <a:xfrm>
              <a:off x="8254075" y="2846675"/>
              <a:ext cx="116850" cy="70250"/>
            </a:xfrm>
            <a:custGeom>
              <a:rect b="b" l="l" r="r" t="t"/>
              <a:pathLst>
                <a:path extrusionOk="0" h="2810" w="4674">
                  <a:moveTo>
                    <a:pt x="2054" y="0"/>
                  </a:moveTo>
                  <a:cubicBezTo>
                    <a:pt x="2021" y="0"/>
                    <a:pt x="1989" y="9"/>
                    <a:pt x="1959" y="26"/>
                  </a:cubicBezTo>
                  <a:lnTo>
                    <a:pt x="258" y="1023"/>
                  </a:lnTo>
                  <a:cubicBezTo>
                    <a:pt x="95" y="1135"/>
                    <a:pt x="0" y="1324"/>
                    <a:pt x="0" y="1521"/>
                  </a:cubicBezTo>
                  <a:lnTo>
                    <a:pt x="2543" y="2810"/>
                  </a:lnTo>
                  <a:cubicBezTo>
                    <a:pt x="2552" y="2612"/>
                    <a:pt x="2646" y="2423"/>
                    <a:pt x="2810" y="2312"/>
                  </a:cubicBezTo>
                  <a:lnTo>
                    <a:pt x="4511" y="1324"/>
                  </a:lnTo>
                  <a:cubicBezTo>
                    <a:pt x="4537" y="1303"/>
                    <a:pt x="4572" y="1291"/>
                    <a:pt x="4608" y="1291"/>
                  </a:cubicBezTo>
                  <a:cubicBezTo>
                    <a:pt x="4631" y="1291"/>
                    <a:pt x="4654" y="1296"/>
                    <a:pt x="4674" y="1306"/>
                  </a:cubicBezTo>
                  <a:lnTo>
                    <a:pt x="2148" y="26"/>
                  </a:lnTo>
                  <a:cubicBezTo>
                    <a:pt x="2118" y="9"/>
                    <a:pt x="2086" y="0"/>
                    <a:pt x="20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9"/>
            <p:cNvSpPr/>
            <p:nvPr/>
          </p:nvSpPr>
          <p:spPr>
            <a:xfrm>
              <a:off x="8312500" y="2744650"/>
              <a:ext cx="68325" cy="98825"/>
            </a:xfrm>
            <a:custGeom>
              <a:rect b="b" l="l" r="r" t="t"/>
              <a:pathLst>
                <a:path extrusionOk="0" h="3953" w="2733">
                  <a:moveTo>
                    <a:pt x="2732" y="1"/>
                  </a:moveTo>
                  <a:lnTo>
                    <a:pt x="0" y="1581"/>
                  </a:lnTo>
                  <a:lnTo>
                    <a:pt x="0" y="3953"/>
                  </a:lnTo>
                  <a:lnTo>
                    <a:pt x="2732" y="2372"/>
                  </a:lnTo>
                  <a:lnTo>
                    <a:pt x="2182" y="1504"/>
                  </a:lnTo>
                  <a:lnTo>
                    <a:pt x="2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9"/>
            <p:cNvSpPr/>
            <p:nvPr/>
          </p:nvSpPr>
          <p:spPr>
            <a:xfrm>
              <a:off x="8308200" y="2779550"/>
              <a:ext cx="8400" cy="106450"/>
            </a:xfrm>
            <a:custGeom>
              <a:rect b="b" l="l" r="r" t="t"/>
              <a:pathLst>
                <a:path extrusionOk="0" h="4258" w="336">
                  <a:moveTo>
                    <a:pt x="168" y="1"/>
                  </a:moveTo>
                  <a:cubicBezTo>
                    <a:pt x="84" y="1"/>
                    <a:pt x="0" y="56"/>
                    <a:pt x="0" y="168"/>
                  </a:cubicBezTo>
                  <a:lnTo>
                    <a:pt x="0" y="4094"/>
                  </a:lnTo>
                  <a:cubicBezTo>
                    <a:pt x="0" y="4180"/>
                    <a:pt x="78" y="4258"/>
                    <a:pt x="172" y="4258"/>
                  </a:cubicBezTo>
                  <a:cubicBezTo>
                    <a:pt x="258" y="4258"/>
                    <a:pt x="335" y="4180"/>
                    <a:pt x="335" y="4094"/>
                  </a:cubicBezTo>
                  <a:lnTo>
                    <a:pt x="335" y="168"/>
                  </a:lnTo>
                  <a:cubicBezTo>
                    <a:pt x="335" y="56"/>
                    <a:pt x="252" y="1"/>
                    <a:pt x="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49"/>
          <p:cNvGrpSpPr/>
          <p:nvPr/>
        </p:nvGrpSpPr>
        <p:grpSpPr>
          <a:xfrm>
            <a:off x="1662744" y="1511047"/>
            <a:ext cx="276025" cy="371200"/>
            <a:chOff x="2563350" y="2745275"/>
            <a:chExt cx="276025" cy="371200"/>
          </a:xfrm>
        </p:grpSpPr>
        <p:sp>
          <p:nvSpPr>
            <p:cNvPr id="1956" name="Google Shape;1956;p49"/>
            <p:cNvSpPr/>
            <p:nvPr/>
          </p:nvSpPr>
          <p:spPr>
            <a:xfrm>
              <a:off x="2563350" y="2745275"/>
              <a:ext cx="276025" cy="371075"/>
            </a:xfrm>
            <a:custGeom>
              <a:rect b="b" l="l" r="r" t="t"/>
              <a:pathLst>
                <a:path extrusionOk="0" h="14843" w="11041">
                  <a:moveTo>
                    <a:pt x="9678" y="1"/>
                  </a:moveTo>
                  <a:cubicBezTo>
                    <a:pt x="9573" y="1"/>
                    <a:pt x="9459" y="35"/>
                    <a:pt x="9339" y="104"/>
                  </a:cubicBezTo>
                  <a:lnTo>
                    <a:pt x="842" y="5010"/>
                  </a:lnTo>
                  <a:cubicBezTo>
                    <a:pt x="378" y="5285"/>
                    <a:pt x="0" y="6007"/>
                    <a:pt x="0" y="6625"/>
                  </a:cubicBezTo>
                  <a:lnTo>
                    <a:pt x="0" y="13619"/>
                  </a:lnTo>
                  <a:cubicBezTo>
                    <a:pt x="0" y="13980"/>
                    <a:pt x="129" y="14229"/>
                    <a:pt x="318" y="14315"/>
                  </a:cubicBezTo>
                  <a:lnTo>
                    <a:pt x="1169" y="14804"/>
                  </a:lnTo>
                  <a:cubicBezTo>
                    <a:pt x="1233" y="14830"/>
                    <a:pt x="1302" y="14843"/>
                    <a:pt x="1370" y="14843"/>
                  </a:cubicBezTo>
                  <a:cubicBezTo>
                    <a:pt x="1483" y="14843"/>
                    <a:pt x="1596" y="14808"/>
                    <a:pt x="1693" y="14744"/>
                  </a:cubicBezTo>
                  <a:lnTo>
                    <a:pt x="10190" y="9838"/>
                  </a:lnTo>
                  <a:cubicBezTo>
                    <a:pt x="10653" y="9564"/>
                    <a:pt x="11031" y="8842"/>
                    <a:pt x="11031" y="8223"/>
                  </a:cubicBezTo>
                  <a:lnTo>
                    <a:pt x="11031" y="1230"/>
                  </a:lnTo>
                  <a:cubicBezTo>
                    <a:pt x="11040" y="852"/>
                    <a:pt x="10903" y="603"/>
                    <a:pt x="10688" y="525"/>
                  </a:cubicBezTo>
                  <a:lnTo>
                    <a:pt x="9923" y="79"/>
                  </a:lnTo>
                  <a:cubicBezTo>
                    <a:pt x="9851" y="27"/>
                    <a:pt x="9768" y="1"/>
                    <a:pt x="9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9"/>
            <p:cNvSpPr/>
            <p:nvPr/>
          </p:nvSpPr>
          <p:spPr>
            <a:xfrm>
              <a:off x="2584600" y="2757625"/>
              <a:ext cx="254775" cy="358850"/>
            </a:xfrm>
            <a:custGeom>
              <a:rect b="b" l="l" r="r" t="t"/>
              <a:pathLst>
                <a:path extrusionOk="0" h="14354" w="10191">
                  <a:moveTo>
                    <a:pt x="9681" y="0"/>
                  </a:moveTo>
                  <a:cubicBezTo>
                    <a:pt x="9579" y="0"/>
                    <a:pt x="9466" y="32"/>
                    <a:pt x="9348" y="100"/>
                  </a:cubicBezTo>
                  <a:lnTo>
                    <a:pt x="851" y="5006"/>
                  </a:lnTo>
                  <a:cubicBezTo>
                    <a:pt x="379" y="5281"/>
                    <a:pt x="1" y="6002"/>
                    <a:pt x="1" y="6621"/>
                  </a:cubicBezTo>
                  <a:lnTo>
                    <a:pt x="1" y="13614"/>
                  </a:lnTo>
                  <a:cubicBezTo>
                    <a:pt x="1" y="14074"/>
                    <a:pt x="210" y="14354"/>
                    <a:pt x="511" y="14354"/>
                  </a:cubicBezTo>
                  <a:cubicBezTo>
                    <a:pt x="615" y="14354"/>
                    <a:pt x="730" y="14321"/>
                    <a:pt x="851" y="14250"/>
                  </a:cubicBezTo>
                  <a:lnTo>
                    <a:pt x="9348" y="9344"/>
                  </a:lnTo>
                  <a:cubicBezTo>
                    <a:pt x="9812" y="9078"/>
                    <a:pt x="10190" y="8356"/>
                    <a:pt x="10190" y="7729"/>
                  </a:cubicBezTo>
                  <a:lnTo>
                    <a:pt x="10190" y="736"/>
                  </a:lnTo>
                  <a:cubicBezTo>
                    <a:pt x="10190" y="275"/>
                    <a:pt x="9980" y="0"/>
                    <a:pt x="9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9"/>
            <p:cNvSpPr/>
            <p:nvPr/>
          </p:nvSpPr>
          <p:spPr>
            <a:xfrm>
              <a:off x="2584825" y="2757625"/>
              <a:ext cx="254550" cy="196675"/>
            </a:xfrm>
            <a:custGeom>
              <a:rect b="b" l="l" r="r" t="t"/>
              <a:pathLst>
                <a:path extrusionOk="0" h="7867" w="10182">
                  <a:moveTo>
                    <a:pt x="9672" y="0"/>
                  </a:moveTo>
                  <a:cubicBezTo>
                    <a:pt x="9570" y="0"/>
                    <a:pt x="9457" y="32"/>
                    <a:pt x="9339" y="100"/>
                  </a:cubicBezTo>
                  <a:lnTo>
                    <a:pt x="5086" y="2557"/>
                  </a:lnTo>
                  <a:lnTo>
                    <a:pt x="842" y="5006"/>
                  </a:lnTo>
                  <a:cubicBezTo>
                    <a:pt x="370" y="5272"/>
                    <a:pt x="0" y="5994"/>
                    <a:pt x="0" y="6621"/>
                  </a:cubicBezTo>
                  <a:lnTo>
                    <a:pt x="0" y="7678"/>
                  </a:lnTo>
                  <a:lnTo>
                    <a:pt x="5095" y="7867"/>
                  </a:lnTo>
                  <a:lnTo>
                    <a:pt x="10172" y="1801"/>
                  </a:lnTo>
                  <a:lnTo>
                    <a:pt x="10181" y="1793"/>
                  </a:lnTo>
                  <a:lnTo>
                    <a:pt x="10181" y="736"/>
                  </a:lnTo>
                  <a:cubicBezTo>
                    <a:pt x="10181" y="275"/>
                    <a:pt x="9971" y="0"/>
                    <a:pt x="9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9"/>
            <p:cNvSpPr/>
            <p:nvPr/>
          </p:nvSpPr>
          <p:spPr>
            <a:xfrm>
              <a:off x="2666000" y="2867425"/>
              <a:ext cx="120525" cy="139200"/>
            </a:xfrm>
            <a:custGeom>
              <a:rect b="b" l="l" r="r" t="t"/>
              <a:pathLst>
                <a:path extrusionOk="0" h="5568" w="4821">
                  <a:moveTo>
                    <a:pt x="3081" y="1"/>
                  </a:moveTo>
                  <a:cubicBezTo>
                    <a:pt x="2441" y="1"/>
                    <a:pt x="1870" y="558"/>
                    <a:pt x="1513" y="1035"/>
                  </a:cubicBezTo>
                  <a:cubicBezTo>
                    <a:pt x="826" y="1945"/>
                    <a:pt x="1" y="4016"/>
                    <a:pt x="1049" y="4978"/>
                  </a:cubicBezTo>
                  <a:cubicBezTo>
                    <a:pt x="1101" y="5030"/>
                    <a:pt x="1161" y="5073"/>
                    <a:pt x="1229" y="5107"/>
                  </a:cubicBezTo>
                  <a:lnTo>
                    <a:pt x="1788" y="5434"/>
                  </a:lnTo>
                  <a:cubicBezTo>
                    <a:pt x="1788" y="5434"/>
                    <a:pt x="1992" y="5568"/>
                    <a:pt x="2318" y="5568"/>
                  </a:cubicBezTo>
                  <a:cubicBezTo>
                    <a:pt x="2552" y="5568"/>
                    <a:pt x="2849" y="5499"/>
                    <a:pt x="3180" y="5262"/>
                  </a:cubicBezTo>
                  <a:cubicBezTo>
                    <a:pt x="3386" y="5107"/>
                    <a:pt x="3858" y="4703"/>
                    <a:pt x="3635" y="4403"/>
                  </a:cubicBezTo>
                  <a:cubicBezTo>
                    <a:pt x="3523" y="4308"/>
                    <a:pt x="3394" y="4222"/>
                    <a:pt x="3266" y="4153"/>
                  </a:cubicBezTo>
                  <a:cubicBezTo>
                    <a:pt x="3308" y="4119"/>
                    <a:pt x="3343" y="4085"/>
                    <a:pt x="3386" y="4042"/>
                  </a:cubicBezTo>
                  <a:lnTo>
                    <a:pt x="3601" y="4162"/>
                  </a:lnTo>
                  <a:cubicBezTo>
                    <a:pt x="3632" y="4184"/>
                    <a:pt x="3667" y="4193"/>
                    <a:pt x="3704" y="4193"/>
                  </a:cubicBezTo>
                  <a:cubicBezTo>
                    <a:pt x="3980" y="4193"/>
                    <a:pt x="4379" y="3663"/>
                    <a:pt x="4477" y="3466"/>
                  </a:cubicBezTo>
                  <a:cubicBezTo>
                    <a:pt x="4700" y="2985"/>
                    <a:pt x="4821" y="2452"/>
                    <a:pt x="4812" y="1920"/>
                  </a:cubicBezTo>
                  <a:cubicBezTo>
                    <a:pt x="4812" y="1404"/>
                    <a:pt x="4657" y="743"/>
                    <a:pt x="4185" y="476"/>
                  </a:cubicBezTo>
                  <a:lnTo>
                    <a:pt x="3523" y="98"/>
                  </a:lnTo>
                  <a:cubicBezTo>
                    <a:pt x="3429" y="55"/>
                    <a:pt x="3334" y="21"/>
                    <a:pt x="3240" y="12"/>
                  </a:cubicBezTo>
                  <a:cubicBezTo>
                    <a:pt x="3187" y="5"/>
                    <a:pt x="3134" y="1"/>
                    <a:pt x="30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9"/>
            <p:cNvSpPr/>
            <p:nvPr/>
          </p:nvSpPr>
          <p:spPr>
            <a:xfrm>
              <a:off x="2681675" y="2876075"/>
              <a:ext cx="104850" cy="130550"/>
            </a:xfrm>
            <a:custGeom>
              <a:rect b="b" l="l" r="r" t="t"/>
              <a:pathLst>
                <a:path extrusionOk="0" h="5222" w="4194">
                  <a:moveTo>
                    <a:pt x="2539" y="1959"/>
                  </a:moveTo>
                  <a:cubicBezTo>
                    <a:pt x="2709" y="1959"/>
                    <a:pt x="2810" y="2125"/>
                    <a:pt x="2810" y="2364"/>
                  </a:cubicBezTo>
                  <a:lnTo>
                    <a:pt x="2810" y="2373"/>
                  </a:lnTo>
                  <a:cubicBezTo>
                    <a:pt x="2810" y="2648"/>
                    <a:pt x="2681" y="3120"/>
                    <a:pt x="2389" y="3240"/>
                  </a:cubicBezTo>
                  <a:cubicBezTo>
                    <a:pt x="2334" y="3264"/>
                    <a:pt x="2285" y="3275"/>
                    <a:pt x="2242" y="3275"/>
                  </a:cubicBezTo>
                  <a:cubicBezTo>
                    <a:pt x="2049" y="3275"/>
                    <a:pt x="1968" y="3064"/>
                    <a:pt x="1968" y="2854"/>
                  </a:cubicBezTo>
                  <a:cubicBezTo>
                    <a:pt x="1960" y="2579"/>
                    <a:pt x="2089" y="2184"/>
                    <a:pt x="2329" y="2029"/>
                  </a:cubicBezTo>
                  <a:cubicBezTo>
                    <a:pt x="2407" y="1981"/>
                    <a:pt x="2478" y="1959"/>
                    <a:pt x="2539" y="1959"/>
                  </a:cubicBezTo>
                  <a:close/>
                  <a:moveTo>
                    <a:pt x="3086" y="0"/>
                  </a:moveTo>
                  <a:cubicBezTo>
                    <a:pt x="2447" y="0"/>
                    <a:pt x="1864" y="561"/>
                    <a:pt x="1504" y="1032"/>
                  </a:cubicBezTo>
                  <a:cubicBezTo>
                    <a:pt x="817" y="1943"/>
                    <a:pt x="1" y="4022"/>
                    <a:pt x="1041" y="4984"/>
                  </a:cubicBezTo>
                  <a:cubicBezTo>
                    <a:pt x="1227" y="5153"/>
                    <a:pt x="1443" y="5221"/>
                    <a:pt x="1664" y="5221"/>
                  </a:cubicBezTo>
                  <a:cubicBezTo>
                    <a:pt x="1973" y="5221"/>
                    <a:pt x="2292" y="5088"/>
                    <a:pt x="2553" y="4907"/>
                  </a:cubicBezTo>
                  <a:cubicBezTo>
                    <a:pt x="2759" y="4761"/>
                    <a:pt x="3231" y="4349"/>
                    <a:pt x="3017" y="4048"/>
                  </a:cubicBezTo>
                  <a:cubicBezTo>
                    <a:pt x="2973" y="3987"/>
                    <a:pt x="2922" y="3962"/>
                    <a:pt x="2866" y="3962"/>
                  </a:cubicBezTo>
                  <a:cubicBezTo>
                    <a:pt x="2679" y="3962"/>
                    <a:pt x="2443" y="4233"/>
                    <a:pt x="2278" y="4306"/>
                  </a:cubicBezTo>
                  <a:cubicBezTo>
                    <a:pt x="2152" y="4360"/>
                    <a:pt x="2035" y="4385"/>
                    <a:pt x="1927" y="4385"/>
                  </a:cubicBezTo>
                  <a:cubicBezTo>
                    <a:pt x="1506" y="4385"/>
                    <a:pt x="1233" y="4005"/>
                    <a:pt x="1178" y="3533"/>
                  </a:cubicBezTo>
                  <a:cubicBezTo>
                    <a:pt x="1092" y="2794"/>
                    <a:pt x="1410" y="1969"/>
                    <a:pt x="1891" y="1410"/>
                  </a:cubicBezTo>
                  <a:cubicBezTo>
                    <a:pt x="2120" y="1134"/>
                    <a:pt x="2510" y="834"/>
                    <a:pt x="2880" y="834"/>
                  </a:cubicBezTo>
                  <a:cubicBezTo>
                    <a:pt x="3050" y="834"/>
                    <a:pt x="3216" y="898"/>
                    <a:pt x="3360" y="1058"/>
                  </a:cubicBezTo>
                  <a:cubicBezTo>
                    <a:pt x="3781" y="1522"/>
                    <a:pt x="3652" y="2424"/>
                    <a:pt x="3386" y="2931"/>
                  </a:cubicBezTo>
                  <a:cubicBezTo>
                    <a:pt x="3386" y="2648"/>
                    <a:pt x="3395" y="2356"/>
                    <a:pt x="3386" y="2063"/>
                  </a:cubicBezTo>
                  <a:cubicBezTo>
                    <a:pt x="3368" y="1553"/>
                    <a:pt x="3129" y="1126"/>
                    <a:pt x="2740" y="1126"/>
                  </a:cubicBezTo>
                  <a:cubicBezTo>
                    <a:pt x="2585" y="1126"/>
                    <a:pt x="2407" y="1194"/>
                    <a:pt x="2209" y="1350"/>
                  </a:cubicBezTo>
                  <a:cubicBezTo>
                    <a:pt x="1633" y="1806"/>
                    <a:pt x="1281" y="2759"/>
                    <a:pt x="1419" y="3490"/>
                  </a:cubicBezTo>
                  <a:cubicBezTo>
                    <a:pt x="1501" y="3913"/>
                    <a:pt x="1728" y="4082"/>
                    <a:pt x="1992" y="4082"/>
                  </a:cubicBezTo>
                  <a:cubicBezTo>
                    <a:pt x="2280" y="4082"/>
                    <a:pt x="2612" y="3880"/>
                    <a:pt x="2845" y="3584"/>
                  </a:cubicBezTo>
                  <a:cubicBezTo>
                    <a:pt x="2893" y="3771"/>
                    <a:pt x="2978" y="3842"/>
                    <a:pt x="3080" y="3842"/>
                  </a:cubicBezTo>
                  <a:cubicBezTo>
                    <a:pt x="3358" y="3842"/>
                    <a:pt x="3758" y="3307"/>
                    <a:pt x="3859" y="3112"/>
                  </a:cubicBezTo>
                  <a:cubicBezTo>
                    <a:pt x="4073" y="2630"/>
                    <a:pt x="4194" y="2106"/>
                    <a:pt x="4185" y="1574"/>
                  </a:cubicBezTo>
                  <a:cubicBezTo>
                    <a:pt x="4185" y="947"/>
                    <a:pt x="3962" y="122"/>
                    <a:pt x="3231" y="10"/>
                  </a:cubicBezTo>
                  <a:cubicBezTo>
                    <a:pt x="3183" y="3"/>
                    <a:pt x="3134" y="0"/>
                    <a:pt x="3086" y="0"/>
                  </a:cubicBezTo>
                  <a:close/>
                </a:path>
              </a:pathLst>
            </a:custGeom>
            <a:solidFill>
              <a:schemeClr val="accent4"/>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1" name="Google Shape;1961;p49"/>
          <p:cNvGrpSpPr/>
          <p:nvPr/>
        </p:nvGrpSpPr>
        <p:grpSpPr>
          <a:xfrm>
            <a:off x="4411985" y="3263629"/>
            <a:ext cx="320050" cy="371050"/>
            <a:chOff x="5022850" y="3944550"/>
            <a:chExt cx="320050" cy="371050"/>
          </a:xfrm>
        </p:grpSpPr>
        <p:sp>
          <p:nvSpPr>
            <p:cNvPr id="1962" name="Google Shape;1962;p49"/>
            <p:cNvSpPr/>
            <p:nvPr/>
          </p:nvSpPr>
          <p:spPr>
            <a:xfrm>
              <a:off x="5054025" y="4036050"/>
              <a:ext cx="60350" cy="55975"/>
            </a:xfrm>
            <a:custGeom>
              <a:rect b="b" l="l" r="r" t="t"/>
              <a:pathLst>
                <a:path extrusionOk="0" h="2239" w="2414">
                  <a:moveTo>
                    <a:pt x="721" y="1"/>
                  </a:moveTo>
                  <a:cubicBezTo>
                    <a:pt x="326" y="1"/>
                    <a:pt x="1" y="472"/>
                    <a:pt x="291" y="864"/>
                  </a:cubicBezTo>
                  <a:lnTo>
                    <a:pt x="1657" y="2238"/>
                  </a:lnTo>
                  <a:lnTo>
                    <a:pt x="2413" y="1482"/>
                  </a:lnTo>
                  <a:lnTo>
                    <a:pt x="1047" y="116"/>
                  </a:lnTo>
                  <a:cubicBezTo>
                    <a:pt x="941" y="35"/>
                    <a:pt x="828"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9"/>
            <p:cNvSpPr/>
            <p:nvPr/>
          </p:nvSpPr>
          <p:spPr>
            <a:xfrm>
              <a:off x="5139675" y="4257375"/>
              <a:ext cx="50500" cy="58225"/>
            </a:xfrm>
            <a:custGeom>
              <a:rect b="b" l="l" r="r" t="t"/>
              <a:pathLst>
                <a:path extrusionOk="0" h="2329" w="2020">
                  <a:moveTo>
                    <a:pt x="1" y="1"/>
                  </a:moveTo>
                  <a:lnTo>
                    <a:pt x="1" y="1315"/>
                  </a:lnTo>
                  <a:cubicBezTo>
                    <a:pt x="1" y="1874"/>
                    <a:pt x="456" y="2329"/>
                    <a:pt x="1015" y="2329"/>
                  </a:cubicBezTo>
                  <a:cubicBezTo>
                    <a:pt x="1573" y="2329"/>
                    <a:pt x="2020" y="1874"/>
                    <a:pt x="2020" y="1315"/>
                  </a:cubicBezTo>
                  <a:lnTo>
                    <a:pt x="20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9"/>
            <p:cNvSpPr/>
            <p:nvPr/>
          </p:nvSpPr>
          <p:spPr>
            <a:xfrm>
              <a:off x="5249025" y="4218925"/>
              <a:ext cx="50475" cy="58250"/>
            </a:xfrm>
            <a:custGeom>
              <a:rect b="b" l="l" r="r" t="t"/>
              <a:pathLst>
                <a:path extrusionOk="0" h="2330" w="2019">
                  <a:moveTo>
                    <a:pt x="0" y="1"/>
                  </a:moveTo>
                  <a:lnTo>
                    <a:pt x="0" y="1324"/>
                  </a:lnTo>
                  <a:cubicBezTo>
                    <a:pt x="0" y="1882"/>
                    <a:pt x="455" y="2329"/>
                    <a:pt x="1014" y="2329"/>
                  </a:cubicBezTo>
                  <a:cubicBezTo>
                    <a:pt x="1572" y="2329"/>
                    <a:pt x="2019" y="1874"/>
                    <a:pt x="2019" y="1324"/>
                  </a:cubicBezTo>
                  <a:lnTo>
                    <a:pt x="20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9"/>
            <p:cNvSpPr/>
            <p:nvPr/>
          </p:nvSpPr>
          <p:spPr>
            <a:xfrm>
              <a:off x="5057425" y="4189950"/>
              <a:ext cx="50500" cy="77125"/>
            </a:xfrm>
            <a:custGeom>
              <a:rect b="b" l="l" r="r" t="t"/>
              <a:pathLst>
                <a:path extrusionOk="0" h="3085" w="2020">
                  <a:moveTo>
                    <a:pt x="0" y="0"/>
                  </a:moveTo>
                  <a:lnTo>
                    <a:pt x="0" y="2071"/>
                  </a:lnTo>
                  <a:cubicBezTo>
                    <a:pt x="0" y="2629"/>
                    <a:pt x="447" y="3084"/>
                    <a:pt x="1006" y="3084"/>
                  </a:cubicBezTo>
                  <a:cubicBezTo>
                    <a:pt x="1564" y="3076"/>
                    <a:pt x="2019" y="2629"/>
                    <a:pt x="2019" y="2071"/>
                  </a:cubicBezTo>
                  <a:lnTo>
                    <a:pt x="2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9"/>
            <p:cNvSpPr/>
            <p:nvPr/>
          </p:nvSpPr>
          <p:spPr>
            <a:xfrm>
              <a:off x="5022850" y="4026375"/>
              <a:ext cx="320050" cy="260125"/>
            </a:xfrm>
            <a:custGeom>
              <a:rect b="b" l="l" r="r" t="t"/>
              <a:pathLst>
                <a:path extrusionOk="0" h="10405" w="12802">
                  <a:moveTo>
                    <a:pt x="5683" y="0"/>
                  </a:moveTo>
                  <a:cubicBezTo>
                    <a:pt x="3891" y="0"/>
                    <a:pt x="2245" y="807"/>
                    <a:pt x="1383" y="2299"/>
                  </a:cubicBezTo>
                  <a:cubicBezTo>
                    <a:pt x="0" y="4687"/>
                    <a:pt x="1134" y="7918"/>
                    <a:pt x="3909" y="9524"/>
                  </a:cubicBezTo>
                  <a:cubicBezTo>
                    <a:pt x="4943" y="10120"/>
                    <a:pt x="6059" y="10405"/>
                    <a:pt x="7123" y="10405"/>
                  </a:cubicBezTo>
                  <a:cubicBezTo>
                    <a:pt x="8914" y="10405"/>
                    <a:pt x="10559" y="9596"/>
                    <a:pt x="11427" y="8098"/>
                  </a:cubicBezTo>
                  <a:cubicBezTo>
                    <a:pt x="12801" y="5718"/>
                    <a:pt x="11667" y="2488"/>
                    <a:pt x="8901" y="881"/>
                  </a:cubicBezTo>
                  <a:cubicBezTo>
                    <a:pt x="7866" y="285"/>
                    <a:pt x="6749" y="0"/>
                    <a:pt x="5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9"/>
            <p:cNvSpPr/>
            <p:nvPr/>
          </p:nvSpPr>
          <p:spPr>
            <a:xfrm>
              <a:off x="5149775" y="4093075"/>
              <a:ext cx="50725" cy="47925"/>
            </a:xfrm>
            <a:custGeom>
              <a:rect b="b" l="l" r="r" t="t"/>
              <a:pathLst>
                <a:path extrusionOk="0" h="1917" w="2029">
                  <a:moveTo>
                    <a:pt x="1171" y="0"/>
                  </a:moveTo>
                  <a:cubicBezTo>
                    <a:pt x="957" y="0"/>
                    <a:pt x="730" y="80"/>
                    <a:pt x="533" y="241"/>
                  </a:cubicBezTo>
                  <a:cubicBezTo>
                    <a:pt x="112" y="593"/>
                    <a:pt x="1" y="1186"/>
                    <a:pt x="267" y="1573"/>
                  </a:cubicBezTo>
                  <a:lnTo>
                    <a:pt x="516" y="1916"/>
                  </a:lnTo>
                  <a:cubicBezTo>
                    <a:pt x="860" y="1521"/>
                    <a:pt x="1247" y="1169"/>
                    <a:pt x="1676" y="868"/>
                  </a:cubicBezTo>
                  <a:cubicBezTo>
                    <a:pt x="1796" y="791"/>
                    <a:pt x="1908" y="713"/>
                    <a:pt x="2028" y="645"/>
                  </a:cubicBezTo>
                  <a:lnTo>
                    <a:pt x="1788" y="310"/>
                  </a:lnTo>
                  <a:cubicBezTo>
                    <a:pt x="1641" y="104"/>
                    <a:pt x="1415"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9"/>
            <p:cNvSpPr/>
            <p:nvPr/>
          </p:nvSpPr>
          <p:spPr>
            <a:xfrm>
              <a:off x="5255450" y="4063450"/>
              <a:ext cx="40300" cy="29425"/>
            </a:xfrm>
            <a:custGeom>
              <a:rect b="b" l="l" r="r" t="t"/>
              <a:pathLst>
                <a:path extrusionOk="0" h="1177" w="1612">
                  <a:moveTo>
                    <a:pt x="988" y="1"/>
                  </a:moveTo>
                  <a:cubicBezTo>
                    <a:pt x="955" y="1"/>
                    <a:pt x="921" y="3"/>
                    <a:pt x="886" y="8"/>
                  </a:cubicBezTo>
                  <a:cubicBezTo>
                    <a:pt x="439" y="86"/>
                    <a:pt x="87" y="446"/>
                    <a:pt x="18" y="902"/>
                  </a:cubicBezTo>
                  <a:lnTo>
                    <a:pt x="1" y="1048"/>
                  </a:lnTo>
                  <a:cubicBezTo>
                    <a:pt x="149" y="1030"/>
                    <a:pt x="296" y="1022"/>
                    <a:pt x="444" y="1022"/>
                  </a:cubicBezTo>
                  <a:cubicBezTo>
                    <a:pt x="802" y="1022"/>
                    <a:pt x="1157" y="1073"/>
                    <a:pt x="1504" y="1177"/>
                  </a:cubicBezTo>
                  <a:lnTo>
                    <a:pt x="1564" y="704"/>
                  </a:lnTo>
                  <a:cubicBezTo>
                    <a:pt x="1612" y="302"/>
                    <a:pt x="1362" y="1"/>
                    <a:pt x="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9"/>
            <p:cNvSpPr/>
            <p:nvPr/>
          </p:nvSpPr>
          <p:spPr>
            <a:xfrm>
              <a:off x="5262750" y="4073600"/>
              <a:ext cx="25250" cy="17350"/>
            </a:xfrm>
            <a:custGeom>
              <a:rect b="b" l="l" r="r" t="t"/>
              <a:pathLst>
                <a:path extrusionOk="0" h="694" w="1010">
                  <a:moveTo>
                    <a:pt x="606" y="1"/>
                  </a:moveTo>
                  <a:cubicBezTo>
                    <a:pt x="585" y="1"/>
                    <a:pt x="564" y="2"/>
                    <a:pt x="542" y="6"/>
                  </a:cubicBezTo>
                  <a:cubicBezTo>
                    <a:pt x="267" y="58"/>
                    <a:pt x="52" y="272"/>
                    <a:pt x="9" y="556"/>
                  </a:cubicBezTo>
                  <a:lnTo>
                    <a:pt x="1" y="625"/>
                  </a:lnTo>
                  <a:cubicBezTo>
                    <a:pt x="64" y="621"/>
                    <a:pt x="127" y="619"/>
                    <a:pt x="190" y="619"/>
                  </a:cubicBezTo>
                  <a:cubicBezTo>
                    <a:pt x="436" y="619"/>
                    <a:pt x="683" y="646"/>
                    <a:pt x="929" y="693"/>
                  </a:cubicBezTo>
                  <a:lnTo>
                    <a:pt x="954" y="436"/>
                  </a:lnTo>
                  <a:cubicBezTo>
                    <a:pt x="1010" y="207"/>
                    <a:pt x="834" y="1"/>
                    <a:pt x="6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9"/>
            <p:cNvSpPr/>
            <p:nvPr/>
          </p:nvSpPr>
          <p:spPr>
            <a:xfrm>
              <a:off x="5161175" y="4104300"/>
              <a:ext cx="31375" cy="29400"/>
            </a:xfrm>
            <a:custGeom>
              <a:rect b="b" l="l" r="r" t="t"/>
              <a:pathLst>
                <a:path extrusionOk="0" h="1176" w="1255">
                  <a:moveTo>
                    <a:pt x="721" y="0"/>
                  </a:moveTo>
                  <a:cubicBezTo>
                    <a:pt x="590" y="0"/>
                    <a:pt x="451" y="48"/>
                    <a:pt x="335" y="144"/>
                  </a:cubicBezTo>
                  <a:cubicBezTo>
                    <a:pt x="77" y="359"/>
                    <a:pt x="0" y="728"/>
                    <a:pt x="172" y="960"/>
                  </a:cubicBezTo>
                  <a:lnTo>
                    <a:pt x="327" y="1175"/>
                  </a:lnTo>
                  <a:cubicBezTo>
                    <a:pt x="602" y="900"/>
                    <a:pt x="894" y="642"/>
                    <a:pt x="1220" y="419"/>
                  </a:cubicBezTo>
                  <a:lnTo>
                    <a:pt x="1254" y="402"/>
                  </a:lnTo>
                  <a:lnTo>
                    <a:pt x="1100" y="187"/>
                  </a:lnTo>
                  <a:cubicBezTo>
                    <a:pt x="1013" y="63"/>
                    <a:pt x="871" y="0"/>
                    <a:pt x="7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9"/>
            <p:cNvSpPr/>
            <p:nvPr/>
          </p:nvSpPr>
          <p:spPr>
            <a:xfrm>
              <a:off x="5253300" y="4167275"/>
              <a:ext cx="71350" cy="80775"/>
            </a:xfrm>
            <a:custGeom>
              <a:rect b="b" l="l" r="r" t="t"/>
              <a:pathLst>
                <a:path extrusionOk="0" h="3231" w="2854">
                  <a:moveTo>
                    <a:pt x="2154" y="1"/>
                  </a:moveTo>
                  <a:cubicBezTo>
                    <a:pt x="1941" y="1"/>
                    <a:pt x="1692" y="74"/>
                    <a:pt x="1427" y="228"/>
                  </a:cubicBezTo>
                  <a:cubicBezTo>
                    <a:pt x="645" y="684"/>
                    <a:pt x="1" y="1672"/>
                    <a:pt x="1" y="2445"/>
                  </a:cubicBezTo>
                  <a:cubicBezTo>
                    <a:pt x="1" y="2951"/>
                    <a:pt x="283" y="3231"/>
                    <a:pt x="700" y="3231"/>
                  </a:cubicBezTo>
                  <a:cubicBezTo>
                    <a:pt x="913" y="3231"/>
                    <a:pt x="1162" y="3157"/>
                    <a:pt x="1427" y="3003"/>
                  </a:cubicBezTo>
                  <a:cubicBezTo>
                    <a:pt x="2209" y="2548"/>
                    <a:pt x="2853" y="1560"/>
                    <a:pt x="2853" y="787"/>
                  </a:cubicBezTo>
                  <a:cubicBezTo>
                    <a:pt x="2853" y="281"/>
                    <a:pt x="2571" y="1"/>
                    <a:pt x="21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9"/>
            <p:cNvSpPr/>
            <p:nvPr/>
          </p:nvSpPr>
          <p:spPr>
            <a:xfrm>
              <a:off x="5268125" y="4194225"/>
              <a:ext cx="12275" cy="43650"/>
            </a:xfrm>
            <a:custGeom>
              <a:rect b="b" l="l" r="r" t="t"/>
              <a:pathLst>
                <a:path extrusionOk="0" h="1746" w="491">
                  <a:moveTo>
                    <a:pt x="355" y="0"/>
                  </a:moveTo>
                  <a:cubicBezTo>
                    <a:pt x="327" y="0"/>
                    <a:pt x="298" y="9"/>
                    <a:pt x="267" y="27"/>
                  </a:cubicBezTo>
                  <a:lnTo>
                    <a:pt x="233" y="52"/>
                  </a:lnTo>
                  <a:cubicBezTo>
                    <a:pt x="87" y="155"/>
                    <a:pt x="1" y="319"/>
                    <a:pt x="1" y="491"/>
                  </a:cubicBezTo>
                  <a:lnTo>
                    <a:pt x="1" y="1547"/>
                  </a:lnTo>
                  <a:cubicBezTo>
                    <a:pt x="1" y="1675"/>
                    <a:pt x="57" y="1745"/>
                    <a:pt x="139" y="1745"/>
                  </a:cubicBezTo>
                  <a:cubicBezTo>
                    <a:pt x="168" y="1745"/>
                    <a:pt x="199" y="1737"/>
                    <a:pt x="233" y="1719"/>
                  </a:cubicBezTo>
                  <a:lnTo>
                    <a:pt x="267" y="1702"/>
                  </a:lnTo>
                  <a:cubicBezTo>
                    <a:pt x="404" y="1599"/>
                    <a:pt x="490" y="1427"/>
                    <a:pt x="490" y="1255"/>
                  </a:cubicBezTo>
                  <a:lnTo>
                    <a:pt x="490" y="207"/>
                  </a:lnTo>
                  <a:cubicBezTo>
                    <a:pt x="490" y="73"/>
                    <a:pt x="43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9"/>
            <p:cNvSpPr/>
            <p:nvPr/>
          </p:nvSpPr>
          <p:spPr>
            <a:xfrm>
              <a:off x="5297550" y="4177375"/>
              <a:ext cx="12275" cy="43625"/>
            </a:xfrm>
            <a:custGeom>
              <a:rect b="b" l="l" r="r" t="t"/>
              <a:pathLst>
                <a:path extrusionOk="0" h="1745" w="491">
                  <a:moveTo>
                    <a:pt x="353" y="0"/>
                  </a:moveTo>
                  <a:cubicBezTo>
                    <a:pt x="325" y="0"/>
                    <a:pt x="292" y="10"/>
                    <a:pt x="258" y="30"/>
                  </a:cubicBezTo>
                  <a:lnTo>
                    <a:pt x="224" y="48"/>
                  </a:lnTo>
                  <a:cubicBezTo>
                    <a:pt x="87" y="151"/>
                    <a:pt x="1" y="314"/>
                    <a:pt x="1" y="486"/>
                  </a:cubicBezTo>
                  <a:lnTo>
                    <a:pt x="1" y="1543"/>
                  </a:lnTo>
                  <a:cubicBezTo>
                    <a:pt x="1" y="1669"/>
                    <a:pt x="57" y="1744"/>
                    <a:pt x="134" y="1744"/>
                  </a:cubicBezTo>
                  <a:cubicBezTo>
                    <a:pt x="162" y="1744"/>
                    <a:pt x="192" y="1735"/>
                    <a:pt x="224" y="1714"/>
                  </a:cubicBezTo>
                  <a:lnTo>
                    <a:pt x="258" y="1697"/>
                  </a:lnTo>
                  <a:cubicBezTo>
                    <a:pt x="404" y="1594"/>
                    <a:pt x="490" y="1431"/>
                    <a:pt x="490" y="1250"/>
                  </a:cubicBezTo>
                  <a:lnTo>
                    <a:pt x="490" y="202"/>
                  </a:lnTo>
                  <a:cubicBezTo>
                    <a:pt x="490" y="76"/>
                    <a:pt x="434" y="0"/>
                    <a:pt x="3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9"/>
            <p:cNvSpPr/>
            <p:nvPr/>
          </p:nvSpPr>
          <p:spPr>
            <a:xfrm>
              <a:off x="5220650" y="4160075"/>
              <a:ext cx="24525" cy="20975"/>
            </a:xfrm>
            <a:custGeom>
              <a:rect b="b" l="l" r="r" t="t"/>
              <a:pathLst>
                <a:path extrusionOk="0" h="839" w="981">
                  <a:moveTo>
                    <a:pt x="559" y="1"/>
                  </a:moveTo>
                  <a:cubicBezTo>
                    <a:pt x="190" y="1"/>
                    <a:pt x="1" y="456"/>
                    <a:pt x="267" y="714"/>
                  </a:cubicBezTo>
                  <a:cubicBezTo>
                    <a:pt x="351" y="800"/>
                    <a:pt x="455" y="839"/>
                    <a:pt x="558" y="839"/>
                  </a:cubicBezTo>
                  <a:cubicBezTo>
                    <a:pt x="772" y="839"/>
                    <a:pt x="980" y="671"/>
                    <a:pt x="980" y="422"/>
                  </a:cubicBezTo>
                  <a:cubicBezTo>
                    <a:pt x="980" y="190"/>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9"/>
            <p:cNvSpPr/>
            <p:nvPr/>
          </p:nvSpPr>
          <p:spPr>
            <a:xfrm>
              <a:off x="5289600" y="4131725"/>
              <a:ext cx="24525" cy="20875"/>
            </a:xfrm>
            <a:custGeom>
              <a:rect b="b" l="l" r="r" t="t"/>
              <a:pathLst>
                <a:path extrusionOk="0" h="835" w="981">
                  <a:moveTo>
                    <a:pt x="559" y="1"/>
                  </a:moveTo>
                  <a:cubicBezTo>
                    <a:pt x="190" y="1"/>
                    <a:pt x="1" y="447"/>
                    <a:pt x="267" y="714"/>
                  </a:cubicBezTo>
                  <a:cubicBezTo>
                    <a:pt x="350" y="797"/>
                    <a:pt x="454" y="835"/>
                    <a:pt x="556" y="835"/>
                  </a:cubicBezTo>
                  <a:cubicBezTo>
                    <a:pt x="771" y="835"/>
                    <a:pt x="980" y="669"/>
                    <a:pt x="980" y="413"/>
                  </a:cubicBezTo>
                  <a:cubicBezTo>
                    <a:pt x="980" y="181"/>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9"/>
            <p:cNvSpPr/>
            <p:nvPr/>
          </p:nvSpPr>
          <p:spPr>
            <a:xfrm>
              <a:off x="5143625" y="4038400"/>
              <a:ext cx="91225" cy="59000"/>
            </a:xfrm>
            <a:custGeom>
              <a:rect b="b" l="l" r="r" t="t"/>
              <a:pathLst>
                <a:path extrusionOk="0" h="2360" w="3649">
                  <a:moveTo>
                    <a:pt x="593" y="1"/>
                  </a:moveTo>
                  <a:cubicBezTo>
                    <a:pt x="184" y="1"/>
                    <a:pt x="1" y="617"/>
                    <a:pt x="444" y="804"/>
                  </a:cubicBezTo>
                  <a:cubicBezTo>
                    <a:pt x="1321" y="1113"/>
                    <a:pt x="2120" y="1594"/>
                    <a:pt x="2798" y="2230"/>
                  </a:cubicBezTo>
                  <a:cubicBezTo>
                    <a:pt x="2876" y="2308"/>
                    <a:pt x="2979" y="2359"/>
                    <a:pt x="3099" y="2359"/>
                  </a:cubicBezTo>
                  <a:cubicBezTo>
                    <a:pt x="3460" y="2359"/>
                    <a:pt x="3649" y="1921"/>
                    <a:pt x="3391" y="1663"/>
                  </a:cubicBezTo>
                  <a:cubicBezTo>
                    <a:pt x="3357" y="1620"/>
                    <a:pt x="2403" y="641"/>
                    <a:pt x="728" y="22"/>
                  </a:cubicBezTo>
                  <a:cubicBezTo>
                    <a:pt x="681" y="8"/>
                    <a:pt x="636"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9"/>
            <p:cNvSpPr/>
            <p:nvPr/>
          </p:nvSpPr>
          <p:spPr>
            <a:xfrm>
              <a:off x="5146775" y="3944550"/>
              <a:ext cx="91525" cy="119025"/>
            </a:xfrm>
            <a:custGeom>
              <a:rect b="b" l="l" r="r" t="t"/>
              <a:pathLst>
                <a:path extrusionOk="0" h="4761" w="3661">
                  <a:moveTo>
                    <a:pt x="1564" y="1"/>
                  </a:moveTo>
                  <a:cubicBezTo>
                    <a:pt x="1444" y="1"/>
                    <a:pt x="1332" y="26"/>
                    <a:pt x="1229" y="73"/>
                  </a:cubicBezTo>
                  <a:lnTo>
                    <a:pt x="559" y="460"/>
                  </a:lnTo>
                  <a:cubicBezTo>
                    <a:pt x="559" y="460"/>
                    <a:pt x="0" y="683"/>
                    <a:pt x="0" y="1697"/>
                  </a:cubicBezTo>
                  <a:cubicBezTo>
                    <a:pt x="0" y="2814"/>
                    <a:pt x="679" y="4103"/>
                    <a:pt x="1504" y="4575"/>
                  </a:cubicBezTo>
                  <a:cubicBezTo>
                    <a:pt x="1718" y="4700"/>
                    <a:pt x="1921" y="4760"/>
                    <a:pt x="2104" y="4760"/>
                  </a:cubicBezTo>
                  <a:cubicBezTo>
                    <a:pt x="2275" y="4760"/>
                    <a:pt x="2429" y="4709"/>
                    <a:pt x="2561" y="4610"/>
                  </a:cubicBezTo>
                  <a:lnTo>
                    <a:pt x="3136" y="4275"/>
                  </a:lnTo>
                  <a:cubicBezTo>
                    <a:pt x="3454" y="4094"/>
                    <a:pt x="3660" y="3665"/>
                    <a:pt x="3660" y="3055"/>
                  </a:cubicBezTo>
                  <a:cubicBezTo>
                    <a:pt x="3660" y="1946"/>
                    <a:pt x="2982" y="658"/>
                    <a:pt x="2157" y="176"/>
                  </a:cubicBezTo>
                  <a:cubicBezTo>
                    <a:pt x="1945" y="57"/>
                    <a:pt x="1745" y="1"/>
                    <a:pt x="1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9"/>
            <p:cNvSpPr/>
            <p:nvPr/>
          </p:nvSpPr>
          <p:spPr>
            <a:xfrm>
              <a:off x="5146775" y="3953900"/>
              <a:ext cx="75200" cy="109575"/>
            </a:xfrm>
            <a:custGeom>
              <a:rect b="b" l="l" r="r" t="t"/>
              <a:pathLst>
                <a:path extrusionOk="0" h="4383" w="3008">
                  <a:moveTo>
                    <a:pt x="911" y="0"/>
                  </a:moveTo>
                  <a:cubicBezTo>
                    <a:pt x="378" y="0"/>
                    <a:pt x="0" y="497"/>
                    <a:pt x="0" y="1323"/>
                  </a:cubicBezTo>
                  <a:cubicBezTo>
                    <a:pt x="0" y="2431"/>
                    <a:pt x="679" y="3720"/>
                    <a:pt x="1504" y="4201"/>
                  </a:cubicBezTo>
                  <a:cubicBezTo>
                    <a:pt x="1717" y="4324"/>
                    <a:pt x="1920" y="4383"/>
                    <a:pt x="2103" y="4383"/>
                  </a:cubicBezTo>
                  <a:cubicBezTo>
                    <a:pt x="2637" y="4383"/>
                    <a:pt x="3007" y="3890"/>
                    <a:pt x="3007" y="3059"/>
                  </a:cubicBezTo>
                  <a:cubicBezTo>
                    <a:pt x="3007" y="1959"/>
                    <a:pt x="2337" y="662"/>
                    <a:pt x="1504" y="180"/>
                  </a:cubicBezTo>
                  <a:cubicBezTo>
                    <a:pt x="1294" y="58"/>
                    <a:pt x="1094" y="0"/>
                    <a:pt x="9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9"/>
            <p:cNvSpPr/>
            <p:nvPr/>
          </p:nvSpPr>
          <p:spPr>
            <a:xfrm>
              <a:off x="5158600" y="3971125"/>
              <a:ext cx="51775" cy="75175"/>
            </a:xfrm>
            <a:custGeom>
              <a:rect b="b" l="l" r="r" t="t"/>
              <a:pathLst>
                <a:path extrusionOk="0" h="3007" w="2071">
                  <a:moveTo>
                    <a:pt x="620" y="0"/>
                  </a:moveTo>
                  <a:cubicBezTo>
                    <a:pt x="256" y="0"/>
                    <a:pt x="0" y="341"/>
                    <a:pt x="0" y="909"/>
                  </a:cubicBezTo>
                  <a:cubicBezTo>
                    <a:pt x="0" y="1665"/>
                    <a:pt x="464" y="2550"/>
                    <a:pt x="1031" y="2885"/>
                  </a:cubicBezTo>
                  <a:cubicBezTo>
                    <a:pt x="1177" y="2968"/>
                    <a:pt x="1316" y="3007"/>
                    <a:pt x="1442" y="3007"/>
                  </a:cubicBezTo>
                  <a:cubicBezTo>
                    <a:pt x="1812" y="3007"/>
                    <a:pt x="2071" y="2668"/>
                    <a:pt x="2071" y="2103"/>
                  </a:cubicBezTo>
                  <a:cubicBezTo>
                    <a:pt x="2071" y="1339"/>
                    <a:pt x="1607" y="454"/>
                    <a:pt x="1031" y="127"/>
                  </a:cubicBezTo>
                  <a:cubicBezTo>
                    <a:pt x="885" y="41"/>
                    <a:pt x="746" y="0"/>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9"/>
            <p:cNvSpPr/>
            <p:nvPr/>
          </p:nvSpPr>
          <p:spPr>
            <a:xfrm>
              <a:off x="5166525" y="3982600"/>
              <a:ext cx="35700" cy="51925"/>
            </a:xfrm>
            <a:custGeom>
              <a:rect b="b" l="l" r="r" t="t"/>
              <a:pathLst>
                <a:path extrusionOk="0" h="2077" w="1428">
                  <a:moveTo>
                    <a:pt x="427" y="1"/>
                  </a:moveTo>
                  <a:cubicBezTo>
                    <a:pt x="176" y="1"/>
                    <a:pt x="1" y="233"/>
                    <a:pt x="1" y="622"/>
                  </a:cubicBezTo>
                  <a:cubicBezTo>
                    <a:pt x="1" y="1155"/>
                    <a:pt x="319" y="1756"/>
                    <a:pt x="714" y="1988"/>
                  </a:cubicBezTo>
                  <a:cubicBezTo>
                    <a:pt x="816" y="2048"/>
                    <a:pt x="913" y="2076"/>
                    <a:pt x="1001" y="2076"/>
                  </a:cubicBezTo>
                  <a:cubicBezTo>
                    <a:pt x="1252" y="2076"/>
                    <a:pt x="1427" y="1844"/>
                    <a:pt x="1427" y="1455"/>
                  </a:cubicBezTo>
                  <a:cubicBezTo>
                    <a:pt x="1427" y="931"/>
                    <a:pt x="1109" y="321"/>
                    <a:pt x="714" y="89"/>
                  </a:cubicBezTo>
                  <a:cubicBezTo>
                    <a:pt x="612" y="29"/>
                    <a:pt x="515"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84" name="Shape 1984"/>
        <p:cNvGrpSpPr/>
        <p:nvPr/>
      </p:nvGrpSpPr>
      <p:grpSpPr>
        <a:xfrm>
          <a:off x="0" y="0"/>
          <a:ext cx="0" cy="0"/>
          <a:chOff x="0" y="0"/>
          <a:chExt cx="0" cy="0"/>
        </a:xfrm>
      </p:grpSpPr>
      <p:sp>
        <p:nvSpPr>
          <p:cNvPr id="1985" name="Google Shape;1985;p50"/>
          <p:cNvSpPr txBox="1"/>
          <p:nvPr>
            <p:ph idx="7" type="subTitle"/>
          </p:nvPr>
        </p:nvSpPr>
        <p:spPr>
          <a:xfrm>
            <a:off x="6189715"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Illiminate (POF) points of failure that cause human error.</a:t>
            </a:r>
            <a:endParaRPr sz="1200"/>
          </a:p>
        </p:txBody>
      </p:sp>
      <p:sp>
        <p:nvSpPr>
          <p:cNvPr id="1986" name="Google Shape;1986;p50"/>
          <p:cNvSpPr txBox="1"/>
          <p:nvPr>
            <p:ph idx="8" type="subTitle"/>
          </p:nvPr>
        </p:nvSpPr>
        <p:spPr>
          <a:xfrm>
            <a:off x="587856"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new data solutions and metrics.</a:t>
            </a:r>
            <a:endParaRPr sz="1200"/>
          </a:p>
        </p:txBody>
      </p:sp>
      <p:sp>
        <p:nvSpPr>
          <p:cNvPr id="1987" name="Google Shape;1987;p50"/>
          <p:cNvSpPr txBox="1"/>
          <p:nvPr>
            <p:ph idx="9" type="subTitle"/>
          </p:nvPr>
        </p:nvSpPr>
        <p:spPr>
          <a:xfrm>
            <a:off x="3359110" y="4056305"/>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Remove products that show no sales such as pencils</a:t>
            </a:r>
            <a:endParaRPr sz="1200"/>
          </a:p>
        </p:txBody>
      </p:sp>
      <p:sp>
        <p:nvSpPr>
          <p:cNvPr id="1988" name="Google Shape;1988;p50"/>
          <p:cNvSpPr txBox="1"/>
          <p:nvPr>
            <p:ph idx="13" type="subTitle"/>
          </p:nvPr>
        </p:nvSpPr>
        <p:spPr>
          <a:xfrm>
            <a:off x="6189715"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989" name="Google Shape;1989;p50"/>
          <p:cNvSpPr txBox="1"/>
          <p:nvPr>
            <p:ph idx="14" type="subTitle"/>
          </p:nvPr>
        </p:nvSpPr>
        <p:spPr>
          <a:xfrm>
            <a:off x="587856"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90" name="Google Shape;1990;p50"/>
          <p:cNvSpPr txBox="1"/>
          <p:nvPr>
            <p:ph idx="15" type="subTitle"/>
          </p:nvPr>
        </p:nvSpPr>
        <p:spPr>
          <a:xfrm>
            <a:off x="3359110" y="3740552"/>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991" name="Google Shape;1991;p50"/>
          <p:cNvSpPr txBox="1"/>
          <p:nvPr>
            <p:ph idx="4" type="subTitle"/>
          </p:nvPr>
        </p:nvSpPr>
        <p:spPr>
          <a:xfrm>
            <a:off x="6189715"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92" name="Google Shape;1992;p50"/>
          <p:cNvSpPr txBox="1"/>
          <p:nvPr>
            <p:ph idx="5" type="subTitle"/>
          </p:nvPr>
        </p:nvSpPr>
        <p:spPr>
          <a:xfrm>
            <a:off x="587856"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93" name="Google Shape;1993;p50"/>
          <p:cNvSpPr txBox="1"/>
          <p:nvPr>
            <p:ph idx="6" type="subTitle"/>
          </p:nvPr>
        </p:nvSpPr>
        <p:spPr>
          <a:xfrm>
            <a:off x="3359110" y="2005346"/>
            <a:ext cx="2425800" cy="3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94" name="Google Shape;1994;p50"/>
          <p:cNvSpPr txBox="1"/>
          <p:nvPr>
            <p:ph idx="3" type="subTitle"/>
          </p:nvPr>
        </p:nvSpPr>
        <p:spPr>
          <a:xfrm>
            <a:off x="3359110"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Implement EQQ Inventory Managements solutions and ABC’s inventory practices.</a:t>
            </a:r>
            <a:endParaRPr sz="1200"/>
          </a:p>
        </p:txBody>
      </p:sp>
      <p:sp>
        <p:nvSpPr>
          <p:cNvPr id="1995" name="Google Shape;1995;p50"/>
          <p:cNvSpPr txBox="1"/>
          <p:nvPr>
            <p:ph idx="1" type="subTitle"/>
          </p:nvPr>
        </p:nvSpPr>
        <p:spPr>
          <a:xfrm>
            <a:off x="6189715"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Lower reorder points for high selling items and distribute reorders based on need not fixed amounts.</a:t>
            </a:r>
            <a:endParaRPr sz="1200"/>
          </a:p>
        </p:txBody>
      </p:sp>
      <p:sp>
        <p:nvSpPr>
          <p:cNvPr id="1996" name="Google Shape;1996;p50"/>
          <p:cNvSpPr txBox="1"/>
          <p:nvPr>
            <p:ph idx="2" type="subTitle"/>
          </p:nvPr>
        </p:nvSpPr>
        <p:spPr>
          <a:xfrm>
            <a:off x="587856" y="2321100"/>
            <a:ext cx="2425800" cy="57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Integrate a centralized server network system and enterprise inventory solutions.</a:t>
            </a:r>
            <a:endParaRPr sz="1200"/>
          </a:p>
        </p:txBody>
      </p:sp>
      <p:sp>
        <p:nvSpPr>
          <p:cNvPr id="1997" name="Google Shape;1997;p50"/>
          <p:cNvSpPr txBox="1"/>
          <p:nvPr>
            <p:ph type="ctrTitle"/>
          </p:nvPr>
        </p:nvSpPr>
        <p:spPr>
          <a:xfrm flipH="1">
            <a:off x="354125" y="21865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Solutions overview</a:t>
            </a:r>
            <a:endParaRPr sz="5400"/>
          </a:p>
        </p:txBody>
      </p:sp>
      <p:grpSp>
        <p:nvGrpSpPr>
          <p:cNvPr id="1998" name="Google Shape;1998;p50"/>
          <p:cNvGrpSpPr/>
          <p:nvPr/>
        </p:nvGrpSpPr>
        <p:grpSpPr>
          <a:xfrm>
            <a:off x="1656631" y="3263504"/>
            <a:ext cx="288250" cy="371175"/>
            <a:chOff x="6894700" y="2178275"/>
            <a:chExt cx="288250" cy="371175"/>
          </a:xfrm>
        </p:grpSpPr>
        <p:sp>
          <p:nvSpPr>
            <p:cNvPr id="1999" name="Google Shape;1999;p50"/>
            <p:cNvSpPr/>
            <p:nvPr/>
          </p:nvSpPr>
          <p:spPr>
            <a:xfrm>
              <a:off x="6894700" y="2364625"/>
              <a:ext cx="288250" cy="184800"/>
            </a:xfrm>
            <a:custGeom>
              <a:rect b="b" l="l" r="r" t="t"/>
              <a:pathLst>
                <a:path extrusionOk="0" h="7392" w="11530">
                  <a:moveTo>
                    <a:pt x="9965" y="1"/>
                  </a:moveTo>
                  <a:cubicBezTo>
                    <a:pt x="9911" y="1"/>
                    <a:pt x="9858" y="18"/>
                    <a:pt x="9812" y="55"/>
                  </a:cubicBezTo>
                  <a:lnTo>
                    <a:pt x="430" y="5467"/>
                  </a:lnTo>
                  <a:cubicBezTo>
                    <a:pt x="198" y="5605"/>
                    <a:pt x="0" y="5966"/>
                    <a:pt x="0" y="6284"/>
                  </a:cubicBezTo>
                  <a:cubicBezTo>
                    <a:pt x="0" y="6481"/>
                    <a:pt x="78" y="6610"/>
                    <a:pt x="189" y="6645"/>
                  </a:cubicBezTo>
                  <a:lnTo>
                    <a:pt x="1418" y="7358"/>
                  </a:lnTo>
                  <a:cubicBezTo>
                    <a:pt x="1456" y="7380"/>
                    <a:pt x="1501" y="7391"/>
                    <a:pt x="1546" y="7391"/>
                  </a:cubicBezTo>
                  <a:cubicBezTo>
                    <a:pt x="1604" y="7391"/>
                    <a:pt x="1662" y="7374"/>
                    <a:pt x="1710" y="7340"/>
                  </a:cubicBezTo>
                  <a:lnTo>
                    <a:pt x="11092" y="1928"/>
                  </a:lnTo>
                  <a:cubicBezTo>
                    <a:pt x="11324" y="1790"/>
                    <a:pt x="11521" y="1421"/>
                    <a:pt x="11521" y="1112"/>
                  </a:cubicBezTo>
                  <a:cubicBezTo>
                    <a:pt x="11530" y="974"/>
                    <a:pt x="11478" y="854"/>
                    <a:pt x="11375" y="768"/>
                  </a:cubicBezTo>
                  <a:lnTo>
                    <a:pt x="11358" y="759"/>
                  </a:lnTo>
                  <a:lnTo>
                    <a:pt x="10104" y="38"/>
                  </a:lnTo>
                  <a:cubicBezTo>
                    <a:pt x="10060" y="14"/>
                    <a:pt x="10012" y="1"/>
                    <a:pt x="9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6926700" y="2382950"/>
              <a:ext cx="256050" cy="166500"/>
            </a:xfrm>
            <a:custGeom>
              <a:rect b="b" l="l" r="r" t="t"/>
              <a:pathLst>
                <a:path extrusionOk="0" h="6660" w="10242">
                  <a:moveTo>
                    <a:pt x="9981" y="0"/>
                  </a:moveTo>
                  <a:cubicBezTo>
                    <a:pt x="9928" y="0"/>
                    <a:pt x="9871" y="17"/>
                    <a:pt x="9812" y="52"/>
                  </a:cubicBezTo>
                  <a:lnTo>
                    <a:pt x="430" y="5465"/>
                  </a:lnTo>
                  <a:cubicBezTo>
                    <a:pt x="189" y="5602"/>
                    <a:pt x="0" y="5972"/>
                    <a:pt x="0" y="6290"/>
                  </a:cubicBezTo>
                  <a:cubicBezTo>
                    <a:pt x="0" y="6520"/>
                    <a:pt x="110" y="6659"/>
                    <a:pt x="261" y="6659"/>
                  </a:cubicBezTo>
                  <a:cubicBezTo>
                    <a:pt x="313" y="6659"/>
                    <a:pt x="371" y="6643"/>
                    <a:pt x="430" y="6607"/>
                  </a:cubicBezTo>
                  <a:lnTo>
                    <a:pt x="9812" y="1195"/>
                  </a:lnTo>
                  <a:cubicBezTo>
                    <a:pt x="10052" y="1057"/>
                    <a:pt x="10241" y="688"/>
                    <a:pt x="10241" y="370"/>
                  </a:cubicBezTo>
                  <a:cubicBezTo>
                    <a:pt x="10241" y="140"/>
                    <a:pt x="10132" y="0"/>
                    <a:pt x="9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0"/>
            <p:cNvSpPr/>
            <p:nvPr/>
          </p:nvSpPr>
          <p:spPr>
            <a:xfrm>
              <a:off x="7072100" y="2186000"/>
              <a:ext cx="87675" cy="237350"/>
            </a:xfrm>
            <a:custGeom>
              <a:rect b="b" l="l" r="r" t="t"/>
              <a:pathLst>
                <a:path extrusionOk="0" h="9494" w="3507">
                  <a:moveTo>
                    <a:pt x="1960" y="0"/>
                  </a:moveTo>
                  <a:cubicBezTo>
                    <a:pt x="1908" y="0"/>
                    <a:pt x="1857" y="18"/>
                    <a:pt x="1814" y="52"/>
                  </a:cubicBezTo>
                  <a:lnTo>
                    <a:pt x="396" y="868"/>
                  </a:lnTo>
                  <a:cubicBezTo>
                    <a:pt x="181" y="997"/>
                    <a:pt x="1" y="1341"/>
                    <a:pt x="1" y="1633"/>
                  </a:cubicBezTo>
                  <a:lnTo>
                    <a:pt x="1" y="8764"/>
                  </a:lnTo>
                  <a:lnTo>
                    <a:pt x="1272" y="9494"/>
                  </a:lnTo>
                  <a:lnTo>
                    <a:pt x="3498" y="8222"/>
                  </a:lnTo>
                  <a:lnTo>
                    <a:pt x="3498" y="1091"/>
                  </a:lnTo>
                  <a:cubicBezTo>
                    <a:pt x="3506" y="980"/>
                    <a:pt x="3463" y="868"/>
                    <a:pt x="3394" y="791"/>
                  </a:cubicBezTo>
                  <a:cubicBezTo>
                    <a:pt x="3369" y="774"/>
                    <a:pt x="2106" y="52"/>
                    <a:pt x="2106" y="52"/>
                  </a:cubicBezTo>
                  <a:cubicBezTo>
                    <a:pt x="2063" y="18"/>
                    <a:pt x="2011" y="0"/>
                    <a:pt x="19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0"/>
            <p:cNvSpPr/>
            <p:nvPr/>
          </p:nvSpPr>
          <p:spPr>
            <a:xfrm>
              <a:off x="7104100" y="2204425"/>
              <a:ext cx="55450" cy="219150"/>
            </a:xfrm>
            <a:custGeom>
              <a:rect b="b" l="l" r="r" t="t"/>
              <a:pathLst>
                <a:path extrusionOk="0" h="8766" w="2218">
                  <a:moveTo>
                    <a:pt x="1972" y="0"/>
                  </a:moveTo>
                  <a:cubicBezTo>
                    <a:pt x="1923" y="0"/>
                    <a:pt x="1870" y="15"/>
                    <a:pt x="1814" y="45"/>
                  </a:cubicBezTo>
                  <a:lnTo>
                    <a:pt x="396" y="870"/>
                  </a:lnTo>
                  <a:cubicBezTo>
                    <a:pt x="181" y="990"/>
                    <a:pt x="1" y="1334"/>
                    <a:pt x="1" y="1635"/>
                  </a:cubicBezTo>
                  <a:lnTo>
                    <a:pt x="1" y="8765"/>
                  </a:lnTo>
                  <a:lnTo>
                    <a:pt x="2218" y="7485"/>
                  </a:lnTo>
                  <a:lnTo>
                    <a:pt x="2218" y="354"/>
                  </a:lnTo>
                  <a:cubicBezTo>
                    <a:pt x="2218" y="129"/>
                    <a:pt x="2116" y="0"/>
                    <a:pt x="1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6995000" y="2289050"/>
              <a:ext cx="87875" cy="178975"/>
            </a:xfrm>
            <a:custGeom>
              <a:rect b="b" l="l" r="r" t="t"/>
              <a:pathLst>
                <a:path extrusionOk="0" h="7159" w="3515">
                  <a:moveTo>
                    <a:pt x="1964" y="0"/>
                  </a:moveTo>
                  <a:cubicBezTo>
                    <a:pt x="1914" y="0"/>
                    <a:pt x="1865" y="15"/>
                    <a:pt x="1822" y="45"/>
                  </a:cubicBezTo>
                  <a:lnTo>
                    <a:pt x="404" y="870"/>
                  </a:lnTo>
                  <a:cubicBezTo>
                    <a:pt x="181" y="990"/>
                    <a:pt x="1" y="1334"/>
                    <a:pt x="1" y="1635"/>
                  </a:cubicBezTo>
                  <a:lnTo>
                    <a:pt x="1" y="6420"/>
                  </a:lnTo>
                  <a:lnTo>
                    <a:pt x="1281" y="7159"/>
                  </a:lnTo>
                  <a:lnTo>
                    <a:pt x="3497" y="5879"/>
                  </a:lnTo>
                  <a:lnTo>
                    <a:pt x="3497" y="1085"/>
                  </a:lnTo>
                  <a:cubicBezTo>
                    <a:pt x="3514" y="964"/>
                    <a:pt x="3463" y="844"/>
                    <a:pt x="3368" y="767"/>
                  </a:cubicBezTo>
                  <a:lnTo>
                    <a:pt x="3351" y="758"/>
                  </a:lnTo>
                  <a:lnTo>
                    <a:pt x="2105" y="45"/>
                  </a:lnTo>
                  <a:cubicBezTo>
                    <a:pt x="2062" y="15"/>
                    <a:pt x="2013" y="0"/>
                    <a:pt x="19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0"/>
            <p:cNvSpPr/>
            <p:nvPr/>
          </p:nvSpPr>
          <p:spPr>
            <a:xfrm>
              <a:off x="7027000" y="2307425"/>
              <a:ext cx="55450" cy="160600"/>
            </a:xfrm>
            <a:custGeom>
              <a:rect b="b" l="l" r="r" t="t"/>
              <a:pathLst>
                <a:path extrusionOk="0" h="6424" w="2218">
                  <a:moveTo>
                    <a:pt x="1974" y="1"/>
                  </a:moveTo>
                  <a:cubicBezTo>
                    <a:pt x="1925" y="1"/>
                    <a:pt x="1871" y="16"/>
                    <a:pt x="1813" y="49"/>
                  </a:cubicBezTo>
                  <a:lnTo>
                    <a:pt x="404" y="865"/>
                  </a:lnTo>
                  <a:cubicBezTo>
                    <a:pt x="181" y="994"/>
                    <a:pt x="1" y="1338"/>
                    <a:pt x="1" y="1630"/>
                  </a:cubicBezTo>
                  <a:lnTo>
                    <a:pt x="1" y="6424"/>
                  </a:lnTo>
                  <a:lnTo>
                    <a:pt x="2217" y="5135"/>
                  </a:lnTo>
                  <a:lnTo>
                    <a:pt x="2217" y="350"/>
                  </a:lnTo>
                  <a:cubicBezTo>
                    <a:pt x="2217" y="132"/>
                    <a:pt x="2117" y="1"/>
                    <a:pt x="19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0"/>
            <p:cNvSpPr/>
            <p:nvPr/>
          </p:nvSpPr>
          <p:spPr>
            <a:xfrm>
              <a:off x="6918100" y="2369200"/>
              <a:ext cx="87450" cy="143300"/>
            </a:xfrm>
            <a:custGeom>
              <a:rect b="b" l="l" r="r" t="t"/>
              <a:pathLst>
                <a:path extrusionOk="0" h="5732" w="3498">
                  <a:moveTo>
                    <a:pt x="1960" y="1"/>
                  </a:moveTo>
                  <a:cubicBezTo>
                    <a:pt x="1908" y="1"/>
                    <a:pt x="1857" y="18"/>
                    <a:pt x="1814" y="52"/>
                  </a:cubicBezTo>
                  <a:lnTo>
                    <a:pt x="396" y="869"/>
                  </a:lnTo>
                  <a:cubicBezTo>
                    <a:pt x="181" y="997"/>
                    <a:pt x="1" y="1341"/>
                    <a:pt x="1" y="1633"/>
                  </a:cubicBezTo>
                  <a:lnTo>
                    <a:pt x="1" y="5001"/>
                  </a:lnTo>
                  <a:lnTo>
                    <a:pt x="1281" y="5731"/>
                  </a:lnTo>
                  <a:lnTo>
                    <a:pt x="3497" y="4451"/>
                  </a:lnTo>
                  <a:lnTo>
                    <a:pt x="3497" y="1083"/>
                  </a:lnTo>
                  <a:cubicBezTo>
                    <a:pt x="3497" y="894"/>
                    <a:pt x="3420" y="765"/>
                    <a:pt x="3308" y="740"/>
                  </a:cubicBezTo>
                  <a:lnTo>
                    <a:pt x="2106" y="52"/>
                  </a:lnTo>
                  <a:cubicBezTo>
                    <a:pt x="2063" y="18"/>
                    <a:pt x="2011" y="1"/>
                    <a:pt x="19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0"/>
            <p:cNvSpPr/>
            <p:nvPr/>
          </p:nvSpPr>
          <p:spPr>
            <a:xfrm>
              <a:off x="6949900" y="2387425"/>
              <a:ext cx="55650" cy="125075"/>
            </a:xfrm>
            <a:custGeom>
              <a:rect b="b" l="l" r="r" t="t"/>
              <a:pathLst>
                <a:path extrusionOk="0" h="5003" w="2226">
                  <a:moveTo>
                    <a:pt x="1980" y="0"/>
                  </a:moveTo>
                  <a:cubicBezTo>
                    <a:pt x="1931" y="0"/>
                    <a:pt x="1878" y="15"/>
                    <a:pt x="1822" y="45"/>
                  </a:cubicBezTo>
                  <a:lnTo>
                    <a:pt x="404" y="870"/>
                  </a:lnTo>
                  <a:cubicBezTo>
                    <a:pt x="181" y="990"/>
                    <a:pt x="0" y="1334"/>
                    <a:pt x="0" y="1634"/>
                  </a:cubicBezTo>
                  <a:lnTo>
                    <a:pt x="0" y="5002"/>
                  </a:lnTo>
                  <a:lnTo>
                    <a:pt x="2225" y="3722"/>
                  </a:lnTo>
                  <a:lnTo>
                    <a:pt x="2225" y="354"/>
                  </a:lnTo>
                  <a:cubicBezTo>
                    <a:pt x="2225" y="129"/>
                    <a:pt x="2124" y="0"/>
                    <a:pt x="19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0"/>
            <p:cNvSpPr/>
            <p:nvPr/>
          </p:nvSpPr>
          <p:spPr>
            <a:xfrm>
              <a:off x="6909225" y="2178275"/>
              <a:ext cx="210600" cy="221025"/>
            </a:xfrm>
            <a:custGeom>
              <a:rect b="b" l="l" r="r" t="t"/>
              <a:pathLst>
                <a:path extrusionOk="0" h="8841" w="8424">
                  <a:moveTo>
                    <a:pt x="8062" y="0"/>
                  </a:moveTo>
                  <a:lnTo>
                    <a:pt x="6963" y="52"/>
                  </a:lnTo>
                  <a:cubicBezTo>
                    <a:pt x="6593" y="120"/>
                    <a:pt x="6619" y="653"/>
                    <a:pt x="6997" y="687"/>
                  </a:cubicBezTo>
                  <a:lnTo>
                    <a:pt x="7315" y="679"/>
                  </a:lnTo>
                  <a:lnTo>
                    <a:pt x="167" y="8334"/>
                  </a:lnTo>
                  <a:cubicBezTo>
                    <a:pt x="0" y="8567"/>
                    <a:pt x="200" y="8841"/>
                    <a:pt x="430" y="8841"/>
                  </a:cubicBezTo>
                  <a:cubicBezTo>
                    <a:pt x="497" y="8841"/>
                    <a:pt x="567" y="8818"/>
                    <a:pt x="631" y="8763"/>
                  </a:cubicBezTo>
                  <a:lnTo>
                    <a:pt x="7770" y="1117"/>
                  </a:lnTo>
                  <a:lnTo>
                    <a:pt x="7779" y="1426"/>
                  </a:lnTo>
                  <a:cubicBezTo>
                    <a:pt x="7787" y="1598"/>
                    <a:pt x="7925" y="1736"/>
                    <a:pt x="8105" y="1736"/>
                  </a:cubicBezTo>
                  <a:lnTo>
                    <a:pt x="8114" y="1736"/>
                  </a:lnTo>
                  <a:cubicBezTo>
                    <a:pt x="8286" y="1736"/>
                    <a:pt x="8423" y="1589"/>
                    <a:pt x="8423" y="1418"/>
                  </a:cubicBezTo>
                  <a:lnTo>
                    <a:pt x="8397" y="318"/>
                  </a:lnTo>
                  <a:cubicBezTo>
                    <a:pt x="8389" y="138"/>
                    <a:pt x="8243" y="0"/>
                    <a:pt x="8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50"/>
          <p:cNvGrpSpPr/>
          <p:nvPr/>
        </p:nvGrpSpPr>
        <p:grpSpPr>
          <a:xfrm>
            <a:off x="7267078" y="3264129"/>
            <a:ext cx="271075" cy="370550"/>
            <a:chOff x="3804800" y="2745500"/>
            <a:chExt cx="271075" cy="370550"/>
          </a:xfrm>
        </p:grpSpPr>
        <p:sp>
          <p:nvSpPr>
            <p:cNvPr id="2009" name="Google Shape;2009;p50"/>
            <p:cNvSpPr/>
            <p:nvPr/>
          </p:nvSpPr>
          <p:spPr>
            <a:xfrm>
              <a:off x="3804800" y="2882150"/>
              <a:ext cx="223625" cy="233900"/>
            </a:xfrm>
            <a:custGeom>
              <a:rect b="b" l="l" r="r" t="t"/>
              <a:pathLst>
                <a:path extrusionOk="0" h="9356" w="8945">
                  <a:moveTo>
                    <a:pt x="7201" y="0"/>
                  </a:moveTo>
                  <a:cubicBezTo>
                    <a:pt x="7108" y="0"/>
                    <a:pt x="7015" y="29"/>
                    <a:pt x="6934" y="85"/>
                  </a:cubicBezTo>
                  <a:lnTo>
                    <a:pt x="714" y="3676"/>
                  </a:lnTo>
                  <a:cubicBezTo>
                    <a:pt x="318" y="3908"/>
                    <a:pt x="0" y="4518"/>
                    <a:pt x="0" y="5042"/>
                  </a:cubicBezTo>
                  <a:lnTo>
                    <a:pt x="0" y="6907"/>
                  </a:lnTo>
                  <a:cubicBezTo>
                    <a:pt x="0" y="7216"/>
                    <a:pt x="104" y="7422"/>
                    <a:pt x="275" y="7499"/>
                  </a:cubicBezTo>
                  <a:lnTo>
                    <a:pt x="645" y="7714"/>
                  </a:lnTo>
                  <a:lnTo>
                    <a:pt x="413" y="8599"/>
                  </a:lnTo>
                  <a:lnTo>
                    <a:pt x="1710" y="9355"/>
                  </a:lnTo>
                  <a:lnTo>
                    <a:pt x="3153" y="7542"/>
                  </a:lnTo>
                  <a:lnTo>
                    <a:pt x="8231" y="4613"/>
                  </a:lnTo>
                  <a:cubicBezTo>
                    <a:pt x="8626" y="4389"/>
                    <a:pt x="8944" y="3779"/>
                    <a:pt x="8944" y="3247"/>
                  </a:cubicBezTo>
                  <a:lnTo>
                    <a:pt x="8944" y="1374"/>
                  </a:lnTo>
                  <a:cubicBezTo>
                    <a:pt x="8944" y="1082"/>
                    <a:pt x="8841" y="867"/>
                    <a:pt x="8678" y="798"/>
                  </a:cubicBezTo>
                  <a:lnTo>
                    <a:pt x="7389" y="42"/>
                  </a:lnTo>
                  <a:cubicBezTo>
                    <a:pt x="7329" y="14"/>
                    <a:pt x="7265" y="0"/>
                    <a:pt x="7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0"/>
            <p:cNvSpPr/>
            <p:nvPr/>
          </p:nvSpPr>
          <p:spPr>
            <a:xfrm>
              <a:off x="3852275" y="2745500"/>
              <a:ext cx="223600" cy="207025"/>
            </a:xfrm>
            <a:custGeom>
              <a:rect b="b" l="l" r="r" t="t"/>
              <a:pathLst>
                <a:path extrusionOk="0" h="8281" w="8944">
                  <a:moveTo>
                    <a:pt x="7201" y="0"/>
                  </a:moveTo>
                  <a:cubicBezTo>
                    <a:pt x="7105" y="0"/>
                    <a:pt x="7012" y="31"/>
                    <a:pt x="6933" y="87"/>
                  </a:cubicBezTo>
                  <a:lnTo>
                    <a:pt x="713" y="3669"/>
                  </a:lnTo>
                  <a:cubicBezTo>
                    <a:pt x="318" y="3901"/>
                    <a:pt x="0" y="4511"/>
                    <a:pt x="0" y="5035"/>
                  </a:cubicBezTo>
                  <a:lnTo>
                    <a:pt x="0" y="6900"/>
                  </a:lnTo>
                  <a:cubicBezTo>
                    <a:pt x="0" y="7200"/>
                    <a:pt x="103" y="7407"/>
                    <a:pt x="266" y="7484"/>
                  </a:cubicBezTo>
                  <a:lnTo>
                    <a:pt x="1538" y="8231"/>
                  </a:lnTo>
                  <a:cubicBezTo>
                    <a:pt x="1600" y="8264"/>
                    <a:pt x="1669" y="8280"/>
                    <a:pt x="1738" y="8280"/>
                  </a:cubicBezTo>
                  <a:cubicBezTo>
                    <a:pt x="1831" y="8280"/>
                    <a:pt x="1927" y="8251"/>
                    <a:pt x="2011" y="8197"/>
                  </a:cubicBezTo>
                  <a:lnTo>
                    <a:pt x="7088" y="5267"/>
                  </a:lnTo>
                  <a:lnTo>
                    <a:pt x="8531" y="5405"/>
                  </a:lnTo>
                  <a:lnTo>
                    <a:pt x="8231" y="4606"/>
                  </a:lnTo>
                  <a:cubicBezTo>
                    <a:pt x="8626" y="4374"/>
                    <a:pt x="8944" y="3764"/>
                    <a:pt x="8944" y="3240"/>
                  </a:cubicBezTo>
                  <a:lnTo>
                    <a:pt x="8944" y="1376"/>
                  </a:lnTo>
                  <a:cubicBezTo>
                    <a:pt x="8944" y="1083"/>
                    <a:pt x="8849" y="886"/>
                    <a:pt x="8695" y="800"/>
                  </a:cubicBezTo>
                  <a:lnTo>
                    <a:pt x="7440" y="70"/>
                  </a:lnTo>
                  <a:cubicBezTo>
                    <a:pt x="7414" y="52"/>
                    <a:pt x="7389" y="35"/>
                    <a:pt x="7363" y="27"/>
                  </a:cubicBezTo>
                  <a:lnTo>
                    <a:pt x="7354" y="27"/>
                  </a:lnTo>
                  <a:cubicBezTo>
                    <a:pt x="7304" y="9"/>
                    <a:pt x="7252" y="0"/>
                    <a:pt x="7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0"/>
            <p:cNvSpPr/>
            <p:nvPr/>
          </p:nvSpPr>
          <p:spPr>
            <a:xfrm>
              <a:off x="3884700" y="2764250"/>
              <a:ext cx="191175" cy="188275"/>
            </a:xfrm>
            <a:custGeom>
              <a:rect b="b" l="l" r="r" t="t"/>
              <a:pathLst>
                <a:path extrusionOk="0" h="7531" w="7647">
                  <a:moveTo>
                    <a:pt x="7215" y="1"/>
                  </a:moveTo>
                  <a:cubicBezTo>
                    <a:pt x="7129" y="1"/>
                    <a:pt x="7034" y="28"/>
                    <a:pt x="6934" y="84"/>
                  </a:cubicBezTo>
                  <a:lnTo>
                    <a:pt x="714" y="3684"/>
                  </a:lnTo>
                  <a:cubicBezTo>
                    <a:pt x="318" y="3916"/>
                    <a:pt x="0" y="4526"/>
                    <a:pt x="0" y="5050"/>
                  </a:cubicBezTo>
                  <a:lnTo>
                    <a:pt x="0" y="6906"/>
                  </a:lnTo>
                  <a:cubicBezTo>
                    <a:pt x="0" y="7297"/>
                    <a:pt x="178" y="7530"/>
                    <a:pt x="432" y="7530"/>
                  </a:cubicBezTo>
                  <a:cubicBezTo>
                    <a:pt x="518" y="7530"/>
                    <a:pt x="613" y="7504"/>
                    <a:pt x="714" y="7447"/>
                  </a:cubicBezTo>
                  <a:lnTo>
                    <a:pt x="5791" y="4509"/>
                  </a:lnTo>
                  <a:lnTo>
                    <a:pt x="7234" y="4655"/>
                  </a:lnTo>
                  <a:lnTo>
                    <a:pt x="6934" y="3856"/>
                  </a:lnTo>
                  <a:cubicBezTo>
                    <a:pt x="7329" y="3624"/>
                    <a:pt x="7647" y="3014"/>
                    <a:pt x="7647" y="2490"/>
                  </a:cubicBezTo>
                  <a:lnTo>
                    <a:pt x="7647" y="626"/>
                  </a:lnTo>
                  <a:cubicBezTo>
                    <a:pt x="7647" y="234"/>
                    <a:pt x="7469" y="1"/>
                    <a:pt x="7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0"/>
            <p:cNvSpPr/>
            <p:nvPr/>
          </p:nvSpPr>
          <p:spPr>
            <a:xfrm>
              <a:off x="3919275" y="2878050"/>
              <a:ext cx="13550" cy="19525"/>
            </a:xfrm>
            <a:custGeom>
              <a:rect b="b" l="l" r="r" t="t"/>
              <a:pathLst>
                <a:path extrusionOk="0" h="781" w="542">
                  <a:moveTo>
                    <a:pt x="383" y="1"/>
                  </a:moveTo>
                  <a:cubicBezTo>
                    <a:pt x="350" y="1"/>
                    <a:pt x="314" y="12"/>
                    <a:pt x="276" y="34"/>
                  </a:cubicBezTo>
                  <a:cubicBezTo>
                    <a:pt x="104" y="146"/>
                    <a:pt x="9" y="343"/>
                    <a:pt x="1" y="550"/>
                  </a:cubicBezTo>
                  <a:cubicBezTo>
                    <a:pt x="1" y="695"/>
                    <a:pt x="66" y="780"/>
                    <a:pt x="163" y="780"/>
                  </a:cubicBezTo>
                  <a:cubicBezTo>
                    <a:pt x="197" y="780"/>
                    <a:pt x="235" y="770"/>
                    <a:pt x="276" y="747"/>
                  </a:cubicBezTo>
                  <a:cubicBezTo>
                    <a:pt x="439" y="636"/>
                    <a:pt x="542" y="438"/>
                    <a:pt x="542" y="232"/>
                  </a:cubicBezTo>
                  <a:cubicBezTo>
                    <a:pt x="542" y="86"/>
                    <a:pt x="476" y="1"/>
                    <a:pt x="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0"/>
            <p:cNvSpPr/>
            <p:nvPr/>
          </p:nvSpPr>
          <p:spPr>
            <a:xfrm>
              <a:off x="3955350" y="2857225"/>
              <a:ext cx="13575" cy="19525"/>
            </a:xfrm>
            <a:custGeom>
              <a:rect b="b" l="l" r="r" t="t"/>
              <a:pathLst>
                <a:path extrusionOk="0" h="781" w="543">
                  <a:moveTo>
                    <a:pt x="384" y="1"/>
                  </a:moveTo>
                  <a:cubicBezTo>
                    <a:pt x="351" y="1"/>
                    <a:pt x="314" y="11"/>
                    <a:pt x="276" y="34"/>
                  </a:cubicBezTo>
                  <a:cubicBezTo>
                    <a:pt x="104" y="145"/>
                    <a:pt x="10" y="343"/>
                    <a:pt x="1" y="549"/>
                  </a:cubicBezTo>
                  <a:cubicBezTo>
                    <a:pt x="1" y="695"/>
                    <a:pt x="66" y="780"/>
                    <a:pt x="163" y="780"/>
                  </a:cubicBezTo>
                  <a:cubicBezTo>
                    <a:pt x="197" y="780"/>
                    <a:pt x="235" y="769"/>
                    <a:pt x="276" y="747"/>
                  </a:cubicBezTo>
                  <a:cubicBezTo>
                    <a:pt x="439" y="627"/>
                    <a:pt x="542" y="438"/>
                    <a:pt x="542" y="231"/>
                  </a:cubicBezTo>
                  <a:cubicBezTo>
                    <a:pt x="542" y="86"/>
                    <a:pt x="477" y="1"/>
                    <a:pt x="3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0"/>
            <p:cNvSpPr/>
            <p:nvPr/>
          </p:nvSpPr>
          <p:spPr>
            <a:xfrm>
              <a:off x="3991650" y="2836300"/>
              <a:ext cx="13350" cy="19600"/>
            </a:xfrm>
            <a:custGeom>
              <a:rect b="b" l="l" r="r" t="t"/>
              <a:pathLst>
                <a:path extrusionOk="0" h="784" w="534">
                  <a:moveTo>
                    <a:pt x="380" y="1"/>
                  </a:moveTo>
                  <a:cubicBezTo>
                    <a:pt x="347" y="1"/>
                    <a:pt x="308" y="12"/>
                    <a:pt x="267" y="37"/>
                  </a:cubicBezTo>
                  <a:cubicBezTo>
                    <a:pt x="95" y="149"/>
                    <a:pt x="1" y="347"/>
                    <a:pt x="1" y="553"/>
                  </a:cubicBezTo>
                  <a:cubicBezTo>
                    <a:pt x="1" y="699"/>
                    <a:pt x="66" y="784"/>
                    <a:pt x="159" y="784"/>
                  </a:cubicBezTo>
                  <a:cubicBezTo>
                    <a:pt x="193" y="784"/>
                    <a:pt x="229" y="773"/>
                    <a:pt x="267" y="751"/>
                  </a:cubicBezTo>
                  <a:cubicBezTo>
                    <a:pt x="431" y="630"/>
                    <a:pt x="534" y="441"/>
                    <a:pt x="534" y="235"/>
                  </a:cubicBezTo>
                  <a:cubicBezTo>
                    <a:pt x="534" y="90"/>
                    <a:pt x="473"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0"/>
            <p:cNvSpPr/>
            <p:nvPr/>
          </p:nvSpPr>
          <p:spPr>
            <a:xfrm>
              <a:off x="4027750" y="2815475"/>
              <a:ext cx="13325" cy="19800"/>
            </a:xfrm>
            <a:custGeom>
              <a:rect b="b" l="l" r="r" t="t"/>
              <a:pathLst>
                <a:path extrusionOk="0" h="792" w="533">
                  <a:moveTo>
                    <a:pt x="375" y="0"/>
                  </a:moveTo>
                  <a:cubicBezTo>
                    <a:pt x="342" y="0"/>
                    <a:pt x="305" y="12"/>
                    <a:pt x="267" y="37"/>
                  </a:cubicBezTo>
                  <a:cubicBezTo>
                    <a:pt x="103" y="157"/>
                    <a:pt x="0" y="346"/>
                    <a:pt x="0" y="553"/>
                  </a:cubicBezTo>
                  <a:cubicBezTo>
                    <a:pt x="0" y="705"/>
                    <a:pt x="66" y="792"/>
                    <a:pt x="160" y="792"/>
                  </a:cubicBezTo>
                  <a:cubicBezTo>
                    <a:pt x="192" y="792"/>
                    <a:pt x="229" y="781"/>
                    <a:pt x="267" y="759"/>
                  </a:cubicBezTo>
                  <a:cubicBezTo>
                    <a:pt x="430" y="638"/>
                    <a:pt x="533" y="441"/>
                    <a:pt x="533" y="243"/>
                  </a:cubicBezTo>
                  <a:cubicBezTo>
                    <a:pt x="533" y="92"/>
                    <a:pt x="468" y="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0"/>
            <p:cNvSpPr/>
            <p:nvPr/>
          </p:nvSpPr>
          <p:spPr>
            <a:xfrm>
              <a:off x="3836275" y="2901400"/>
              <a:ext cx="191200" cy="214650"/>
            </a:xfrm>
            <a:custGeom>
              <a:rect b="b" l="l" r="r" t="t"/>
              <a:pathLst>
                <a:path extrusionOk="0" h="8586" w="7648">
                  <a:moveTo>
                    <a:pt x="7221" y="1"/>
                  </a:moveTo>
                  <a:cubicBezTo>
                    <a:pt x="7133" y="1"/>
                    <a:pt x="7036" y="29"/>
                    <a:pt x="6934" y="89"/>
                  </a:cubicBezTo>
                  <a:lnTo>
                    <a:pt x="714" y="3680"/>
                  </a:lnTo>
                  <a:cubicBezTo>
                    <a:pt x="319" y="3912"/>
                    <a:pt x="1" y="4514"/>
                    <a:pt x="1" y="5038"/>
                  </a:cubicBezTo>
                  <a:lnTo>
                    <a:pt x="1" y="6902"/>
                  </a:lnTo>
                  <a:cubicBezTo>
                    <a:pt x="1" y="7293"/>
                    <a:pt x="178" y="7527"/>
                    <a:pt x="432" y="7527"/>
                  </a:cubicBezTo>
                  <a:cubicBezTo>
                    <a:pt x="519" y="7527"/>
                    <a:pt x="614" y="7500"/>
                    <a:pt x="714" y="7443"/>
                  </a:cubicBezTo>
                  <a:lnTo>
                    <a:pt x="714" y="7443"/>
                  </a:lnTo>
                  <a:lnTo>
                    <a:pt x="413" y="8586"/>
                  </a:lnTo>
                  <a:lnTo>
                    <a:pt x="413" y="8586"/>
                  </a:lnTo>
                  <a:lnTo>
                    <a:pt x="1856" y="6782"/>
                  </a:lnTo>
                  <a:lnTo>
                    <a:pt x="6934" y="3852"/>
                  </a:lnTo>
                  <a:cubicBezTo>
                    <a:pt x="7329" y="3620"/>
                    <a:pt x="7647" y="3010"/>
                    <a:pt x="7647" y="2486"/>
                  </a:cubicBezTo>
                  <a:lnTo>
                    <a:pt x="7647" y="622"/>
                  </a:lnTo>
                  <a:cubicBezTo>
                    <a:pt x="7647" y="233"/>
                    <a:pt x="7472" y="1"/>
                    <a:pt x="7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0"/>
            <p:cNvSpPr/>
            <p:nvPr/>
          </p:nvSpPr>
          <p:spPr>
            <a:xfrm>
              <a:off x="3980275" y="2952150"/>
              <a:ext cx="13550" cy="19525"/>
            </a:xfrm>
            <a:custGeom>
              <a:rect b="b" l="l" r="r" t="t"/>
              <a:pathLst>
                <a:path extrusionOk="0" h="781" w="542">
                  <a:moveTo>
                    <a:pt x="376" y="1"/>
                  </a:moveTo>
                  <a:cubicBezTo>
                    <a:pt x="342" y="1"/>
                    <a:pt x="305" y="12"/>
                    <a:pt x="267" y="34"/>
                  </a:cubicBezTo>
                  <a:cubicBezTo>
                    <a:pt x="104" y="146"/>
                    <a:pt x="1" y="343"/>
                    <a:pt x="1" y="550"/>
                  </a:cubicBezTo>
                  <a:cubicBezTo>
                    <a:pt x="1" y="696"/>
                    <a:pt x="66" y="781"/>
                    <a:pt x="159" y="781"/>
                  </a:cubicBezTo>
                  <a:cubicBezTo>
                    <a:pt x="192" y="781"/>
                    <a:pt x="229" y="770"/>
                    <a:pt x="267" y="747"/>
                  </a:cubicBezTo>
                  <a:cubicBezTo>
                    <a:pt x="439" y="636"/>
                    <a:pt x="533" y="438"/>
                    <a:pt x="542" y="232"/>
                  </a:cubicBezTo>
                  <a:cubicBezTo>
                    <a:pt x="542" y="86"/>
                    <a:pt x="472" y="1"/>
                    <a:pt x="3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0"/>
            <p:cNvSpPr/>
            <p:nvPr/>
          </p:nvSpPr>
          <p:spPr>
            <a:xfrm>
              <a:off x="3944200" y="2973000"/>
              <a:ext cx="13325" cy="19500"/>
            </a:xfrm>
            <a:custGeom>
              <a:rect b="b" l="l" r="r" t="t"/>
              <a:pathLst>
                <a:path extrusionOk="0" h="780" w="533">
                  <a:moveTo>
                    <a:pt x="374" y="0"/>
                  </a:moveTo>
                  <a:cubicBezTo>
                    <a:pt x="341" y="0"/>
                    <a:pt x="305" y="11"/>
                    <a:pt x="267" y="34"/>
                  </a:cubicBezTo>
                  <a:cubicBezTo>
                    <a:pt x="103" y="145"/>
                    <a:pt x="0" y="343"/>
                    <a:pt x="0" y="549"/>
                  </a:cubicBezTo>
                  <a:cubicBezTo>
                    <a:pt x="0" y="695"/>
                    <a:pt x="66" y="780"/>
                    <a:pt x="159" y="780"/>
                  </a:cubicBezTo>
                  <a:cubicBezTo>
                    <a:pt x="192" y="780"/>
                    <a:pt x="228" y="769"/>
                    <a:pt x="267" y="747"/>
                  </a:cubicBezTo>
                  <a:cubicBezTo>
                    <a:pt x="430" y="635"/>
                    <a:pt x="533" y="437"/>
                    <a:pt x="533" y="231"/>
                  </a:cubicBezTo>
                  <a:cubicBezTo>
                    <a:pt x="533" y="85"/>
                    <a:pt x="467" y="0"/>
                    <a:pt x="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0"/>
            <p:cNvSpPr/>
            <p:nvPr/>
          </p:nvSpPr>
          <p:spPr>
            <a:xfrm>
              <a:off x="3908100" y="2993825"/>
              <a:ext cx="13575" cy="19600"/>
            </a:xfrm>
            <a:custGeom>
              <a:rect b="b" l="l" r="r" t="t"/>
              <a:pathLst>
                <a:path extrusionOk="0" h="784" w="543">
                  <a:moveTo>
                    <a:pt x="379" y="1"/>
                  </a:moveTo>
                  <a:cubicBezTo>
                    <a:pt x="345" y="1"/>
                    <a:pt x="307" y="12"/>
                    <a:pt x="267" y="34"/>
                  </a:cubicBezTo>
                  <a:cubicBezTo>
                    <a:pt x="104" y="154"/>
                    <a:pt x="1" y="343"/>
                    <a:pt x="1" y="549"/>
                  </a:cubicBezTo>
                  <a:cubicBezTo>
                    <a:pt x="1" y="694"/>
                    <a:pt x="66" y="784"/>
                    <a:pt x="158" y="784"/>
                  </a:cubicBezTo>
                  <a:cubicBezTo>
                    <a:pt x="191" y="784"/>
                    <a:pt x="228" y="772"/>
                    <a:pt x="267" y="747"/>
                  </a:cubicBezTo>
                  <a:cubicBezTo>
                    <a:pt x="439" y="635"/>
                    <a:pt x="534" y="438"/>
                    <a:pt x="542" y="240"/>
                  </a:cubicBezTo>
                  <a:cubicBezTo>
                    <a:pt x="542" y="88"/>
                    <a:pt x="476"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0"/>
            <p:cNvSpPr/>
            <p:nvPr/>
          </p:nvSpPr>
          <p:spPr>
            <a:xfrm>
              <a:off x="3871800" y="3014675"/>
              <a:ext cx="13575" cy="19600"/>
            </a:xfrm>
            <a:custGeom>
              <a:rect b="b" l="l" r="r" t="t"/>
              <a:pathLst>
                <a:path extrusionOk="0" h="784" w="543">
                  <a:moveTo>
                    <a:pt x="383" y="0"/>
                  </a:moveTo>
                  <a:cubicBezTo>
                    <a:pt x="350" y="0"/>
                    <a:pt x="314" y="11"/>
                    <a:pt x="276" y="33"/>
                  </a:cubicBezTo>
                  <a:cubicBezTo>
                    <a:pt x="104" y="154"/>
                    <a:pt x="10" y="343"/>
                    <a:pt x="1" y="549"/>
                  </a:cubicBezTo>
                  <a:cubicBezTo>
                    <a:pt x="1" y="694"/>
                    <a:pt x="70" y="783"/>
                    <a:pt x="165" y="783"/>
                  </a:cubicBezTo>
                  <a:cubicBezTo>
                    <a:pt x="199" y="783"/>
                    <a:pt x="237" y="772"/>
                    <a:pt x="276" y="746"/>
                  </a:cubicBezTo>
                  <a:cubicBezTo>
                    <a:pt x="439" y="635"/>
                    <a:pt x="542" y="437"/>
                    <a:pt x="542" y="239"/>
                  </a:cubicBezTo>
                  <a:cubicBezTo>
                    <a:pt x="542" y="87"/>
                    <a:pt x="476" y="0"/>
                    <a:pt x="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1" name="Google Shape;2021;p50"/>
          <p:cNvGrpSpPr/>
          <p:nvPr/>
        </p:nvGrpSpPr>
        <p:grpSpPr>
          <a:xfrm>
            <a:off x="4434535" y="1511085"/>
            <a:ext cx="274950" cy="371125"/>
            <a:chOff x="3184075" y="2744675"/>
            <a:chExt cx="274950" cy="371125"/>
          </a:xfrm>
        </p:grpSpPr>
        <p:sp>
          <p:nvSpPr>
            <p:cNvPr id="2022" name="Google Shape;2022;p50"/>
            <p:cNvSpPr/>
            <p:nvPr/>
          </p:nvSpPr>
          <p:spPr>
            <a:xfrm>
              <a:off x="3184075" y="2744675"/>
              <a:ext cx="229200" cy="371100"/>
            </a:xfrm>
            <a:custGeom>
              <a:rect b="b" l="l" r="r" t="t"/>
              <a:pathLst>
                <a:path extrusionOk="0" h="14844" w="9168">
                  <a:moveTo>
                    <a:pt x="7151" y="0"/>
                  </a:moveTo>
                  <a:cubicBezTo>
                    <a:pt x="7077" y="0"/>
                    <a:pt x="7001" y="20"/>
                    <a:pt x="6934" y="60"/>
                  </a:cubicBezTo>
                  <a:lnTo>
                    <a:pt x="473" y="3788"/>
                  </a:lnTo>
                  <a:cubicBezTo>
                    <a:pt x="181" y="3952"/>
                    <a:pt x="0" y="4269"/>
                    <a:pt x="0" y="4613"/>
                  </a:cubicBezTo>
                  <a:lnTo>
                    <a:pt x="0" y="13351"/>
                  </a:lnTo>
                  <a:cubicBezTo>
                    <a:pt x="0" y="13625"/>
                    <a:pt x="95" y="13814"/>
                    <a:pt x="241" y="13883"/>
                  </a:cubicBezTo>
                  <a:lnTo>
                    <a:pt x="1787" y="14794"/>
                  </a:lnTo>
                  <a:cubicBezTo>
                    <a:pt x="1847" y="14828"/>
                    <a:pt x="1913" y="14843"/>
                    <a:pt x="1980" y="14843"/>
                  </a:cubicBezTo>
                  <a:cubicBezTo>
                    <a:pt x="2066" y="14843"/>
                    <a:pt x="2153" y="14817"/>
                    <a:pt x="2225" y="14768"/>
                  </a:cubicBezTo>
                  <a:lnTo>
                    <a:pt x="8514" y="11134"/>
                  </a:lnTo>
                  <a:cubicBezTo>
                    <a:pt x="8875" y="10928"/>
                    <a:pt x="9167" y="10369"/>
                    <a:pt x="9167" y="9888"/>
                  </a:cubicBezTo>
                  <a:lnTo>
                    <a:pt x="9167" y="1357"/>
                  </a:lnTo>
                  <a:cubicBezTo>
                    <a:pt x="9167" y="1194"/>
                    <a:pt x="9073" y="1039"/>
                    <a:pt x="8927" y="962"/>
                  </a:cubicBezTo>
                  <a:lnTo>
                    <a:pt x="7397" y="77"/>
                  </a:lnTo>
                  <a:cubicBezTo>
                    <a:pt x="7324" y="26"/>
                    <a:pt x="7238" y="0"/>
                    <a:pt x="7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0"/>
            <p:cNvSpPr/>
            <p:nvPr/>
          </p:nvSpPr>
          <p:spPr>
            <a:xfrm>
              <a:off x="3223375" y="2808875"/>
              <a:ext cx="189900" cy="306925"/>
            </a:xfrm>
            <a:custGeom>
              <a:rect b="b" l="l" r="r" t="t"/>
              <a:pathLst>
                <a:path extrusionOk="0" h="12277" w="7596">
                  <a:moveTo>
                    <a:pt x="7595" y="0"/>
                  </a:moveTo>
                  <a:lnTo>
                    <a:pt x="0" y="4391"/>
                  </a:lnTo>
                  <a:lnTo>
                    <a:pt x="0" y="11702"/>
                  </a:lnTo>
                  <a:cubicBezTo>
                    <a:pt x="0" y="12061"/>
                    <a:pt x="164" y="12277"/>
                    <a:pt x="397" y="12277"/>
                  </a:cubicBezTo>
                  <a:cubicBezTo>
                    <a:pt x="475" y="12277"/>
                    <a:pt x="562" y="12252"/>
                    <a:pt x="653" y="12200"/>
                  </a:cubicBezTo>
                  <a:lnTo>
                    <a:pt x="6942" y="8566"/>
                  </a:lnTo>
                  <a:cubicBezTo>
                    <a:pt x="7312" y="8360"/>
                    <a:pt x="7595" y="7801"/>
                    <a:pt x="7595" y="7320"/>
                  </a:cubicBezTo>
                  <a:lnTo>
                    <a:pt x="75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0"/>
            <p:cNvSpPr/>
            <p:nvPr/>
          </p:nvSpPr>
          <p:spPr>
            <a:xfrm>
              <a:off x="3184075" y="2744675"/>
              <a:ext cx="229400" cy="173975"/>
            </a:xfrm>
            <a:custGeom>
              <a:rect b="b" l="l" r="r" t="t"/>
              <a:pathLst>
                <a:path extrusionOk="0" h="6959" w="9176">
                  <a:moveTo>
                    <a:pt x="7151" y="0"/>
                  </a:moveTo>
                  <a:cubicBezTo>
                    <a:pt x="7077" y="0"/>
                    <a:pt x="7001" y="20"/>
                    <a:pt x="6934" y="60"/>
                  </a:cubicBezTo>
                  <a:lnTo>
                    <a:pt x="473" y="3788"/>
                  </a:lnTo>
                  <a:cubicBezTo>
                    <a:pt x="181" y="3952"/>
                    <a:pt x="0" y="4269"/>
                    <a:pt x="0" y="4613"/>
                  </a:cubicBezTo>
                  <a:lnTo>
                    <a:pt x="0" y="6039"/>
                  </a:lnTo>
                  <a:lnTo>
                    <a:pt x="1581" y="6959"/>
                  </a:lnTo>
                  <a:lnTo>
                    <a:pt x="9176" y="2568"/>
                  </a:lnTo>
                  <a:lnTo>
                    <a:pt x="9176" y="1357"/>
                  </a:lnTo>
                  <a:cubicBezTo>
                    <a:pt x="9176" y="1194"/>
                    <a:pt x="9073" y="1039"/>
                    <a:pt x="8927" y="962"/>
                  </a:cubicBezTo>
                  <a:lnTo>
                    <a:pt x="7397" y="77"/>
                  </a:lnTo>
                  <a:cubicBezTo>
                    <a:pt x="7324" y="26"/>
                    <a:pt x="7238" y="0"/>
                    <a:pt x="7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0"/>
            <p:cNvSpPr/>
            <p:nvPr/>
          </p:nvSpPr>
          <p:spPr>
            <a:xfrm>
              <a:off x="3223375" y="2808875"/>
              <a:ext cx="235650" cy="303125"/>
            </a:xfrm>
            <a:custGeom>
              <a:rect b="b" l="l" r="r" t="t"/>
              <a:pathLst>
                <a:path extrusionOk="0" h="12125" w="9426">
                  <a:moveTo>
                    <a:pt x="7604" y="0"/>
                  </a:moveTo>
                  <a:lnTo>
                    <a:pt x="9" y="4391"/>
                  </a:lnTo>
                  <a:lnTo>
                    <a:pt x="9" y="7423"/>
                  </a:lnTo>
                  <a:cubicBezTo>
                    <a:pt x="0" y="8678"/>
                    <a:pt x="318" y="9906"/>
                    <a:pt x="911" y="11006"/>
                  </a:cubicBezTo>
                  <a:lnTo>
                    <a:pt x="1324" y="11762"/>
                  </a:lnTo>
                  <a:cubicBezTo>
                    <a:pt x="1487" y="12027"/>
                    <a:pt x="1683" y="12124"/>
                    <a:pt x="1895" y="12124"/>
                  </a:cubicBezTo>
                  <a:cubicBezTo>
                    <a:pt x="2218" y="12124"/>
                    <a:pt x="2579" y="11899"/>
                    <a:pt x="2922" y="11702"/>
                  </a:cubicBezTo>
                  <a:lnTo>
                    <a:pt x="9210" y="8068"/>
                  </a:lnTo>
                  <a:cubicBezTo>
                    <a:pt x="9425" y="7947"/>
                    <a:pt x="9399" y="7836"/>
                    <a:pt x="9271" y="7698"/>
                  </a:cubicBezTo>
                  <a:cubicBezTo>
                    <a:pt x="8996" y="7398"/>
                    <a:pt x="8764" y="7071"/>
                    <a:pt x="8566" y="6719"/>
                  </a:cubicBezTo>
                  <a:lnTo>
                    <a:pt x="8515" y="6616"/>
                  </a:lnTo>
                  <a:cubicBezTo>
                    <a:pt x="7913" y="5525"/>
                    <a:pt x="7604" y="4287"/>
                    <a:pt x="7604" y="3042"/>
                  </a:cubicBezTo>
                  <a:lnTo>
                    <a:pt x="7604"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0"/>
            <p:cNvSpPr/>
            <p:nvPr/>
          </p:nvSpPr>
          <p:spPr>
            <a:xfrm>
              <a:off x="3223375" y="2767625"/>
              <a:ext cx="190100" cy="151025"/>
            </a:xfrm>
            <a:custGeom>
              <a:rect b="b" l="l" r="r" t="t"/>
              <a:pathLst>
                <a:path extrusionOk="0" h="6041" w="7604">
                  <a:moveTo>
                    <a:pt x="7158" y="0"/>
                  </a:moveTo>
                  <a:cubicBezTo>
                    <a:pt x="7084" y="0"/>
                    <a:pt x="7007" y="19"/>
                    <a:pt x="6934" y="61"/>
                  </a:cubicBezTo>
                  <a:lnTo>
                    <a:pt x="482" y="3790"/>
                  </a:lnTo>
                  <a:cubicBezTo>
                    <a:pt x="190" y="3953"/>
                    <a:pt x="0" y="4271"/>
                    <a:pt x="9" y="4606"/>
                  </a:cubicBezTo>
                  <a:lnTo>
                    <a:pt x="9" y="6041"/>
                  </a:lnTo>
                  <a:lnTo>
                    <a:pt x="7604" y="1650"/>
                  </a:lnTo>
                  <a:lnTo>
                    <a:pt x="7604" y="439"/>
                  </a:lnTo>
                  <a:cubicBezTo>
                    <a:pt x="7604" y="185"/>
                    <a:pt x="7392" y="0"/>
                    <a:pt x="71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0"/>
            <p:cNvSpPr/>
            <p:nvPr/>
          </p:nvSpPr>
          <p:spPr>
            <a:xfrm>
              <a:off x="3305200" y="2888500"/>
              <a:ext cx="60375" cy="146075"/>
            </a:xfrm>
            <a:custGeom>
              <a:rect b="b" l="l" r="r" t="t"/>
              <a:pathLst>
                <a:path extrusionOk="0" h="5843" w="2415">
                  <a:moveTo>
                    <a:pt x="2229" y="1"/>
                  </a:moveTo>
                  <a:cubicBezTo>
                    <a:pt x="2192" y="1"/>
                    <a:pt x="2150" y="13"/>
                    <a:pt x="2106" y="37"/>
                  </a:cubicBezTo>
                  <a:lnTo>
                    <a:pt x="525" y="956"/>
                  </a:lnTo>
                  <a:cubicBezTo>
                    <a:pt x="473" y="991"/>
                    <a:pt x="422" y="1034"/>
                    <a:pt x="387" y="1085"/>
                  </a:cubicBezTo>
                  <a:cubicBezTo>
                    <a:pt x="379" y="1094"/>
                    <a:pt x="370" y="1102"/>
                    <a:pt x="370" y="1111"/>
                  </a:cubicBezTo>
                  <a:cubicBezTo>
                    <a:pt x="362" y="1120"/>
                    <a:pt x="353" y="1128"/>
                    <a:pt x="344" y="1137"/>
                  </a:cubicBezTo>
                  <a:cubicBezTo>
                    <a:pt x="276" y="1249"/>
                    <a:pt x="224" y="1369"/>
                    <a:pt x="207" y="1498"/>
                  </a:cubicBezTo>
                  <a:lnTo>
                    <a:pt x="52" y="3457"/>
                  </a:lnTo>
                  <a:cubicBezTo>
                    <a:pt x="44" y="3499"/>
                    <a:pt x="44" y="3542"/>
                    <a:pt x="52" y="3585"/>
                  </a:cubicBezTo>
                  <a:lnTo>
                    <a:pt x="52" y="3594"/>
                  </a:lnTo>
                  <a:cubicBezTo>
                    <a:pt x="52" y="3611"/>
                    <a:pt x="52" y="3620"/>
                    <a:pt x="52" y="3637"/>
                  </a:cubicBezTo>
                  <a:cubicBezTo>
                    <a:pt x="61" y="3646"/>
                    <a:pt x="61" y="3663"/>
                    <a:pt x="61" y="3671"/>
                  </a:cubicBezTo>
                  <a:lnTo>
                    <a:pt x="61" y="3688"/>
                  </a:lnTo>
                  <a:cubicBezTo>
                    <a:pt x="87" y="3706"/>
                    <a:pt x="104" y="3731"/>
                    <a:pt x="121" y="3749"/>
                  </a:cubicBezTo>
                  <a:cubicBezTo>
                    <a:pt x="149" y="3768"/>
                    <a:pt x="180" y="3778"/>
                    <a:pt x="213" y="3778"/>
                  </a:cubicBezTo>
                  <a:cubicBezTo>
                    <a:pt x="324" y="3778"/>
                    <a:pt x="458" y="3672"/>
                    <a:pt x="551" y="3499"/>
                  </a:cubicBezTo>
                  <a:cubicBezTo>
                    <a:pt x="671" y="3259"/>
                    <a:pt x="851" y="3061"/>
                    <a:pt x="1075" y="2915"/>
                  </a:cubicBezTo>
                  <a:cubicBezTo>
                    <a:pt x="1173" y="2862"/>
                    <a:pt x="1269" y="2834"/>
                    <a:pt x="1358" y="2834"/>
                  </a:cubicBezTo>
                  <a:cubicBezTo>
                    <a:pt x="1440" y="2834"/>
                    <a:pt x="1516" y="2857"/>
                    <a:pt x="1582" y="2907"/>
                  </a:cubicBezTo>
                  <a:cubicBezTo>
                    <a:pt x="1728" y="3010"/>
                    <a:pt x="1796" y="3207"/>
                    <a:pt x="1796" y="3474"/>
                  </a:cubicBezTo>
                  <a:cubicBezTo>
                    <a:pt x="1788" y="3757"/>
                    <a:pt x="1719" y="4032"/>
                    <a:pt x="1582" y="4281"/>
                  </a:cubicBezTo>
                  <a:cubicBezTo>
                    <a:pt x="1470" y="4522"/>
                    <a:pt x="1298" y="4719"/>
                    <a:pt x="1075" y="4866"/>
                  </a:cubicBezTo>
                  <a:cubicBezTo>
                    <a:pt x="972" y="4923"/>
                    <a:pt x="874" y="4954"/>
                    <a:pt x="783" y="4954"/>
                  </a:cubicBezTo>
                  <a:cubicBezTo>
                    <a:pt x="699" y="4954"/>
                    <a:pt x="621" y="4928"/>
                    <a:pt x="551" y="4874"/>
                  </a:cubicBezTo>
                  <a:cubicBezTo>
                    <a:pt x="523" y="4853"/>
                    <a:pt x="492" y="4843"/>
                    <a:pt x="457" y="4843"/>
                  </a:cubicBezTo>
                  <a:cubicBezTo>
                    <a:pt x="350" y="4843"/>
                    <a:pt x="219" y="4941"/>
                    <a:pt x="121" y="5123"/>
                  </a:cubicBezTo>
                  <a:cubicBezTo>
                    <a:pt x="1" y="5364"/>
                    <a:pt x="1" y="5622"/>
                    <a:pt x="121" y="5699"/>
                  </a:cubicBezTo>
                  <a:cubicBezTo>
                    <a:pt x="243" y="5797"/>
                    <a:pt x="386" y="5842"/>
                    <a:pt x="539" y="5842"/>
                  </a:cubicBezTo>
                  <a:cubicBezTo>
                    <a:pt x="709" y="5842"/>
                    <a:pt x="890" y="5786"/>
                    <a:pt x="1066" y="5682"/>
                  </a:cubicBezTo>
                  <a:lnTo>
                    <a:pt x="1075" y="5682"/>
                  </a:lnTo>
                  <a:cubicBezTo>
                    <a:pt x="1479" y="5415"/>
                    <a:pt x="1814" y="5046"/>
                    <a:pt x="2020" y="4608"/>
                  </a:cubicBezTo>
                  <a:cubicBezTo>
                    <a:pt x="2260" y="4144"/>
                    <a:pt x="2398" y="3637"/>
                    <a:pt x="2415" y="3113"/>
                  </a:cubicBezTo>
                  <a:cubicBezTo>
                    <a:pt x="2415" y="2658"/>
                    <a:pt x="2286" y="2271"/>
                    <a:pt x="2020" y="2073"/>
                  </a:cubicBezTo>
                  <a:cubicBezTo>
                    <a:pt x="1899" y="1981"/>
                    <a:pt x="1760" y="1937"/>
                    <a:pt x="1611" y="1937"/>
                  </a:cubicBezTo>
                  <a:cubicBezTo>
                    <a:pt x="1441" y="1937"/>
                    <a:pt x="1258" y="1994"/>
                    <a:pt x="1075" y="2099"/>
                  </a:cubicBezTo>
                  <a:cubicBezTo>
                    <a:pt x="937" y="2176"/>
                    <a:pt x="817" y="2262"/>
                    <a:pt x="705" y="2374"/>
                  </a:cubicBezTo>
                  <a:lnTo>
                    <a:pt x="774" y="1618"/>
                  </a:lnTo>
                  <a:lnTo>
                    <a:pt x="2106" y="853"/>
                  </a:lnTo>
                  <a:cubicBezTo>
                    <a:pt x="2286" y="716"/>
                    <a:pt x="2406" y="501"/>
                    <a:pt x="2406" y="269"/>
                  </a:cubicBezTo>
                  <a:cubicBezTo>
                    <a:pt x="2406" y="97"/>
                    <a:pt x="2336" y="1"/>
                    <a:pt x="2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0"/>
            <p:cNvSpPr/>
            <p:nvPr/>
          </p:nvSpPr>
          <p:spPr>
            <a:xfrm>
              <a:off x="3265700" y="2860775"/>
              <a:ext cx="12250" cy="17825"/>
            </a:xfrm>
            <a:custGeom>
              <a:rect b="b" l="l" r="r" t="t"/>
              <a:pathLst>
                <a:path extrusionOk="0" h="713" w="490">
                  <a:moveTo>
                    <a:pt x="345" y="1"/>
                  </a:moveTo>
                  <a:cubicBezTo>
                    <a:pt x="316" y="1"/>
                    <a:pt x="284" y="10"/>
                    <a:pt x="249" y="29"/>
                  </a:cubicBezTo>
                  <a:cubicBezTo>
                    <a:pt x="95" y="141"/>
                    <a:pt x="0" y="313"/>
                    <a:pt x="0" y="502"/>
                  </a:cubicBezTo>
                  <a:cubicBezTo>
                    <a:pt x="0" y="635"/>
                    <a:pt x="61" y="712"/>
                    <a:pt x="148" y="712"/>
                  </a:cubicBezTo>
                  <a:cubicBezTo>
                    <a:pt x="179" y="712"/>
                    <a:pt x="213" y="702"/>
                    <a:pt x="249" y="682"/>
                  </a:cubicBezTo>
                  <a:cubicBezTo>
                    <a:pt x="395" y="571"/>
                    <a:pt x="490" y="399"/>
                    <a:pt x="490" y="218"/>
                  </a:cubicBezTo>
                  <a:cubicBezTo>
                    <a:pt x="490" y="83"/>
                    <a:pt x="432" y="1"/>
                    <a:pt x="345" y="1"/>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0"/>
            <p:cNvSpPr/>
            <p:nvPr/>
          </p:nvSpPr>
          <p:spPr>
            <a:xfrm>
              <a:off x="3366850" y="2802550"/>
              <a:ext cx="12275" cy="17825"/>
            </a:xfrm>
            <a:custGeom>
              <a:rect b="b" l="l" r="r" t="t"/>
              <a:pathLst>
                <a:path extrusionOk="0" h="713" w="491">
                  <a:moveTo>
                    <a:pt x="342" y="0"/>
                  </a:moveTo>
                  <a:cubicBezTo>
                    <a:pt x="311" y="0"/>
                    <a:pt x="277" y="10"/>
                    <a:pt x="241" y="30"/>
                  </a:cubicBezTo>
                  <a:cubicBezTo>
                    <a:pt x="95" y="133"/>
                    <a:pt x="1" y="305"/>
                    <a:pt x="1" y="494"/>
                  </a:cubicBezTo>
                  <a:cubicBezTo>
                    <a:pt x="1" y="634"/>
                    <a:pt x="57" y="713"/>
                    <a:pt x="142" y="713"/>
                  </a:cubicBezTo>
                  <a:cubicBezTo>
                    <a:pt x="172" y="713"/>
                    <a:pt x="205" y="703"/>
                    <a:pt x="241" y="683"/>
                  </a:cubicBezTo>
                  <a:cubicBezTo>
                    <a:pt x="396" y="571"/>
                    <a:pt x="482" y="399"/>
                    <a:pt x="490" y="210"/>
                  </a:cubicBezTo>
                  <a:cubicBezTo>
                    <a:pt x="490" y="77"/>
                    <a:pt x="429" y="0"/>
                    <a:pt x="342"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50"/>
          <p:cNvGrpSpPr/>
          <p:nvPr/>
        </p:nvGrpSpPr>
        <p:grpSpPr>
          <a:xfrm>
            <a:off x="7298540" y="1511397"/>
            <a:ext cx="208150" cy="370500"/>
            <a:chOff x="8172675" y="2744650"/>
            <a:chExt cx="208150" cy="370500"/>
          </a:xfrm>
        </p:grpSpPr>
        <p:sp>
          <p:nvSpPr>
            <p:cNvPr id="2031" name="Google Shape;2031;p50"/>
            <p:cNvSpPr/>
            <p:nvPr/>
          </p:nvSpPr>
          <p:spPr>
            <a:xfrm>
              <a:off x="8172675" y="2846675"/>
              <a:ext cx="200850" cy="268325"/>
            </a:xfrm>
            <a:custGeom>
              <a:rect b="b" l="l" r="r" t="t"/>
              <a:pathLst>
                <a:path extrusionOk="0" h="10733" w="8034">
                  <a:moveTo>
                    <a:pt x="5310" y="0"/>
                  </a:moveTo>
                  <a:cubicBezTo>
                    <a:pt x="5277" y="0"/>
                    <a:pt x="5245" y="9"/>
                    <a:pt x="5215" y="26"/>
                  </a:cubicBezTo>
                  <a:lnTo>
                    <a:pt x="3514" y="1023"/>
                  </a:lnTo>
                  <a:cubicBezTo>
                    <a:pt x="3351" y="1135"/>
                    <a:pt x="3256" y="1324"/>
                    <a:pt x="3248" y="1521"/>
                  </a:cubicBezTo>
                  <a:lnTo>
                    <a:pt x="3248" y="3343"/>
                  </a:lnTo>
                  <a:lnTo>
                    <a:pt x="1890" y="4133"/>
                  </a:lnTo>
                  <a:cubicBezTo>
                    <a:pt x="1727" y="4245"/>
                    <a:pt x="1633" y="4434"/>
                    <a:pt x="1633" y="4631"/>
                  </a:cubicBezTo>
                  <a:lnTo>
                    <a:pt x="1633" y="6453"/>
                  </a:lnTo>
                  <a:lnTo>
                    <a:pt x="266" y="7243"/>
                  </a:lnTo>
                  <a:cubicBezTo>
                    <a:pt x="103" y="7355"/>
                    <a:pt x="0" y="7544"/>
                    <a:pt x="0" y="7741"/>
                  </a:cubicBezTo>
                  <a:lnTo>
                    <a:pt x="0" y="9219"/>
                  </a:lnTo>
                  <a:cubicBezTo>
                    <a:pt x="0" y="9279"/>
                    <a:pt x="17" y="9348"/>
                    <a:pt x="60" y="9399"/>
                  </a:cubicBezTo>
                  <a:lnTo>
                    <a:pt x="2638" y="10714"/>
                  </a:lnTo>
                  <a:cubicBezTo>
                    <a:pt x="2662" y="10726"/>
                    <a:pt x="2689" y="10732"/>
                    <a:pt x="2717" y="10732"/>
                  </a:cubicBezTo>
                  <a:cubicBezTo>
                    <a:pt x="2749" y="10732"/>
                    <a:pt x="2782" y="10724"/>
                    <a:pt x="2810" y="10705"/>
                  </a:cubicBezTo>
                  <a:lnTo>
                    <a:pt x="7595" y="7930"/>
                  </a:lnTo>
                  <a:cubicBezTo>
                    <a:pt x="7836" y="7793"/>
                    <a:pt x="8025" y="7423"/>
                    <a:pt x="8025" y="7106"/>
                  </a:cubicBezTo>
                  <a:lnTo>
                    <a:pt x="8025" y="1513"/>
                  </a:lnTo>
                  <a:cubicBezTo>
                    <a:pt x="8033" y="1435"/>
                    <a:pt x="7999" y="1349"/>
                    <a:pt x="7930" y="1298"/>
                  </a:cubicBezTo>
                  <a:lnTo>
                    <a:pt x="5404" y="26"/>
                  </a:lnTo>
                  <a:cubicBezTo>
                    <a:pt x="5374" y="9"/>
                    <a:pt x="5342" y="0"/>
                    <a:pt x="53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0"/>
            <p:cNvSpPr/>
            <p:nvPr/>
          </p:nvSpPr>
          <p:spPr>
            <a:xfrm>
              <a:off x="8236450" y="2878825"/>
              <a:ext cx="136850" cy="236325"/>
            </a:xfrm>
            <a:custGeom>
              <a:rect b="b" l="l" r="r" t="t"/>
              <a:pathLst>
                <a:path extrusionOk="0" h="9453" w="5474">
                  <a:moveTo>
                    <a:pt x="5310" y="1"/>
                  </a:moveTo>
                  <a:cubicBezTo>
                    <a:pt x="5278" y="1"/>
                    <a:pt x="5243" y="10"/>
                    <a:pt x="5207" y="29"/>
                  </a:cubicBezTo>
                  <a:lnTo>
                    <a:pt x="3506" y="1026"/>
                  </a:lnTo>
                  <a:cubicBezTo>
                    <a:pt x="3343" y="1137"/>
                    <a:pt x="3248" y="1326"/>
                    <a:pt x="3248" y="1524"/>
                  </a:cubicBezTo>
                  <a:lnTo>
                    <a:pt x="3248" y="3354"/>
                  </a:lnTo>
                  <a:lnTo>
                    <a:pt x="1891" y="4136"/>
                  </a:lnTo>
                  <a:cubicBezTo>
                    <a:pt x="1728" y="4247"/>
                    <a:pt x="1633" y="4436"/>
                    <a:pt x="1625" y="4634"/>
                  </a:cubicBezTo>
                  <a:lnTo>
                    <a:pt x="1625" y="6464"/>
                  </a:lnTo>
                  <a:lnTo>
                    <a:pt x="259" y="7246"/>
                  </a:lnTo>
                  <a:cubicBezTo>
                    <a:pt x="95" y="7366"/>
                    <a:pt x="1" y="7546"/>
                    <a:pt x="1" y="7753"/>
                  </a:cubicBezTo>
                  <a:lnTo>
                    <a:pt x="1" y="9222"/>
                  </a:lnTo>
                  <a:cubicBezTo>
                    <a:pt x="1" y="9368"/>
                    <a:pt x="62" y="9453"/>
                    <a:pt x="152" y="9453"/>
                  </a:cubicBezTo>
                  <a:cubicBezTo>
                    <a:pt x="184" y="9453"/>
                    <a:pt x="220" y="9442"/>
                    <a:pt x="259" y="9419"/>
                  </a:cubicBezTo>
                  <a:lnTo>
                    <a:pt x="5044" y="6653"/>
                  </a:lnTo>
                  <a:cubicBezTo>
                    <a:pt x="5276" y="6515"/>
                    <a:pt x="5474" y="6146"/>
                    <a:pt x="5474" y="5828"/>
                  </a:cubicBezTo>
                  <a:lnTo>
                    <a:pt x="5474" y="227"/>
                  </a:lnTo>
                  <a:cubicBezTo>
                    <a:pt x="5474" y="84"/>
                    <a:pt x="5406" y="1"/>
                    <a:pt x="5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a:off x="8172675" y="3007975"/>
              <a:ext cx="104400" cy="64450"/>
            </a:xfrm>
            <a:custGeom>
              <a:rect b="b" l="l" r="r" t="t"/>
              <a:pathLst>
                <a:path extrusionOk="0" h="2578" w="4176">
                  <a:moveTo>
                    <a:pt x="1633" y="1"/>
                  </a:moveTo>
                  <a:lnTo>
                    <a:pt x="266" y="791"/>
                  </a:lnTo>
                  <a:cubicBezTo>
                    <a:pt x="103" y="903"/>
                    <a:pt x="9" y="1092"/>
                    <a:pt x="0" y="1289"/>
                  </a:cubicBezTo>
                  <a:lnTo>
                    <a:pt x="2552" y="2578"/>
                  </a:lnTo>
                  <a:cubicBezTo>
                    <a:pt x="2552" y="2380"/>
                    <a:pt x="2655" y="2191"/>
                    <a:pt x="2810" y="2080"/>
                  </a:cubicBezTo>
                  <a:lnTo>
                    <a:pt x="4176" y="1289"/>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a:off x="8213475" y="2930225"/>
              <a:ext cx="104200" cy="64450"/>
            </a:xfrm>
            <a:custGeom>
              <a:rect b="b" l="l" r="r" t="t"/>
              <a:pathLst>
                <a:path extrusionOk="0" h="2578" w="4168">
                  <a:moveTo>
                    <a:pt x="1616" y="1"/>
                  </a:moveTo>
                  <a:lnTo>
                    <a:pt x="258" y="791"/>
                  </a:lnTo>
                  <a:cubicBezTo>
                    <a:pt x="95" y="903"/>
                    <a:pt x="1" y="1092"/>
                    <a:pt x="1" y="1289"/>
                  </a:cubicBezTo>
                  <a:lnTo>
                    <a:pt x="2544" y="2578"/>
                  </a:lnTo>
                  <a:cubicBezTo>
                    <a:pt x="2552" y="2380"/>
                    <a:pt x="2647" y="2191"/>
                    <a:pt x="2810" y="2080"/>
                  </a:cubicBezTo>
                  <a:lnTo>
                    <a:pt x="4167" y="1289"/>
                  </a:lnTo>
                  <a:lnTo>
                    <a:pt x="16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0"/>
            <p:cNvSpPr/>
            <p:nvPr/>
          </p:nvSpPr>
          <p:spPr>
            <a:xfrm>
              <a:off x="8254075" y="2846675"/>
              <a:ext cx="116850" cy="70250"/>
            </a:xfrm>
            <a:custGeom>
              <a:rect b="b" l="l" r="r" t="t"/>
              <a:pathLst>
                <a:path extrusionOk="0" h="2810" w="4674">
                  <a:moveTo>
                    <a:pt x="2054" y="0"/>
                  </a:moveTo>
                  <a:cubicBezTo>
                    <a:pt x="2021" y="0"/>
                    <a:pt x="1989" y="9"/>
                    <a:pt x="1959" y="26"/>
                  </a:cubicBezTo>
                  <a:lnTo>
                    <a:pt x="258" y="1023"/>
                  </a:lnTo>
                  <a:cubicBezTo>
                    <a:pt x="95" y="1135"/>
                    <a:pt x="0" y="1324"/>
                    <a:pt x="0" y="1521"/>
                  </a:cubicBezTo>
                  <a:lnTo>
                    <a:pt x="2543" y="2810"/>
                  </a:lnTo>
                  <a:cubicBezTo>
                    <a:pt x="2552" y="2612"/>
                    <a:pt x="2646" y="2423"/>
                    <a:pt x="2810" y="2312"/>
                  </a:cubicBezTo>
                  <a:lnTo>
                    <a:pt x="4511" y="1324"/>
                  </a:lnTo>
                  <a:cubicBezTo>
                    <a:pt x="4537" y="1303"/>
                    <a:pt x="4572" y="1291"/>
                    <a:pt x="4608" y="1291"/>
                  </a:cubicBezTo>
                  <a:cubicBezTo>
                    <a:pt x="4631" y="1291"/>
                    <a:pt x="4654" y="1296"/>
                    <a:pt x="4674" y="1306"/>
                  </a:cubicBezTo>
                  <a:lnTo>
                    <a:pt x="2148" y="26"/>
                  </a:lnTo>
                  <a:cubicBezTo>
                    <a:pt x="2118" y="9"/>
                    <a:pt x="2086" y="0"/>
                    <a:pt x="20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0"/>
            <p:cNvSpPr/>
            <p:nvPr/>
          </p:nvSpPr>
          <p:spPr>
            <a:xfrm>
              <a:off x="8312500" y="2744650"/>
              <a:ext cx="68325" cy="98825"/>
            </a:xfrm>
            <a:custGeom>
              <a:rect b="b" l="l" r="r" t="t"/>
              <a:pathLst>
                <a:path extrusionOk="0" h="3953" w="2733">
                  <a:moveTo>
                    <a:pt x="2732" y="1"/>
                  </a:moveTo>
                  <a:lnTo>
                    <a:pt x="0" y="1581"/>
                  </a:lnTo>
                  <a:lnTo>
                    <a:pt x="0" y="3953"/>
                  </a:lnTo>
                  <a:lnTo>
                    <a:pt x="2732" y="2372"/>
                  </a:lnTo>
                  <a:lnTo>
                    <a:pt x="2182" y="1504"/>
                  </a:lnTo>
                  <a:lnTo>
                    <a:pt x="2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0"/>
            <p:cNvSpPr/>
            <p:nvPr/>
          </p:nvSpPr>
          <p:spPr>
            <a:xfrm>
              <a:off x="8308200" y="2779550"/>
              <a:ext cx="8400" cy="106450"/>
            </a:xfrm>
            <a:custGeom>
              <a:rect b="b" l="l" r="r" t="t"/>
              <a:pathLst>
                <a:path extrusionOk="0" h="4258" w="336">
                  <a:moveTo>
                    <a:pt x="168" y="1"/>
                  </a:moveTo>
                  <a:cubicBezTo>
                    <a:pt x="84" y="1"/>
                    <a:pt x="0" y="56"/>
                    <a:pt x="0" y="168"/>
                  </a:cubicBezTo>
                  <a:lnTo>
                    <a:pt x="0" y="4094"/>
                  </a:lnTo>
                  <a:cubicBezTo>
                    <a:pt x="0" y="4180"/>
                    <a:pt x="78" y="4258"/>
                    <a:pt x="172" y="4258"/>
                  </a:cubicBezTo>
                  <a:cubicBezTo>
                    <a:pt x="258" y="4258"/>
                    <a:pt x="335" y="4180"/>
                    <a:pt x="335" y="4094"/>
                  </a:cubicBezTo>
                  <a:lnTo>
                    <a:pt x="335" y="168"/>
                  </a:lnTo>
                  <a:cubicBezTo>
                    <a:pt x="335" y="56"/>
                    <a:pt x="252" y="1"/>
                    <a:pt x="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8" name="Google Shape;2038;p50"/>
          <p:cNvGrpSpPr/>
          <p:nvPr/>
        </p:nvGrpSpPr>
        <p:grpSpPr>
          <a:xfrm>
            <a:off x="1662744" y="1511047"/>
            <a:ext cx="276025" cy="371200"/>
            <a:chOff x="2563350" y="2745275"/>
            <a:chExt cx="276025" cy="371200"/>
          </a:xfrm>
        </p:grpSpPr>
        <p:sp>
          <p:nvSpPr>
            <p:cNvPr id="2039" name="Google Shape;2039;p50"/>
            <p:cNvSpPr/>
            <p:nvPr/>
          </p:nvSpPr>
          <p:spPr>
            <a:xfrm>
              <a:off x="2563350" y="2745275"/>
              <a:ext cx="276025" cy="371075"/>
            </a:xfrm>
            <a:custGeom>
              <a:rect b="b" l="l" r="r" t="t"/>
              <a:pathLst>
                <a:path extrusionOk="0" h="14843" w="11041">
                  <a:moveTo>
                    <a:pt x="9678" y="1"/>
                  </a:moveTo>
                  <a:cubicBezTo>
                    <a:pt x="9573" y="1"/>
                    <a:pt x="9459" y="35"/>
                    <a:pt x="9339" y="104"/>
                  </a:cubicBezTo>
                  <a:lnTo>
                    <a:pt x="842" y="5010"/>
                  </a:lnTo>
                  <a:cubicBezTo>
                    <a:pt x="378" y="5285"/>
                    <a:pt x="0" y="6007"/>
                    <a:pt x="0" y="6625"/>
                  </a:cubicBezTo>
                  <a:lnTo>
                    <a:pt x="0" y="13619"/>
                  </a:lnTo>
                  <a:cubicBezTo>
                    <a:pt x="0" y="13980"/>
                    <a:pt x="129" y="14229"/>
                    <a:pt x="318" y="14315"/>
                  </a:cubicBezTo>
                  <a:lnTo>
                    <a:pt x="1169" y="14804"/>
                  </a:lnTo>
                  <a:cubicBezTo>
                    <a:pt x="1233" y="14830"/>
                    <a:pt x="1302" y="14843"/>
                    <a:pt x="1370" y="14843"/>
                  </a:cubicBezTo>
                  <a:cubicBezTo>
                    <a:pt x="1483" y="14843"/>
                    <a:pt x="1596" y="14808"/>
                    <a:pt x="1693" y="14744"/>
                  </a:cubicBezTo>
                  <a:lnTo>
                    <a:pt x="10190" y="9838"/>
                  </a:lnTo>
                  <a:cubicBezTo>
                    <a:pt x="10653" y="9564"/>
                    <a:pt x="11031" y="8842"/>
                    <a:pt x="11031" y="8223"/>
                  </a:cubicBezTo>
                  <a:lnTo>
                    <a:pt x="11031" y="1230"/>
                  </a:lnTo>
                  <a:cubicBezTo>
                    <a:pt x="11040" y="852"/>
                    <a:pt x="10903" y="603"/>
                    <a:pt x="10688" y="525"/>
                  </a:cubicBezTo>
                  <a:lnTo>
                    <a:pt x="9923" y="79"/>
                  </a:lnTo>
                  <a:cubicBezTo>
                    <a:pt x="9851" y="27"/>
                    <a:pt x="9768" y="1"/>
                    <a:pt x="9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0"/>
            <p:cNvSpPr/>
            <p:nvPr/>
          </p:nvSpPr>
          <p:spPr>
            <a:xfrm>
              <a:off x="2584600" y="2757625"/>
              <a:ext cx="254775" cy="358850"/>
            </a:xfrm>
            <a:custGeom>
              <a:rect b="b" l="l" r="r" t="t"/>
              <a:pathLst>
                <a:path extrusionOk="0" h="14354" w="10191">
                  <a:moveTo>
                    <a:pt x="9681" y="0"/>
                  </a:moveTo>
                  <a:cubicBezTo>
                    <a:pt x="9579" y="0"/>
                    <a:pt x="9466" y="32"/>
                    <a:pt x="9348" y="100"/>
                  </a:cubicBezTo>
                  <a:lnTo>
                    <a:pt x="851" y="5006"/>
                  </a:lnTo>
                  <a:cubicBezTo>
                    <a:pt x="379" y="5281"/>
                    <a:pt x="1" y="6002"/>
                    <a:pt x="1" y="6621"/>
                  </a:cubicBezTo>
                  <a:lnTo>
                    <a:pt x="1" y="13614"/>
                  </a:lnTo>
                  <a:cubicBezTo>
                    <a:pt x="1" y="14074"/>
                    <a:pt x="210" y="14354"/>
                    <a:pt x="511" y="14354"/>
                  </a:cubicBezTo>
                  <a:cubicBezTo>
                    <a:pt x="615" y="14354"/>
                    <a:pt x="730" y="14321"/>
                    <a:pt x="851" y="14250"/>
                  </a:cubicBezTo>
                  <a:lnTo>
                    <a:pt x="9348" y="9344"/>
                  </a:lnTo>
                  <a:cubicBezTo>
                    <a:pt x="9812" y="9078"/>
                    <a:pt x="10190" y="8356"/>
                    <a:pt x="10190" y="7729"/>
                  </a:cubicBezTo>
                  <a:lnTo>
                    <a:pt x="10190" y="736"/>
                  </a:lnTo>
                  <a:cubicBezTo>
                    <a:pt x="10190" y="275"/>
                    <a:pt x="9980" y="0"/>
                    <a:pt x="9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0"/>
            <p:cNvSpPr/>
            <p:nvPr/>
          </p:nvSpPr>
          <p:spPr>
            <a:xfrm>
              <a:off x="2584825" y="2757625"/>
              <a:ext cx="254550" cy="196675"/>
            </a:xfrm>
            <a:custGeom>
              <a:rect b="b" l="l" r="r" t="t"/>
              <a:pathLst>
                <a:path extrusionOk="0" h="7867" w="10182">
                  <a:moveTo>
                    <a:pt x="9672" y="0"/>
                  </a:moveTo>
                  <a:cubicBezTo>
                    <a:pt x="9570" y="0"/>
                    <a:pt x="9457" y="32"/>
                    <a:pt x="9339" y="100"/>
                  </a:cubicBezTo>
                  <a:lnTo>
                    <a:pt x="5086" y="2557"/>
                  </a:lnTo>
                  <a:lnTo>
                    <a:pt x="842" y="5006"/>
                  </a:lnTo>
                  <a:cubicBezTo>
                    <a:pt x="370" y="5272"/>
                    <a:pt x="0" y="5994"/>
                    <a:pt x="0" y="6621"/>
                  </a:cubicBezTo>
                  <a:lnTo>
                    <a:pt x="0" y="7678"/>
                  </a:lnTo>
                  <a:lnTo>
                    <a:pt x="5095" y="7867"/>
                  </a:lnTo>
                  <a:lnTo>
                    <a:pt x="10172" y="1801"/>
                  </a:lnTo>
                  <a:lnTo>
                    <a:pt x="10181" y="1793"/>
                  </a:lnTo>
                  <a:lnTo>
                    <a:pt x="10181" y="736"/>
                  </a:lnTo>
                  <a:cubicBezTo>
                    <a:pt x="10181" y="275"/>
                    <a:pt x="9971" y="0"/>
                    <a:pt x="9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0"/>
            <p:cNvSpPr/>
            <p:nvPr/>
          </p:nvSpPr>
          <p:spPr>
            <a:xfrm>
              <a:off x="2666000" y="2867425"/>
              <a:ext cx="120525" cy="139200"/>
            </a:xfrm>
            <a:custGeom>
              <a:rect b="b" l="l" r="r" t="t"/>
              <a:pathLst>
                <a:path extrusionOk="0" h="5568" w="4821">
                  <a:moveTo>
                    <a:pt x="3081" y="1"/>
                  </a:moveTo>
                  <a:cubicBezTo>
                    <a:pt x="2441" y="1"/>
                    <a:pt x="1870" y="558"/>
                    <a:pt x="1513" y="1035"/>
                  </a:cubicBezTo>
                  <a:cubicBezTo>
                    <a:pt x="826" y="1945"/>
                    <a:pt x="1" y="4016"/>
                    <a:pt x="1049" y="4978"/>
                  </a:cubicBezTo>
                  <a:cubicBezTo>
                    <a:pt x="1101" y="5030"/>
                    <a:pt x="1161" y="5073"/>
                    <a:pt x="1229" y="5107"/>
                  </a:cubicBezTo>
                  <a:lnTo>
                    <a:pt x="1788" y="5434"/>
                  </a:lnTo>
                  <a:cubicBezTo>
                    <a:pt x="1788" y="5434"/>
                    <a:pt x="1992" y="5568"/>
                    <a:pt x="2318" y="5568"/>
                  </a:cubicBezTo>
                  <a:cubicBezTo>
                    <a:pt x="2552" y="5568"/>
                    <a:pt x="2849" y="5499"/>
                    <a:pt x="3180" y="5262"/>
                  </a:cubicBezTo>
                  <a:cubicBezTo>
                    <a:pt x="3386" y="5107"/>
                    <a:pt x="3858" y="4703"/>
                    <a:pt x="3635" y="4403"/>
                  </a:cubicBezTo>
                  <a:cubicBezTo>
                    <a:pt x="3523" y="4308"/>
                    <a:pt x="3394" y="4222"/>
                    <a:pt x="3266" y="4153"/>
                  </a:cubicBezTo>
                  <a:cubicBezTo>
                    <a:pt x="3308" y="4119"/>
                    <a:pt x="3343" y="4085"/>
                    <a:pt x="3386" y="4042"/>
                  </a:cubicBezTo>
                  <a:lnTo>
                    <a:pt x="3601" y="4162"/>
                  </a:lnTo>
                  <a:cubicBezTo>
                    <a:pt x="3632" y="4184"/>
                    <a:pt x="3667" y="4193"/>
                    <a:pt x="3704" y="4193"/>
                  </a:cubicBezTo>
                  <a:cubicBezTo>
                    <a:pt x="3980" y="4193"/>
                    <a:pt x="4379" y="3663"/>
                    <a:pt x="4477" y="3466"/>
                  </a:cubicBezTo>
                  <a:cubicBezTo>
                    <a:pt x="4700" y="2985"/>
                    <a:pt x="4821" y="2452"/>
                    <a:pt x="4812" y="1920"/>
                  </a:cubicBezTo>
                  <a:cubicBezTo>
                    <a:pt x="4812" y="1404"/>
                    <a:pt x="4657" y="743"/>
                    <a:pt x="4185" y="476"/>
                  </a:cubicBezTo>
                  <a:lnTo>
                    <a:pt x="3523" y="98"/>
                  </a:lnTo>
                  <a:cubicBezTo>
                    <a:pt x="3429" y="55"/>
                    <a:pt x="3334" y="21"/>
                    <a:pt x="3240" y="12"/>
                  </a:cubicBezTo>
                  <a:cubicBezTo>
                    <a:pt x="3187" y="5"/>
                    <a:pt x="3134" y="1"/>
                    <a:pt x="30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a:off x="2681675" y="2876075"/>
              <a:ext cx="104850" cy="130550"/>
            </a:xfrm>
            <a:custGeom>
              <a:rect b="b" l="l" r="r" t="t"/>
              <a:pathLst>
                <a:path extrusionOk="0" h="5222" w="4194">
                  <a:moveTo>
                    <a:pt x="2539" y="1959"/>
                  </a:moveTo>
                  <a:cubicBezTo>
                    <a:pt x="2709" y="1959"/>
                    <a:pt x="2810" y="2125"/>
                    <a:pt x="2810" y="2364"/>
                  </a:cubicBezTo>
                  <a:lnTo>
                    <a:pt x="2810" y="2373"/>
                  </a:lnTo>
                  <a:cubicBezTo>
                    <a:pt x="2810" y="2648"/>
                    <a:pt x="2681" y="3120"/>
                    <a:pt x="2389" y="3240"/>
                  </a:cubicBezTo>
                  <a:cubicBezTo>
                    <a:pt x="2334" y="3264"/>
                    <a:pt x="2285" y="3275"/>
                    <a:pt x="2242" y="3275"/>
                  </a:cubicBezTo>
                  <a:cubicBezTo>
                    <a:pt x="2049" y="3275"/>
                    <a:pt x="1968" y="3064"/>
                    <a:pt x="1968" y="2854"/>
                  </a:cubicBezTo>
                  <a:cubicBezTo>
                    <a:pt x="1960" y="2579"/>
                    <a:pt x="2089" y="2184"/>
                    <a:pt x="2329" y="2029"/>
                  </a:cubicBezTo>
                  <a:cubicBezTo>
                    <a:pt x="2407" y="1981"/>
                    <a:pt x="2478" y="1959"/>
                    <a:pt x="2539" y="1959"/>
                  </a:cubicBezTo>
                  <a:close/>
                  <a:moveTo>
                    <a:pt x="3086" y="0"/>
                  </a:moveTo>
                  <a:cubicBezTo>
                    <a:pt x="2447" y="0"/>
                    <a:pt x="1864" y="561"/>
                    <a:pt x="1504" y="1032"/>
                  </a:cubicBezTo>
                  <a:cubicBezTo>
                    <a:pt x="817" y="1943"/>
                    <a:pt x="1" y="4022"/>
                    <a:pt x="1041" y="4984"/>
                  </a:cubicBezTo>
                  <a:cubicBezTo>
                    <a:pt x="1227" y="5153"/>
                    <a:pt x="1443" y="5221"/>
                    <a:pt x="1664" y="5221"/>
                  </a:cubicBezTo>
                  <a:cubicBezTo>
                    <a:pt x="1973" y="5221"/>
                    <a:pt x="2292" y="5088"/>
                    <a:pt x="2553" y="4907"/>
                  </a:cubicBezTo>
                  <a:cubicBezTo>
                    <a:pt x="2759" y="4761"/>
                    <a:pt x="3231" y="4349"/>
                    <a:pt x="3017" y="4048"/>
                  </a:cubicBezTo>
                  <a:cubicBezTo>
                    <a:pt x="2973" y="3987"/>
                    <a:pt x="2922" y="3962"/>
                    <a:pt x="2866" y="3962"/>
                  </a:cubicBezTo>
                  <a:cubicBezTo>
                    <a:pt x="2679" y="3962"/>
                    <a:pt x="2443" y="4233"/>
                    <a:pt x="2278" y="4306"/>
                  </a:cubicBezTo>
                  <a:cubicBezTo>
                    <a:pt x="2152" y="4360"/>
                    <a:pt x="2035" y="4385"/>
                    <a:pt x="1927" y="4385"/>
                  </a:cubicBezTo>
                  <a:cubicBezTo>
                    <a:pt x="1506" y="4385"/>
                    <a:pt x="1233" y="4005"/>
                    <a:pt x="1178" y="3533"/>
                  </a:cubicBezTo>
                  <a:cubicBezTo>
                    <a:pt x="1092" y="2794"/>
                    <a:pt x="1410" y="1969"/>
                    <a:pt x="1891" y="1410"/>
                  </a:cubicBezTo>
                  <a:cubicBezTo>
                    <a:pt x="2120" y="1134"/>
                    <a:pt x="2510" y="834"/>
                    <a:pt x="2880" y="834"/>
                  </a:cubicBezTo>
                  <a:cubicBezTo>
                    <a:pt x="3050" y="834"/>
                    <a:pt x="3216" y="898"/>
                    <a:pt x="3360" y="1058"/>
                  </a:cubicBezTo>
                  <a:cubicBezTo>
                    <a:pt x="3781" y="1522"/>
                    <a:pt x="3652" y="2424"/>
                    <a:pt x="3386" y="2931"/>
                  </a:cubicBezTo>
                  <a:cubicBezTo>
                    <a:pt x="3386" y="2648"/>
                    <a:pt x="3395" y="2356"/>
                    <a:pt x="3386" y="2063"/>
                  </a:cubicBezTo>
                  <a:cubicBezTo>
                    <a:pt x="3368" y="1553"/>
                    <a:pt x="3129" y="1126"/>
                    <a:pt x="2740" y="1126"/>
                  </a:cubicBezTo>
                  <a:cubicBezTo>
                    <a:pt x="2585" y="1126"/>
                    <a:pt x="2407" y="1194"/>
                    <a:pt x="2209" y="1350"/>
                  </a:cubicBezTo>
                  <a:cubicBezTo>
                    <a:pt x="1633" y="1806"/>
                    <a:pt x="1281" y="2759"/>
                    <a:pt x="1419" y="3490"/>
                  </a:cubicBezTo>
                  <a:cubicBezTo>
                    <a:pt x="1501" y="3913"/>
                    <a:pt x="1728" y="4082"/>
                    <a:pt x="1992" y="4082"/>
                  </a:cubicBezTo>
                  <a:cubicBezTo>
                    <a:pt x="2280" y="4082"/>
                    <a:pt x="2612" y="3880"/>
                    <a:pt x="2845" y="3584"/>
                  </a:cubicBezTo>
                  <a:cubicBezTo>
                    <a:pt x="2893" y="3771"/>
                    <a:pt x="2978" y="3842"/>
                    <a:pt x="3080" y="3842"/>
                  </a:cubicBezTo>
                  <a:cubicBezTo>
                    <a:pt x="3358" y="3842"/>
                    <a:pt x="3758" y="3307"/>
                    <a:pt x="3859" y="3112"/>
                  </a:cubicBezTo>
                  <a:cubicBezTo>
                    <a:pt x="4073" y="2630"/>
                    <a:pt x="4194" y="2106"/>
                    <a:pt x="4185" y="1574"/>
                  </a:cubicBezTo>
                  <a:cubicBezTo>
                    <a:pt x="4185" y="947"/>
                    <a:pt x="3962" y="122"/>
                    <a:pt x="3231" y="10"/>
                  </a:cubicBezTo>
                  <a:cubicBezTo>
                    <a:pt x="3183" y="3"/>
                    <a:pt x="3134" y="0"/>
                    <a:pt x="3086" y="0"/>
                  </a:cubicBezTo>
                  <a:close/>
                </a:path>
              </a:pathLst>
            </a:custGeom>
            <a:solidFill>
              <a:schemeClr val="accent4"/>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50"/>
          <p:cNvGrpSpPr/>
          <p:nvPr/>
        </p:nvGrpSpPr>
        <p:grpSpPr>
          <a:xfrm>
            <a:off x="4411985" y="3263629"/>
            <a:ext cx="320050" cy="371050"/>
            <a:chOff x="5022850" y="3944550"/>
            <a:chExt cx="320050" cy="371050"/>
          </a:xfrm>
        </p:grpSpPr>
        <p:sp>
          <p:nvSpPr>
            <p:cNvPr id="2045" name="Google Shape;2045;p50"/>
            <p:cNvSpPr/>
            <p:nvPr/>
          </p:nvSpPr>
          <p:spPr>
            <a:xfrm>
              <a:off x="5054025" y="4036050"/>
              <a:ext cx="60350" cy="55975"/>
            </a:xfrm>
            <a:custGeom>
              <a:rect b="b" l="l" r="r" t="t"/>
              <a:pathLst>
                <a:path extrusionOk="0" h="2239" w="2414">
                  <a:moveTo>
                    <a:pt x="721" y="1"/>
                  </a:moveTo>
                  <a:cubicBezTo>
                    <a:pt x="326" y="1"/>
                    <a:pt x="1" y="472"/>
                    <a:pt x="291" y="864"/>
                  </a:cubicBezTo>
                  <a:lnTo>
                    <a:pt x="1657" y="2238"/>
                  </a:lnTo>
                  <a:lnTo>
                    <a:pt x="2413" y="1482"/>
                  </a:lnTo>
                  <a:lnTo>
                    <a:pt x="1047" y="116"/>
                  </a:lnTo>
                  <a:cubicBezTo>
                    <a:pt x="941" y="35"/>
                    <a:pt x="828"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0"/>
            <p:cNvSpPr/>
            <p:nvPr/>
          </p:nvSpPr>
          <p:spPr>
            <a:xfrm>
              <a:off x="5139675" y="4257375"/>
              <a:ext cx="50500" cy="58225"/>
            </a:xfrm>
            <a:custGeom>
              <a:rect b="b" l="l" r="r" t="t"/>
              <a:pathLst>
                <a:path extrusionOk="0" h="2329" w="2020">
                  <a:moveTo>
                    <a:pt x="1" y="1"/>
                  </a:moveTo>
                  <a:lnTo>
                    <a:pt x="1" y="1315"/>
                  </a:lnTo>
                  <a:cubicBezTo>
                    <a:pt x="1" y="1874"/>
                    <a:pt x="456" y="2329"/>
                    <a:pt x="1015" y="2329"/>
                  </a:cubicBezTo>
                  <a:cubicBezTo>
                    <a:pt x="1573" y="2329"/>
                    <a:pt x="2020" y="1874"/>
                    <a:pt x="2020" y="1315"/>
                  </a:cubicBezTo>
                  <a:lnTo>
                    <a:pt x="20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a:off x="5249025" y="4218925"/>
              <a:ext cx="50475" cy="58250"/>
            </a:xfrm>
            <a:custGeom>
              <a:rect b="b" l="l" r="r" t="t"/>
              <a:pathLst>
                <a:path extrusionOk="0" h="2330" w="2019">
                  <a:moveTo>
                    <a:pt x="0" y="1"/>
                  </a:moveTo>
                  <a:lnTo>
                    <a:pt x="0" y="1324"/>
                  </a:lnTo>
                  <a:cubicBezTo>
                    <a:pt x="0" y="1882"/>
                    <a:pt x="455" y="2329"/>
                    <a:pt x="1014" y="2329"/>
                  </a:cubicBezTo>
                  <a:cubicBezTo>
                    <a:pt x="1572" y="2329"/>
                    <a:pt x="2019" y="1874"/>
                    <a:pt x="2019" y="1324"/>
                  </a:cubicBezTo>
                  <a:lnTo>
                    <a:pt x="20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0"/>
            <p:cNvSpPr/>
            <p:nvPr/>
          </p:nvSpPr>
          <p:spPr>
            <a:xfrm>
              <a:off x="5057425" y="4189950"/>
              <a:ext cx="50500" cy="77125"/>
            </a:xfrm>
            <a:custGeom>
              <a:rect b="b" l="l" r="r" t="t"/>
              <a:pathLst>
                <a:path extrusionOk="0" h="3085" w="2020">
                  <a:moveTo>
                    <a:pt x="0" y="0"/>
                  </a:moveTo>
                  <a:lnTo>
                    <a:pt x="0" y="2071"/>
                  </a:lnTo>
                  <a:cubicBezTo>
                    <a:pt x="0" y="2629"/>
                    <a:pt x="447" y="3084"/>
                    <a:pt x="1006" y="3084"/>
                  </a:cubicBezTo>
                  <a:cubicBezTo>
                    <a:pt x="1564" y="3076"/>
                    <a:pt x="2019" y="2629"/>
                    <a:pt x="2019" y="2071"/>
                  </a:cubicBezTo>
                  <a:lnTo>
                    <a:pt x="20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0"/>
            <p:cNvSpPr/>
            <p:nvPr/>
          </p:nvSpPr>
          <p:spPr>
            <a:xfrm>
              <a:off x="5022850" y="4026375"/>
              <a:ext cx="320050" cy="260125"/>
            </a:xfrm>
            <a:custGeom>
              <a:rect b="b" l="l" r="r" t="t"/>
              <a:pathLst>
                <a:path extrusionOk="0" h="10405" w="12802">
                  <a:moveTo>
                    <a:pt x="5683" y="0"/>
                  </a:moveTo>
                  <a:cubicBezTo>
                    <a:pt x="3891" y="0"/>
                    <a:pt x="2245" y="807"/>
                    <a:pt x="1383" y="2299"/>
                  </a:cubicBezTo>
                  <a:cubicBezTo>
                    <a:pt x="0" y="4687"/>
                    <a:pt x="1134" y="7918"/>
                    <a:pt x="3909" y="9524"/>
                  </a:cubicBezTo>
                  <a:cubicBezTo>
                    <a:pt x="4943" y="10120"/>
                    <a:pt x="6059" y="10405"/>
                    <a:pt x="7123" y="10405"/>
                  </a:cubicBezTo>
                  <a:cubicBezTo>
                    <a:pt x="8914" y="10405"/>
                    <a:pt x="10559" y="9596"/>
                    <a:pt x="11427" y="8098"/>
                  </a:cubicBezTo>
                  <a:cubicBezTo>
                    <a:pt x="12801" y="5718"/>
                    <a:pt x="11667" y="2488"/>
                    <a:pt x="8901" y="881"/>
                  </a:cubicBezTo>
                  <a:cubicBezTo>
                    <a:pt x="7866" y="285"/>
                    <a:pt x="6749" y="0"/>
                    <a:pt x="5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0"/>
            <p:cNvSpPr/>
            <p:nvPr/>
          </p:nvSpPr>
          <p:spPr>
            <a:xfrm>
              <a:off x="5149775" y="4093075"/>
              <a:ext cx="50725" cy="47925"/>
            </a:xfrm>
            <a:custGeom>
              <a:rect b="b" l="l" r="r" t="t"/>
              <a:pathLst>
                <a:path extrusionOk="0" h="1917" w="2029">
                  <a:moveTo>
                    <a:pt x="1171" y="0"/>
                  </a:moveTo>
                  <a:cubicBezTo>
                    <a:pt x="957" y="0"/>
                    <a:pt x="730" y="80"/>
                    <a:pt x="533" y="241"/>
                  </a:cubicBezTo>
                  <a:cubicBezTo>
                    <a:pt x="112" y="593"/>
                    <a:pt x="1" y="1186"/>
                    <a:pt x="267" y="1573"/>
                  </a:cubicBezTo>
                  <a:lnTo>
                    <a:pt x="516" y="1916"/>
                  </a:lnTo>
                  <a:cubicBezTo>
                    <a:pt x="860" y="1521"/>
                    <a:pt x="1247" y="1169"/>
                    <a:pt x="1676" y="868"/>
                  </a:cubicBezTo>
                  <a:cubicBezTo>
                    <a:pt x="1796" y="791"/>
                    <a:pt x="1908" y="713"/>
                    <a:pt x="2028" y="645"/>
                  </a:cubicBezTo>
                  <a:lnTo>
                    <a:pt x="1788" y="310"/>
                  </a:lnTo>
                  <a:cubicBezTo>
                    <a:pt x="1641" y="104"/>
                    <a:pt x="1415" y="0"/>
                    <a:pt x="1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5255450" y="4063450"/>
              <a:ext cx="40300" cy="29425"/>
            </a:xfrm>
            <a:custGeom>
              <a:rect b="b" l="l" r="r" t="t"/>
              <a:pathLst>
                <a:path extrusionOk="0" h="1177" w="1612">
                  <a:moveTo>
                    <a:pt x="988" y="1"/>
                  </a:moveTo>
                  <a:cubicBezTo>
                    <a:pt x="955" y="1"/>
                    <a:pt x="921" y="3"/>
                    <a:pt x="886" y="8"/>
                  </a:cubicBezTo>
                  <a:cubicBezTo>
                    <a:pt x="439" y="86"/>
                    <a:pt x="87" y="446"/>
                    <a:pt x="18" y="902"/>
                  </a:cubicBezTo>
                  <a:lnTo>
                    <a:pt x="1" y="1048"/>
                  </a:lnTo>
                  <a:cubicBezTo>
                    <a:pt x="149" y="1030"/>
                    <a:pt x="296" y="1022"/>
                    <a:pt x="444" y="1022"/>
                  </a:cubicBezTo>
                  <a:cubicBezTo>
                    <a:pt x="802" y="1022"/>
                    <a:pt x="1157" y="1073"/>
                    <a:pt x="1504" y="1177"/>
                  </a:cubicBezTo>
                  <a:lnTo>
                    <a:pt x="1564" y="704"/>
                  </a:lnTo>
                  <a:cubicBezTo>
                    <a:pt x="1612" y="302"/>
                    <a:pt x="1362" y="1"/>
                    <a:pt x="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5262750" y="4073600"/>
              <a:ext cx="25250" cy="17350"/>
            </a:xfrm>
            <a:custGeom>
              <a:rect b="b" l="l" r="r" t="t"/>
              <a:pathLst>
                <a:path extrusionOk="0" h="694" w="1010">
                  <a:moveTo>
                    <a:pt x="606" y="1"/>
                  </a:moveTo>
                  <a:cubicBezTo>
                    <a:pt x="585" y="1"/>
                    <a:pt x="564" y="2"/>
                    <a:pt x="542" y="6"/>
                  </a:cubicBezTo>
                  <a:cubicBezTo>
                    <a:pt x="267" y="58"/>
                    <a:pt x="52" y="272"/>
                    <a:pt x="9" y="556"/>
                  </a:cubicBezTo>
                  <a:lnTo>
                    <a:pt x="1" y="625"/>
                  </a:lnTo>
                  <a:cubicBezTo>
                    <a:pt x="64" y="621"/>
                    <a:pt x="127" y="619"/>
                    <a:pt x="190" y="619"/>
                  </a:cubicBezTo>
                  <a:cubicBezTo>
                    <a:pt x="436" y="619"/>
                    <a:pt x="683" y="646"/>
                    <a:pt x="929" y="693"/>
                  </a:cubicBezTo>
                  <a:lnTo>
                    <a:pt x="954" y="436"/>
                  </a:lnTo>
                  <a:cubicBezTo>
                    <a:pt x="1010" y="207"/>
                    <a:pt x="834" y="1"/>
                    <a:pt x="6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5161175" y="4104300"/>
              <a:ext cx="31375" cy="29400"/>
            </a:xfrm>
            <a:custGeom>
              <a:rect b="b" l="l" r="r" t="t"/>
              <a:pathLst>
                <a:path extrusionOk="0" h="1176" w="1255">
                  <a:moveTo>
                    <a:pt x="721" y="0"/>
                  </a:moveTo>
                  <a:cubicBezTo>
                    <a:pt x="590" y="0"/>
                    <a:pt x="451" y="48"/>
                    <a:pt x="335" y="144"/>
                  </a:cubicBezTo>
                  <a:cubicBezTo>
                    <a:pt x="77" y="359"/>
                    <a:pt x="0" y="728"/>
                    <a:pt x="172" y="960"/>
                  </a:cubicBezTo>
                  <a:lnTo>
                    <a:pt x="327" y="1175"/>
                  </a:lnTo>
                  <a:cubicBezTo>
                    <a:pt x="602" y="900"/>
                    <a:pt x="894" y="642"/>
                    <a:pt x="1220" y="419"/>
                  </a:cubicBezTo>
                  <a:lnTo>
                    <a:pt x="1254" y="402"/>
                  </a:lnTo>
                  <a:lnTo>
                    <a:pt x="1100" y="187"/>
                  </a:lnTo>
                  <a:cubicBezTo>
                    <a:pt x="1013" y="63"/>
                    <a:pt x="871" y="0"/>
                    <a:pt x="7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5253300" y="4167275"/>
              <a:ext cx="71350" cy="80775"/>
            </a:xfrm>
            <a:custGeom>
              <a:rect b="b" l="l" r="r" t="t"/>
              <a:pathLst>
                <a:path extrusionOk="0" h="3231" w="2854">
                  <a:moveTo>
                    <a:pt x="2154" y="1"/>
                  </a:moveTo>
                  <a:cubicBezTo>
                    <a:pt x="1941" y="1"/>
                    <a:pt x="1692" y="74"/>
                    <a:pt x="1427" y="228"/>
                  </a:cubicBezTo>
                  <a:cubicBezTo>
                    <a:pt x="645" y="684"/>
                    <a:pt x="1" y="1672"/>
                    <a:pt x="1" y="2445"/>
                  </a:cubicBezTo>
                  <a:cubicBezTo>
                    <a:pt x="1" y="2951"/>
                    <a:pt x="283" y="3231"/>
                    <a:pt x="700" y="3231"/>
                  </a:cubicBezTo>
                  <a:cubicBezTo>
                    <a:pt x="913" y="3231"/>
                    <a:pt x="1162" y="3157"/>
                    <a:pt x="1427" y="3003"/>
                  </a:cubicBezTo>
                  <a:cubicBezTo>
                    <a:pt x="2209" y="2548"/>
                    <a:pt x="2853" y="1560"/>
                    <a:pt x="2853" y="787"/>
                  </a:cubicBezTo>
                  <a:cubicBezTo>
                    <a:pt x="2853" y="281"/>
                    <a:pt x="2571" y="1"/>
                    <a:pt x="21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5268125" y="4194225"/>
              <a:ext cx="12275" cy="43650"/>
            </a:xfrm>
            <a:custGeom>
              <a:rect b="b" l="l" r="r" t="t"/>
              <a:pathLst>
                <a:path extrusionOk="0" h="1746" w="491">
                  <a:moveTo>
                    <a:pt x="355" y="0"/>
                  </a:moveTo>
                  <a:cubicBezTo>
                    <a:pt x="327" y="0"/>
                    <a:pt x="298" y="9"/>
                    <a:pt x="267" y="27"/>
                  </a:cubicBezTo>
                  <a:lnTo>
                    <a:pt x="233" y="52"/>
                  </a:lnTo>
                  <a:cubicBezTo>
                    <a:pt x="87" y="155"/>
                    <a:pt x="1" y="319"/>
                    <a:pt x="1" y="491"/>
                  </a:cubicBezTo>
                  <a:lnTo>
                    <a:pt x="1" y="1547"/>
                  </a:lnTo>
                  <a:cubicBezTo>
                    <a:pt x="1" y="1675"/>
                    <a:pt x="57" y="1745"/>
                    <a:pt x="139" y="1745"/>
                  </a:cubicBezTo>
                  <a:cubicBezTo>
                    <a:pt x="168" y="1745"/>
                    <a:pt x="199" y="1737"/>
                    <a:pt x="233" y="1719"/>
                  </a:cubicBezTo>
                  <a:lnTo>
                    <a:pt x="267" y="1702"/>
                  </a:lnTo>
                  <a:cubicBezTo>
                    <a:pt x="404" y="1599"/>
                    <a:pt x="490" y="1427"/>
                    <a:pt x="490" y="1255"/>
                  </a:cubicBezTo>
                  <a:lnTo>
                    <a:pt x="490" y="207"/>
                  </a:lnTo>
                  <a:cubicBezTo>
                    <a:pt x="490" y="73"/>
                    <a:pt x="43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5297550" y="4177375"/>
              <a:ext cx="12275" cy="43625"/>
            </a:xfrm>
            <a:custGeom>
              <a:rect b="b" l="l" r="r" t="t"/>
              <a:pathLst>
                <a:path extrusionOk="0" h="1745" w="491">
                  <a:moveTo>
                    <a:pt x="353" y="0"/>
                  </a:moveTo>
                  <a:cubicBezTo>
                    <a:pt x="325" y="0"/>
                    <a:pt x="292" y="10"/>
                    <a:pt x="258" y="30"/>
                  </a:cubicBezTo>
                  <a:lnTo>
                    <a:pt x="224" y="48"/>
                  </a:lnTo>
                  <a:cubicBezTo>
                    <a:pt x="87" y="151"/>
                    <a:pt x="1" y="314"/>
                    <a:pt x="1" y="486"/>
                  </a:cubicBezTo>
                  <a:lnTo>
                    <a:pt x="1" y="1543"/>
                  </a:lnTo>
                  <a:cubicBezTo>
                    <a:pt x="1" y="1669"/>
                    <a:pt x="57" y="1744"/>
                    <a:pt x="134" y="1744"/>
                  </a:cubicBezTo>
                  <a:cubicBezTo>
                    <a:pt x="162" y="1744"/>
                    <a:pt x="192" y="1735"/>
                    <a:pt x="224" y="1714"/>
                  </a:cubicBezTo>
                  <a:lnTo>
                    <a:pt x="258" y="1697"/>
                  </a:lnTo>
                  <a:cubicBezTo>
                    <a:pt x="404" y="1594"/>
                    <a:pt x="490" y="1431"/>
                    <a:pt x="490" y="1250"/>
                  </a:cubicBezTo>
                  <a:lnTo>
                    <a:pt x="490" y="202"/>
                  </a:lnTo>
                  <a:cubicBezTo>
                    <a:pt x="490" y="76"/>
                    <a:pt x="434" y="0"/>
                    <a:pt x="3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5220650" y="4160075"/>
              <a:ext cx="24525" cy="20975"/>
            </a:xfrm>
            <a:custGeom>
              <a:rect b="b" l="l" r="r" t="t"/>
              <a:pathLst>
                <a:path extrusionOk="0" h="839" w="981">
                  <a:moveTo>
                    <a:pt x="559" y="1"/>
                  </a:moveTo>
                  <a:cubicBezTo>
                    <a:pt x="190" y="1"/>
                    <a:pt x="1" y="456"/>
                    <a:pt x="267" y="714"/>
                  </a:cubicBezTo>
                  <a:cubicBezTo>
                    <a:pt x="351" y="800"/>
                    <a:pt x="455" y="839"/>
                    <a:pt x="558" y="839"/>
                  </a:cubicBezTo>
                  <a:cubicBezTo>
                    <a:pt x="772" y="839"/>
                    <a:pt x="980" y="671"/>
                    <a:pt x="980" y="422"/>
                  </a:cubicBezTo>
                  <a:cubicBezTo>
                    <a:pt x="980" y="190"/>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0"/>
            <p:cNvSpPr/>
            <p:nvPr/>
          </p:nvSpPr>
          <p:spPr>
            <a:xfrm>
              <a:off x="5289600" y="4131725"/>
              <a:ext cx="24525" cy="20875"/>
            </a:xfrm>
            <a:custGeom>
              <a:rect b="b" l="l" r="r" t="t"/>
              <a:pathLst>
                <a:path extrusionOk="0" h="835" w="981">
                  <a:moveTo>
                    <a:pt x="559" y="1"/>
                  </a:moveTo>
                  <a:cubicBezTo>
                    <a:pt x="190" y="1"/>
                    <a:pt x="1" y="447"/>
                    <a:pt x="267" y="714"/>
                  </a:cubicBezTo>
                  <a:cubicBezTo>
                    <a:pt x="350" y="797"/>
                    <a:pt x="454" y="835"/>
                    <a:pt x="556" y="835"/>
                  </a:cubicBezTo>
                  <a:cubicBezTo>
                    <a:pt x="771" y="835"/>
                    <a:pt x="980" y="669"/>
                    <a:pt x="980" y="413"/>
                  </a:cubicBezTo>
                  <a:cubicBezTo>
                    <a:pt x="980" y="181"/>
                    <a:pt x="791"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0"/>
            <p:cNvSpPr/>
            <p:nvPr/>
          </p:nvSpPr>
          <p:spPr>
            <a:xfrm>
              <a:off x="5143625" y="4038400"/>
              <a:ext cx="91225" cy="59000"/>
            </a:xfrm>
            <a:custGeom>
              <a:rect b="b" l="l" r="r" t="t"/>
              <a:pathLst>
                <a:path extrusionOk="0" h="2360" w="3649">
                  <a:moveTo>
                    <a:pt x="593" y="1"/>
                  </a:moveTo>
                  <a:cubicBezTo>
                    <a:pt x="184" y="1"/>
                    <a:pt x="1" y="617"/>
                    <a:pt x="444" y="804"/>
                  </a:cubicBezTo>
                  <a:cubicBezTo>
                    <a:pt x="1321" y="1113"/>
                    <a:pt x="2120" y="1594"/>
                    <a:pt x="2798" y="2230"/>
                  </a:cubicBezTo>
                  <a:cubicBezTo>
                    <a:pt x="2876" y="2308"/>
                    <a:pt x="2979" y="2359"/>
                    <a:pt x="3099" y="2359"/>
                  </a:cubicBezTo>
                  <a:cubicBezTo>
                    <a:pt x="3460" y="2359"/>
                    <a:pt x="3649" y="1921"/>
                    <a:pt x="3391" y="1663"/>
                  </a:cubicBezTo>
                  <a:cubicBezTo>
                    <a:pt x="3357" y="1620"/>
                    <a:pt x="2403" y="641"/>
                    <a:pt x="728" y="22"/>
                  </a:cubicBezTo>
                  <a:cubicBezTo>
                    <a:pt x="681" y="8"/>
                    <a:pt x="636"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0"/>
            <p:cNvSpPr/>
            <p:nvPr/>
          </p:nvSpPr>
          <p:spPr>
            <a:xfrm>
              <a:off x="5146775" y="3944550"/>
              <a:ext cx="91525" cy="119025"/>
            </a:xfrm>
            <a:custGeom>
              <a:rect b="b" l="l" r="r" t="t"/>
              <a:pathLst>
                <a:path extrusionOk="0" h="4761" w="3661">
                  <a:moveTo>
                    <a:pt x="1564" y="1"/>
                  </a:moveTo>
                  <a:cubicBezTo>
                    <a:pt x="1444" y="1"/>
                    <a:pt x="1332" y="26"/>
                    <a:pt x="1229" y="73"/>
                  </a:cubicBezTo>
                  <a:lnTo>
                    <a:pt x="559" y="460"/>
                  </a:lnTo>
                  <a:cubicBezTo>
                    <a:pt x="559" y="460"/>
                    <a:pt x="0" y="683"/>
                    <a:pt x="0" y="1697"/>
                  </a:cubicBezTo>
                  <a:cubicBezTo>
                    <a:pt x="0" y="2814"/>
                    <a:pt x="679" y="4103"/>
                    <a:pt x="1504" y="4575"/>
                  </a:cubicBezTo>
                  <a:cubicBezTo>
                    <a:pt x="1718" y="4700"/>
                    <a:pt x="1921" y="4760"/>
                    <a:pt x="2104" y="4760"/>
                  </a:cubicBezTo>
                  <a:cubicBezTo>
                    <a:pt x="2275" y="4760"/>
                    <a:pt x="2429" y="4709"/>
                    <a:pt x="2561" y="4610"/>
                  </a:cubicBezTo>
                  <a:lnTo>
                    <a:pt x="3136" y="4275"/>
                  </a:lnTo>
                  <a:cubicBezTo>
                    <a:pt x="3454" y="4094"/>
                    <a:pt x="3660" y="3665"/>
                    <a:pt x="3660" y="3055"/>
                  </a:cubicBezTo>
                  <a:cubicBezTo>
                    <a:pt x="3660" y="1946"/>
                    <a:pt x="2982" y="658"/>
                    <a:pt x="2157" y="176"/>
                  </a:cubicBezTo>
                  <a:cubicBezTo>
                    <a:pt x="1945" y="57"/>
                    <a:pt x="1745" y="1"/>
                    <a:pt x="1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a:off x="5146775" y="3953900"/>
              <a:ext cx="75200" cy="109575"/>
            </a:xfrm>
            <a:custGeom>
              <a:rect b="b" l="l" r="r" t="t"/>
              <a:pathLst>
                <a:path extrusionOk="0" h="4383" w="3008">
                  <a:moveTo>
                    <a:pt x="911" y="0"/>
                  </a:moveTo>
                  <a:cubicBezTo>
                    <a:pt x="378" y="0"/>
                    <a:pt x="0" y="497"/>
                    <a:pt x="0" y="1323"/>
                  </a:cubicBezTo>
                  <a:cubicBezTo>
                    <a:pt x="0" y="2431"/>
                    <a:pt x="679" y="3720"/>
                    <a:pt x="1504" y="4201"/>
                  </a:cubicBezTo>
                  <a:cubicBezTo>
                    <a:pt x="1717" y="4324"/>
                    <a:pt x="1920" y="4383"/>
                    <a:pt x="2103" y="4383"/>
                  </a:cubicBezTo>
                  <a:cubicBezTo>
                    <a:pt x="2637" y="4383"/>
                    <a:pt x="3007" y="3890"/>
                    <a:pt x="3007" y="3059"/>
                  </a:cubicBezTo>
                  <a:cubicBezTo>
                    <a:pt x="3007" y="1959"/>
                    <a:pt x="2337" y="662"/>
                    <a:pt x="1504" y="180"/>
                  </a:cubicBezTo>
                  <a:cubicBezTo>
                    <a:pt x="1294" y="58"/>
                    <a:pt x="1094" y="0"/>
                    <a:pt x="9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a:off x="5158600" y="3971125"/>
              <a:ext cx="51775" cy="75175"/>
            </a:xfrm>
            <a:custGeom>
              <a:rect b="b" l="l" r="r" t="t"/>
              <a:pathLst>
                <a:path extrusionOk="0" h="3007" w="2071">
                  <a:moveTo>
                    <a:pt x="620" y="0"/>
                  </a:moveTo>
                  <a:cubicBezTo>
                    <a:pt x="256" y="0"/>
                    <a:pt x="0" y="341"/>
                    <a:pt x="0" y="909"/>
                  </a:cubicBezTo>
                  <a:cubicBezTo>
                    <a:pt x="0" y="1665"/>
                    <a:pt x="464" y="2550"/>
                    <a:pt x="1031" y="2885"/>
                  </a:cubicBezTo>
                  <a:cubicBezTo>
                    <a:pt x="1177" y="2968"/>
                    <a:pt x="1316" y="3007"/>
                    <a:pt x="1442" y="3007"/>
                  </a:cubicBezTo>
                  <a:cubicBezTo>
                    <a:pt x="1812" y="3007"/>
                    <a:pt x="2071" y="2668"/>
                    <a:pt x="2071" y="2103"/>
                  </a:cubicBezTo>
                  <a:cubicBezTo>
                    <a:pt x="2071" y="1339"/>
                    <a:pt x="1607" y="454"/>
                    <a:pt x="1031" y="127"/>
                  </a:cubicBezTo>
                  <a:cubicBezTo>
                    <a:pt x="885" y="41"/>
                    <a:pt x="746" y="0"/>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a:off x="5166525" y="3982600"/>
              <a:ext cx="35700" cy="51925"/>
            </a:xfrm>
            <a:custGeom>
              <a:rect b="b" l="l" r="r" t="t"/>
              <a:pathLst>
                <a:path extrusionOk="0" h="2077" w="1428">
                  <a:moveTo>
                    <a:pt x="427" y="1"/>
                  </a:moveTo>
                  <a:cubicBezTo>
                    <a:pt x="176" y="1"/>
                    <a:pt x="1" y="233"/>
                    <a:pt x="1" y="622"/>
                  </a:cubicBezTo>
                  <a:cubicBezTo>
                    <a:pt x="1" y="1155"/>
                    <a:pt x="319" y="1756"/>
                    <a:pt x="714" y="1988"/>
                  </a:cubicBezTo>
                  <a:cubicBezTo>
                    <a:pt x="816" y="2048"/>
                    <a:pt x="913" y="2076"/>
                    <a:pt x="1001" y="2076"/>
                  </a:cubicBezTo>
                  <a:cubicBezTo>
                    <a:pt x="1252" y="2076"/>
                    <a:pt x="1427" y="1844"/>
                    <a:pt x="1427" y="1455"/>
                  </a:cubicBezTo>
                  <a:cubicBezTo>
                    <a:pt x="1427" y="931"/>
                    <a:pt x="1109" y="321"/>
                    <a:pt x="714" y="89"/>
                  </a:cubicBezTo>
                  <a:cubicBezTo>
                    <a:pt x="612" y="29"/>
                    <a:pt x="515"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51"/>
          <p:cNvSpPr txBox="1"/>
          <p:nvPr>
            <p:ph type="title"/>
          </p:nvPr>
        </p:nvSpPr>
        <p:spPr>
          <a:xfrm>
            <a:off x="370648" y="728350"/>
            <a:ext cx="74475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 important key </a:t>
            </a:r>
            <a:r>
              <a:rPr lang="en"/>
              <a:t>takeaways</a:t>
            </a:r>
            <a:r>
              <a:rPr lang="en"/>
              <a:t>  </a:t>
            </a:r>
            <a:endParaRPr/>
          </a:p>
        </p:txBody>
      </p:sp>
      <p:sp>
        <p:nvSpPr>
          <p:cNvPr id="2069" name="Google Shape;2069;p51"/>
          <p:cNvSpPr txBox="1"/>
          <p:nvPr>
            <p:ph idx="1" type="subTitle"/>
          </p:nvPr>
        </p:nvSpPr>
        <p:spPr>
          <a:xfrm flipH="1">
            <a:off x="1495025" y="1758575"/>
            <a:ext cx="7047300" cy="28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latin typeface="Dosis"/>
                <a:ea typeface="Dosis"/>
                <a:cs typeface="Dosis"/>
                <a:sym typeface="Dosis"/>
              </a:rPr>
              <a:t>Based on the initial analysis finding I belive these suggestions would be the best course of action including recommendations to lower overhead cost and investment of better process would pay for itself</a:t>
            </a:r>
            <a:endParaRPr b="1" sz="1300">
              <a:solidFill>
                <a:srgbClr val="000000"/>
              </a:solidFill>
              <a:latin typeface="Dosis"/>
              <a:ea typeface="Dosis"/>
              <a:cs typeface="Dosis"/>
              <a:sym typeface="Dosis"/>
            </a:endParaRPr>
          </a:p>
          <a:p>
            <a:pPr indent="0" lvl="0" marL="0" rtl="0" algn="l">
              <a:spcBef>
                <a:spcPts val="0"/>
              </a:spcBef>
              <a:spcAft>
                <a:spcPts val="0"/>
              </a:spcAft>
              <a:buNone/>
            </a:pPr>
            <a:r>
              <a:t/>
            </a:r>
            <a:endParaRPr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Set reorder points lower for products in demand.</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Set higher reorder points for products less of demand.</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Implement a centralized system for POS (servers and </a:t>
            </a:r>
            <a:r>
              <a:rPr lang="en">
                <a:solidFill>
                  <a:srgbClr val="000000"/>
                </a:solidFill>
                <a:latin typeface="Dosis"/>
                <a:ea typeface="Dosis"/>
                <a:cs typeface="Dosis"/>
                <a:sym typeface="Dosis"/>
              </a:rPr>
              <a:t>warehouses</a:t>
            </a:r>
            <a:r>
              <a:rPr lang="en">
                <a:solidFill>
                  <a:srgbClr val="000000"/>
                </a:solidFill>
                <a:latin typeface="Dosis"/>
                <a:ea typeface="Dosis"/>
                <a:cs typeface="Dosis"/>
                <a:sym typeface="Dosis"/>
              </a:rPr>
              <a:t>).</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Adopt sound </a:t>
            </a:r>
            <a:r>
              <a:rPr lang="en">
                <a:solidFill>
                  <a:srgbClr val="000000"/>
                </a:solidFill>
                <a:latin typeface="Dosis"/>
                <a:ea typeface="Dosis"/>
                <a:cs typeface="Dosis"/>
                <a:sym typeface="Dosis"/>
              </a:rPr>
              <a:t>inventory</a:t>
            </a:r>
            <a:r>
              <a:rPr lang="en">
                <a:solidFill>
                  <a:srgbClr val="000000"/>
                </a:solidFill>
                <a:latin typeface="Dosis"/>
                <a:ea typeface="Dosis"/>
                <a:cs typeface="Dosis"/>
                <a:sym typeface="Dosis"/>
              </a:rPr>
              <a:t> </a:t>
            </a:r>
            <a:r>
              <a:rPr lang="en">
                <a:solidFill>
                  <a:srgbClr val="000000"/>
                </a:solidFill>
                <a:latin typeface="Dosis"/>
                <a:ea typeface="Dosis"/>
                <a:cs typeface="Dosis"/>
                <a:sym typeface="Dosis"/>
              </a:rPr>
              <a:t>management</a:t>
            </a:r>
            <a:r>
              <a:rPr lang="en">
                <a:solidFill>
                  <a:srgbClr val="000000"/>
                </a:solidFill>
                <a:latin typeface="Dosis"/>
                <a:ea typeface="Dosis"/>
                <a:cs typeface="Dosis"/>
                <a:sym typeface="Dosis"/>
              </a:rPr>
              <a:t> </a:t>
            </a:r>
            <a:r>
              <a:rPr lang="en">
                <a:solidFill>
                  <a:srgbClr val="000000"/>
                </a:solidFill>
                <a:latin typeface="Dosis"/>
                <a:ea typeface="Dosis"/>
                <a:cs typeface="Dosis"/>
                <a:sym typeface="Dosis"/>
              </a:rPr>
              <a:t>process</a:t>
            </a:r>
            <a:r>
              <a:rPr lang="en">
                <a:solidFill>
                  <a:srgbClr val="000000"/>
                </a:solidFill>
                <a:latin typeface="Dosis"/>
                <a:ea typeface="Dosis"/>
                <a:cs typeface="Dosis"/>
                <a:sym typeface="Dosis"/>
              </a:rPr>
              <a:t>  and </a:t>
            </a:r>
            <a:r>
              <a:rPr lang="en">
                <a:solidFill>
                  <a:srgbClr val="000000"/>
                </a:solidFill>
                <a:latin typeface="Dosis"/>
                <a:ea typeface="Dosis"/>
                <a:cs typeface="Dosis"/>
                <a:sym typeface="Dosis"/>
              </a:rPr>
              <a:t>quality</a:t>
            </a:r>
            <a:r>
              <a:rPr lang="en">
                <a:solidFill>
                  <a:srgbClr val="000000"/>
                </a:solidFill>
                <a:latin typeface="Dosis"/>
                <a:ea typeface="Dosis"/>
                <a:cs typeface="Dosis"/>
                <a:sym typeface="Dosis"/>
              </a:rPr>
              <a:t> control systems (ABC &amp; 5S’s).</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Adopt </a:t>
            </a:r>
            <a:r>
              <a:rPr lang="en">
                <a:solidFill>
                  <a:srgbClr val="000000"/>
                </a:solidFill>
                <a:latin typeface="Dosis"/>
                <a:ea typeface="Dosis"/>
                <a:cs typeface="Dosis"/>
                <a:sym typeface="Dosis"/>
              </a:rPr>
              <a:t>automation</a:t>
            </a:r>
            <a:r>
              <a:rPr lang="en">
                <a:solidFill>
                  <a:srgbClr val="000000"/>
                </a:solidFill>
                <a:latin typeface="Dosis"/>
                <a:ea typeface="Dosis"/>
                <a:cs typeface="Dosis"/>
                <a:sym typeface="Dosis"/>
              </a:rPr>
              <a:t> systems such as EOQ system to order products.</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Stop purchasing Specific products with bad or no sales .</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Use refill order amounts based on </a:t>
            </a:r>
            <a:r>
              <a:rPr lang="en">
                <a:solidFill>
                  <a:srgbClr val="000000"/>
                </a:solidFill>
                <a:latin typeface="Dosis"/>
                <a:ea typeface="Dosis"/>
                <a:cs typeface="Dosis"/>
                <a:sym typeface="Dosis"/>
              </a:rPr>
              <a:t>product</a:t>
            </a:r>
            <a:r>
              <a:rPr lang="en">
                <a:solidFill>
                  <a:srgbClr val="000000"/>
                </a:solidFill>
                <a:latin typeface="Dosis"/>
                <a:ea typeface="Dosis"/>
                <a:cs typeface="Dosis"/>
                <a:sym typeface="Dosis"/>
              </a:rPr>
              <a:t> performance and store locations.</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Use vendor </a:t>
            </a:r>
            <a:r>
              <a:rPr lang="en">
                <a:solidFill>
                  <a:srgbClr val="000000"/>
                </a:solidFill>
                <a:latin typeface="Dosis"/>
                <a:ea typeface="Dosis"/>
                <a:cs typeface="Dosis"/>
                <a:sym typeface="Dosis"/>
              </a:rPr>
              <a:t>outsourcing.</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Use </a:t>
            </a:r>
            <a:r>
              <a:rPr lang="en">
                <a:solidFill>
                  <a:srgbClr val="000000"/>
                </a:solidFill>
                <a:latin typeface="Dosis"/>
                <a:ea typeface="Dosis"/>
                <a:cs typeface="Dosis"/>
                <a:sym typeface="Dosis"/>
              </a:rPr>
              <a:t>multiple</a:t>
            </a:r>
            <a:r>
              <a:rPr lang="en">
                <a:solidFill>
                  <a:srgbClr val="000000"/>
                </a:solidFill>
                <a:latin typeface="Dosis"/>
                <a:ea typeface="Dosis"/>
                <a:cs typeface="Dosis"/>
                <a:sym typeface="Dosis"/>
              </a:rPr>
              <a:t> </a:t>
            </a:r>
            <a:r>
              <a:rPr lang="en">
                <a:solidFill>
                  <a:srgbClr val="000000"/>
                </a:solidFill>
                <a:latin typeface="Dosis"/>
                <a:ea typeface="Dosis"/>
                <a:cs typeface="Dosis"/>
                <a:sym typeface="Dosis"/>
              </a:rPr>
              <a:t>warehouses</a:t>
            </a:r>
            <a:r>
              <a:rPr lang="en">
                <a:solidFill>
                  <a:srgbClr val="000000"/>
                </a:solidFill>
                <a:latin typeface="Dosis"/>
                <a:ea typeface="Dosis"/>
                <a:cs typeface="Dosis"/>
                <a:sym typeface="Dosis"/>
              </a:rPr>
              <a:t> </a:t>
            </a:r>
            <a:r>
              <a:rPr lang="en">
                <a:solidFill>
                  <a:srgbClr val="000000"/>
                </a:solidFill>
                <a:latin typeface="Dosis"/>
                <a:ea typeface="Dosis"/>
                <a:cs typeface="Dosis"/>
                <a:sym typeface="Dosis"/>
              </a:rPr>
              <a:t>strategically.</a:t>
            </a:r>
            <a:endParaRPr>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lang="en">
                <a:solidFill>
                  <a:srgbClr val="000000"/>
                </a:solidFill>
                <a:latin typeface="Dosis"/>
                <a:ea typeface="Dosis"/>
                <a:cs typeface="Dosis"/>
                <a:sym typeface="Dosis"/>
              </a:rPr>
              <a:t>Implement proven tracking and key metric indicators. </a:t>
            </a:r>
            <a:endParaRPr>
              <a:solidFill>
                <a:srgbClr val="000000"/>
              </a:solidFill>
              <a:latin typeface="Dosis"/>
              <a:ea typeface="Dosis"/>
              <a:cs typeface="Dosis"/>
              <a:sym typeface="Dosi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grpSp>
        <p:nvGrpSpPr>
          <p:cNvPr id="2074" name="Google Shape;2074;p52"/>
          <p:cNvGrpSpPr/>
          <p:nvPr/>
        </p:nvGrpSpPr>
        <p:grpSpPr>
          <a:xfrm>
            <a:off x="882387" y="3164574"/>
            <a:ext cx="3116480" cy="1301090"/>
            <a:chOff x="1202000" y="2798341"/>
            <a:chExt cx="2538884" cy="1059951"/>
          </a:xfrm>
        </p:grpSpPr>
        <p:sp>
          <p:nvSpPr>
            <p:cNvPr id="2075" name="Google Shape;2075;p52"/>
            <p:cNvSpPr/>
            <p:nvPr/>
          </p:nvSpPr>
          <p:spPr>
            <a:xfrm>
              <a:off x="1202000" y="3227901"/>
              <a:ext cx="898457" cy="630392"/>
            </a:xfrm>
            <a:custGeom>
              <a:rect b="b" l="l" r="r" t="t"/>
              <a:pathLst>
                <a:path extrusionOk="0" h="22832" w="32541">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2"/>
            <p:cNvSpPr/>
            <p:nvPr/>
          </p:nvSpPr>
          <p:spPr>
            <a:xfrm>
              <a:off x="2098835" y="2798341"/>
              <a:ext cx="1642050" cy="1059920"/>
            </a:xfrm>
            <a:custGeom>
              <a:rect b="b" l="l" r="r" t="t"/>
              <a:pathLst>
                <a:path extrusionOk="0" h="38389" w="59473">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7" name="Google Shape;2077;p52"/>
          <p:cNvSpPr txBox="1"/>
          <p:nvPr>
            <p:ph type="ctrTitle"/>
          </p:nvPr>
        </p:nvSpPr>
        <p:spPr>
          <a:xfrm>
            <a:off x="5502775" y="1300050"/>
            <a:ext cx="2597100" cy="1189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End</a:t>
            </a:r>
            <a:endParaRPr>
              <a:solidFill>
                <a:schemeClr val="accent5"/>
              </a:solidFill>
            </a:endParaRPr>
          </a:p>
        </p:txBody>
      </p:sp>
      <p:sp>
        <p:nvSpPr>
          <p:cNvPr id="2078" name="Google Shape;2078;p52"/>
          <p:cNvSpPr txBox="1"/>
          <p:nvPr>
            <p:ph idx="1" type="subTitle"/>
          </p:nvPr>
        </p:nvSpPr>
        <p:spPr>
          <a:xfrm>
            <a:off x="5502775" y="2327750"/>
            <a:ext cx="2991900" cy="16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Dosis"/>
                <a:ea typeface="Dosis"/>
                <a:cs typeface="Dosis"/>
                <a:sym typeface="Dosis"/>
              </a:rPr>
              <a:t>Please see full detail analysis for all proposed Super Shopper Solutions including datasets and metrics.</a:t>
            </a:r>
            <a:endParaRPr b="1">
              <a:solidFill>
                <a:srgbClr val="F3F3F3"/>
              </a:solidFill>
              <a:latin typeface="Dosis"/>
              <a:ea typeface="Dosis"/>
              <a:cs typeface="Dosis"/>
              <a:sym typeface="Dosis"/>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Shaun Pritchard</a:t>
            </a:r>
            <a:endParaRPr>
              <a:solidFill>
                <a:srgbClr val="F3F3F3"/>
              </a:solidFill>
            </a:endParaRPr>
          </a:p>
          <a:p>
            <a:pPr indent="0" lvl="0" marL="0" rtl="0" algn="l">
              <a:spcBef>
                <a:spcPts val="0"/>
              </a:spcBef>
              <a:spcAft>
                <a:spcPts val="0"/>
              </a:spcAft>
              <a:buNone/>
            </a:pPr>
            <a:r>
              <a:rPr lang="en">
                <a:solidFill>
                  <a:srgbClr val="F3F3F3"/>
                </a:solidFill>
              </a:rPr>
              <a:t>Rasmussen College</a:t>
            </a:r>
            <a:endParaRPr>
              <a:solidFill>
                <a:srgbClr val="F3F3F3"/>
              </a:solidFill>
            </a:endParaRPr>
          </a:p>
          <a:p>
            <a:pPr indent="0" lvl="0" marL="0" rtl="0" algn="l">
              <a:spcBef>
                <a:spcPts val="0"/>
              </a:spcBef>
              <a:spcAft>
                <a:spcPts val="0"/>
              </a:spcAft>
              <a:buNone/>
            </a:pPr>
            <a:r>
              <a:rPr lang="en">
                <a:solidFill>
                  <a:srgbClr val="F3F3F3"/>
                </a:solidFill>
              </a:rPr>
              <a:t>QMB 4900</a:t>
            </a:r>
            <a:endParaRPr>
              <a:solidFill>
                <a:srgbClr val="F3F3F3"/>
              </a:solidFill>
            </a:endParaRPr>
          </a:p>
          <a:p>
            <a:pPr indent="0" lvl="0" marL="0" rtl="0" algn="l">
              <a:spcBef>
                <a:spcPts val="0"/>
              </a:spcBef>
              <a:spcAft>
                <a:spcPts val="0"/>
              </a:spcAft>
              <a:buNone/>
            </a:pPr>
            <a:r>
              <a:rPr lang="en">
                <a:solidFill>
                  <a:srgbClr val="F3F3F3"/>
                </a:solidFill>
              </a:rPr>
              <a:t>James Groomes</a:t>
            </a:r>
            <a:endParaRPr>
              <a:solidFill>
                <a:srgbClr val="F3F3F3"/>
              </a:solidFill>
            </a:endParaRPr>
          </a:p>
          <a:p>
            <a:pPr indent="0" lvl="0" marL="0" rtl="0" algn="l">
              <a:spcBef>
                <a:spcPts val="0"/>
              </a:spcBef>
              <a:spcAft>
                <a:spcPts val="0"/>
              </a:spcAft>
              <a:buNone/>
            </a:pPr>
            <a:r>
              <a:rPr lang="en">
                <a:solidFill>
                  <a:srgbClr val="F3F3F3"/>
                </a:solidFill>
              </a:rPr>
              <a:t>February 5, 2021</a:t>
            </a:r>
            <a:endParaRPr>
              <a:solidFill>
                <a:srgbClr val="F3F3F3"/>
              </a:solidFill>
            </a:endParaRPr>
          </a:p>
        </p:txBody>
      </p:sp>
      <p:grpSp>
        <p:nvGrpSpPr>
          <p:cNvPr id="2079" name="Google Shape;2079;p52"/>
          <p:cNvGrpSpPr/>
          <p:nvPr/>
        </p:nvGrpSpPr>
        <p:grpSpPr>
          <a:xfrm>
            <a:off x="719989" y="776985"/>
            <a:ext cx="3569662" cy="3589538"/>
            <a:chOff x="1096650" y="934025"/>
            <a:chExt cx="2908075" cy="2924268"/>
          </a:xfrm>
        </p:grpSpPr>
        <p:sp>
          <p:nvSpPr>
            <p:cNvPr id="2080" name="Google Shape;2080;p52"/>
            <p:cNvSpPr/>
            <p:nvPr/>
          </p:nvSpPr>
          <p:spPr>
            <a:xfrm>
              <a:off x="3687325" y="2463650"/>
              <a:ext cx="317400" cy="400850"/>
            </a:xfrm>
            <a:custGeom>
              <a:rect b="b" l="l" r="r" t="t"/>
              <a:pathLst>
                <a:path extrusionOk="0" h="16034" w="12696">
                  <a:moveTo>
                    <a:pt x="10189" y="0"/>
                  </a:moveTo>
                  <a:cubicBezTo>
                    <a:pt x="8155" y="0"/>
                    <a:pt x="5703" y="1549"/>
                    <a:pt x="4028" y="3573"/>
                  </a:cubicBezTo>
                  <a:cubicBezTo>
                    <a:pt x="2018" y="6000"/>
                    <a:pt x="35" y="10955"/>
                    <a:pt x="0" y="12848"/>
                  </a:cubicBezTo>
                  <a:lnTo>
                    <a:pt x="811" y="16034"/>
                  </a:lnTo>
                  <a:lnTo>
                    <a:pt x="3165" y="12300"/>
                  </a:lnTo>
                  <a:cubicBezTo>
                    <a:pt x="4314" y="9245"/>
                    <a:pt x="8082" y="7076"/>
                    <a:pt x="10596" y="5342"/>
                  </a:cubicBezTo>
                  <a:cubicBezTo>
                    <a:pt x="11993" y="4380"/>
                    <a:pt x="12693" y="3121"/>
                    <a:pt x="12696" y="2069"/>
                  </a:cubicBezTo>
                  <a:cubicBezTo>
                    <a:pt x="12696" y="1228"/>
                    <a:pt x="12247" y="518"/>
                    <a:pt x="11341" y="191"/>
                  </a:cubicBezTo>
                  <a:cubicBezTo>
                    <a:pt x="10979" y="59"/>
                    <a:pt x="10592" y="0"/>
                    <a:pt x="101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2"/>
            <p:cNvSpPr/>
            <p:nvPr/>
          </p:nvSpPr>
          <p:spPr>
            <a:xfrm>
              <a:off x="3708350" y="2667125"/>
              <a:ext cx="274750" cy="260150"/>
            </a:xfrm>
            <a:custGeom>
              <a:rect b="b" l="l" r="r" t="t"/>
              <a:pathLst>
                <a:path extrusionOk="0" h="10406" w="10990">
                  <a:moveTo>
                    <a:pt x="7957" y="0"/>
                  </a:moveTo>
                  <a:cubicBezTo>
                    <a:pt x="7785" y="0"/>
                    <a:pt x="7605" y="10"/>
                    <a:pt x="7418" y="30"/>
                  </a:cubicBezTo>
                  <a:cubicBezTo>
                    <a:pt x="5021" y="286"/>
                    <a:pt x="760" y="3475"/>
                    <a:pt x="1" y="8375"/>
                  </a:cubicBezTo>
                  <a:lnTo>
                    <a:pt x="411" y="10405"/>
                  </a:lnTo>
                  <a:cubicBezTo>
                    <a:pt x="736" y="9347"/>
                    <a:pt x="2066" y="7612"/>
                    <a:pt x="4197" y="6195"/>
                  </a:cubicBezTo>
                  <a:cubicBezTo>
                    <a:pt x="6552" y="4630"/>
                    <a:pt x="9511" y="3943"/>
                    <a:pt x="10214" y="2706"/>
                  </a:cubicBezTo>
                  <a:cubicBezTo>
                    <a:pt x="10989" y="1333"/>
                    <a:pt x="9995" y="0"/>
                    <a:pt x="79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2"/>
            <p:cNvSpPr/>
            <p:nvPr/>
          </p:nvSpPr>
          <p:spPr>
            <a:xfrm>
              <a:off x="3703450" y="2700000"/>
              <a:ext cx="218025" cy="199150"/>
            </a:xfrm>
            <a:custGeom>
              <a:rect b="b" l="l" r="r" t="t"/>
              <a:pathLst>
                <a:path extrusionOk="0" h="7966" w="8721">
                  <a:moveTo>
                    <a:pt x="8574" y="0"/>
                  </a:moveTo>
                  <a:cubicBezTo>
                    <a:pt x="8570" y="0"/>
                    <a:pt x="8566" y="0"/>
                    <a:pt x="8561" y="1"/>
                  </a:cubicBezTo>
                  <a:cubicBezTo>
                    <a:pt x="6389" y="246"/>
                    <a:pt x="2148" y="2156"/>
                    <a:pt x="28" y="7776"/>
                  </a:cubicBezTo>
                  <a:cubicBezTo>
                    <a:pt x="1" y="7849"/>
                    <a:pt x="34" y="7928"/>
                    <a:pt x="107" y="7956"/>
                  </a:cubicBezTo>
                  <a:cubicBezTo>
                    <a:pt x="125" y="7962"/>
                    <a:pt x="145" y="7966"/>
                    <a:pt x="166" y="7966"/>
                  </a:cubicBezTo>
                  <a:cubicBezTo>
                    <a:pt x="217" y="7962"/>
                    <a:pt x="265" y="7928"/>
                    <a:pt x="286" y="7876"/>
                  </a:cubicBezTo>
                  <a:cubicBezTo>
                    <a:pt x="2366" y="2370"/>
                    <a:pt x="6627" y="497"/>
                    <a:pt x="8589" y="277"/>
                  </a:cubicBezTo>
                  <a:cubicBezTo>
                    <a:pt x="8669" y="266"/>
                    <a:pt x="8720" y="201"/>
                    <a:pt x="8714" y="125"/>
                  </a:cubicBezTo>
                  <a:cubicBezTo>
                    <a:pt x="8703" y="51"/>
                    <a:pt x="8645" y="0"/>
                    <a:pt x="8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2"/>
            <p:cNvSpPr/>
            <p:nvPr/>
          </p:nvSpPr>
          <p:spPr>
            <a:xfrm>
              <a:off x="1203300" y="2683450"/>
              <a:ext cx="243125" cy="549400"/>
            </a:xfrm>
            <a:custGeom>
              <a:rect b="b" l="l" r="r" t="t"/>
              <a:pathLst>
                <a:path extrusionOk="0" h="21976" w="9725">
                  <a:moveTo>
                    <a:pt x="2107" y="1"/>
                  </a:moveTo>
                  <a:cubicBezTo>
                    <a:pt x="1842" y="1"/>
                    <a:pt x="1607" y="42"/>
                    <a:pt x="1407" y="122"/>
                  </a:cubicBezTo>
                  <a:cubicBezTo>
                    <a:pt x="548" y="467"/>
                    <a:pt x="1" y="1129"/>
                    <a:pt x="1" y="2180"/>
                  </a:cubicBezTo>
                  <a:cubicBezTo>
                    <a:pt x="1" y="3363"/>
                    <a:pt x="700" y="5039"/>
                    <a:pt x="2448" y="7300"/>
                  </a:cubicBezTo>
                  <a:cubicBezTo>
                    <a:pt x="4366" y="9783"/>
                    <a:pt x="6828" y="14996"/>
                    <a:pt x="6831" y="21713"/>
                  </a:cubicBezTo>
                  <a:cubicBezTo>
                    <a:pt x="6831" y="21799"/>
                    <a:pt x="6831" y="21885"/>
                    <a:pt x="6828" y="21976"/>
                  </a:cubicBezTo>
                  <a:lnTo>
                    <a:pt x="9137" y="20655"/>
                  </a:lnTo>
                  <a:cubicBezTo>
                    <a:pt x="9137" y="20655"/>
                    <a:pt x="9724" y="17420"/>
                    <a:pt x="9724" y="13638"/>
                  </a:cubicBezTo>
                  <a:cubicBezTo>
                    <a:pt x="9724" y="12224"/>
                    <a:pt x="9641" y="10735"/>
                    <a:pt x="9417" y="9307"/>
                  </a:cubicBezTo>
                  <a:cubicBezTo>
                    <a:pt x="8379" y="2736"/>
                    <a:pt x="4279" y="1"/>
                    <a:pt x="2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2"/>
            <p:cNvSpPr/>
            <p:nvPr/>
          </p:nvSpPr>
          <p:spPr>
            <a:xfrm>
              <a:off x="1096650" y="2841750"/>
              <a:ext cx="320975" cy="484925"/>
            </a:xfrm>
            <a:custGeom>
              <a:rect b="b" l="l" r="r" t="t"/>
              <a:pathLst>
                <a:path extrusionOk="0" h="19397" w="12839">
                  <a:moveTo>
                    <a:pt x="2673" y="1"/>
                  </a:moveTo>
                  <a:cubicBezTo>
                    <a:pt x="2247" y="1"/>
                    <a:pt x="1813" y="83"/>
                    <a:pt x="1504" y="365"/>
                  </a:cubicBezTo>
                  <a:cubicBezTo>
                    <a:pt x="1049" y="782"/>
                    <a:pt x="1019" y="1506"/>
                    <a:pt x="1221" y="2089"/>
                  </a:cubicBezTo>
                  <a:cubicBezTo>
                    <a:pt x="1425" y="2672"/>
                    <a:pt x="1815" y="3169"/>
                    <a:pt x="2108" y="3713"/>
                  </a:cubicBezTo>
                  <a:cubicBezTo>
                    <a:pt x="2246" y="3965"/>
                    <a:pt x="2363" y="4234"/>
                    <a:pt x="2391" y="4520"/>
                  </a:cubicBezTo>
                  <a:cubicBezTo>
                    <a:pt x="2432" y="4982"/>
                    <a:pt x="2228" y="5430"/>
                    <a:pt x="1970" y="5813"/>
                  </a:cubicBezTo>
                  <a:cubicBezTo>
                    <a:pt x="1611" y="6347"/>
                    <a:pt x="1139" y="6792"/>
                    <a:pt x="739" y="7296"/>
                  </a:cubicBezTo>
                  <a:cubicBezTo>
                    <a:pt x="343" y="7799"/>
                    <a:pt x="8" y="8395"/>
                    <a:pt x="5" y="9040"/>
                  </a:cubicBezTo>
                  <a:cubicBezTo>
                    <a:pt x="1" y="9872"/>
                    <a:pt x="646" y="10482"/>
                    <a:pt x="1263" y="10943"/>
                  </a:cubicBezTo>
                  <a:cubicBezTo>
                    <a:pt x="1821" y="11365"/>
                    <a:pt x="2435" y="11847"/>
                    <a:pt x="2521" y="12540"/>
                  </a:cubicBezTo>
                  <a:cubicBezTo>
                    <a:pt x="2566" y="12881"/>
                    <a:pt x="2470" y="13226"/>
                    <a:pt x="2373" y="13561"/>
                  </a:cubicBezTo>
                  <a:cubicBezTo>
                    <a:pt x="2276" y="13895"/>
                    <a:pt x="2180" y="14233"/>
                    <a:pt x="2084" y="14571"/>
                  </a:cubicBezTo>
                  <a:cubicBezTo>
                    <a:pt x="1984" y="14912"/>
                    <a:pt x="1888" y="15257"/>
                    <a:pt x="1835" y="15612"/>
                  </a:cubicBezTo>
                  <a:cubicBezTo>
                    <a:pt x="1739" y="16295"/>
                    <a:pt x="1818" y="16954"/>
                    <a:pt x="2125" y="17571"/>
                  </a:cubicBezTo>
                  <a:cubicBezTo>
                    <a:pt x="2391" y="18101"/>
                    <a:pt x="2790" y="18571"/>
                    <a:pt x="3284" y="18902"/>
                  </a:cubicBezTo>
                  <a:cubicBezTo>
                    <a:pt x="3521" y="19060"/>
                    <a:pt x="4069" y="19397"/>
                    <a:pt x="4458" y="19397"/>
                  </a:cubicBezTo>
                  <a:cubicBezTo>
                    <a:pt x="4544" y="19397"/>
                    <a:pt x="4622" y="19381"/>
                    <a:pt x="4687" y="19343"/>
                  </a:cubicBezTo>
                  <a:cubicBezTo>
                    <a:pt x="4746" y="19312"/>
                    <a:pt x="11073" y="15664"/>
                    <a:pt x="11094" y="15644"/>
                  </a:cubicBezTo>
                  <a:cubicBezTo>
                    <a:pt x="11094" y="15644"/>
                    <a:pt x="11969" y="14406"/>
                    <a:pt x="12269" y="13716"/>
                  </a:cubicBezTo>
                  <a:cubicBezTo>
                    <a:pt x="12628" y="12881"/>
                    <a:pt x="12738" y="12329"/>
                    <a:pt x="12800" y="11578"/>
                  </a:cubicBezTo>
                  <a:cubicBezTo>
                    <a:pt x="12838" y="11137"/>
                    <a:pt x="12786" y="10695"/>
                    <a:pt x="12555" y="10313"/>
                  </a:cubicBezTo>
                  <a:cubicBezTo>
                    <a:pt x="12028" y="9444"/>
                    <a:pt x="11086" y="9075"/>
                    <a:pt x="10769" y="8106"/>
                  </a:cubicBezTo>
                  <a:cubicBezTo>
                    <a:pt x="10407" y="7017"/>
                    <a:pt x="11363" y="5747"/>
                    <a:pt x="10845" y="4720"/>
                  </a:cubicBezTo>
                  <a:cubicBezTo>
                    <a:pt x="10586" y="4199"/>
                    <a:pt x="10010" y="3909"/>
                    <a:pt x="9445" y="3761"/>
                  </a:cubicBezTo>
                  <a:cubicBezTo>
                    <a:pt x="8883" y="3613"/>
                    <a:pt x="8290" y="3565"/>
                    <a:pt x="7749" y="3344"/>
                  </a:cubicBezTo>
                  <a:cubicBezTo>
                    <a:pt x="6345" y="2779"/>
                    <a:pt x="5591" y="1213"/>
                    <a:pt x="4270" y="479"/>
                  </a:cubicBezTo>
                  <a:cubicBezTo>
                    <a:pt x="3860" y="252"/>
                    <a:pt x="3404" y="41"/>
                    <a:pt x="2935" y="10"/>
                  </a:cubicBezTo>
                  <a:cubicBezTo>
                    <a:pt x="2849" y="4"/>
                    <a:pt x="2761" y="1"/>
                    <a:pt x="26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2"/>
            <p:cNvSpPr/>
            <p:nvPr/>
          </p:nvSpPr>
          <p:spPr>
            <a:xfrm>
              <a:off x="1202000" y="3227901"/>
              <a:ext cx="898457" cy="630392"/>
            </a:xfrm>
            <a:custGeom>
              <a:rect b="b" l="l" r="r" t="t"/>
              <a:pathLst>
                <a:path extrusionOk="0" h="22832" w="32541">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2"/>
            <p:cNvSpPr/>
            <p:nvPr/>
          </p:nvSpPr>
          <p:spPr>
            <a:xfrm>
              <a:off x="2098835" y="2798341"/>
              <a:ext cx="1642050" cy="1059920"/>
            </a:xfrm>
            <a:custGeom>
              <a:rect b="b" l="l" r="r" t="t"/>
              <a:pathLst>
                <a:path extrusionOk="0" h="38389" w="59473">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2"/>
            <p:cNvSpPr/>
            <p:nvPr/>
          </p:nvSpPr>
          <p:spPr>
            <a:xfrm>
              <a:off x="3004600" y="2482425"/>
              <a:ext cx="74700" cy="94175"/>
            </a:xfrm>
            <a:custGeom>
              <a:rect b="b" l="l" r="r" t="t"/>
              <a:pathLst>
                <a:path extrusionOk="0" h="3767" w="2988">
                  <a:moveTo>
                    <a:pt x="2916" y="1"/>
                  </a:moveTo>
                  <a:cubicBezTo>
                    <a:pt x="2898" y="1"/>
                    <a:pt x="2878" y="7"/>
                    <a:pt x="2856" y="19"/>
                  </a:cubicBezTo>
                  <a:lnTo>
                    <a:pt x="132" y="1598"/>
                  </a:lnTo>
                  <a:cubicBezTo>
                    <a:pt x="60" y="1639"/>
                    <a:pt x="1" y="1743"/>
                    <a:pt x="1" y="1825"/>
                  </a:cubicBezTo>
                  <a:lnTo>
                    <a:pt x="1" y="3673"/>
                  </a:lnTo>
                  <a:cubicBezTo>
                    <a:pt x="1" y="3732"/>
                    <a:pt x="31" y="3767"/>
                    <a:pt x="74" y="3767"/>
                  </a:cubicBezTo>
                  <a:cubicBezTo>
                    <a:pt x="92" y="3767"/>
                    <a:pt x="112" y="3761"/>
                    <a:pt x="132" y="3749"/>
                  </a:cubicBezTo>
                  <a:lnTo>
                    <a:pt x="2856" y="2170"/>
                  </a:lnTo>
                  <a:cubicBezTo>
                    <a:pt x="2929" y="2129"/>
                    <a:pt x="2987" y="2026"/>
                    <a:pt x="2987" y="1939"/>
                  </a:cubicBezTo>
                  <a:lnTo>
                    <a:pt x="2987" y="94"/>
                  </a:lnTo>
                  <a:cubicBezTo>
                    <a:pt x="2987" y="34"/>
                    <a:pt x="2958" y="1"/>
                    <a:pt x="291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2"/>
            <p:cNvSpPr/>
            <p:nvPr/>
          </p:nvSpPr>
          <p:spPr>
            <a:xfrm>
              <a:off x="3692325" y="2495850"/>
              <a:ext cx="256375" cy="327500"/>
            </a:xfrm>
            <a:custGeom>
              <a:rect b="b" l="l" r="r" t="t"/>
              <a:pathLst>
                <a:path extrusionOk="0" h="13100" w="10255">
                  <a:moveTo>
                    <a:pt x="10103" y="0"/>
                  </a:moveTo>
                  <a:cubicBezTo>
                    <a:pt x="10087" y="0"/>
                    <a:pt x="10071" y="3"/>
                    <a:pt x="10055" y="9"/>
                  </a:cubicBezTo>
                  <a:cubicBezTo>
                    <a:pt x="6841" y="1137"/>
                    <a:pt x="1418" y="6388"/>
                    <a:pt x="18" y="12933"/>
                  </a:cubicBezTo>
                  <a:cubicBezTo>
                    <a:pt x="0" y="13008"/>
                    <a:pt x="48" y="13081"/>
                    <a:pt x="121" y="13098"/>
                  </a:cubicBezTo>
                  <a:cubicBezTo>
                    <a:pt x="131" y="13098"/>
                    <a:pt x="140" y="13099"/>
                    <a:pt x="148" y="13099"/>
                  </a:cubicBezTo>
                  <a:cubicBezTo>
                    <a:pt x="152" y="13099"/>
                    <a:pt x="156" y="13099"/>
                    <a:pt x="159" y="13098"/>
                  </a:cubicBezTo>
                  <a:cubicBezTo>
                    <a:pt x="221" y="13095"/>
                    <a:pt x="273" y="13053"/>
                    <a:pt x="287" y="12991"/>
                  </a:cubicBezTo>
                  <a:cubicBezTo>
                    <a:pt x="1669" y="6543"/>
                    <a:pt x="6993" y="1378"/>
                    <a:pt x="10144" y="268"/>
                  </a:cubicBezTo>
                  <a:cubicBezTo>
                    <a:pt x="10217" y="243"/>
                    <a:pt x="10255" y="165"/>
                    <a:pt x="10231" y="92"/>
                  </a:cubicBezTo>
                  <a:cubicBezTo>
                    <a:pt x="10212" y="36"/>
                    <a:pt x="10160" y="0"/>
                    <a:pt x="10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2"/>
            <p:cNvSpPr/>
            <p:nvPr/>
          </p:nvSpPr>
          <p:spPr>
            <a:xfrm>
              <a:off x="1265625" y="2709875"/>
              <a:ext cx="157600" cy="449700"/>
            </a:xfrm>
            <a:custGeom>
              <a:rect b="b" l="l" r="r" t="t"/>
              <a:pathLst>
                <a:path extrusionOk="0" h="17988" w="6304">
                  <a:moveTo>
                    <a:pt x="183" y="0"/>
                  </a:moveTo>
                  <a:cubicBezTo>
                    <a:pt x="139" y="0"/>
                    <a:pt x="96" y="17"/>
                    <a:pt x="62" y="51"/>
                  </a:cubicBezTo>
                  <a:cubicBezTo>
                    <a:pt x="0" y="113"/>
                    <a:pt x="0" y="220"/>
                    <a:pt x="66" y="282"/>
                  </a:cubicBezTo>
                  <a:cubicBezTo>
                    <a:pt x="3186" y="3330"/>
                    <a:pt x="5962" y="10895"/>
                    <a:pt x="5010" y="17801"/>
                  </a:cubicBezTo>
                  <a:cubicBezTo>
                    <a:pt x="4997" y="17891"/>
                    <a:pt x="5059" y="17974"/>
                    <a:pt x="5148" y="17988"/>
                  </a:cubicBezTo>
                  <a:lnTo>
                    <a:pt x="5172" y="17988"/>
                  </a:lnTo>
                  <a:cubicBezTo>
                    <a:pt x="5252" y="17988"/>
                    <a:pt x="5324" y="17929"/>
                    <a:pt x="5334" y="17846"/>
                  </a:cubicBezTo>
                  <a:cubicBezTo>
                    <a:pt x="6303" y="10839"/>
                    <a:pt x="3472" y="3151"/>
                    <a:pt x="296" y="48"/>
                  </a:cubicBezTo>
                  <a:cubicBezTo>
                    <a:pt x="265" y="16"/>
                    <a:pt x="22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2"/>
            <p:cNvSpPr/>
            <p:nvPr/>
          </p:nvSpPr>
          <p:spPr>
            <a:xfrm>
              <a:off x="1175550" y="2867800"/>
              <a:ext cx="143000" cy="407625"/>
            </a:xfrm>
            <a:custGeom>
              <a:rect b="b" l="l" r="r" t="t"/>
              <a:pathLst>
                <a:path extrusionOk="0" h="16305" w="5720">
                  <a:moveTo>
                    <a:pt x="181" y="1"/>
                  </a:moveTo>
                  <a:cubicBezTo>
                    <a:pt x="138" y="1"/>
                    <a:pt x="94" y="18"/>
                    <a:pt x="62" y="54"/>
                  </a:cubicBezTo>
                  <a:cubicBezTo>
                    <a:pt x="0" y="120"/>
                    <a:pt x="3" y="223"/>
                    <a:pt x="69" y="286"/>
                  </a:cubicBezTo>
                  <a:cubicBezTo>
                    <a:pt x="2311" y="2382"/>
                    <a:pt x="5389" y="9598"/>
                    <a:pt x="5117" y="16133"/>
                  </a:cubicBezTo>
                  <a:cubicBezTo>
                    <a:pt x="5113" y="16222"/>
                    <a:pt x="5182" y="16301"/>
                    <a:pt x="5276" y="16305"/>
                  </a:cubicBezTo>
                  <a:lnTo>
                    <a:pt x="5279" y="16305"/>
                  </a:lnTo>
                  <a:cubicBezTo>
                    <a:pt x="5368" y="16305"/>
                    <a:pt x="5441" y="16236"/>
                    <a:pt x="5444" y="16146"/>
                  </a:cubicBezTo>
                  <a:cubicBezTo>
                    <a:pt x="5720" y="9519"/>
                    <a:pt x="2580" y="2185"/>
                    <a:pt x="293" y="44"/>
                  </a:cubicBezTo>
                  <a:cubicBezTo>
                    <a:pt x="262" y="16"/>
                    <a:pt x="221"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2"/>
            <p:cNvSpPr/>
            <p:nvPr/>
          </p:nvSpPr>
          <p:spPr>
            <a:xfrm>
              <a:off x="1159250" y="3054800"/>
              <a:ext cx="128475" cy="27550"/>
            </a:xfrm>
            <a:custGeom>
              <a:rect b="b" l="l" r="r" t="t"/>
              <a:pathLst>
                <a:path extrusionOk="0" h="1102" w="5139">
                  <a:moveTo>
                    <a:pt x="170" y="1"/>
                  </a:moveTo>
                  <a:cubicBezTo>
                    <a:pt x="73" y="1"/>
                    <a:pt x="7" y="72"/>
                    <a:pt x="4" y="160"/>
                  </a:cubicBezTo>
                  <a:cubicBezTo>
                    <a:pt x="0" y="249"/>
                    <a:pt x="70" y="325"/>
                    <a:pt x="162" y="332"/>
                  </a:cubicBezTo>
                  <a:cubicBezTo>
                    <a:pt x="186" y="332"/>
                    <a:pt x="2804" y="446"/>
                    <a:pt x="4903" y="1094"/>
                  </a:cubicBezTo>
                  <a:cubicBezTo>
                    <a:pt x="4920" y="1101"/>
                    <a:pt x="4938" y="1101"/>
                    <a:pt x="4952" y="1101"/>
                  </a:cubicBezTo>
                  <a:cubicBezTo>
                    <a:pt x="5024" y="1101"/>
                    <a:pt x="5089" y="1056"/>
                    <a:pt x="5110" y="987"/>
                  </a:cubicBezTo>
                  <a:cubicBezTo>
                    <a:pt x="5138" y="901"/>
                    <a:pt x="5089" y="808"/>
                    <a:pt x="5003" y="780"/>
                  </a:cubicBezTo>
                  <a:cubicBezTo>
                    <a:pt x="2862" y="118"/>
                    <a:pt x="204" y="1"/>
                    <a:pt x="176" y="1"/>
                  </a:cubicBezTo>
                  <a:cubicBezTo>
                    <a:pt x="174" y="1"/>
                    <a:pt x="172" y="1"/>
                    <a:pt x="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2"/>
            <p:cNvSpPr/>
            <p:nvPr/>
          </p:nvSpPr>
          <p:spPr>
            <a:xfrm>
              <a:off x="1215725" y="2308700"/>
              <a:ext cx="2510500" cy="1444425"/>
            </a:xfrm>
            <a:custGeom>
              <a:rect b="b" l="l" r="r" t="t"/>
              <a:pathLst>
                <a:path extrusionOk="0" h="57777" w="100420">
                  <a:moveTo>
                    <a:pt x="65079" y="1"/>
                  </a:moveTo>
                  <a:cubicBezTo>
                    <a:pt x="64601" y="1"/>
                    <a:pt x="64122" y="106"/>
                    <a:pt x="63757" y="316"/>
                  </a:cubicBezTo>
                  <a:lnTo>
                    <a:pt x="731" y="36713"/>
                  </a:lnTo>
                  <a:cubicBezTo>
                    <a:pt x="0" y="37138"/>
                    <a:pt x="0" y="37821"/>
                    <a:pt x="731" y="38241"/>
                  </a:cubicBezTo>
                  <a:lnTo>
                    <a:pt x="34021" y="57460"/>
                  </a:lnTo>
                  <a:cubicBezTo>
                    <a:pt x="34385" y="57671"/>
                    <a:pt x="34862" y="57776"/>
                    <a:pt x="35340" y="57776"/>
                  </a:cubicBezTo>
                  <a:cubicBezTo>
                    <a:pt x="35818" y="57776"/>
                    <a:pt x="36297" y="57671"/>
                    <a:pt x="36663" y="57460"/>
                  </a:cubicBezTo>
                  <a:lnTo>
                    <a:pt x="99688" y="21063"/>
                  </a:lnTo>
                  <a:cubicBezTo>
                    <a:pt x="100420" y="20643"/>
                    <a:pt x="100420" y="19956"/>
                    <a:pt x="99688" y="19536"/>
                  </a:cubicBezTo>
                  <a:lnTo>
                    <a:pt x="66398" y="316"/>
                  </a:lnTo>
                  <a:cubicBezTo>
                    <a:pt x="66034" y="106"/>
                    <a:pt x="65557" y="1"/>
                    <a:pt x="6507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2"/>
            <p:cNvSpPr/>
            <p:nvPr/>
          </p:nvSpPr>
          <p:spPr>
            <a:xfrm>
              <a:off x="1658450" y="3423975"/>
              <a:ext cx="142400" cy="74925"/>
            </a:xfrm>
            <a:custGeom>
              <a:rect b="b" l="l" r="r" t="t"/>
              <a:pathLst>
                <a:path extrusionOk="0" h="2997" w="5696">
                  <a:moveTo>
                    <a:pt x="2848" y="0"/>
                  </a:moveTo>
                  <a:cubicBezTo>
                    <a:pt x="2184" y="0"/>
                    <a:pt x="1521" y="147"/>
                    <a:pt x="1014" y="440"/>
                  </a:cubicBezTo>
                  <a:cubicBezTo>
                    <a:pt x="0" y="1023"/>
                    <a:pt x="0" y="1971"/>
                    <a:pt x="1014" y="2557"/>
                  </a:cubicBezTo>
                  <a:cubicBezTo>
                    <a:pt x="1521" y="2850"/>
                    <a:pt x="2184" y="2997"/>
                    <a:pt x="2848" y="2997"/>
                  </a:cubicBezTo>
                  <a:cubicBezTo>
                    <a:pt x="3512" y="2997"/>
                    <a:pt x="4175" y="2850"/>
                    <a:pt x="4682" y="2557"/>
                  </a:cubicBezTo>
                  <a:cubicBezTo>
                    <a:pt x="5696" y="1971"/>
                    <a:pt x="5696" y="1023"/>
                    <a:pt x="4682" y="440"/>
                  </a:cubicBezTo>
                  <a:cubicBezTo>
                    <a:pt x="4175" y="147"/>
                    <a:pt x="3512" y="0"/>
                    <a:pt x="28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2"/>
            <p:cNvSpPr/>
            <p:nvPr/>
          </p:nvSpPr>
          <p:spPr>
            <a:xfrm>
              <a:off x="1406800" y="2418000"/>
              <a:ext cx="2139350" cy="1232375"/>
            </a:xfrm>
            <a:custGeom>
              <a:rect b="b" l="l" r="r" t="t"/>
              <a:pathLst>
                <a:path extrusionOk="0" h="49295" w="85574">
                  <a:moveTo>
                    <a:pt x="52913" y="0"/>
                  </a:moveTo>
                  <a:cubicBezTo>
                    <a:pt x="52625" y="0"/>
                    <a:pt x="52337" y="64"/>
                    <a:pt x="52117" y="192"/>
                  </a:cubicBezTo>
                  <a:lnTo>
                    <a:pt x="439" y="30045"/>
                  </a:lnTo>
                  <a:cubicBezTo>
                    <a:pt x="1" y="30297"/>
                    <a:pt x="1" y="30707"/>
                    <a:pt x="439" y="30963"/>
                  </a:cubicBezTo>
                  <a:lnTo>
                    <a:pt x="31861" y="49106"/>
                  </a:lnTo>
                  <a:cubicBezTo>
                    <a:pt x="32079" y="49232"/>
                    <a:pt x="32367" y="49295"/>
                    <a:pt x="32654" y="49295"/>
                  </a:cubicBezTo>
                  <a:cubicBezTo>
                    <a:pt x="32941" y="49295"/>
                    <a:pt x="33228" y="49232"/>
                    <a:pt x="33447" y="49106"/>
                  </a:cubicBezTo>
                  <a:lnTo>
                    <a:pt x="85139" y="19246"/>
                  </a:lnTo>
                  <a:cubicBezTo>
                    <a:pt x="85573" y="18994"/>
                    <a:pt x="85573" y="18584"/>
                    <a:pt x="85139" y="18329"/>
                  </a:cubicBezTo>
                  <a:lnTo>
                    <a:pt x="53704" y="189"/>
                  </a:lnTo>
                  <a:cubicBezTo>
                    <a:pt x="53486" y="63"/>
                    <a:pt x="53200" y="0"/>
                    <a:pt x="52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2"/>
            <p:cNvSpPr/>
            <p:nvPr/>
          </p:nvSpPr>
          <p:spPr>
            <a:xfrm>
              <a:off x="1696725" y="3035250"/>
              <a:ext cx="767025" cy="441525"/>
            </a:xfrm>
            <a:custGeom>
              <a:rect b="b" l="l" r="r" t="t"/>
              <a:pathLst>
                <a:path extrusionOk="0" h="17661" w="30681">
                  <a:moveTo>
                    <a:pt x="12095" y="1"/>
                  </a:moveTo>
                  <a:lnTo>
                    <a:pt x="365" y="6772"/>
                  </a:lnTo>
                  <a:cubicBezTo>
                    <a:pt x="0" y="6983"/>
                    <a:pt x="0" y="7324"/>
                    <a:pt x="365" y="7535"/>
                  </a:cubicBezTo>
                  <a:lnTo>
                    <a:pt x="17630" y="17503"/>
                  </a:lnTo>
                  <a:cubicBezTo>
                    <a:pt x="17810" y="17608"/>
                    <a:pt x="18049" y="17661"/>
                    <a:pt x="18288" y="17661"/>
                  </a:cubicBezTo>
                  <a:cubicBezTo>
                    <a:pt x="18528" y="17661"/>
                    <a:pt x="18767" y="17608"/>
                    <a:pt x="18950" y="17503"/>
                  </a:cubicBezTo>
                  <a:lnTo>
                    <a:pt x="30680" y="10731"/>
                  </a:lnTo>
                  <a:lnTo>
                    <a:pt x="12095"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2"/>
            <p:cNvSpPr/>
            <p:nvPr/>
          </p:nvSpPr>
          <p:spPr>
            <a:xfrm>
              <a:off x="1999000" y="3035250"/>
              <a:ext cx="464650" cy="268275"/>
            </a:xfrm>
            <a:custGeom>
              <a:rect b="b" l="l" r="r" t="t"/>
              <a:pathLst>
                <a:path extrusionOk="0" h="10731" w="18586">
                  <a:moveTo>
                    <a:pt x="1" y="1"/>
                  </a:moveTo>
                  <a:lnTo>
                    <a:pt x="18585" y="10731"/>
                  </a:lnTo>
                  <a:lnTo>
                    <a:pt x="18585" y="10731"/>
                  </a:lnTo>
                  <a:lnTo>
                    <a:pt x="16396" y="2024"/>
                  </a:lnTo>
                  <a:cubicBezTo>
                    <a:pt x="16344" y="1817"/>
                    <a:pt x="16231" y="1628"/>
                    <a:pt x="16069" y="1494"/>
                  </a:cubicBezTo>
                  <a:cubicBezTo>
                    <a:pt x="16065" y="1494"/>
                    <a:pt x="16065" y="1490"/>
                    <a:pt x="16061" y="1490"/>
                  </a:cubicBezTo>
                  <a:cubicBezTo>
                    <a:pt x="15896" y="1349"/>
                    <a:pt x="15693" y="1259"/>
                    <a:pt x="15475" y="1242"/>
                  </a:cubicBez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2"/>
            <p:cNvSpPr/>
            <p:nvPr/>
          </p:nvSpPr>
          <p:spPr>
            <a:xfrm>
              <a:off x="1999000" y="3035250"/>
              <a:ext cx="464650" cy="268275"/>
            </a:xfrm>
            <a:custGeom>
              <a:rect b="b" l="l" r="r" t="t"/>
              <a:pathLst>
                <a:path extrusionOk="0" h="10731" w="18586">
                  <a:moveTo>
                    <a:pt x="1" y="1"/>
                  </a:moveTo>
                  <a:lnTo>
                    <a:pt x="1156" y="9306"/>
                  </a:lnTo>
                  <a:cubicBezTo>
                    <a:pt x="1204" y="9713"/>
                    <a:pt x="1542" y="10027"/>
                    <a:pt x="1952" y="10045"/>
                  </a:cubicBezTo>
                  <a:lnTo>
                    <a:pt x="18585" y="1073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2"/>
            <p:cNvSpPr/>
            <p:nvPr/>
          </p:nvSpPr>
          <p:spPr>
            <a:xfrm>
              <a:off x="1999000" y="3035250"/>
              <a:ext cx="464650" cy="268275"/>
            </a:xfrm>
            <a:custGeom>
              <a:rect b="b" l="l" r="r" t="t"/>
              <a:pathLst>
                <a:path extrusionOk="0" h="10731" w="18586">
                  <a:moveTo>
                    <a:pt x="1" y="1"/>
                  </a:moveTo>
                  <a:lnTo>
                    <a:pt x="1156" y="9306"/>
                  </a:lnTo>
                  <a:cubicBezTo>
                    <a:pt x="1204" y="9713"/>
                    <a:pt x="1542" y="10027"/>
                    <a:pt x="1952" y="10045"/>
                  </a:cubicBezTo>
                  <a:lnTo>
                    <a:pt x="18585" y="10731"/>
                  </a:lnTo>
                  <a:lnTo>
                    <a:pt x="2404" y="9445"/>
                  </a:lnTo>
                  <a:cubicBezTo>
                    <a:pt x="2235" y="9430"/>
                    <a:pt x="2090" y="9310"/>
                    <a:pt x="2056" y="9145"/>
                  </a:cubicBezTo>
                  <a:lnTo>
                    <a:pt x="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2"/>
            <p:cNvSpPr/>
            <p:nvPr/>
          </p:nvSpPr>
          <p:spPr>
            <a:xfrm>
              <a:off x="2092025" y="3285675"/>
              <a:ext cx="78475" cy="196725"/>
            </a:xfrm>
            <a:custGeom>
              <a:rect b="b" l="l" r="r" t="t"/>
              <a:pathLst>
                <a:path extrusionOk="0" h="7869" w="3139">
                  <a:moveTo>
                    <a:pt x="0" y="0"/>
                  </a:moveTo>
                  <a:lnTo>
                    <a:pt x="2476" y="7868"/>
                  </a:lnTo>
                  <a:lnTo>
                    <a:pt x="3138" y="7486"/>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2"/>
            <p:cNvSpPr/>
            <p:nvPr/>
          </p:nvSpPr>
          <p:spPr>
            <a:xfrm>
              <a:off x="1689275" y="3204550"/>
              <a:ext cx="340800" cy="45375"/>
            </a:xfrm>
            <a:custGeom>
              <a:rect b="b" l="l" r="r" t="t"/>
              <a:pathLst>
                <a:path extrusionOk="0" h="1815" w="13632">
                  <a:moveTo>
                    <a:pt x="663" y="0"/>
                  </a:moveTo>
                  <a:lnTo>
                    <a:pt x="1" y="383"/>
                  </a:lnTo>
                  <a:lnTo>
                    <a:pt x="13631" y="1814"/>
                  </a:lnTo>
                  <a:lnTo>
                    <a:pt x="66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2"/>
            <p:cNvSpPr/>
            <p:nvPr/>
          </p:nvSpPr>
          <p:spPr>
            <a:xfrm>
              <a:off x="2254250" y="2611600"/>
              <a:ext cx="945475" cy="543300"/>
            </a:xfrm>
            <a:custGeom>
              <a:rect b="b" l="l" r="r" t="t"/>
              <a:pathLst>
                <a:path extrusionOk="0" h="21732" w="37819">
                  <a:moveTo>
                    <a:pt x="22009" y="0"/>
                  </a:moveTo>
                  <a:cubicBezTo>
                    <a:pt x="21769" y="0"/>
                    <a:pt x="21530" y="53"/>
                    <a:pt x="21347" y="158"/>
                  </a:cubicBezTo>
                  <a:lnTo>
                    <a:pt x="366" y="12275"/>
                  </a:lnTo>
                  <a:cubicBezTo>
                    <a:pt x="1" y="12485"/>
                    <a:pt x="1" y="12826"/>
                    <a:pt x="366" y="13037"/>
                  </a:cubicBezTo>
                  <a:lnTo>
                    <a:pt x="15151" y="21574"/>
                  </a:lnTo>
                  <a:cubicBezTo>
                    <a:pt x="15334" y="21679"/>
                    <a:pt x="15573" y="21731"/>
                    <a:pt x="15813" y="21731"/>
                  </a:cubicBezTo>
                  <a:cubicBezTo>
                    <a:pt x="16052" y="21731"/>
                    <a:pt x="16290" y="21679"/>
                    <a:pt x="16472" y="21574"/>
                  </a:cubicBezTo>
                  <a:lnTo>
                    <a:pt x="37456" y="9458"/>
                  </a:lnTo>
                  <a:cubicBezTo>
                    <a:pt x="37818" y="9247"/>
                    <a:pt x="37818" y="8906"/>
                    <a:pt x="37456" y="8696"/>
                  </a:cubicBezTo>
                  <a:lnTo>
                    <a:pt x="22667" y="158"/>
                  </a:lnTo>
                  <a:cubicBezTo>
                    <a:pt x="22487" y="53"/>
                    <a:pt x="22248" y="0"/>
                    <a:pt x="22009"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2"/>
            <p:cNvSpPr/>
            <p:nvPr/>
          </p:nvSpPr>
          <p:spPr>
            <a:xfrm>
              <a:off x="2547150" y="2788450"/>
              <a:ext cx="359650" cy="189600"/>
            </a:xfrm>
            <a:custGeom>
              <a:rect b="b" l="l" r="r" t="t"/>
              <a:pathLst>
                <a:path extrusionOk="0" h="7584" w="14386">
                  <a:moveTo>
                    <a:pt x="7046" y="2745"/>
                  </a:moveTo>
                  <a:cubicBezTo>
                    <a:pt x="7065" y="2745"/>
                    <a:pt x="7084" y="2745"/>
                    <a:pt x="7103" y="2745"/>
                  </a:cubicBezTo>
                  <a:cubicBezTo>
                    <a:pt x="7700" y="2752"/>
                    <a:pt x="8262" y="2908"/>
                    <a:pt x="8782" y="3207"/>
                  </a:cubicBezTo>
                  <a:cubicBezTo>
                    <a:pt x="9193" y="3445"/>
                    <a:pt x="9462" y="3694"/>
                    <a:pt x="9586" y="3949"/>
                  </a:cubicBezTo>
                  <a:lnTo>
                    <a:pt x="7990" y="4873"/>
                  </a:lnTo>
                  <a:cubicBezTo>
                    <a:pt x="7711" y="5032"/>
                    <a:pt x="7386" y="5111"/>
                    <a:pt x="7012" y="5111"/>
                  </a:cubicBezTo>
                  <a:cubicBezTo>
                    <a:pt x="6932" y="5111"/>
                    <a:pt x="6850" y="5108"/>
                    <a:pt x="6766" y="5100"/>
                  </a:cubicBezTo>
                  <a:cubicBezTo>
                    <a:pt x="6287" y="5059"/>
                    <a:pt x="5865" y="4932"/>
                    <a:pt x="5497" y="4717"/>
                  </a:cubicBezTo>
                  <a:cubicBezTo>
                    <a:pt x="5031" y="4448"/>
                    <a:pt x="4790" y="4190"/>
                    <a:pt x="4780" y="3939"/>
                  </a:cubicBezTo>
                  <a:cubicBezTo>
                    <a:pt x="4769" y="3690"/>
                    <a:pt x="4987" y="3439"/>
                    <a:pt x="5428" y="3180"/>
                  </a:cubicBezTo>
                  <a:cubicBezTo>
                    <a:pt x="5931" y="2890"/>
                    <a:pt x="6471" y="2745"/>
                    <a:pt x="7046" y="2745"/>
                  </a:cubicBezTo>
                  <a:close/>
                  <a:moveTo>
                    <a:pt x="6704" y="1"/>
                  </a:moveTo>
                  <a:cubicBezTo>
                    <a:pt x="6249" y="1"/>
                    <a:pt x="5794" y="34"/>
                    <a:pt x="5338" y="101"/>
                  </a:cubicBezTo>
                  <a:cubicBezTo>
                    <a:pt x="4204" y="263"/>
                    <a:pt x="3114" y="646"/>
                    <a:pt x="2066" y="1253"/>
                  </a:cubicBezTo>
                  <a:cubicBezTo>
                    <a:pt x="1145" y="1784"/>
                    <a:pt x="549" y="2356"/>
                    <a:pt x="273" y="2976"/>
                  </a:cubicBezTo>
                  <a:cubicBezTo>
                    <a:pt x="1" y="3594"/>
                    <a:pt x="42" y="4214"/>
                    <a:pt x="408" y="4835"/>
                  </a:cubicBezTo>
                  <a:cubicBezTo>
                    <a:pt x="770" y="5456"/>
                    <a:pt x="1422" y="6038"/>
                    <a:pt x="2363" y="6583"/>
                  </a:cubicBezTo>
                  <a:cubicBezTo>
                    <a:pt x="2808" y="6838"/>
                    <a:pt x="3287" y="7052"/>
                    <a:pt x="3804" y="7228"/>
                  </a:cubicBezTo>
                  <a:cubicBezTo>
                    <a:pt x="4321" y="7403"/>
                    <a:pt x="4814" y="7518"/>
                    <a:pt x="5280" y="7576"/>
                  </a:cubicBezTo>
                  <a:cubicBezTo>
                    <a:pt x="5309" y="7581"/>
                    <a:pt x="5335" y="7583"/>
                    <a:pt x="5359" y="7583"/>
                  </a:cubicBezTo>
                  <a:cubicBezTo>
                    <a:pt x="5403" y="7583"/>
                    <a:pt x="5438" y="7576"/>
                    <a:pt x="5462" y="7562"/>
                  </a:cubicBezTo>
                  <a:cubicBezTo>
                    <a:pt x="5472" y="7559"/>
                    <a:pt x="5490" y="7538"/>
                    <a:pt x="5521" y="7504"/>
                  </a:cubicBezTo>
                  <a:lnTo>
                    <a:pt x="5921" y="6938"/>
                  </a:lnTo>
                  <a:cubicBezTo>
                    <a:pt x="5945" y="6900"/>
                    <a:pt x="5945" y="6873"/>
                    <a:pt x="5921" y="6859"/>
                  </a:cubicBezTo>
                  <a:cubicBezTo>
                    <a:pt x="5900" y="6845"/>
                    <a:pt x="5859" y="6835"/>
                    <a:pt x="5797" y="6828"/>
                  </a:cubicBezTo>
                  <a:cubicBezTo>
                    <a:pt x="5414" y="6790"/>
                    <a:pt x="5004" y="6700"/>
                    <a:pt x="4562" y="6552"/>
                  </a:cubicBezTo>
                  <a:cubicBezTo>
                    <a:pt x="4121" y="6404"/>
                    <a:pt x="3714" y="6221"/>
                    <a:pt x="3338" y="6004"/>
                  </a:cubicBezTo>
                  <a:cubicBezTo>
                    <a:pt x="2652" y="5607"/>
                    <a:pt x="2166" y="5177"/>
                    <a:pt x="1887" y="4714"/>
                  </a:cubicBezTo>
                  <a:cubicBezTo>
                    <a:pt x="1608" y="4256"/>
                    <a:pt x="1576" y="3783"/>
                    <a:pt x="1790" y="3301"/>
                  </a:cubicBezTo>
                  <a:cubicBezTo>
                    <a:pt x="2004" y="2818"/>
                    <a:pt x="2487" y="2363"/>
                    <a:pt x="3235" y="1929"/>
                  </a:cubicBezTo>
                  <a:cubicBezTo>
                    <a:pt x="4430" y="1239"/>
                    <a:pt x="5649" y="892"/>
                    <a:pt x="6893" y="892"/>
                  </a:cubicBezTo>
                  <a:cubicBezTo>
                    <a:pt x="6980" y="892"/>
                    <a:pt x="7068" y="894"/>
                    <a:pt x="7156" y="897"/>
                  </a:cubicBezTo>
                  <a:cubicBezTo>
                    <a:pt x="8493" y="949"/>
                    <a:pt x="9775" y="1329"/>
                    <a:pt x="11007" y="2042"/>
                  </a:cubicBezTo>
                  <a:cubicBezTo>
                    <a:pt x="11683" y="2432"/>
                    <a:pt x="12159" y="2845"/>
                    <a:pt x="12438" y="3290"/>
                  </a:cubicBezTo>
                  <a:cubicBezTo>
                    <a:pt x="12717" y="3735"/>
                    <a:pt x="12765" y="4184"/>
                    <a:pt x="12582" y="4631"/>
                  </a:cubicBezTo>
                  <a:cubicBezTo>
                    <a:pt x="12396" y="5083"/>
                    <a:pt x="11962" y="5508"/>
                    <a:pt x="11272" y="5904"/>
                  </a:cubicBezTo>
                  <a:cubicBezTo>
                    <a:pt x="10652" y="6262"/>
                    <a:pt x="10090" y="6493"/>
                    <a:pt x="9579" y="6597"/>
                  </a:cubicBezTo>
                  <a:cubicBezTo>
                    <a:pt x="9387" y="6636"/>
                    <a:pt x="9209" y="6655"/>
                    <a:pt x="9047" y="6655"/>
                  </a:cubicBezTo>
                  <a:cubicBezTo>
                    <a:pt x="8780" y="6655"/>
                    <a:pt x="8554" y="6602"/>
                    <a:pt x="8369" y="6497"/>
                  </a:cubicBezTo>
                  <a:cubicBezTo>
                    <a:pt x="8193" y="6393"/>
                    <a:pt x="8114" y="6294"/>
                    <a:pt x="8131" y="6194"/>
                  </a:cubicBezTo>
                  <a:cubicBezTo>
                    <a:pt x="8152" y="6094"/>
                    <a:pt x="8273" y="5979"/>
                    <a:pt x="8493" y="5852"/>
                  </a:cubicBezTo>
                  <a:lnTo>
                    <a:pt x="11248" y="4262"/>
                  </a:lnTo>
                  <a:cubicBezTo>
                    <a:pt x="11228" y="4001"/>
                    <a:pt x="11093" y="3724"/>
                    <a:pt x="10851" y="3428"/>
                  </a:cubicBezTo>
                  <a:cubicBezTo>
                    <a:pt x="10614" y="3135"/>
                    <a:pt x="10297" y="2876"/>
                    <a:pt x="9907" y="2653"/>
                  </a:cubicBezTo>
                  <a:cubicBezTo>
                    <a:pt x="9003" y="2128"/>
                    <a:pt x="8052" y="1859"/>
                    <a:pt x="7049" y="1835"/>
                  </a:cubicBezTo>
                  <a:cubicBezTo>
                    <a:pt x="7009" y="1834"/>
                    <a:pt x="6970" y="1834"/>
                    <a:pt x="6930" y="1834"/>
                  </a:cubicBezTo>
                  <a:cubicBezTo>
                    <a:pt x="5971" y="1834"/>
                    <a:pt x="5073" y="2076"/>
                    <a:pt x="4235" y="2559"/>
                  </a:cubicBezTo>
                  <a:cubicBezTo>
                    <a:pt x="3532" y="2966"/>
                    <a:pt x="3193" y="3401"/>
                    <a:pt x="3225" y="3869"/>
                  </a:cubicBezTo>
                  <a:cubicBezTo>
                    <a:pt x="3255" y="4338"/>
                    <a:pt x="3621" y="4779"/>
                    <a:pt x="4328" y="5197"/>
                  </a:cubicBezTo>
                  <a:cubicBezTo>
                    <a:pt x="4742" y="5435"/>
                    <a:pt x="5187" y="5607"/>
                    <a:pt x="5669" y="5715"/>
                  </a:cubicBezTo>
                  <a:cubicBezTo>
                    <a:pt x="6024" y="5790"/>
                    <a:pt x="6382" y="5829"/>
                    <a:pt x="6744" y="5829"/>
                  </a:cubicBezTo>
                  <a:cubicBezTo>
                    <a:pt x="6875" y="5829"/>
                    <a:pt x="7006" y="5824"/>
                    <a:pt x="7138" y="5814"/>
                  </a:cubicBezTo>
                  <a:lnTo>
                    <a:pt x="7138" y="5814"/>
                  </a:lnTo>
                  <a:cubicBezTo>
                    <a:pt x="6949" y="6004"/>
                    <a:pt x="6872" y="6204"/>
                    <a:pt x="6914" y="6414"/>
                  </a:cubicBezTo>
                  <a:cubicBezTo>
                    <a:pt x="6959" y="6621"/>
                    <a:pt x="7135" y="6818"/>
                    <a:pt x="7448" y="7000"/>
                  </a:cubicBezTo>
                  <a:cubicBezTo>
                    <a:pt x="8004" y="7319"/>
                    <a:pt x="8648" y="7478"/>
                    <a:pt x="9383" y="7478"/>
                  </a:cubicBezTo>
                  <a:cubicBezTo>
                    <a:pt x="9500" y="7478"/>
                    <a:pt x="9620" y="7474"/>
                    <a:pt x="9742" y="7466"/>
                  </a:cubicBezTo>
                  <a:cubicBezTo>
                    <a:pt x="10624" y="7407"/>
                    <a:pt x="11521" y="7114"/>
                    <a:pt x="12431" y="6587"/>
                  </a:cubicBezTo>
                  <a:cubicBezTo>
                    <a:pt x="13289" y="6094"/>
                    <a:pt x="13851" y="5562"/>
                    <a:pt x="14120" y="4990"/>
                  </a:cubicBezTo>
                  <a:cubicBezTo>
                    <a:pt x="14386" y="4421"/>
                    <a:pt x="14344" y="3835"/>
                    <a:pt x="13986" y="3239"/>
                  </a:cubicBezTo>
                  <a:cubicBezTo>
                    <a:pt x="13631" y="2639"/>
                    <a:pt x="12961" y="2056"/>
                    <a:pt x="11982" y="1490"/>
                  </a:cubicBezTo>
                  <a:cubicBezTo>
                    <a:pt x="10934" y="887"/>
                    <a:pt x="9848" y="463"/>
                    <a:pt x="8724" y="218"/>
                  </a:cubicBezTo>
                  <a:cubicBezTo>
                    <a:pt x="8053" y="74"/>
                    <a:pt x="7379" y="1"/>
                    <a:pt x="67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2"/>
            <p:cNvSpPr/>
            <p:nvPr/>
          </p:nvSpPr>
          <p:spPr>
            <a:xfrm>
              <a:off x="3222275" y="2581775"/>
              <a:ext cx="31475" cy="16525"/>
            </a:xfrm>
            <a:custGeom>
              <a:rect b="b" l="l" r="r" t="t"/>
              <a:pathLst>
                <a:path extrusionOk="0" h="661" w="1259">
                  <a:moveTo>
                    <a:pt x="630" y="0"/>
                  </a:moveTo>
                  <a:cubicBezTo>
                    <a:pt x="483" y="0"/>
                    <a:pt x="337" y="32"/>
                    <a:pt x="225" y="96"/>
                  </a:cubicBezTo>
                  <a:cubicBezTo>
                    <a:pt x="0" y="224"/>
                    <a:pt x="0" y="434"/>
                    <a:pt x="225" y="565"/>
                  </a:cubicBezTo>
                  <a:cubicBezTo>
                    <a:pt x="337" y="629"/>
                    <a:pt x="483" y="660"/>
                    <a:pt x="630" y="660"/>
                  </a:cubicBezTo>
                  <a:cubicBezTo>
                    <a:pt x="776" y="660"/>
                    <a:pt x="923" y="629"/>
                    <a:pt x="1035" y="565"/>
                  </a:cubicBezTo>
                  <a:cubicBezTo>
                    <a:pt x="1259" y="434"/>
                    <a:pt x="1259" y="224"/>
                    <a:pt x="1035" y="96"/>
                  </a:cubicBezTo>
                  <a:cubicBezTo>
                    <a:pt x="923" y="32"/>
                    <a:pt x="776" y="0"/>
                    <a:pt x="6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2"/>
            <p:cNvSpPr/>
            <p:nvPr/>
          </p:nvSpPr>
          <p:spPr>
            <a:xfrm>
              <a:off x="3249075" y="2659400"/>
              <a:ext cx="62875" cy="33075"/>
            </a:xfrm>
            <a:custGeom>
              <a:rect b="b" l="l" r="r" t="t"/>
              <a:pathLst>
                <a:path extrusionOk="0" h="1323" w="2515">
                  <a:moveTo>
                    <a:pt x="1257" y="0"/>
                  </a:moveTo>
                  <a:cubicBezTo>
                    <a:pt x="964" y="0"/>
                    <a:pt x="671" y="65"/>
                    <a:pt x="449" y="194"/>
                  </a:cubicBezTo>
                  <a:cubicBezTo>
                    <a:pt x="1" y="453"/>
                    <a:pt x="1" y="873"/>
                    <a:pt x="449" y="1128"/>
                  </a:cubicBezTo>
                  <a:cubicBezTo>
                    <a:pt x="671" y="1258"/>
                    <a:pt x="964" y="1323"/>
                    <a:pt x="1257" y="1323"/>
                  </a:cubicBezTo>
                  <a:cubicBezTo>
                    <a:pt x="1550" y="1323"/>
                    <a:pt x="1844" y="1258"/>
                    <a:pt x="2066" y="1128"/>
                  </a:cubicBezTo>
                  <a:cubicBezTo>
                    <a:pt x="2515" y="873"/>
                    <a:pt x="2515" y="453"/>
                    <a:pt x="2066" y="194"/>
                  </a:cubicBezTo>
                  <a:cubicBezTo>
                    <a:pt x="1844" y="65"/>
                    <a:pt x="1550"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2"/>
            <p:cNvSpPr/>
            <p:nvPr/>
          </p:nvSpPr>
          <p:spPr>
            <a:xfrm>
              <a:off x="3062300" y="2550400"/>
              <a:ext cx="176900" cy="99650"/>
            </a:xfrm>
            <a:custGeom>
              <a:rect b="b" l="l" r="r" t="t"/>
              <a:pathLst>
                <a:path extrusionOk="0" h="3986" w="7076">
                  <a:moveTo>
                    <a:pt x="823" y="0"/>
                  </a:moveTo>
                  <a:cubicBezTo>
                    <a:pt x="630" y="0"/>
                    <a:pt x="442" y="41"/>
                    <a:pt x="300" y="123"/>
                  </a:cubicBezTo>
                  <a:cubicBezTo>
                    <a:pt x="0" y="296"/>
                    <a:pt x="17" y="582"/>
                    <a:pt x="334" y="768"/>
                  </a:cubicBezTo>
                  <a:lnTo>
                    <a:pt x="5662" y="3844"/>
                  </a:lnTo>
                  <a:cubicBezTo>
                    <a:pt x="5826" y="3939"/>
                    <a:pt x="6038" y="3986"/>
                    <a:pt x="6247" y="3986"/>
                  </a:cubicBezTo>
                  <a:cubicBezTo>
                    <a:pt x="6441" y="3986"/>
                    <a:pt x="6632" y="3945"/>
                    <a:pt x="6775" y="3861"/>
                  </a:cubicBezTo>
                  <a:cubicBezTo>
                    <a:pt x="7075" y="3693"/>
                    <a:pt x="7058" y="3403"/>
                    <a:pt x="6741" y="3220"/>
                  </a:cubicBezTo>
                  <a:lnTo>
                    <a:pt x="1413" y="144"/>
                  </a:lnTo>
                  <a:cubicBezTo>
                    <a:pt x="1248" y="49"/>
                    <a:pt x="1033" y="0"/>
                    <a:pt x="8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2"/>
            <p:cNvSpPr/>
            <p:nvPr/>
          </p:nvSpPr>
          <p:spPr>
            <a:xfrm>
              <a:off x="1505350" y="934025"/>
              <a:ext cx="1327575" cy="1729850"/>
            </a:xfrm>
            <a:custGeom>
              <a:rect b="b" l="l" r="r" t="t"/>
              <a:pathLst>
                <a:path extrusionOk="0" h="69194" w="53103">
                  <a:moveTo>
                    <a:pt x="50153" y="0"/>
                  </a:moveTo>
                  <a:cubicBezTo>
                    <a:pt x="49811" y="0"/>
                    <a:pt x="49470" y="76"/>
                    <a:pt x="49210" y="228"/>
                  </a:cubicBezTo>
                  <a:lnTo>
                    <a:pt x="945" y="28092"/>
                  </a:lnTo>
                  <a:cubicBezTo>
                    <a:pt x="424" y="28391"/>
                    <a:pt x="0" y="29126"/>
                    <a:pt x="0" y="29726"/>
                  </a:cubicBezTo>
                  <a:lnTo>
                    <a:pt x="4" y="66723"/>
                  </a:lnTo>
                  <a:cubicBezTo>
                    <a:pt x="4" y="67320"/>
                    <a:pt x="427" y="68058"/>
                    <a:pt x="945" y="68354"/>
                  </a:cubicBezTo>
                  <a:lnTo>
                    <a:pt x="2011" y="68972"/>
                  </a:lnTo>
                  <a:cubicBezTo>
                    <a:pt x="2269" y="69120"/>
                    <a:pt x="2610" y="69194"/>
                    <a:pt x="2952" y="69194"/>
                  </a:cubicBezTo>
                  <a:cubicBezTo>
                    <a:pt x="3294" y="69194"/>
                    <a:pt x="3636" y="69120"/>
                    <a:pt x="3896" y="68972"/>
                  </a:cubicBezTo>
                  <a:lnTo>
                    <a:pt x="52158" y="41105"/>
                  </a:lnTo>
                  <a:cubicBezTo>
                    <a:pt x="52679" y="40804"/>
                    <a:pt x="53102" y="40070"/>
                    <a:pt x="53102" y="39470"/>
                  </a:cubicBezTo>
                  <a:lnTo>
                    <a:pt x="53102" y="2472"/>
                  </a:lnTo>
                  <a:cubicBezTo>
                    <a:pt x="53102" y="1872"/>
                    <a:pt x="52682" y="1142"/>
                    <a:pt x="52158" y="842"/>
                  </a:cubicBezTo>
                  <a:lnTo>
                    <a:pt x="51096" y="228"/>
                  </a:lnTo>
                  <a:cubicBezTo>
                    <a:pt x="50835" y="76"/>
                    <a:pt x="50494" y="0"/>
                    <a:pt x="50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2"/>
            <p:cNvSpPr/>
            <p:nvPr/>
          </p:nvSpPr>
          <p:spPr>
            <a:xfrm>
              <a:off x="1512250" y="949375"/>
              <a:ext cx="1303225" cy="704625"/>
            </a:xfrm>
            <a:custGeom>
              <a:rect b="b" l="l" r="r" t="t"/>
              <a:pathLst>
                <a:path extrusionOk="0" h="28185" w="52129">
                  <a:moveTo>
                    <a:pt x="51493" y="1"/>
                  </a:moveTo>
                  <a:lnTo>
                    <a:pt x="51882" y="228"/>
                  </a:lnTo>
                  <a:cubicBezTo>
                    <a:pt x="51967" y="276"/>
                    <a:pt x="52049" y="334"/>
                    <a:pt x="52128" y="402"/>
                  </a:cubicBezTo>
                  <a:lnTo>
                    <a:pt x="52128" y="402"/>
                  </a:lnTo>
                  <a:cubicBezTo>
                    <a:pt x="52049" y="334"/>
                    <a:pt x="51968" y="276"/>
                    <a:pt x="51886" y="224"/>
                  </a:cubicBezTo>
                  <a:lnTo>
                    <a:pt x="51493" y="1"/>
                  </a:lnTo>
                  <a:close/>
                  <a:moveTo>
                    <a:pt x="417" y="27664"/>
                  </a:moveTo>
                  <a:lnTo>
                    <a:pt x="417" y="27664"/>
                  </a:lnTo>
                  <a:cubicBezTo>
                    <a:pt x="258" y="27806"/>
                    <a:pt x="113" y="27984"/>
                    <a:pt x="0" y="28184"/>
                  </a:cubicBezTo>
                  <a:cubicBezTo>
                    <a:pt x="113" y="27988"/>
                    <a:pt x="258" y="27806"/>
                    <a:pt x="417" y="2766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2"/>
            <p:cNvSpPr/>
            <p:nvPr/>
          </p:nvSpPr>
          <p:spPr>
            <a:xfrm>
              <a:off x="1512250" y="934025"/>
              <a:ext cx="1313775" cy="758500"/>
            </a:xfrm>
            <a:custGeom>
              <a:rect b="b" l="l" r="r" t="t"/>
              <a:pathLst>
                <a:path extrusionOk="0" h="30340" w="52551">
                  <a:moveTo>
                    <a:pt x="49876" y="1"/>
                  </a:moveTo>
                  <a:cubicBezTo>
                    <a:pt x="49723" y="1"/>
                    <a:pt x="49572" y="15"/>
                    <a:pt x="49427" y="45"/>
                  </a:cubicBezTo>
                  <a:cubicBezTo>
                    <a:pt x="49247" y="83"/>
                    <a:pt x="49079" y="145"/>
                    <a:pt x="48934" y="228"/>
                  </a:cubicBezTo>
                  <a:lnTo>
                    <a:pt x="669" y="28092"/>
                  </a:lnTo>
                  <a:cubicBezTo>
                    <a:pt x="583" y="28143"/>
                    <a:pt x="497" y="28205"/>
                    <a:pt x="417" y="28278"/>
                  </a:cubicBezTo>
                  <a:cubicBezTo>
                    <a:pt x="258" y="28419"/>
                    <a:pt x="113" y="28598"/>
                    <a:pt x="0" y="28798"/>
                  </a:cubicBezTo>
                  <a:lnTo>
                    <a:pt x="2679" y="30339"/>
                  </a:lnTo>
                  <a:lnTo>
                    <a:pt x="52551" y="1546"/>
                  </a:lnTo>
                  <a:cubicBezTo>
                    <a:pt x="52438" y="1345"/>
                    <a:pt x="52293" y="1162"/>
                    <a:pt x="52131" y="1018"/>
                  </a:cubicBezTo>
                  <a:cubicBezTo>
                    <a:pt x="52051" y="949"/>
                    <a:pt x="51968" y="890"/>
                    <a:pt x="51882" y="842"/>
                  </a:cubicBezTo>
                  <a:lnTo>
                    <a:pt x="51493" y="615"/>
                  </a:lnTo>
                  <a:lnTo>
                    <a:pt x="50816" y="228"/>
                  </a:lnTo>
                  <a:cubicBezTo>
                    <a:pt x="50658" y="135"/>
                    <a:pt x="50465" y="69"/>
                    <a:pt x="50261" y="35"/>
                  </a:cubicBezTo>
                  <a:cubicBezTo>
                    <a:pt x="50137" y="11"/>
                    <a:pt x="50006" y="1"/>
                    <a:pt x="498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2"/>
            <p:cNvSpPr/>
            <p:nvPr/>
          </p:nvSpPr>
          <p:spPr>
            <a:xfrm>
              <a:off x="1505350" y="1677175"/>
              <a:ext cx="13475" cy="957175"/>
            </a:xfrm>
            <a:custGeom>
              <a:rect b="b" l="l" r="r" t="t"/>
              <a:pathLst>
                <a:path extrusionOk="0" h="38287" w="539">
                  <a:moveTo>
                    <a:pt x="0" y="0"/>
                  </a:moveTo>
                  <a:lnTo>
                    <a:pt x="0" y="36994"/>
                  </a:lnTo>
                  <a:cubicBezTo>
                    <a:pt x="0" y="37428"/>
                    <a:pt x="221" y="37928"/>
                    <a:pt x="538" y="38286"/>
                  </a:cubicBezTo>
                  <a:cubicBezTo>
                    <a:pt x="221" y="37928"/>
                    <a:pt x="4" y="37425"/>
                    <a:pt x="4" y="36997"/>
                  </a:cubicBez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2"/>
            <p:cNvSpPr/>
            <p:nvPr/>
          </p:nvSpPr>
          <p:spPr>
            <a:xfrm>
              <a:off x="1505350" y="1653975"/>
              <a:ext cx="92425" cy="1009850"/>
            </a:xfrm>
            <a:custGeom>
              <a:rect b="b" l="l" r="r" t="t"/>
              <a:pathLst>
                <a:path extrusionOk="0" h="40394" w="3697">
                  <a:moveTo>
                    <a:pt x="276" y="0"/>
                  </a:moveTo>
                  <a:cubicBezTo>
                    <a:pt x="107" y="293"/>
                    <a:pt x="0" y="628"/>
                    <a:pt x="0" y="928"/>
                  </a:cubicBezTo>
                  <a:lnTo>
                    <a:pt x="4" y="37925"/>
                  </a:lnTo>
                  <a:cubicBezTo>
                    <a:pt x="4" y="38353"/>
                    <a:pt x="221" y="38856"/>
                    <a:pt x="538" y="39214"/>
                  </a:cubicBezTo>
                  <a:cubicBezTo>
                    <a:pt x="662" y="39353"/>
                    <a:pt x="800" y="39473"/>
                    <a:pt x="945" y="39556"/>
                  </a:cubicBezTo>
                  <a:lnTo>
                    <a:pt x="1987" y="40159"/>
                  </a:lnTo>
                  <a:lnTo>
                    <a:pt x="2011" y="40174"/>
                  </a:lnTo>
                  <a:cubicBezTo>
                    <a:pt x="2090" y="40218"/>
                    <a:pt x="2176" y="40256"/>
                    <a:pt x="2269" y="40287"/>
                  </a:cubicBezTo>
                  <a:cubicBezTo>
                    <a:pt x="2390" y="40328"/>
                    <a:pt x="2517" y="40360"/>
                    <a:pt x="2655" y="40377"/>
                  </a:cubicBezTo>
                  <a:cubicBezTo>
                    <a:pt x="2752" y="40390"/>
                    <a:pt x="2848" y="40394"/>
                    <a:pt x="2948" y="40394"/>
                  </a:cubicBezTo>
                  <a:cubicBezTo>
                    <a:pt x="3100" y="40394"/>
                    <a:pt x="3255" y="40380"/>
                    <a:pt x="3400" y="40349"/>
                  </a:cubicBezTo>
                  <a:cubicBezTo>
                    <a:pt x="3465" y="40336"/>
                    <a:pt x="3527" y="40318"/>
                    <a:pt x="3583" y="40301"/>
                  </a:cubicBezTo>
                  <a:cubicBezTo>
                    <a:pt x="3624" y="40287"/>
                    <a:pt x="3658" y="40274"/>
                    <a:pt x="3696" y="40256"/>
                  </a:cubicBezTo>
                  <a:lnTo>
                    <a:pt x="3696" y="40256"/>
                  </a:lnTo>
                  <a:cubicBezTo>
                    <a:pt x="3613" y="40287"/>
                    <a:pt x="3538" y="40301"/>
                    <a:pt x="3469" y="40301"/>
                  </a:cubicBezTo>
                  <a:cubicBezTo>
                    <a:pt x="3386" y="40301"/>
                    <a:pt x="3311" y="40280"/>
                    <a:pt x="3244" y="40249"/>
                  </a:cubicBezTo>
                  <a:cubicBezTo>
                    <a:pt x="3066" y="40153"/>
                    <a:pt x="2955" y="39938"/>
                    <a:pt x="2955" y="39628"/>
                  </a:cubicBezTo>
                  <a:lnTo>
                    <a:pt x="2955" y="2631"/>
                  </a:lnTo>
                  <a:cubicBezTo>
                    <a:pt x="2955" y="2245"/>
                    <a:pt x="3152" y="1948"/>
                    <a:pt x="3445" y="1828"/>
                  </a:cubicBezTo>
                  <a:lnTo>
                    <a:pt x="2955" y="1541"/>
                  </a:lnTo>
                  <a:lnTo>
                    <a:pt x="276" y="0"/>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2"/>
            <p:cNvSpPr/>
            <p:nvPr/>
          </p:nvSpPr>
          <p:spPr>
            <a:xfrm>
              <a:off x="1579200" y="974975"/>
              <a:ext cx="1253725" cy="1685225"/>
            </a:xfrm>
            <a:custGeom>
              <a:rect b="b" l="l" r="r" t="t"/>
              <a:pathLst>
                <a:path extrusionOk="0" h="67409" w="50149">
                  <a:moveTo>
                    <a:pt x="49925" y="0"/>
                  </a:moveTo>
                  <a:lnTo>
                    <a:pt x="30254" y="30136"/>
                  </a:lnTo>
                  <a:lnTo>
                    <a:pt x="26664" y="35636"/>
                  </a:lnTo>
                  <a:cubicBezTo>
                    <a:pt x="25978" y="36687"/>
                    <a:pt x="24820" y="37284"/>
                    <a:pt x="23620" y="37284"/>
                  </a:cubicBezTo>
                  <a:cubicBezTo>
                    <a:pt x="23196" y="37284"/>
                    <a:pt x="22768" y="37208"/>
                    <a:pt x="22351" y="37053"/>
                  </a:cubicBezTo>
                  <a:lnTo>
                    <a:pt x="1" y="28701"/>
                  </a:lnTo>
                  <a:lnTo>
                    <a:pt x="19134" y="37150"/>
                  </a:lnTo>
                  <a:lnTo>
                    <a:pt x="1" y="66172"/>
                  </a:lnTo>
                  <a:lnTo>
                    <a:pt x="1" y="66788"/>
                  </a:lnTo>
                  <a:cubicBezTo>
                    <a:pt x="1" y="67098"/>
                    <a:pt x="112" y="67313"/>
                    <a:pt x="290" y="67409"/>
                  </a:cubicBezTo>
                  <a:lnTo>
                    <a:pt x="19227" y="37188"/>
                  </a:lnTo>
                  <a:lnTo>
                    <a:pt x="22196" y="38501"/>
                  </a:lnTo>
                  <a:cubicBezTo>
                    <a:pt x="22671" y="38711"/>
                    <a:pt x="23168" y="38811"/>
                    <a:pt x="23661" y="38811"/>
                  </a:cubicBezTo>
                  <a:cubicBezTo>
                    <a:pt x="24882" y="38811"/>
                    <a:pt x="26061" y="38194"/>
                    <a:pt x="26744" y="37101"/>
                  </a:cubicBezTo>
                  <a:lnTo>
                    <a:pt x="30916" y="30429"/>
                  </a:lnTo>
                  <a:lnTo>
                    <a:pt x="49856" y="38791"/>
                  </a:lnTo>
                  <a:cubicBezTo>
                    <a:pt x="50032" y="38491"/>
                    <a:pt x="50145" y="38152"/>
                    <a:pt x="50148" y="37850"/>
                  </a:cubicBezTo>
                  <a:lnTo>
                    <a:pt x="30967" y="30343"/>
                  </a:lnTo>
                  <a:lnTo>
                    <a:pt x="49925" y="4"/>
                  </a:lnTo>
                  <a:lnTo>
                    <a:pt x="499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2"/>
            <p:cNvSpPr/>
            <p:nvPr/>
          </p:nvSpPr>
          <p:spPr>
            <a:xfrm>
              <a:off x="1289050" y="1415600"/>
              <a:ext cx="428375" cy="552500"/>
            </a:xfrm>
            <a:custGeom>
              <a:rect b="b" l="l" r="r" t="t"/>
              <a:pathLst>
                <a:path extrusionOk="0" h="22100" w="17135">
                  <a:moveTo>
                    <a:pt x="11718" y="1"/>
                  </a:moveTo>
                  <a:cubicBezTo>
                    <a:pt x="10631" y="1"/>
                    <a:pt x="9404" y="355"/>
                    <a:pt x="8104" y="1105"/>
                  </a:cubicBezTo>
                  <a:cubicBezTo>
                    <a:pt x="3632" y="3687"/>
                    <a:pt x="1" y="9973"/>
                    <a:pt x="1" y="15139"/>
                  </a:cubicBezTo>
                  <a:cubicBezTo>
                    <a:pt x="1" y="17721"/>
                    <a:pt x="908" y="19531"/>
                    <a:pt x="2367" y="20379"/>
                  </a:cubicBezTo>
                  <a:lnTo>
                    <a:pt x="2367" y="20383"/>
                  </a:lnTo>
                  <a:lnTo>
                    <a:pt x="2373" y="20386"/>
                  </a:lnTo>
                  <a:lnTo>
                    <a:pt x="2377" y="20386"/>
                  </a:lnTo>
                  <a:lnTo>
                    <a:pt x="5376" y="22100"/>
                  </a:lnTo>
                  <a:lnTo>
                    <a:pt x="6094" y="20900"/>
                  </a:lnTo>
                  <a:cubicBezTo>
                    <a:pt x="6835" y="20731"/>
                    <a:pt x="7604" y="20465"/>
                    <a:pt x="8417" y="19997"/>
                  </a:cubicBezTo>
                  <a:cubicBezTo>
                    <a:pt x="12894" y="17411"/>
                    <a:pt x="16521" y="11128"/>
                    <a:pt x="16521" y="5960"/>
                  </a:cubicBezTo>
                  <a:cubicBezTo>
                    <a:pt x="16521" y="5194"/>
                    <a:pt x="16417" y="4518"/>
                    <a:pt x="16269" y="3891"/>
                  </a:cubicBezTo>
                  <a:lnTo>
                    <a:pt x="17135" y="2439"/>
                  </a:lnTo>
                  <a:lnTo>
                    <a:pt x="13838" y="536"/>
                  </a:lnTo>
                  <a:lnTo>
                    <a:pt x="13834" y="536"/>
                  </a:lnTo>
                  <a:lnTo>
                    <a:pt x="13804" y="519"/>
                  </a:lnTo>
                  <a:lnTo>
                    <a:pt x="13800" y="522"/>
                  </a:lnTo>
                  <a:cubicBezTo>
                    <a:pt x="13193" y="180"/>
                    <a:pt x="12491" y="1"/>
                    <a:pt x="117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2"/>
            <p:cNvSpPr/>
            <p:nvPr/>
          </p:nvSpPr>
          <p:spPr>
            <a:xfrm>
              <a:off x="1367425" y="1460475"/>
              <a:ext cx="405150" cy="523200"/>
            </a:xfrm>
            <a:custGeom>
              <a:rect b="b" l="l" r="r" t="t"/>
              <a:pathLst>
                <a:path extrusionOk="0" h="20928" w="16206">
                  <a:moveTo>
                    <a:pt x="11722" y="0"/>
                  </a:moveTo>
                  <a:cubicBezTo>
                    <a:pt x="10633" y="0"/>
                    <a:pt x="9404" y="356"/>
                    <a:pt x="8103" y="1106"/>
                  </a:cubicBezTo>
                  <a:cubicBezTo>
                    <a:pt x="3627" y="3689"/>
                    <a:pt x="0" y="9975"/>
                    <a:pt x="0" y="15144"/>
                  </a:cubicBezTo>
                  <a:cubicBezTo>
                    <a:pt x="0" y="18808"/>
                    <a:pt x="1826" y="20928"/>
                    <a:pt x="4486" y="20928"/>
                  </a:cubicBezTo>
                  <a:cubicBezTo>
                    <a:pt x="5575" y="20928"/>
                    <a:pt x="6803" y="20573"/>
                    <a:pt x="8103" y="19822"/>
                  </a:cubicBezTo>
                  <a:cubicBezTo>
                    <a:pt x="12579" y="17236"/>
                    <a:pt x="16206" y="10954"/>
                    <a:pt x="16206" y="5785"/>
                  </a:cubicBezTo>
                  <a:cubicBezTo>
                    <a:pt x="16206" y="2119"/>
                    <a:pt x="14380" y="0"/>
                    <a:pt x="117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2"/>
            <p:cNvSpPr/>
            <p:nvPr/>
          </p:nvSpPr>
          <p:spPr>
            <a:xfrm>
              <a:off x="1505175" y="1605675"/>
              <a:ext cx="106050" cy="248100"/>
            </a:xfrm>
            <a:custGeom>
              <a:rect b="b" l="l" r="r" t="t"/>
              <a:pathLst>
                <a:path extrusionOk="0" h="9924" w="4242">
                  <a:moveTo>
                    <a:pt x="4065" y="1"/>
                  </a:moveTo>
                  <a:cubicBezTo>
                    <a:pt x="4024" y="1"/>
                    <a:pt x="3979" y="15"/>
                    <a:pt x="3931" y="43"/>
                  </a:cubicBezTo>
                  <a:lnTo>
                    <a:pt x="3035" y="560"/>
                  </a:lnTo>
                  <a:cubicBezTo>
                    <a:pt x="2955" y="605"/>
                    <a:pt x="2886" y="670"/>
                    <a:pt x="2821" y="757"/>
                  </a:cubicBezTo>
                  <a:cubicBezTo>
                    <a:pt x="2755" y="843"/>
                    <a:pt x="2693" y="929"/>
                    <a:pt x="2631" y="1019"/>
                  </a:cubicBezTo>
                  <a:lnTo>
                    <a:pt x="132" y="4732"/>
                  </a:lnTo>
                  <a:cubicBezTo>
                    <a:pt x="62" y="4835"/>
                    <a:pt x="24" y="4936"/>
                    <a:pt x="11" y="5042"/>
                  </a:cubicBezTo>
                  <a:cubicBezTo>
                    <a:pt x="0" y="5146"/>
                    <a:pt x="21" y="5222"/>
                    <a:pt x="76" y="5270"/>
                  </a:cubicBezTo>
                  <a:lnTo>
                    <a:pt x="617" y="5742"/>
                  </a:lnTo>
                  <a:cubicBezTo>
                    <a:pt x="651" y="5768"/>
                    <a:pt x="689" y="5780"/>
                    <a:pt x="729" y="5780"/>
                  </a:cubicBezTo>
                  <a:cubicBezTo>
                    <a:pt x="760" y="5780"/>
                    <a:pt x="793" y="5773"/>
                    <a:pt x="828" y="5760"/>
                  </a:cubicBezTo>
                  <a:cubicBezTo>
                    <a:pt x="910" y="5725"/>
                    <a:pt x="983" y="5660"/>
                    <a:pt x="1055" y="5556"/>
                  </a:cubicBezTo>
                  <a:lnTo>
                    <a:pt x="2686" y="3139"/>
                  </a:lnTo>
                  <a:lnTo>
                    <a:pt x="2686" y="9700"/>
                  </a:lnTo>
                  <a:cubicBezTo>
                    <a:pt x="2686" y="9801"/>
                    <a:pt x="2718" y="9866"/>
                    <a:pt x="2780" y="9901"/>
                  </a:cubicBezTo>
                  <a:cubicBezTo>
                    <a:pt x="2806" y="9916"/>
                    <a:pt x="2835" y="9924"/>
                    <a:pt x="2866" y="9924"/>
                  </a:cubicBezTo>
                  <a:cubicBezTo>
                    <a:pt x="2906" y="9924"/>
                    <a:pt x="2951" y="9910"/>
                    <a:pt x="3000" y="9880"/>
                  </a:cubicBezTo>
                  <a:lnTo>
                    <a:pt x="3931" y="9342"/>
                  </a:lnTo>
                  <a:cubicBezTo>
                    <a:pt x="4013" y="9294"/>
                    <a:pt x="4086" y="9218"/>
                    <a:pt x="4148" y="9111"/>
                  </a:cubicBezTo>
                  <a:cubicBezTo>
                    <a:pt x="4210" y="9005"/>
                    <a:pt x="4241" y="8904"/>
                    <a:pt x="4241" y="8804"/>
                  </a:cubicBezTo>
                  <a:lnTo>
                    <a:pt x="4241" y="222"/>
                  </a:lnTo>
                  <a:cubicBezTo>
                    <a:pt x="4241" y="122"/>
                    <a:pt x="4210" y="56"/>
                    <a:pt x="4148" y="23"/>
                  </a:cubicBezTo>
                  <a:cubicBezTo>
                    <a:pt x="4122" y="8"/>
                    <a:pt x="4095" y="1"/>
                    <a:pt x="40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2"/>
            <p:cNvSpPr/>
            <p:nvPr/>
          </p:nvSpPr>
          <p:spPr>
            <a:xfrm>
              <a:off x="3375350" y="2427000"/>
              <a:ext cx="174425" cy="100475"/>
            </a:xfrm>
            <a:custGeom>
              <a:rect b="b" l="l" r="r" t="t"/>
              <a:pathLst>
                <a:path extrusionOk="0" h="4019" w="6977">
                  <a:moveTo>
                    <a:pt x="3485" y="0"/>
                  </a:moveTo>
                  <a:cubicBezTo>
                    <a:pt x="2595" y="0"/>
                    <a:pt x="1704" y="196"/>
                    <a:pt x="1025" y="587"/>
                  </a:cubicBezTo>
                  <a:cubicBezTo>
                    <a:pt x="591" y="839"/>
                    <a:pt x="298" y="1139"/>
                    <a:pt x="139" y="1456"/>
                  </a:cubicBezTo>
                  <a:lnTo>
                    <a:pt x="4" y="1456"/>
                  </a:lnTo>
                  <a:lnTo>
                    <a:pt x="4" y="2001"/>
                  </a:lnTo>
                  <a:cubicBezTo>
                    <a:pt x="1" y="2518"/>
                    <a:pt x="343" y="3035"/>
                    <a:pt x="1025" y="3432"/>
                  </a:cubicBezTo>
                  <a:cubicBezTo>
                    <a:pt x="1704" y="3823"/>
                    <a:pt x="2595" y="4019"/>
                    <a:pt x="3485" y="4019"/>
                  </a:cubicBezTo>
                  <a:cubicBezTo>
                    <a:pt x="4376" y="4019"/>
                    <a:pt x="5266" y="3823"/>
                    <a:pt x="5946" y="3432"/>
                  </a:cubicBezTo>
                  <a:cubicBezTo>
                    <a:pt x="6638" y="3032"/>
                    <a:pt x="6976" y="2508"/>
                    <a:pt x="6966" y="1984"/>
                  </a:cubicBezTo>
                  <a:lnTo>
                    <a:pt x="6966" y="1456"/>
                  </a:lnTo>
                  <a:lnTo>
                    <a:pt x="6831" y="1456"/>
                  </a:lnTo>
                  <a:cubicBezTo>
                    <a:pt x="6673" y="1139"/>
                    <a:pt x="6380" y="839"/>
                    <a:pt x="5946" y="587"/>
                  </a:cubicBezTo>
                  <a:cubicBezTo>
                    <a:pt x="5266" y="196"/>
                    <a:pt x="4376" y="0"/>
                    <a:pt x="34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2"/>
            <p:cNvSpPr/>
            <p:nvPr/>
          </p:nvSpPr>
          <p:spPr>
            <a:xfrm>
              <a:off x="3366925" y="2413125"/>
              <a:ext cx="191125" cy="100550"/>
            </a:xfrm>
            <a:custGeom>
              <a:rect b="b" l="l" r="r" t="t"/>
              <a:pathLst>
                <a:path extrusionOk="0" h="4022" w="7645">
                  <a:moveTo>
                    <a:pt x="3822" y="1"/>
                  </a:moveTo>
                  <a:cubicBezTo>
                    <a:pt x="2932" y="1"/>
                    <a:pt x="2041" y="197"/>
                    <a:pt x="1362" y="591"/>
                  </a:cubicBezTo>
                  <a:cubicBezTo>
                    <a:pt x="0" y="1377"/>
                    <a:pt x="0" y="2649"/>
                    <a:pt x="1362" y="3432"/>
                  </a:cubicBezTo>
                  <a:cubicBezTo>
                    <a:pt x="2041" y="3825"/>
                    <a:pt x="2932" y="4022"/>
                    <a:pt x="3822" y="4022"/>
                  </a:cubicBezTo>
                  <a:cubicBezTo>
                    <a:pt x="4713" y="4022"/>
                    <a:pt x="5603" y="3825"/>
                    <a:pt x="6283" y="3432"/>
                  </a:cubicBezTo>
                  <a:cubicBezTo>
                    <a:pt x="7644" y="2649"/>
                    <a:pt x="7644" y="1373"/>
                    <a:pt x="6283" y="591"/>
                  </a:cubicBezTo>
                  <a:cubicBezTo>
                    <a:pt x="5603" y="197"/>
                    <a:pt x="4713" y="1"/>
                    <a:pt x="3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2"/>
            <p:cNvSpPr/>
            <p:nvPr/>
          </p:nvSpPr>
          <p:spPr>
            <a:xfrm>
              <a:off x="3440100" y="1940500"/>
              <a:ext cx="44850" cy="529925"/>
            </a:xfrm>
            <a:custGeom>
              <a:rect b="b" l="l" r="r" t="t"/>
              <a:pathLst>
                <a:path extrusionOk="0" h="21197" w="1794">
                  <a:moveTo>
                    <a:pt x="0" y="1"/>
                  </a:moveTo>
                  <a:lnTo>
                    <a:pt x="0" y="20678"/>
                  </a:lnTo>
                  <a:cubicBezTo>
                    <a:pt x="0" y="20810"/>
                    <a:pt x="87" y="20944"/>
                    <a:pt x="263" y="21044"/>
                  </a:cubicBezTo>
                  <a:cubicBezTo>
                    <a:pt x="437" y="21146"/>
                    <a:pt x="666" y="21197"/>
                    <a:pt x="895" y="21197"/>
                  </a:cubicBezTo>
                  <a:cubicBezTo>
                    <a:pt x="1124" y="21197"/>
                    <a:pt x="1354" y="21146"/>
                    <a:pt x="1528" y="21044"/>
                  </a:cubicBezTo>
                  <a:cubicBezTo>
                    <a:pt x="1704" y="20944"/>
                    <a:pt x="1790" y="20810"/>
                    <a:pt x="1790" y="20678"/>
                  </a:cubicBezTo>
                  <a:lnTo>
                    <a:pt x="179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2"/>
            <p:cNvSpPr/>
            <p:nvPr/>
          </p:nvSpPr>
          <p:spPr>
            <a:xfrm>
              <a:off x="3440100" y="1997050"/>
              <a:ext cx="44850" cy="42000"/>
            </a:xfrm>
            <a:custGeom>
              <a:rect b="b" l="l" r="r" t="t"/>
              <a:pathLst>
                <a:path extrusionOk="0" h="1680" w="1794">
                  <a:moveTo>
                    <a:pt x="0" y="0"/>
                  </a:moveTo>
                  <a:lnTo>
                    <a:pt x="0" y="649"/>
                  </a:lnTo>
                  <a:lnTo>
                    <a:pt x="1790" y="1679"/>
                  </a:lnTo>
                  <a:lnTo>
                    <a:pt x="1793" y="1038"/>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2"/>
            <p:cNvSpPr/>
            <p:nvPr/>
          </p:nvSpPr>
          <p:spPr>
            <a:xfrm>
              <a:off x="3278925" y="1620900"/>
              <a:ext cx="447200" cy="458750"/>
            </a:xfrm>
            <a:custGeom>
              <a:rect b="b" l="l" r="r" t="t"/>
              <a:pathLst>
                <a:path extrusionOk="0" h="18350" w="17888">
                  <a:moveTo>
                    <a:pt x="4734" y="0"/>
                  </a:moveTo>
                  <a:cubicBezTo>
                    <a:pt x="4308" y="0"/>
                    <a:pt x="3833" y="137"/>
                    <a:pt x="3331" y="427"/>
                  </a:cubicBezTo>
                  <a:cubicBezTo>
                    <a:pt x="1493" y="1489"/>
                    <a:pt x="0" y="4182"/>
                    <a:pt x="0" y="6448"/>
                  </a:cubicBezTo>
                  <a:lnTo>
                    <a:pt x="0" y="10978"/>
                  </a:lnTo>
                  <a:cubicBezTo>
                    <a:pt x="0" y="11164"/>
                    <a:pt x="134" y="11395"/>
                    <a:pt x="296" y="11488"/>
                  </a:cubicBezTo>
                  <a:lnTo>
                    <a:pt x="12040" y="18277"/>
                  </a:lnTo>
                  <a:cubicBezTo>
                    <a:pt x="12123" y="18326"/>
                    <a:pt x="12230" y="18350"/>
                    <a:pt x="12337" y="18350"/>
                  </a:cubicBezTo>
                  <a:cubicBezTo>
                    <a:pt x="12354" y="18350"/>
                    <a:pt x="12371" y="18350"/>
                    <a:pt x="12389" y="18346"/>
                  </a:cubicBezTo>
                  <a:lnTo>
                    <a:pt x="12678" y="17764"/>
                  </a:lnTo>
                  <a:lnTo>
                    <a:pt x="15316" y="12478"/>
                  </a:lnTo>
                  <a:lnTo>
                    <a:pt x="16095" y="10916"/>
                  </a:lnTo>
                  <a:lnTo>
                    <a:pt x="17733" y="7627"/>
                  </a:lnTo>
                  <a:lnTo>
                    <a:pt x="17888" y="7320"/>
                  </a:lnTo>
                  <a:lnTo>
                    <a:pt x="5589" y="210"/>
                  </a:lnTo>
                  <a:lnTo>
                    <a:pt x="5586" y="216"/>
                  </a:lnTo>
                  <a:cubicBezTo>
                    <a:pt x="5334" y="74"/>
                    <a:pt x="5047" y="0"/>
                    <a:pt x="47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2"/>
            <p:cNvSpPr/>
            <p:nvPr/>
          </p:nvSpPr>
          <p:spPr>
            <a:xfrm>
              <a:off x="3584500" y="1809825"/>
              <a:ext cx="101200" cy="269825"/>
            </a:xfrm>
            <a:custGeom>
              <a:rect b="b" l="l" r="r" t="t"/>
              <a:pathLst>
                <a:path extrusionOk="0" h="10793" w="4048">
                  <a:moveTo>
                    <a:pt x="3444" y="0"/>
                  </a:moveTo>
                  <a:cubicBezTo>
                    <a:pt x="2703" y="277"/>
                    <a:pt x="0" y="2507"/>
                    <a:pt x="0" y="6020"/>
                  </a:cubicBezTo>
                  <a:cubicBezTo>
                    <a:pt x="0" y="8972"/>
                    <a:pt x="4" y="10506"/>
                    <a:pt x="7" y="10782"/>
                  </a:cubicBezTo>
                  <a:cubicBezTo>
                    <a:pt x="42" y="10789"/>
                    <a:pt x="79" y="10793"/>
                    <a:pt x="114" y="10793"/>
                  </a:cubicBezTo>
                  <a:cubicBezTo>
                    <a:pt x="131" y="10793"/>
                    <a:pt x="148" y="10793"/>
                    <a:pt x="166" y="10789"/>
                  </a:cubicBezTo>
                  <a:lnTo>
                    <a:pt x="455" y="10207"/>
                  </a:lnTo>
                  <a:lnTo>
                    <a:pt x="3093" y="4921"/>
                  </a:lnTo>
                  <a:lnTo>
                    <a:pt x="3872" y="3359"/>
                  </a:lnTo>
                  <a:lnTo>
                    <a:pt x="4048" y="3000"/>
                  </a:lnTo>
                  <a:lnTo>
                    <a:pt x="344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2"/>
            <p:cNvSpPr/>
            <p:nvPr/>
          </p:nvSpPr>
          <p:spPr>
            <a:xfrm>
              <a:off x="3587325" y="1897500"/>
              <a:ext cx="163625" cy="182150"/>
            </a:xfrm>
            <a:custGeom>
              <a:rect b="b" l="l" r="r" t="t"/>
              <a:pathLst>
                <a:path extrusionOk="0" h="7286" w="6545">
                  <a:moveTo>
                    <a:pt x="529" y="0"/>
                  </a:moveTo>
                  <a:cubicBezTo>
                    <a:pt x="198" y="831"/>
                    <a:pt x="1" y="1700"/>
                    <a:pt x="1" y="2513"/>
                  </a:cubicBezTo>
                  <a:lnTo>
                    <a:pt x="1" y="7286"/>
                  </a:lnTo>
                  <a:cubicBezTo>
                    <a:pt x="18" y="7286"/>
                    <a:pt x="35" y="7286"/>
                    <a:pt x="53" y="7282"/>
                  </a:cubicBezTo>
                  <a:cubicBezTo>
                    <a:pt x="142" y="7275"/>
                    <a:pt x="228" y="7254"/>
                    <a:pt x="297" y="7213"/>
                  </a:cubicBezTo>
                  <a:lnTo>
                    <a:pt x="6363" y="3710"/>
                  </a:lnTo>
                  <a:cubicBezTo>
                    <a:pt x="6373" y="3707"/>
                    <a:pt x="6383" y="3700"/>
                    <a:pt x="6393" y="3693"/>
                  </a:cubicBezTo>
                  <a:cubicBezTo>
                    <a:pt x="6452" y="3655"/>
                    <a:pt x="6493" y="3613"/>
                    <a:pt x="6517" y="3576"/>
                  </a:cubicBezTo>
                  <a:lnTo>
                    <a:pt x="6517" y="3572"/>
                  </a:lnTo>
                  <a:cubicBezTo>
                    <a:pt x="6545" y="3521"/>
                    <a:pt x="6538" y="3473"/>
                    <a:pt x="6490" y="3441"/>
                  </a:cubicBezTo>
                  <a:cubicBezTo>
                    <a:pt x="6393" y="3386"/>
                    <a:pt x="6317" y="3344"/>
                    <a:pt x="6317" y="3344"/>
                  </a:cubicBezTo>
                  <a:lnTo>
                    <a:pt x="2980" y="1414"/>
                  </a:lnTo>
                  <a:lnTo>
                    <a:pt x="828" y="172"/>
                  </a:lnTo>
                  <a:lnTo>
                    <a:pt x="52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2"/>
            <p:cNvSpPr/>
            <p:nvPr/>
          </p:nvSpPr>
          <p:spPr>
            <a:xfrm>
              <a:off x="3587325" y="1799100"/>
              <a:ext cx="166475" cy="280550"/>
            </a:xfrm>
            <a:custGeom>
              <a:rect b="b" l="l" r="r" t="t"/>
              <a:pathLst>
                <a:path extrusionOk="0" h="11222" w="6659">
                  <a:moveTo>
                    <a:pt x="4745" y="343"/>
                  </a:moveTo>
                  <a:cubicBezTo>
                    <a:pt x="4986" y="343"/>
                    <a:pt x="5204" y="395"/>
                    <a:pt x="5397" y="499"/>
                  </a:cubicBezTo>
                  <a:cubicBezTo>
                    <a:pt x="5980" y="809"/>
                    <a:pt x="6317" y="1557"/>
                    <a:pt x="6317" y="2605"/>
                  </a:cubicBezTo>
                  <a:lnTo>
                    <a:pt x="6317" y="7177"/>
                  </a:lnTo>
                  <a:cubicBezTo>
                    <a:pt x="6317" y="7232"/>
                    <a:pt x="6280" y="7301"/>
                    <a:pt x="6228" y="7329"/>
                  </a:cubicBezTo>
                  <a:lnTo>
                    <a:pt x="432" y="10677"/>
                  </a:lnTo>
                  <a:cubicBezTo>
                    <a:pt x="418" y="10685"/>
                    <a:pt x="404" y="10689"/>
                    <a:pt x="392" y="10689"/>
                  </a:cubicBezTo>
                  <a:cubicBezTo>
                    <a:pt x="363" y="10689"/>
                    <a:pt x="342" y="10667"/>
                    <a:pt x="342" y="10625"/>
                  </a:cubicBezTo>
                  <a:lnTo>
                    <a:pt x="342" y="6449"/>
                  </a:lnTo>
                  <a:cubicBezTo>
                    <a:pt x="342" y="5722"/>
                    <a:pt x="511" y="4912"/>
                    <a:pt x="828" y="4108"/>
                  </a:cubicBezTo>
                  <a:cubicBezTo>
                    <a:pt x="835" y="4094"/>
                    <a:pt x="839" y="4078"/>
                    <a:pt x="846" y="4064"/>
                  </a:cubicBezTo>
                  <a:cubicBezTo>
                    <a:pt x="966" y="3767"/>
                    <a:pt x="1100" y="3478"/>
                    <a:pt x="1249" y="3201"/>
                  </a:cubicBezTo>
                  <a:cubicBezTo>
                    <a:pt x="1839" y="2116"/>
                    <a:pt x="2645" y="1219"/>
                    <a:pt x="3504" y="726"/>
                  </a:cubicBezTo>
                  <a:cubicBezTo>
                    <a:pt x="3945" y="471"/>
                    <a:pt x="4363" y="343"/>
                    <a:pt x="4745" y="343"/>
                  </a:cubicBezTo>
                  <a:close/>
                  <a:moveTo>
                    <a:pt x="4743" y="1"/>
                  </a:moveTo>
                  <a:cubicBezTo>
                    <a:pt x="4315" y="1"/>
                    <a:pt x="3837" y="138"/>
                    <a:pt x="3331" y="429"/>
                  </a:cubicBezTo>
                  <a:cubicBezTo>
                    <a:pt x="2376" y="981"/>
                    <a:pt x="1511" y="1978"/>
                    <a:pt x="908" y="3122"/>
                  </a:cubicBezTo>
                  <a:cubicBezTo>
                    <a:pt x="766" y="3388"/>
                    <a:pt x="639" y="3660"/>
                    <a:pt x="529" y="3936"/>
                  </a:cubicBezTo>
                  <a:cubicBezTo>
                    <a:pt x="198" y="4767"/>
                    <a:pt x="1" y="5636"/>
                    <a:pt x="1" y="6449"/>
                  </a:cubicBezTo>
                  <a:lnTo>
                    <a:pt x="1" y="11222"/>
                  </a:lnTo>
                  <a:cubicBezTo>
                    <a:pt x="18" y="11222"/>
                    <a:pt x="35" y="11222"/>
                    <a:pt x="53" y="11218"/>
                  </a:cubicBezTo>
                  <a:cubicBezTo>
                    <a:pt x="142" y="11211"/>
                    <a:pt x="228" y="11190"/>
                    <a:pt x="297" y="11149"/>
                  </a:cubicBezTo>
                  <a:lnTo>
                    <a:pt x="6363" y="7646"/>
                  </a:lnTo>
                  <a:cubicBezTo>
                    <a:pt x="6373" y="7643"/>
                    <a:pt x="6383" y="7636"/>
                    <a:pt x="6393" y="7629"/>
                  </a:cubicBezTo>
                  <a:cubicBezTo>
                    <a:pt x="6438" y="7598"/>
                    <a:pt x="6479" y="7557"/>
                    <a:pt x="6517" y="7512"/>
                  </a:cubicBezTo>
                  <a:lnTo>
                    <a:pt x="6517" y="7508"/>
                  </a:lnTo>
                  <a:cubicBezTo>
                    <a:pt x="6603" y="7401"/>
                    <a:pt x="6659" y="7260"/>
                    <a:pt x="6659" y="7135"/>
                  </a:cubicBezTo>
                  <a:lnTo>
                    <a:pt x="6659" y="2605"/>
                  </a:lnTo>
                  <a:cubicBezTo>
                    <a:pt x="6659" y="1395"/>
                    <a:pt x="6231" y="550"/>
                    <a:pt x="5552" y="192"/>
                  </a:cubicBezTo>
                  <a:cubicBezTo>
                    <a:pt x="5311" y="66"/>
                    <a:pt x="5039" y="1"/>
                    <a:pt x="47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2"/>
            <p:cNvSpPr/>
            <p:nvPr/>
          </p:nvSpPr>
          <p:spPr>
            <a:xfrm>
              <a:off x="3608025" y="1807675"/>
              <a:ext cx="137250" cy="173450"/>
            </a:xfrm>
            <a:custGeom>
              <a:rect b="b" l="l" r="r" t="t"/>
              <a:pathLst>
                <a:path extrusionOk="0" h="6938" w="5490">
                  <a:moveTo>
                    <a:pt x="3917" y="0"/>
                  </a:moveTo>
                  <a:cubicBezTo>
                    <a:pt x="3535" y="0"/>
                    <a:pt x="3117" y="128"/>
                    <a:pt x="2676" y="383"/>
                  </a:cubicBezTo>
                  <a:cubicBezTo>
                    <a:pt x="1600" y="1004"/>
                    <a:pt x="607" y="2249"/>
                    <a:pt x="18" y="3721"/>
                  </a:cubicBezTo>
                  <a:cubicBezTo>
                    <a:pt x="11" y="3735"/>
                    <a:pt x="7" y="3751"/>
                    <a:pt x="0" y="3765"/>
                  </a:cubicBezTo>
                  <a:lnTo>
                    <a:pt x="5489" y="6937"/>
                  </a:lnTo>
                  <a:lnTo>
                    <a:pt x="5489" y="2262"/>
                  </a:lnTo>
                  <a:cubicBezTo>
                    <a:pt x="5489" y="866"/>
                    <a:pt x="4886" y="0"/>
                    <a:pt x="39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2"/>
            <p:cNvSpPr/>
            <p:nvPr/>
          </p:nvSpPr>
          <p:spPr>
            <a:xfrm>
              <a:off x="3494075" y="1913950"/>
              <a:ext cx="51150" cy="63975"/>
            </a:xfrm>
            <a:custGeom>
              <a:rect b="b" l="l" r="r" t="t"/>
              <a:pathLst>
                <a:path extrusionOk="0" h="2559" w="2046">
                  <a:moveTo>
                    <a:pt x="721" y="0"/>
                  </a:moveTo>
                  <a:cubicBezTo>
                    <a:pt x="634" y="0"/>
                    <a:pt x="555" y="20"/>
                    <a:pt x="486" y="59"/>
                  </a:cubicBezTo>
                  <a:lnTo>
                    <a:pt x="483" y="59"/>
                  </a:lnTo>
                  <a:lnTo>
                    <a:pt x="0" y="339"/>
                  </a:lnTo>
                  <a:lnTo>
                    <a:pt x="96" y="504"/>
                  </a:lnTo>
                  <a:cubicBezTo>
                    <a:pt x="80" y="573"/>
                    <a:pt x="69" y="649"/>
                    <a:pt x="69" y="738"/>
                  </a:cubicBezTo>
                  <a:cubicBezTo>
                    <a:pt x="69" y="1321"/>
                    <a:pt x="479" y="2032"/>
                    <a:pt x="982" y="2321"/>
                  </a:cubicBezTo>
                  <a:cubicBezTo>
                    <a:pt x="1076" y="2376"/>
                    <a:pt x="1162" y="2404"/>
                    <a:pt x="1248" y="2425"/>
                  </a:cubicBezTo>
                  <a:lnTo>
                    <a:pt x="1328" y="2559"/>
                  </a:lnTo>
                  <a:lnTo>
                    <a:pt x="1776" y="2304"/>
                  </a:lnTo>
                  <a:lnTo>
                    <a:pt x="1779" y="2304"/>
                  </a:lnTo>
                  <a:lnTo>
                    <a:pt x="1779" y="2301"/>
                  </a:lnTo>
                  <a:cubicBezTo>
                    <a:pt x="1945" y="2207"/>
                    <a:pt x="2045" y="2000"/>
                    <a:pt x="2045" y="1711"/>
                  </a:cubicBezTo>
                  <a:cubicBezTo>
                    <a:pt x="2045" y="1125"/>
                    <a:pt x="1635" y="418"/>
                    <a:pt x="1131" y="125"/>
                  </a:cubicBezTo>
                  <a:cubicBezTo>
                    <a:pt x="983" y="40"/>
                    <a:pt x="844" y="0"/>
                    <a:pt x="7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2"/>
            <p:cNvSpPr/>
            <p:nvPr/>
          </p:nvSpPr>
          <p:spPr>
            <a:xfrm>
              <a:off x="3487775" y="1920600"/>
              <a:ext cx="45875" cy="59100"/>
            </a:xfrm>
            <a:custGeom>
              <a:rect b="b" l="l" r="r" t="t"/>
              <a:pathLst>
                <a:path extrusionOk="0" h="2364" w="1835">
                  <a:moveTo>
                    <a:pt x="509" y="0"/>
                  </a:moveTo>
                  <a:cubicBezTo>
                    <a:pt x="207" y="0"/>
                    <a:pt x="1" y="239"/>
                    <a:pt x="1" y="655"/>
                  </a:cubicBezTo>
                  <a:cubicBezTo>
                    <a:pt x="4" y="1238"/>
                    <a:pt x="410" y="1949"/>
                    <a:pt x="918" y="2238"/>
                  </a:cubicBezTo>
                  <a:cubicBezTo>
                    <a:pt x="1065" y="2323"/>
                    <a:pt x="1204" y="2364"/>
                    <a:pt x="1327" y="2364"/>
                  </a:cubicBezTo>
                  <a:cubicBezTo>
                    <a:pt x="1628" y="2364"/>
                    <a:pt x="1834" y="2124"/>
                    <a:pt x="1834" y="1710"/>
                  </a:cubicBezTo>
                  <a:cubicBezTo>
                    <a:pt x="1834" y="1128"/>
                    <a:pt x="1424" y="418"/>
                    <a:pt x="918" y="124"/>
                  </a:cubicBezTo>
                  <a:cubicBezTo>
                    <a:pt x="770" y="40"/>
                    <a:pt x="632" y="0"/>
                    <a:pt x="50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2"/>
            <p:cNvSpPr/>
            <p:nvPr/>
          </p:nvSpPr>
          <p:spPr>
            <a:xfrm>
              <a:off x="3504050" y="1755500"/>
              <a:ext cx="13325" cy="200975"/>
            </a:xfrm>
            <a:custGeom>
              <a:rect b="b" l="l" r="r" t="t"/>
              <a:pathLst>
                <a:path extrusionOk="0" h="8039" w="533">
                  <a:moveTo>
                    <a:pt x="267" y="1"/>
                  </a:moveTo>
                  <a:cubicBezTo>
                    <a:pt x="118" y="1"/>
                    <a:pt x="1" y="122"/>
                    <a:pt x="1" y="267"/>
                  </a:cubicBezTo>
                  <a:lnTo>
                    <a:pt x="1" y="7773"/>
                  </a:lnTo>
                  <a:cubicBezTo>
                    <a:pt x="1" y="7918"/>
                    <a:pt x="118" y="8039"/>
                    <a:pt x="267" y="8039"/>
                  </a:cubicBezTo>
                  <a:cubicBezTo>
                    <a:pt x="415" y="8039"/>
                    <a:pt x="532" y="7918"/>
                    <a:pt x="532" y="7773"/>
                  </a:cubicBezTo>
                  <a:lnTo>
                    <a:pt x="532" y="267"/>
                  </a:lnTo>
                  <a:cubicBezTo>
                    <a:pt x="532" y="122"/>
                    <a:pt x="415" y="1"/>
                    <a:pt x="2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2"/>
            <p:cNvSpPr/>
            <p:nvPr/>
          </p:nvSpPr>
          <p:spPr>
            <a:xfrm>
              <a:off x="3437600" y="1742325"/>
              <a:ext cx="66475" cy="94500"/>
            </a:xfrm>
            <a:custGeom>
              <a:rect b="b" l="l" r="r" t="t"/>
              <a:pathLst>
                <a:path extrusionOk="0" h="3780" w="2659">
                  <a:moveTo>
                    <a:pt x="1" y="1"/>
                  </a:moveTo>
                  <a:lnTo>
                    <a:pt x="832" y="1604"/>
                  </a:lnTo>
                  <a:lnTo>
                    <a:pt x="1" y="2245"/>
                  </a:lnTo>
                  <a:lnTo>
                    <a:pt x="2659" y="3779"/>
                  </a:lnTo>
                  <a:lnTo>
                    <a:pt x="2659" y="15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2"/>
            <p:cNvSpPr/>
            <p:nvPr/>
          </p:nvSpPr>
          <p:spPr>
            <a:xfrm>
              <a:off x="3545200" y="1809900"/>
              <a:ext cx="165425" cy="215575"/>
            </a:xfrm>
            <a:custGeom>
              <a:rect b="b" l="l" r="r" t="t"/>
              <a:pathLst>
                <a:path extrusionOk="0" h="8623" w="6617">
                  <a:moveTo>
                    <a:pt x="369" y="0"/>
                  </a:moveTo>
                  <a:cubicBezTo>
                    <a:pt x="326" y="0"/>
                    <a:pt x="284" y="10"/>
                    <a:pt x="252" y="29"/>
                  </a:cubicBezTo>
                  <a:lnTo>
                    <a:pt x="117" y="104"/>
                  </a:lnTo>
                  <a:cubicBezTo>
                    <a:pt x="51" y="142"/>
                    <a:pt x="0" y="232"/>
                    <a:pt x="0" y="308"/>
                  </a:cubicBezTo>
                  <a:lnTo>
                    <a:pt x="0" y="4918"/>
                  </a:lnTo>
                  <a:cubicBezTo>
                    <a:pt x="0" y="4991"/>
                    <a:pt x="55" y="5083"/>
                    <a:pt x="117" y="5121"/>
                  </a:cubicBezTo>
                  <a:lnTo>
                    <a:pt x="6134" y="8594"/>
                  </a:lnTo>
                  <a:cubicBezTo>
                    <a:pt x="6165" y="8613"/>
                    <a:pt x="6207" y="8622"/>
                    <a:pt x="6249" y="8622"/>
                  </a:cubicBezTo>
                  <a:cubicBezTo>
                    <a:pt x="6292" y="8622"/>
                    <a:pt x="6335" y="8613"/>
                    <a:pt x="6368" y="8594"/>
                  </a:cubicBezTo>
                  <a:lnTo>
                    <a:pt x="6499" y="8517"/>
                  </a:lnTo>
                  <a:cubicBezTo>
                    <a:pt x="6565" y="8479"/>
                    <a:pt x="6616" y="8387"/>
                    <a:pt x="6616" y="8314"/>
                  </a:cubicBezTo>
                  <a:lnTo>
                    <a:pt x="6616" y="3704"/>
                  </a:lnTo>
                  <a:cubicBezTo>
                    <a:pt x="6616" y="3628"/>
                    <a:pt x="6565" y="3535"/>
                    <a:pt x="6499" y="3501"/>
                  </a:cubicBezTo>
                  <a:lnTo>
                    <a:pt x="486" y="29"/>
                  </a:lnTo>
                  <a:cubicBezTo>
                    <a:pt x="453" y="10"/>
                    <a:pt x="411" y="0"/>
                    <a:pt x="36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2"/>
            <p:cNvSpPr/>
            <p:nvPr/>
          </p:nvSpPr>
          <p:spPr>
            <a:xfrm>
              <a:off x="3546025" y="1809900"/>
              <a:ext cx="163750" cy="94500"/>
            </a:xfrm>
            <a:custGeom>
              <a:rect b="b" l="l" r="r" t="t"/>
              <a:pathLst>
                <a:path extrusionOk="0" h="3780" w="6550">
                  <a:moveTo>
                    <a:pt x="336" y="0"/>
                  </a:moveTo>
                  <a:cubicBezTo>
                    <a:pt x="293" y="0"/>
                    <a:pt x="251" y="10"/>
                    <a:pt x="219" y="29"/>
                  </a:cubicBezTo>
                  <a:lnTo>
                    <a:pt x="84" y="104"/>
                  </a:lnTo>
                  <a:cubicBezTo>
                    <a:pt x="53" y="121"/>
                    <a:pt x="22" y="156"/>
                    <a:pt x="1" y="191"/>
                  </a:cubicBezTo>
                  <a:lnTo>
                    <a:pt x="6218" y="3780"/>
                  </a:lnTo>
                  <a:lnTo>
                    <a:pt x="6549" y="3587"/>
                  </a:lnTo>
                  <a:cubicBezTo>
                    <a:pt x="6528" y="3549"/>
                    <a:pt x="6500" y="3518"/>
                    <a:pt x="6466" y="3501"/>
                  </a:cubicBezTo>
                  <a:lnTo>
                    <a:pt x="453" y="29"/>
                  </a:lnTo>
                  <a:cubicBezTo>
                    <a:pt x="420" y="10"/>
                    <a:pt x="378" y="0"/>
                    <a:pt x="3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2"/>
            <p:cNvSpPr/>
            <p:nvPr/>
          </p:nvSpPr>
          <p:spPr>
            <a:xfrm>
              <a:off x="3699125" y="1899575"/>
              <a:ext cx="11500" cy="125825"/>
            </a:xfrm>
            <a:custGeom>
              <a:rect b="b" l="l" r="r" t="t"/>
              <a:pathLst>
                <a:path extrusionOk="0" h="5033" w="460">
                  <a:moveTo>
                    <a:pt x="425" y="0"/>
                  </a:moveTo>
                  <a:lnTo>
                    <a:pt x="94" y="193"/>
                  </a:lnTo>
                  <a:lnTo>
                    <a:pt x="32" y="228"/>
                  </a:lnTo>
                  <a:cubicBezTo>
                    <a:pt x="66" y="245"/>
                    <a:pt x="94" y="279"/>
                    <a:pt x="94" y="328"/>
                  </a:cubicBezTo>
                  <a:lnTo>
                    <a:pt x="94" y="4937"/>
                  </a:lnTo>
                  <a:cubicBezTo>
                    <a:pt x="94" y="4978"/>
                    <a:pt x="77" y="5003"/>
                    <a:pt x="56" y="5016"/>
                  </a:cubicBezTo>
                  <a:cubicBezTo>
                    <a:pt x="49" y="5020"/>
                    <a:pt x="40" y="5022"/>
                    <a:pt x="31" y="5022"/>
                  </a:cubicBezTo>
                  <a:cubicBezTo>
                    <a:pt x="21" y="5022"/>
                    <a:pt x="11" y="5020"/>
                    <a:pt x="1" y="5016"/>
                  </a:cubicBezTo>
                  <a:lnTo>
                    <a:pt x="1" y="5016"/>
                  </a:lnTo>
                  <a:cubicBezTo>
                    <a:pt x="4" y="5020"/>
                    <a:pt x="8" y="5020"/>
                    <a:pt x="15" y="5024"/>
                  </a:cubicBezTo>
                  <a:cubicBezTo>
                    <a:pt x="21" y="5024"/>
                    <a:pt x="29" y="5027"/>
                    <a:pt x="35" y="5027"/>
                  </a:cubicBezTo>
                  <a:cubicBezTo>
                    <a:pt x="53" y="5031"/>
                    <a:pt x="72" y="5033"/>
                    <a:pt x="90" y="5033"/>
                  </a:cubicBezTo>
                  <a:cubicBezTo>
                    <a:pt x="103" y="5033"/>
                    <a:pt x="115" y="5032"/>
                    <a:pt x="128" y="5031"/>
                  </a:cubicBezTo>
                  <a:cubicBezTo>
                    <a:pt x="145" y="5031"/>
                    <a:pt x="163" y="5027"/>
                    <a:pt x="177" y="5020"/>
                  </a:cubicBezTo>
                  <a:cubicBezTo>
                    <a:pt x="190" y="5016"/>
                    <a:pt x="201" y="5013"/>
                    <a:pt x="211" y="5007"/>
                  </a:cubicBezTo>
                  <a:lnTo>
                    <a:pt x="342" y="4930"/>
                  </a:lnTo>
                  <a:cubicBezTo>
                    <a:pt x="408" y="4892"/>
                    <a:pt x="459" y="4800"/>
                    <a:pt x="459" y="4727"/>
                  </a:cubicBezTo>
                  <a:lnTo>
                    <a:pt x="459" y="117"/>
                  </a:lnTo>
                  <a:cubicBezTo>
                    <a:pt x="459" y="79"/>
                    <a:pt x="446" y="38"/>
                    <a:pt x="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2"/>
            <p:cNvSpPr/>
            <p:nvPr/>
          </p:nvSpPr>
          <p:spPr>
            <a:xfrm>
              <a:off x="3545200" y="1814400"/>
              <a:ext cx="156300" cy="210600"/>
            </a:xfrm>
            <a:custGeom>
              <a:rect b="b" l="l" r="r" t="t"/>
              <a:pathLst>
                <a:path extrusionOk="0" h="8424" w="6252">
                  <a:moveTo>
                    <a:pt x="13" y="0"/>
                  </a:moveTo>
                  <a:lnTo>
                    <a:pt x="2389" y="3803"/>
                  </a:lnTo>
                  <a:lnTo>
                    <a:pt x="0" y="4738"/>
                  </a:lnTo>
                  <a:cubicBezTo>
                    <a:pt x="0" y="4776"/>
                    <a:pt x="13" y="4820"/>
                    <a:pt x="37" y="4855"/>
                  </a:cubicBezTo>
                  <a:lnTo>
                    <a:pt x="2396" y="3813"/>
                  </a:lnTo>
                  <a:lnTo>
                    <a:pt x="2917" y="4645"/>
                  </a:lnTo>
                  <a:cubicBezTo>
                    <a:pt x="3003" y="4782"/>
                    <a:pt x="3150" y="4858"/>
                    <a:pt x="3301" y="4858"/>
                  </a:cubicBezTo>
                  <a:cubicBezTo>
                    <a:pt x="3362" y="4858"/>
                    <a:pt x="3424" y="4846"/>
                    <a:pt x="3482" y="4820"/>
                  </a:cubicBezTo>
                  <a:lnTo>
                    <a:pt x="3855" y="4658"/>
                  </a:lnTo>
                  <a:lnTo>
                    <a:pt x="6213" y="8423"/>
                  </a:lnTo>
                  <a:cubicBezTo>
                    <a:pt x="6234" y="8410"/>
                    <a:pt x="6251" y="8385"/>
                    <a:pt x="6251" y="8344"/>
                  </a:cubicBezTo>
                  <a:lnTo>
                    <a:pt x="6251" y="8269"/>
                  </a:lnTo>
                  <a:lnTo>
                    <a:pt x="3865" y="4652"/>
                  </a:lnTo>
                  <a:lnTo>
                    <a:pt x="6251" y="3600"/>
                  </a:lnTo>
                  <a:lnTo>
                    <a:pt x="3465" y="4641"/>
                  </a:lnTo>
                  <a:cubicBezTo>
                    <a:pt x="3413" y="4660"/>
                    <a:pt x="3360" y="4669"/>
                    <a:pt x="3307" y="4669"/>
                  </a:cubicBezTo>
                  <a:cubicBezTo>
                    <a:pt x="3156" y="4669"/>
                    <a:pt x="3012" y="4595"/>
                    <a:pt x="2927" y="4462"/>
                  </a:cubicBezTo>
                  <a:lnTo>
                    <a:pt x="2478" y="3779"/>
                  </a:lnTo>
                  <a:lnTo>
                    <a:pt x="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2"/>
            <p:cNvSpPr/>
            <p:nvPr/>
          </p:nvSpPr>
          <p:spPr>
            <a:xfrm>
              <a:off x="3588450" y="1876425"/>
              <a:ext cx="256900" cy="211125"/>
            </a:xfrm>
            <a:custGeom>
              <a:rect b="b" l="l" r="r" t="t"/>
              <a:pathLst>
                <a:path extrusionOk="0" h="8445" w="10276">
                  <a:moveTo>
                    <a:pt x="9671" y="1"/>
                  </a:moveTo>
                  <a:cubicBezTo>
                    <a:pt x="9407" y="1"/>
                    <a:pt x="8926" y="188"/>
                    <a:pt x="8242" y="584"/>
                  </a:cubicBezTo>
                  <a:cubicBezTo>
                    <a:pt x="6404" y="1647"/>
                    <a:pt x="3804" y="3788"/>
                    <a:pt x="2435" y="5371"/>
                  </a:cubicBezTo>
                  <a:cubicBezTo>
                    <a:pt x="2111" y="5746"/>
                    <a:pt x="1797" y="6105"/>
                    <a:pt x="1511" y="6432"/>
                  </a:cubicBezTo>
                  <a:lnTo>
                    <a:pt x="1507" y="6436"/>
                  </a:lnTo>
                  <a:lnTo>
                    <a:pt x="56" y="8115"/>
                  </a:lnTo>
                  <a:cubicBezTo>
                    <a:pt x="56" y="8115"/>
                    <a:pt x="56" y="8118"/>
                    <a:pt x="53" y="8118"/>
                  </a:cubicBezTo>
                  <a:cubicBezTo>
                    <a:pt x="0" y="8177"/>
                    <a:pt x="18" y="8260"/>
                    <a:pt x="83" y="8304"/>
                  </a:cubicBezTo>
                  <a:cubicBezTo>
                    <a:pt x="83" y="8308"/>
                    <a:pt x="86" y="8308"/>
                    <a:pt x="86" y="8308"/>
                  </a:cubicBezTo>
                  <a:lnTo>
                    <a:pt x="273" y="8415"/>
                  </a:lnTo>
                  <a:cubicBezTo>
                    <a:pt x="310" y="8436"/>
                    <a:pt x="359" y="8445"/>
                    <a:pt x="406" y="8445"/>
                  </a:cubicBezTo>
                  <a:cubicBezTo>
                    <a:pt x="421" y="8445"/>
                    <a:pt x="435" y="8444"/>
                    <a:pt x="449" y="8442"/>
                  </a:cubicBezTo>
                  <a:cubicBezTo>
                    <a:pt x="452" y="8442"/>
                    <a:pt x="459" y="8442"/>
                    <a:pt x="466" y="8439"/>
                  </a:cubicBezTo>
                  <a:lnTo>
                    <a:pt x="2456" y="6787"/>
                  </a:lnTo>
                  <a:lnTo>
                    <a:pt x="6614" y="4384"/>
                  </a:lnTo>
                  <a:lnTo>
                    <a:pt x="7262" y="3636"/>
                  </a:lnTo>
                  <a:lnTo>
                    <a:pt x="9093" y="1523"/>
                  </a:lnTo>
                  <a:cubicBezTo>
                    <a:pt x="9327" y="1254"/>
                    <a:pt x="9504" y="1022"/>
                    <a:pt x="9638" y="823"/>
                  </a:cubicBezTo>
                  <a:lnTo>
                    <a:pt x="10276" y="291"/>
                  </a:lnTo>
                  <a:cubicBezTo>
                    <a:pt x="10272" y="291"/>
                    <a:pt x="10269" y="291"/>
                    <a:pt x="10269" y="288"/>
                  </a:cubicBezTo>
                  <a:lnTo>
                    <a:pt x="9835" y="33"/>
                  </a:lnTo>
                  <a:lnTo>
                    <a:pt x="9830" y="36"/>
                  </a:lnTo>
                  <a:cubicBezTo>
                    <a:pt x="9791" y="13"/>
                    <a:pt x="9738" y="1"/>
                    <a:pt x="96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2"/>
            <p:cNvSpPr/>
            <p:nvPr/>
          </p:nvSpPr>
          <p:spPr>
            <a:xfrm>
              <a:off x="3599650" y="1882925"/>
              <a:ext cx="251475" cy="204575"/>
            </a:xfrm>
            <a:custGeom>
              <a:rect b="b" l="l" r="r" t="t"/>
              <a:pathLst>
                <a:path extrusionOk="0" h="8183" w="10059">
                  <a:moveTo>
                    <a:pt x="9678" y="1"/>
                  </a:moveTo>
                  <a:cubicBezTo>
                    <a:pt x="9413" y="1"/>
                    <a:pt x="8928" y="188"/>
                    <a:pt x="8241" y="587"/>
                  </a:cubicBezTo>
                  <a:cubicBezTo>
                    <a:pt x="6403" y="1648"/>
                    <a:pt x="3804" y="3790"/>
                    <a:pt x="2435" y="5369"/>
                  </a:cubicBezTo>
                  <a:cubicBezTo>
                    <a:pt x="2394" y="5421"/>
                    <a:pt x="2349" y="5469"/>
                    <a:pt x="2307" y="5517"/>
                  </a:cubicBezTo>
                  <a:lnTo>
                    <a:pt x="2304" y="5517"/>
                  </a:lnTo>
                  <a:cubicBezTo>
                    <a:pt x="1149" y="6852"/>
                    <a:pt x="204" y="7945"/>
                    <a:pt x="1" y="8182"/>
                  </a:cubicBezTo>
                  <a:cubicBezTo>
                    <a:pt x="4" y="8182"/>
                    <a:pt x="11" y="8182"/>
                    <a:pt x="18" y="8179"/>
                  </a:cubicBezTo>
                  <a:cubicBezTo>
                    <a:pt x="42" y="8176"/>
                    <a:pt x="66" y="8165"/>
                    <a:pt x="87" y="8155"/>
                  </a:cubicBezTo>
                  <a:lnTo>
                    <a:pt x="6480" y="4462"/>
                  </a:lnTo>
                  <a:cubicBezTo>
                    <a:pt x="6556" y="4421"/>
                    <a:pt x="6659" y="4334"/>
                    <a:pt x="6714" y="4269"/>
                  </a:cubicBezTo>
                  <a:lnTo>
                    <a:pt x="7859" y="2948"/>
                  </a:lnTo>
                  <a:cubicBezTo>
                    <a:pt x="7872" y="2938"/>
                    <a:pt x="7880" y="2924"/>
                    <a:pt x="7883" y="2921"/>
                  </a:cubicBezTo>
                  <a:lnTo>
                    <a:pt x="9093" y="1524"/>
                  </a:lnTo>
                  <a:cubicBezTo>
                    <a:pt x="9831" y="673"/>
                    <a:pt x="10059" y="159"/>
                    <a:pt x="9828" y="31"/>
                  </a:cubicBezTo>
                  <a:cubicBezTo>
                    <a:pt x="9824" y="31"/>
                    <a:pt x="9821" y="31"/>
                    <a:pt x="9821" y="28"/>
                  </a:cubicBezTo>
                  <a:cubicBezTo>
                    <a:pt x="9784" y="10"/>
                    <a:pt x="9736" y="1"/>
                    <a:pt x="967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52"/>
          <p:cNvGrpSpPr/>
          <p:nvPr/>
        </p:nvGrpSpPr>
        <p:grpSpPr>
          <a:xfrm>
            <a:off x="4701368" y="2967461"/>
            <a:ext cx="314160" cy="446883"/>
            <a:chOff x="8137753" y="2733261"/>
            <a:chExt cx="262764" cy="373773"/>
          </a:xfrm>
        </p:grpSpPr>
        <p:sp>
          <p:nvSpPr>
            <p:cNvPr id="2135" name="Google Shape;2135;p52"/>
            <p:cNvSpPr/>
            <p:nvPr/>
          </p:nvSpPr>
          <p:spPr>
            <a:xfrm>
              <a:off x="8137753" y="2733410"/>
              <a:ext cx="262764" cy="373624"/>
            </a:xfrm>
            <a:custGeom>
              <a:rect b="b" l="l" r="r" t="t"/>
              <a:pathLst>
                <a:path extrusionOk="0" h="15011" w="10557">
                  <a:moveTo>
                    <a:pt x="2492" y="1"/>
                  </a:moveTo>
                  <a:cubicBezTo>
                    <a:pt x="2359" y="1"/>
                    <a:pt x="2237" y="32"/>
                    <a:pt x="2133" y="92"/>
                  </a:cubicBezTo>
                  <a:lnTo>
                    <a:pt x="426" y="1086"/>
                  </a:lnTo>
                  <a:cubicBezTo>
                    <a:pt x="175" y="1230"/>
                    <a:pt x="23" y="1541"/>
                    <a:pt x="23" y="1974"/>
                  </a:cubicBezTo>
                  <a:lnTo>
                    <a:pt x="1" y="8940"/>
                  </a:lnTo>
                  <a:cubicBezTo>
                    <a:pt x="1" y="9813"/>
                    <a:pt x="615" y="10883"/>
                    <a:pt x="1374" y="11323"/>
                  </a:cubicBezTo>
                  <a:lnTo>
                    <a:pt x="7438" y="14821"/>
                  </a:lnTo>
                  <a:cubicBezTo>
                    <a:pt x="7660" y="14950"/>
                    <a:pt x="7871" y="15011"/>
                    <a:pt x="8057" y="15011"/>
                  </a:cubicBezTo>
                  <a:cubicBezTo>
                    <a:pt x="8201" y="15011"/>
                    <a:pt x="8330" y="14974"/>
                    <a:pt x="8439" y="14905"/>
                  </a:cubicBezTo>
                  <a:lnTo>
                    <a:pt x="8439" y="14905"/>
                  </a:lnTo>
                  <a:lnTo>
                    <a:pt x="8417" y="14913"/>
                  </a:lnTo>
                  <a:lnTo>
                    <a:pt x="10124" y="13918"/>
                  </a:lnTo>
                  <a:cubicBezTo>
                    <a:pt x="10375" y="13774"/>
                    <a:pt x="10526" y="13471"/>
                    <a:pt x="10526" y="13038"/>
                  </a:cubicBezTo>
                  <a:lnTo>
                    <a:pt x="10549" y="6072"/>
                  </a:lnTo>
                  <a:cubicBezTo>
                    <a:pt x="10557" y="5191"/>
                    <a:pt x="9942" y="4129"/>
                    <a:pt x="9176" y="3689"/>
                  </a:cubicBezTo>
                  <a:lnTo>
                    <a:pt x="3112" y="190"/>
                  </a:lnTo>
                  <a:cubicBezTo>
                    <a:pt x="2890" y="62"/>
                    <a:pt x="2679" y="1"/>
                    <a:pt x="2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2"/>
            <p:cNvSpPr/>
            <p:nvPr/>
          </p:nvSpPr>
          <p:spPr>
            <a:xfrm>
              <a:off x="8347426" y="3057926"/>
              <a:ext cx="52344" cy="46669"/>
            </a:xfrm>
            <a:custGeom>
              <a:rect b="b" l="l" r="r" t="t"/>
              <a:pathLst>
                <a:path extrusionOk="0" h="1875" w="2103">
                  <a:moveTo>
                    <a:pt x="2102" y="0"/>
                  </a:moveTo>
                  <a:lnTo>
                    <a:pt x="402" y="994"/>
                  </a:lnTo>
                  <a:cubicBezTo>
                    <a:pt x="395" y="1427"/>
                    <a:pt x="243" y="1730"/>
                    <a:pt x="0" y="1875"/>
                  </a:cubicBezTo>
                  <a:lnTo>
                    <a:pt x="1708" y="880"/>
                  </a:lnTo>
                  <a:cubicBezTo>
                    <a:pt x="1951" y="736"/>
                    <a:pt x="2102" y="433"/>
                    <a:pt x="2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2"/>
            <p:cNvSpPr/>
            <p:nvPr/>
          </p:nvSpPr>
          <p:spPr>
            <a:xfrm>
              <a:off x="8148331" y="2733261"/>
              <a:ext cx="66904" cy="29445"/>
            </a:xfrm>
            <a:custGeom>
              <a:rect b="b" l="l" r="r" t="t"/>
              <a:pathLst>
                <a:path extrusionOk="0" h="1183" w="2688">
                  <a:moveTo>
                    <a:pt x="2071" y="0"/>
                  </a:moveTo>
                  <a:cubicBezTo>
                    <a:pt x="1936" y="0"/>
                    <a:pt x="1814" y="33"/>
                    <a:pt x="1708" y="98"/>
                  </a:cubicBezTo>
                  <a:lnTo>
                    <a:pt x="1" y="1092"/>
                  </a:lnTo>
                  <a:cubicBezTo>
                    <a:pt x="106" y="1031"/>
                    <a:pt x="227" y="1000"/>
                    <a:pt x="361" y="1000"/>
                  </a:cubicBezTo>
                  <a:cubicBezTo>
                    <a:pt x="546" y="1000"/>
                    <a:pt x="755" y="1060"/>
                    <a:pt x="980" y="1183"/>
                  </a:cubicBezTo>
                  <a:lnTo>
                    <a:pt x="2687" y="189"/>
                  </a:lnTo>
                  <a:cubicBezTo>
                    <a:pt x="2464" y="62"/>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2"/>
            <p:cNvSpPr/>
            <p:nvPr/>
          </p:nvSpPr>
          <p:spPr>
            <a:xfrm>
              <a:off x="8357233" y="2884318"/>
              <a:ext cx="43109" cy="198373"/>
            </a:xfrm>
            <a:custGeom>
              <a:rect b="b" l="l" r="r" t="t"/>
              <a:pathLst>
                <a:path extrusionOk="0" h="7970" w="1732">
                  <a:moveTo>
                    <a:pt x="1731" y="1"/>
                  </a:moveTo>
                  <a:lnTo>
                    <a:pt x="24" y="1003"/>
                  </a:lnTo>
                  <a:lnTo>
                    <a:pt x="1" y="7969"/>
                  </a:lnTo>
                  <a:lnTo>
                    <a:pt x="1716" y="6975"/>
                  </a:lnTo>
                  <a:lnTo>
                    <a:pt x="17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2"/>
            <p:cNvSpPr/>
            <p:nvPr/>
          </p:nvSpPr>
          <p:spPr>
            <a:xfrm>
              <a:off x="8172698" y="2738139"/>
              <a:ext cx="193445" cy="111831"/>
            </a:xfrm>
            <a:custGeom>
              <a:rect b="b" l="l" r="r" t="t"/>
              <a:pathLst>
                <a:path extrusionOk="0" h="4493" w="7772">
                  <a:moveTo>
                    <a:pt x="1708" y="0"/>
                  </a:moveTo>
                  <a:lnTo>
                    <a:pt x="1" y="994"/>
                  </a:lnTo>
                  <a:lnTo>
                    <a:pt x="6064" y="4493"/>
                  </a:lnTo>
                  <a:lnTo>
                    <a:pt x="7772" y="3499"/>
                  </a:lnTo>
                  <a:lnTo>
                    <a:pt x="17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2"/>
            <p:cNvSpPr/>
            <p:nvPr/>
          </p:nvSpPr>
          <p:spPr>
            <a:xfrm>
              <a:off x="8323631" y="2825403"/>
              <a:ext cx="76711" cy="83879"/>
            </a:xfrm>
            <a:custGeom>
              <a:rect b="b" l="l" r="r" t="t"/>
              <a:pathLst>
                <a:path extrusionOk="0" h="3370" w="3082">
                  <a:moveTo>
                    <a:pt x="1708" y="0"/>
                  </a:moveTo>
                  <a:lnTo>
                    <a:pt x="0" y="994"/>
                  </a:lnTo>
                  <a:cubicBezTo>
                    <a:pt x="759" y="1427"/>
                    <a:pt x="1374" y="2489"/>
                    <a:pt x="1374" y="3370"/>
                  </a:cubicBezTo>
                  <a:lnTo>
                    <a:pt x="3081" y="2376"/>
                  </a:lnTo>
                  <a:cubicBezTo>
                    <a:pt x="3081" y="1503"/>
                    <a:pt x="2466" y="433"/>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2"/>
            <p:cNvSpPr/>
            <p:nvPr/>
          </p:nvSpPr>
          <p:spPr>
            <a:xfrm>
              <a:off x="8226336" y="2867418"/>
              <a:ext cx="96548" cy="215448"/>
            </a:xfrm>
            <a:custGeom>
              <a:rect b="b" l="l" r="r" t="t"/>
              <a:pathLst>
                <a:path extrusionOk="0" h="8656" w="3879">
                  <a:moveTo>
                    <a:pt x="1988" y="1"/>
                  </a:moveTo>
                  <a:cubicBezTo>
                    <a:pt x="1467" y="1"/>
                    <a:pt x="1147" y="425"/>
                    <a:pt x="1147" y="1310"/>
                  </a:cubicBezTo>
                  <a:lnTo>
                    <a:pt x="1147" y="2433"/>
                  </a:lnTo>
                  <a:lnTo>
                    <a:pt x="8" y="1773"/>
                  </a:lnTo>
                  <a:lnTo>
                    <a:pt x="8" y="3291"/>
                  </a:lnTo>
                  <a:lnTo>
                    <a:pt x="1" y="3291"/>
                  </a:lnTo>
                  <a:lnTo>
                    <a:pt x="1147" y="3958"/>
                  </a:lnTo>
                  <a:lnTo>
                    <a:pt x="1139" y="7859"/>
                  </a:lnTo>
                  <a:lnTo>
                    <a:pt x="2505" y="8656"/>
                  </a:lnTo>
                  <a:lnTo>
                    <a:pt x="2513" y="4748"/>
                  </a:lnTo>
                  <a:lnTo>
                    <a:pt x="3651" y="5408"/>
                  </a:lnTo>
                  <a:lnTo>
                    <a:pt x="3826" y="3981"/>
                  </a:lnTo>
                  <a:lnTo>
                    <a:pt x="2520" y="3222"/>
                  </a:lnTo>
                  <a:lnTo>
                    <a:pt x="2520" y="2251"/>
                  </a:lnTo>
                  <a:cubicBezTo>
                    <a:pt x="2520" y="1950"/>
                    <a:pt x="2570" y="1741"/>
                    <a:pt x="2776" y="1741"/>
                  </a:cubicBezTo>
                  <a:cubicBezTo>
                    <a:pt x="2871" y="1741"/>
                    <a:pt x="3000" y="1786"/>
                    <a:pt x="3173" y="1887"/>
                  </a:cubicBezTo>
                  <a:lnTo>
                    <a:pt x="3879" y="2296"/>
                  </a:lnTo>
                  <a:lnTo>
                    <a:pt x="3879" y="930"/>
                  </a:lnTo>
                  <a:cubicBezTo>
                    <a:pt x="3757" y="847"/>
                    <a:pt x="3340" y="566"/>
                    <a:pt x="2854" y="285"/>
                  </a:cubicBezTo>
                  <a:cubicBezTo>
                    <a:pt x="2529" y="97"/>
                    <a:pt x="2236" y="1"/>
                    <a:pt x="19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2"/>
            <p:cNvSpPr/>
            <p:nvPr/>
          </p:nvSpPr>
          <p:spPr>
            <a:xfrm>
              <a:off x="8226536" y="2867940"/>
              <a:ext cx="96548" cy="214378"/>
            </a:xfrm>
            <a:custGeom>
              <a:rect b="b" l="l" r="r" t="t"/>
              <a:pathLst>
                <a:path extrusionOk="0" h="8613" w="3879">
                  <a:moveTo>
                    <a:pt x="1994" y="0"/>
                  </a:moveTo>
                  <a:cubicBezTo>
                    <a:pt x="1472" y="0"/>
                    <a:pt x="1151" y="425"/>
                    <a:pt x="1146" y="1312"/>
                  </a:cubicBezTo>
                  <a:lnTo>
                    <a:pt x="1146" y="2435"/>
                  </a:lnTo>
                  <a:lnTo>
                    <a:pt x="0" y="1767"/>
                  </a:lnTo>
                  <a:lnTo>
                    <a:pt x="0" y="3285"/>
                  </a:lnTo>
                  <a:lnTo>
                    <a:pt x="1146" y="3953"/>
                  </a:lnTo>
                  <a:lnTo>
                    <a:pt x="1139" y="7823"/>
                  </a:lnTo>
                  <a:lnTo>
                    <a:pt x="2505" y="8612"/>
                  </a:lnTo>
                  <a:lnTo>
                    <a:pt x="2512" y="4742"/>
                  </a:lnTo>
                  <a:lnTo>
                    <a:pt x="3651" y="5402"/>
                  </a:lnTo>
                  <a:lnTo>
                    <a:pt x="3825" y="3975"/>
                  </a:lnTo>
                  <a:lnTo>
                    <a:pt x="2520" y="3216"/>
                  </a:lnTo>
                  <a:lnTo>
                    <a:pt x="2520" y="2245"/>
                  </a:lnTo>
                  <a:cubicBezTo>
                    <a:pt x="2520" y="1944"/>
                    <a:pt x="2570" y="1739"/>
                    <a:pt x="2776" y="1739"/>
                  </a:cubicBezTo>
                  <a:cubicBezTo>
                    <a:pt x="2871" y="1739"/>
                    <a:pt x="3000" y="1782"/>
                    <a:pt x="3173" y="1881"/>
                  </a:cubicBezTo>
                  <a:lnTo>
                    <a:pt x="3878" y="2291"/>
                  </a:lnTo>
                  <a:lnTo>
                    <a:pt x="3878" y="925"/>
                  </a:lnTo>
                  <a:cubicBezTo>
                    <a:pt x="3757" y="841"/>
                    <a:pt x="3339" y="560"/>
                    <a:pt x="2854" y="280"/>
                  </a:cubicBezTo>
                  <a:cubicBezTo>
                    <a:pt x="2530" y="95"/>
                    <a:pt x="2240" y="0"/>
                    <a:pt x="1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3" name="Google Shape;2143;p52"/>
          <p:cNvGrpSpPr/>
          <p:nvPr/>
        </p:nvGrpSpPr>
        <p:grpSpPr>
          <a:xfrm>
            <a:off x="4709938" y="2076794"/>
            <a:ext cx="313952" cy="446675"/>
            <a:chOff x="8144921" y="2170747"/>
            <a:chExt cx="262590" cy="373599"/>
          </a:xfrm>
        </p:grpSpPr>
        <p:sp>
          <p:nvSpPr>
            <p:cNvPr id="2144" name="Google Shape;2144;p52"/>
            <p:cNvSpPr/>
            <p:nvPr/>
          </p:nvSpPr>
          <p:spPr>
            <a:xfrm>
              <a:off x="8144921" y="2170747"/>
              <a:ext cx="262590" cy="373599"/>
            </a:xfrm>
            <a:custGeom>
              <a:rect b="b" l="l" r="r" t="t"/>
              <a:pathLst>
                <a:path extrusionOk="0" h="15010" w="10550">
                  <a:moveTo>
                    <a:pt x="2499" y="1"/>
                  </a:moveTo>
                  <a:cubicBezTo>
                    <a:pt x="2363" y="1"/>
                    <a:pt x="2239" y="34"/>
                    <a:pt x="2133" y="98"/>
                  </a:cubicBezTo>
                  <a:lnTo>
                    <a:pt x="426" y="1092"/>
                  </a:lnTo>
                  <a:cubicBezTo>
                    <a:pt x="176" y="1229"/>
                    <a:pt x="24" y="1540"/>
                    <a:pt x="16" y="1973"/>
                  </a:cubicBezTo>
                  <a:lnTo>
                    <a:pt x="1" y="8939"/>
                  </a:lnTo>
                  <a:cubicBezTo>
                    <a:pt x="1" y="9819"/>
                    <a:pt x="608" y="10882"/>
                    <a:pt x="1375" y="11322"/>
                  </a:cubicBezTo>
                  <a:lnTo>
                    <a:pt x="7438" y="14820"/>
                  </a:lnTo>
                  <a:cubicBezTo>
                    <a:pt x="7661" y="14949"/>
                    <a:pt x="7869" y="15010"/>
                    <a:pt x="8054" y="15010"/>
                  </a:cubicBezTo>
                  <a:cubicBezTo>
                    <a:pt x="8198" y="15010"/>
                    <a:pt x="8327" y="14973"/>
                    <a:pt x="8440" y="14904"/>
                  </a:cubicBezTo>
                  <a:lnTo>
                    <a:pt x="8440" y="14904"/>
                  </a:lnTo>
                  <a:lnTo>
                    <a:pt x="8417" y="14919"/>
                  </a:lnTo>
                  <a:lnTo>
                    <a:pt x="10125" y="13925"/>
                  </a:lnTo>
                  <a:cubicBezTo>
                    <a:pt x="10375" y="13781"/>
                    <a:pt x="10527" y="13470"/>
                    <a:pt x="10527" y="13037"/>
                  </a:cubicBezTo>
                  <a:lnTo>
                    <a:pt x="10549" y="6070"/>
                  </a:lnTo>
                  <a:cubicBezTo>
                    <a:pt x="10549" y="5198"/>
                    <a:pt x="9935" y="4128"/>
                    <a:pt x="9176" y="3688"/>
                  </a:cubicBezTo>
                  <a:lnTo>
                    <a:pt x="3112" y="189"/>
                  </a:lnTo>
                  <a:cubicBezTo>
                    <a:pt x="2894" y="62"/>
                    <a:pt x="2685" y="1"/>
                    <a:pt x="24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2"/>
            <p:cNvSpPr/>
            <p:nvPr/>
          </p:nvSpPr>
          <p:spPr>
            <a:xfrm>
              <a:off x="8354420" y="2495238"/>
              <a:ext cx="52518" cy="46669"/>
            </a:xfrm>
            <a:custGeom>
              <a:rect b="b" l="l" r="r" t="t"/>
              <a:pathLst>
                <a:path extrusionOk="0" h="1875" w="2110">
                  <a:moveTo>
                    <a:pt x="2110" y="0"/>
                  </a:moveTo>
                  <a:lnTo>
                    <a:pt x="402" y="994"/>
                  </a:lnTo>
                  <a:cubicBezTo>
                    <a:pt x="402" y="1424"/>
                    <a:pt x="253" y="1726"/>
                    <a:pt x="6" y="1871"/>
                  </a:cubicBezTo>
                  <a:lnTo>
                    <a:pt x="6" y="1871"/>
                  </a:lnTo>
                  <a:lnTo>
                    <a:pt x="1708" y="880"/>
                  </a:lnTo>
                  <a:cubicBezTo>
                    <a:pt x="1958" y="744"/>
                    <a:pt x="2110" y="433"/>
                    <a:pt x="2110" y="0"/>
                  </a:cubicBezTo>
                  <a:close/>
                  <a:moveTo>
                    <a:pt x="6" y="1871"/>
                  </a:moveTo>
                  <a:lnTo>
                    <a:pt x="0" y="1874"/>
                  </a:lnTo>
                  <a:cubicBezTo>
                    <a:pt x="2" y="1873"/>
                    <a:pt x="4" y="1872"/>
                    <a:pt x="6" y="18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2"/>
            <p:cNvSpPr/>
            <p:nvPr/>
          </p:nvSpPr>
          <p:spPr>
            <a:xfrm>
              <a:off x="8155325" y="2170747"/>
              <a:ext cx="66879" cy="29470"/>
            </a:xfrm>
            <a:custGeom>
              <a:rect b="b" l="l" r="r" t="t"/>
              <a:pathLst>
                <a:path extrusionOk="0" h="1184" w="2687">
                  <a:moveTo>
                    <a:pt x="20" y="1081"/>
                  </a:moveTo>
                  <a:cubicBezTo>
                    <a:pt x="13" y="1085"/>
                    <a:pt x="7" y="1088"/>
                    <a:pt x="0" y="1092"/>
                  </a:cubicBezTo>
                  <a:lnTo>
                    <a:pt x="20" y="1081"/>
                  </a:lnTo>
                  <a:close/>
                  <a:moveTo>
                    <a:pt x="2074" y="1"/>
                  </a:moveTo>
                  <a:cubicBezTo>
                    <a:pt x="1937" y="1"/>
                    <a:pt x="1814" y="34"/>
                    <a:pt x="1708" y="98"/>
                  </a:cubicBezTo>
                  <a:lnTo>
                    <a:pt x="20" y="1081"/>
                  </a:lnTo>
                  <a:lnTo>
                    <a:pt x="20" y="1081"/>
                  </a:lnTo>
                  <a:cubicBezTo>
                    <a:pt x="121" y="1024"/>
                    <a:pt x="238" y="995"/>
                    <a:pt x="366" y="995"/>
                  </a:cubicBezTo>
                  <a:cubicBezTo>
                    <a:pt x="552" y="995"/>
                    <a:pt x="760" y="1056"/>
                    <a:pt x="979" y="1183"/>
                  </a:cubicBezTo>
                  <a:lnTo>
                    <a:pt x="2687" y="189"/>
                  </a:lnTo>
                  <a:cubicBezTo>
                    <a:pt x="2468" y="62"/>
                    <a:pt x="2259" y="1"/>
                    <a:pt x="2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2"/>
            <p:cNvSpPr/>
            <p:nvPr/>
          </p:nvSpPr>
          <p:spPr>
            <a:xfrm>
              <a:off x="8364426" y="2321829"/>
              <a:ext cx="43085" cy="198174"/>
            </a:xfrm>
            <a:custGeom>
              <a:rect b="b" l="l" r="r" t="t"/>
              <a:pathLst>
                <a:path extrusionOk="0" h="7962" w="1731">
                  <a:moveTo>
                    <a:pt x="1730" y="0"/>
                  </a:moveTo>
                  <a:lnTo>
                    <a:pt x="15" y="995"/>
                  </a:lnTo>
                  <a:lnTo>
                    <a:pt x="0" y="7961"/>
                  </a:lnTo>
                  <a:lnTo>
                    <a:pt x="1708" y="6967"/>
                  </a:lnTo>
                  <a:lnTo>
                    <a:pt x="17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2"/>
            <p:cNvSpPr/>
            <p:nvPr/>
          </p:nvSpPr>
          <p:spPr>
            <a:xfrm>
              <a:off x="8179693" y="2175451"/>
              <a:ext cx="193619" cy="112030"/>
            </a:xfrm>
            <a:custGeom>
              <a:rect b="b" l="l" r="r" t="t"/>
              <a:pathLst>
                <a:path extrusionOk="0" h="4501" w="7779">
                  <a:moveTo>
                    <a:pt x="1715" y="0"/>
                  </a:moveTo>
                  <a:lnTo>
                    <a:pt x="0" y="994"/>
                  </a:lnTo>
                  <a:lnTo>
                    <a:pt x="6064" y="4500"/>
                  </a:lnTo>
                  <a:lnTo>
                    <a:pt x="7779" y="3499"/>
                  </a:lnTo>
                  <a:lnTo>
                    <a:pt x="17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2"/>
            <p:cNvSpPr/>
            <p:nvPr/>
          </p:nvSpPr>
          <p:spPr>
            <a:xfrm>
              <a:off x="8330601" y="2262715"/>
              <a:ext cx="76910" cy="83879"/>
            </a:xfrm>
            <a:custGeom>
              <a:rect b="b" l="l" r="r" t="t"/>
              <a:pathLst>
                <a:path extrusionOk="0" h="3370" w="3090">
                  <a:moveTo>
                    <a:pt x="1708" y="0"/>
                  </a:moveTo>
                  <a:lnTo>
                    <a:pt x="1" y="994"/>
                  </a:lnTo>
                  <a:cubicBezTo>
                    <a:pt x="767" y="1427"/>
                    <a:pt x="1382" y="2497"/>
                    <a:pt x="1374" y="3370"/>
                  </a:cubicBezTo>
                  <a:lnTo>
                    <a:pt x="3082" y="2375"/>
                  </a:lnTo>
                  <a:cubicBezTo>
                    <a:pt x="3089" y="1503"/>
                    <a:pt x="2467" y="433"/>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2"/>
            <p:cNvSpPr/>
            <p:nvPr/>
          </p:nvSpPr>
          <p:spPr>
            <a:xfrm>
              <a:off x="8184596" y="2259280"/>
              <a:ext cx="138289" cy="231253"/>
            </a:xfrm>
            <a:custGeom>
              <a:rect b="b" l="l" r="r" t="t"/>
              <a:pathLst>
                <a:path extrusionOk="0" h="9291" w="5556">
                  <a:moveTo>
                    <a:pt x="372" y="1"/>
                  </a:moveTo>
                  <a:cubicBezTo>
                    <a:pt x="152" y="1"/>
                    <a:pt x="1" y="172"/>
                    <a:pt x="1" y="472"/>
                  </a:cubicBezTo>
                  <a:cubicBezTo>
                    <a:pt x="23" y="943"/>
                    <a:pt x="274" y="1368"/>
                    <a:pt x="668" y="1626"/>
                  </a:cubicBezTo>
                  <a:cubicBezTo>
                    <a:pt x="775" y="1688"/>
                    <a:pt x="877" y="1718"/>
                    <a:pt x="968" y="1718"/>
                  </a:cubicBezTo>
                  <a:cubicBezTo>
                    <a:pt x="1185" y="1718"/>
                    <a:pt x="1336" y="1546"/>
                    <a:pt x="1336" y="1246"/>
                  </a:cubicBezTo>
                  <a:cubicBezTo>
                    <a:pt x="1314" y="776"/>
                    <a:pt x="1063" y="351"/>
                    <a:pt x="676" y="93"/>
                  </a:cubicBezTo>
                  <a:cubicBezTo>
                    <a:pt x="567" y="30"/>
                    <a:pt x="463" y="1"/>
                    <a:pt x="372" y="1"/>
                  </a:cubicBezTo>
                  <a:close/>
                  <a:moveTo>
                    <a:pt x="84" y="1876"/>
                  </a:moveTo>
                  <a:lnTo>
                    <a:pt x="77" y="6133"/>
                  </a:lnTo>
                  <a:lnTo>
                    <a:pt x="1230" y="6801"/>
                  </a:lnTo>
                  <a:lnTo>
                    <a:pt x="1238" y="2536"/>
                  </a:lnTo>
                  <a:lnTo>
                    <a:pt x="84" y="1876"/>
                  </a:lnTo>
                  <a:close/>
                  <a:moveTo>
                    <a:pt x="1959" y="2961"/>
                  </a:moveTo>
                  <a:lnTo>
                    <a:pt x="1951" y="7219"/>
                  </a:lnTo>
                  <a:lnTo>
                    <a:pt x="3104" y="7879"/>
                  </a:lnTo>
                  <a:lnTo>
                    <a:pt x="3104" y="5777"/>
                  </a:lnTo>
                  <a:cubicBezTo>
                    <a:pt x="3104" y="5350"/>
                    <a:pt x="3163" y="4968"/>
                    <a:pt x="3464" y="4968"/>
                  </a:cubicBezTo>
                  <a:cubicBezTo>
                    <a:pt x="3554" y="4968"/>
                    <a:pt x="3665" y="5002"/>
                    <a:pt x="3803" y="5079"/>
                  </a:cubicBezTo>
                  <a:cubicBezTo>
                    <a:pt x="4395" y="5420"/>
                    <a:pt x="4395" y="6057"/>
                    <a:pt x="4395" y="6558"/>
                  </a:cubicBezTo>
                  <a:lnTo>
                    <a:pt x="4395" y="8630"/>
                  </a:lnTo>
                  <a:lnTo>
                    <a:pt x="5541" y="9290"/>
                  </a:lnTo>
                  <a:lnTo>
                    <a:pt x="5548" y="6953"/>
                  </a:lnTo>
                  <a:cubicBezTo>
                    <a:pt x="5556" y="5807"/>
                    <a:pt x="5343" y="4798"/>
                    <a:pt x="4175" y="4122"/>
                  </a:cubicBezTo>
                  <a:cubicBezTo>
                    <a:pt x="3941" y="3990"/>
                    <a:pt x="3738" y="3936"/>
                    <a:pt x="3571" y="3936"/>
                  </a:cubicBezTo>
                  <a:cubicBezTo>
                    <a:pt x="3336" y="3936"/>
                    <a:pt x="3170" y="4041"/>
                    <a:pt x="3082" y="4183"/>
                  </a:cubicBezTo>
                  <a:lnTo>
                    <a:pt x="3067" y="4175"/>
                  </a:lnTo>
                  <a:lnTo>
                    <a:pt x="3067" y="3599"/>
                  </a:lnTo>
                  <a:lnTo>
                    <a:pt x="1959" y="29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2"/>
            <p:cNvSpPr/>
            <p:nvPr/>
          </p:nvSpPr>
          <p:spPr>
            <a:xfrm>
              <a:off x="8184596" y="2259206"/>
              <a:ext cx="33079" cy="169376"/>
            </a:xfrm>
            <a:custGeom>
              <a:rect b="b" l="l" r="r" t="t"/>
              <a:pathLst>
                <a:path extrusionOk="0" h="6805" w="1329">
                  <a:moveTo>
                    <a:pt x="368" y="0"/>
                  </a:moveTo>
                  <a:cubicBezTo>
                    <a:pt x="152" y="0"/>
                    <a:pt x="1" y="175"/>
                    <a:pt x="1" y="475"/>
                  </a:cubicBezTo>
                  <a:cubicBezTo>
                    <a:pt x="23" y="938"/>
                    <a:pt x="266" y="1371"/>
                    <a:pt x="661" y="1629"/>
                  </a:cubicBezTo>
                  <a:cubicBezTo>
                    <a:pt x="769" y="1690"/>
                    <a:pt x="870" y="1719"/>
                    <a:pt x="960" y="1719"/>
                  </a:cubicBezTo>
                  <a:cubicBezTo>
                    <a:pt x="1180" y="1719"/>
                    <a:pt x="1329" y="1545"/>
                    <a:pt x="1329" y="1249"/>
                  </a:cubicBezTo>
                  <a:cubicBezTo>
                    <a:pt x="1306" y="779"/>
                    <a:pt x="1063" y="346"/>
                    <a:pt x="668" y="96"/>
                  </a:cubicBezTo>
                  <a:cubicBezTo>
                    <a:pt x="561" y="31"/>
                    <a:pt x="459" y="0"/>
                    <a:pt x="368" y="0"/>
                  </a:cubicBezTo>
                  <a:close/>
                  <a:moveTo>
                    <a:pt x="84" y="1879"/>
                  </a:moveTo>
                  <a:lnTo>
                    <a:pt x="77" y="6136"/>
                  </a:lnTo>
                  <a:lnTo>
                    <a:pt x="1230" y="6804"/>
                  </a:lnTo>
                  <a:lnTo>
                    <a:pt x="1238" y="2539"/>
                  </a:lnTo>
                  <a:lnTo>
                    <a:pt x="84" y="187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2"/>
            <p:cNvSpPr/>
            <p:nvPr/>
          </p:nvSpPr>
          <p:spPr>
            <a:xfrm>
              <a:off x="8233131" y="2332780"/>
              <a:ext cx="89579" cy="157753"/>
            </a:xfrm>
            <a:custGeom>
              <a:rect b="b" l="l" r="r" t="t"/>
              <a:pathLst>
                <a:path extrusionOk="0" h="6338" w="3599">
                  <a:moveTo>
                    <a:pt x="9" y="1"/>
                  </a:moveTo>
                  <a:lnTo>
                    <a:pt x="1" y="4266"/>
                  </a:lnTo>
                  <a:lnTo>
                    <a:pt x="1147" y="4926"/>
                  </a:lnTo>
                  <a:lnTo>
                    <a:pt x="1154" y="2824"/>
                  </a:lnTo>
                  <a:cubicBezTo>
                    <a:pt x="1154" y="2394"/>
                    <a:pt x="1212" y="2008"/>
                    <a:pt x="1509" y="2008"/>
                  </a:cubicBezTo>
                  <a:cubicBezTo>
                    <a:pt x="1600" y="2008"/>
                    <a:pt x="1712" y="2044"/>
                    <a:pt x="1853" y="2126"/>
                  </a:cubicBezTo>
                  <a:cubicBezTo>
                    <a:pt x="2452" y="2475"/>
                    <a:pt x="2445" y="3104"/>
                    <a:pt x="2445" y="3598"/>
                  </a:cubicBezTo>
                  <a:lnTo>
                    <a:pt x="2445" y="5669"/>
                  </a:lnTo>
                  <a:lnTo>
                    <a:pt x="3591" y="6337"/>
                  </a:lnTo>
                  <a:lnTo>
                    <a:pt x="3598" y="4000"/>
                  </a:lnTo>
                  <a:cubicBezTo>
                    <a:pt x="3598" y="2854"/>
                    <a:pt x="3393" y="1845"/>
                    <a:pt x="2225" y="1169"/>
                  </a:cubicBezTo>
                  <a:lnTo>
                    <a:pt x="2225" y="1177"/>
                  </a:lnTo>
                  <a:cubicBezTo>
                    <a:pt x="1988" y="1040"/>
                    <a:pt x="1784" y="984"/>
                    <a:pt x="1616" y="984"/>
                  </a:cubicBezTo>
                  <a:cubicBezTo>
                    <a:pt x="1384" y="984"/>
                    <a:pt x="1220" y="1089"/>
                    <a:pt x="1132" y="1230"/>
                  </a:cubicBezTo>
                  <a:lnTo>
                    <a:pt x="1117" y="1222"/>
                  </a:lnTo>
                  <a:lnTo>
                    <a:pt x="1117" y="646"/>
                  </a:lnTo>
                  <a:lnTo>
                    <a:pt x="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3" name="Google Shape;2153;p52"/>
          <p:cNvGrpSpPr/>
          <p:nvPr/>
        </p:nvGrpSpPr>
        <p:grpSpPr>
          <a:xfrm>
            <a:off x="4709955" y="2520758"/>
            <a:ext cx="313922" cy="446734"/>
            <a:chOff x="7542583" y="1610473"/>
            <a:chExt cx="262565" cy="373649"/>
          </a:xfrm>
        </p:grpSpPr>
        <p:sp>
          <p:nvSpPr>
            <p:cNvPr id="2154" name="Google Shape;2154;p52"/>
            <p:cNvSpPr/>
            <p:nvPr/>
          </p:nvSpPr>
          <p:spPr>
            <a:xfrm>
              <a:off x="7542583" y="1610522"/>
              <a:ext cx="262565" cy="373599"/>
            </a:xfrm>
            <a:custGeom>
              <a:rect b="b" l="l" r="r" t="t"/>
              <a:pathLst>
                <a:path extrusionOk="0" h="15010" w="10549">
                  <a:moveTo>
                    <a:pt x="2498" y="0"/>
                  </a:moveTo>
                  <a:cubicBezTo>
                    <a:pt x="2362" y="0"/>
                    <a:pt x="2239" y="33"/>
                    <a:pt x="2133" y="98"/>
                  </a:cubicBezTo>
                  <a:lnTo>
                    <a:pt x="425" y="1092"/>
                  </a:lnTo>
                  <a:cubicBezTo>
                    <a:pt x="175" y="1228"/>
                    <a:pt x="23" y="1540"/>
                    <a:pt x="23" y="1972"/>
                  </a:cubicBezTo>
                  <a:lnTo>
                    <a:pt x="0" y="8939"/>
                  </a:lnTo>
                  <a:cubicBezTo>
                    <a:pt x="0" y="9819"/>
                    <a:pt x="615" y="10881"/>
                    <a:pt x="1374" y="11322"/>
                  </a:cubicBezTo>
                  <a:lnTo>
                    <a:pt x="7437" y="14820"/>
                  </a:lnTo>
                  <a:cubicBezTo>
                    <a:pt x="7660" y="14948"/>
                    <a:pt x="7870" y="15009"/>
                    <a:pt x="8057" y="15009"/>
                  </a:cubicBezTo>
                  <a:cubicBezTo>
                    <a:pt x="8200" y="15009"/>
                    <a:pt x="8330" y="14973"/>
                    <a:pt x="8439" y="14903"/>
                  </a:cubicBezTo>
                  <a:lnTo>
                    <a:pt x="8439" y="14903"/>
                  </a:lnTo>
                  <a:lnTo>
                    <a:pt x="8416" y="14919"/>
                  </a:lnTo>
                  <a:lnTo>
                    <a:pt x="10124" y="13924"/>
                  </a:lnTo>
                  <a:cubicBezTo>
                    <a:pt x="10374" y="13780"/>
                    <a:pt x="10526" y="13469"/>
                    <a:pt x="10526" y="13037"/>
                  </a:cubicBezTo>
                  <a:lnTo>
                    <a:pt x="10549" y="6070"/>
                  </a:lnTo>
                  <a:cubicBezTo>
                    <a:pt x="10549" y="5190"/>
                    <a:pt x="9934" y="4127"/>
                    <a:pt x="9175" y="3687"/>
                  </a:cubicBezTo>
                  <a:lnTo>
                    <a:pt x="3112" y="189"/>
                  </a:lnTo>
                  <a:cubicBezTo>
                    <a:pt x="2893" y="62"/>
                    <a:pt x="2684" y="0"/>
                    <a:pt x="2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2"/>
            <p:cNvSpPr/>
            <p:nvPr/>
          </p:nvSpPr>
          <p:spPr>
            <a:xfrm>
              <a:off x="7752232" y="1934989"/>
              <a:ext cx="52344" cy="46694"/>
            </a:xfrm>
            <a:custGeom>
              <a:rect b="b" l="l" r="r" t="t"/>
              <a:pathLst>
                <a:path extrusionOk="0" h="1876" w="2103">
                  <a:moveTo>
                    <a:pt x="2103" y="1"/>
                  </a:moveTo>
                  <a:lnTo>
                    <a:pt x="395" y="995"/>
                  </a:lnTo>
                  <a:cubicBezTo>
                    <a:pt x="395" y="1427"/>
                    <a:pt x="244" y="1731"/>
                    <a:pt x="1" y="1875"/>
                  </a:cubicBezTo>
                  <a:lnTo>
                    <a:pt x="1708" y="881"/>
                  </a:lnTo>
                  <a:cubicBezTo>
                    <a:pt x="1951" y="737"/>
                    <a:pt x="2103" y="433"/>
                    <a:pt x="2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2"/>
            <p:cNvSpPr/>
            <p:nvPr/>
          </p:nvSpPr>
          <p:spPr>
            <a:xfrm>
              <a:off x="7552962" y="1610473"/>
              <a:ext cx="67079" cy="29495"/>
            </a:xfrm>
            <a:custGeom>
              <a:rect b="b" l="l" r="r" t="t"/>
              <a:pathLst>
                <a:path extrusionOk="0" h="1185" w="2695">
                  <a:moveTo>
                    <a:pt x="2068" y="1"/>
                  </a:moveTo>
                  <a:cubicBezTo>
                    <a:pt x="1934" y="1"/>
                    <a:pt x="1812" y="32"/>
                    <a:pt x="1708" y="92"/>
                  </a:cubicBezTo>
                  <a:lnTo>
                    <a:pt x="1" y="1086"/>
                  </a:lnTo>
                  <a:cubicBezTo>
                    <a:pt x="105" y="1026"/>
                    <a:pt x="226" y="995"/>
                    <a:pt x="360" y="995"/>
                  </a:cubicBezTo>
                  <a:cubicBezTo>
                    <a:pt x="548" y="995"/>
                    <a:pt x="761" y="1056"/>
                    <a:pt x="987" y="1185"/>
                  </a:cubicBezTo>
                  <a:lnTo>
                    <a:pt x="2695" y="191"/>
                  </a:lnTo>
                  <a:cubicBezTo>
                    <a:pt x="2469" y="62"/>
                    <a:pt x="2256" y="1"/>
                    <a:pt x="2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2"/>
            <p:cNvSpPr/>
            <p:nvPr/>
          </p:nvSpPr>
          <p:spPr>
            <a:xfrm>
              <a:off x="7762063" y="1761605"/>
              <a:ext cx="43085" cy="198149"/>
            </a:xfrm>
            <a:custGeom>
              <a:rect b="b" l="l" r="r" t="t"/>
              <a:pathLst>
                <a:path extrusionOk="0" h="7961" w="1731">
                  <a:moveTo>
                    <a:pt x="1731" y="0"/>
                  </a:moveTo>
                  <a:lnTo>
                    <a:pt x="23" y="994"/>
                  </a:lnTo>
                  <a:lnTo>
                    <a:pt x="0" y="7961"/>
                  </a:lnTo>
                  <a:lnTo>
                    <a:pt x="1716" y="6967"/>
                  </a:lnTo>
                  <a:lnTo>
                    <a:pt x="17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2"/>
            <p:cNvSpPr/>
            <p:nvPr/>
          </p:nvSpPr>
          <p:spPr>
            <a:xfrm>
              <a:off x="7577529" y="1615202"/>
              <a:ext cx="193445" cy="111856"/>
            </a:xfrm>
            <a:custGeom>
              <a:rect b="b" l="l" r="r" t="t"/>
              <a:pathLst>
                <a:path extrusionOk="0" h="4494" w="7772">
                  <a:moveTo>
                    <a:pt x="1708" y="1"/>
                  </a:moveTo>
                  <a:lnTo>
                    <a:pt x="0" y="995"/>
                  </a:lnTo>
                  <a:lnTo>
                    <a:pt x="6064" y="4493"/>
                  </a:lnTo>
                  <a:lnTo>
                    <a:pt x="7771" y="3499"/>
                  </a:lnTo>
                  <a:lnTo>
                    <a:pt x="17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2"/>
            <p:cNvSpPr/>
            <p:nvPr/>
          </p:nvSpPr>
          <p:spPr>
            <a:xfrm>
              <a:off x="7728437" y="1702292"/>
              <a:ext cx="76711" cy="84078"/>
            </a:xfrm>
            <a:custGeom>
              <a:rect b="b" l="l" r="r" t="t"/>
              <a:pathLst>
                <a:path extrusionOk="0" h="3378" w="3082">
                  <a:moveTo>
                    <a:pt x="1708" y="0"/>
                  </a:moveTo>
                  <a:lnTo>
                    <a:pt x="1" y="994"/>
                  </a:lnTo>
                  <a:cubicBezTo>
                    <a:pt x="759" y="1434"/>
                    <a:pt x="1374" y="2497"/>
                    <a:pt x="1374" y="3377"/>
                  </a:cubicBezTo>
                  <a:lnTo>
                    <a:pt x="3082" y="2383"/>
                  </a:lnTo>
                  <a:cubicBezTo>
                    <a:pt x="3082" y="1510"/>
                    <a:pt x="2467" y="440"/>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2"/>
            <p:cNvSpPr/>
            <p:nvPr/>
          </p:nvSpPr>
          <p:spPr>
            <a:xfrm>
              <a:off x="7584498" y="1718346"/>
              <a:ext cx="137343" cy="152625"/>
            </a:xfrm>
            <a:custGeom>
              <a:rect b="b" l="l" r="r" t="t"/>
              <a:pathLst>
                <a:path extrusionOk="0" h="6132" w="5518">
                  <a:moveTo>
                    <a:pt x="396" y="0"/>
                  </a:moveTo>
                  <a:cubicBezTo>
                    <a:pt x="289" y="167"/>
                    <a:pt x="236" y="364"/>
                    <a:pt x="244" y="562"/>
                  </a:cubicBezTo>
                  <a:cubicBezTo>
                    <a:pt x="244" y="1010"/>
                    <a:pt x="441" y="1526"/>
                    <a:pt x="745" y="1928"/>
                  </a:cubicBezTo>
                  <a:cubicBezTo>
                    <a:pt x="547" y="1806"/>
                    <a:pt x="373" y="1655"/>
                    <a:pt x="229" y="1472"/>
                  </a:cubicBezTo>
                  <a:lnTo>
                    <a:pt x="229" y="1488"/>
                  </a:lnTo>
                  <a:cubicBezTo>
                    <a:pt x="229" y="2117"/>
                    <a:pt x="616" y="2869"/>
                    <a:pt x="1132" y="3286"/>
                  </a:cubicBezTo>
                  <a:cubicBezTo>
                    <a:pt x="1025" y="3256"/>
                    <a:pt x="927" y="3210"/>
                    <a:pt x="836" y="3157"/>
                  </a:cubicBezTo>
                  <a:cubicBezTo>
                    <a:pt x="760" y="3112"/>
                    <a:pt x="691" y="3066"/>
                    <a:pt x="623" y="3013"/>
                  </a:cubicBezTo>
                  <a:lnTo>
                    <a:pt x="623" y="3013"/>
                  </a:lnTo>
                  <a:cubicBezTo>
                    <a:pt x="767" y="3612"/>
                    <a:pt x="1177" y="4227"/>
                    <a:pt x="1670" y="4523"/>
                  </a:cubicBezTo>
                  <a:cubicBezTo>
                    <a:pt x="1554" y="4560"/>
                    <a:pt x="1429" y="4578"/>
                    <a:pt x="1296" y="4578"/>
                  </a:cubicBezTo>
                  <a:cubicBezTo>
                    <a:pt x="988" y="4578"/>
                    <a:pt x="640" y="4477"/>
                    <a:pt x="274" y="4265"/>
                  </a:cubicBezTo>
                  <a:cubicBezTo>
                    <a:pt x="183" y="4212"/>
                    <a:pt x="92" y="4159"/>
                    <a:pt x="1" y="4091"/>
                  </a:cubicBezTo>
                  <a:lnTo>
                    <a:pt x="1" y="4091"/>
                  </a:lnTo>
                  <a:cubicBezTo>
                    <a:pt x="471" y="4728"/>
                    <a:pt x="1056" y="5259"/>
                    <a:pt x="1739" y="5669"/>
                  </a:cubicBezTo>
                  <a:cubicBezTo>
                    <a:pt x="2295" y="5991"/>
                    <a:pt x="2783" y="6131"/>
                    <a:pt x="3201" y="6131"/>
                  </a:cubicBezTo>
                  <a:cubicBezTo>
                    <a:pt x="4340" y="6131"/>
                    <a:pt x="4951" y="5087"/>
                    <a:pt x="4956" y="3833"/>
                  </a:cubicBezTo>
                  <a:lnTo>
                    <a:pt x="4956" y="3666"/>
                  </a:lnTo>
                  <a:cubicBezTo>
                    <a:pt x="5177" y="3612"/>
                    <a:pt x="5366" y="3491"/>
                    <a:pt x="5518" y="3317"/>
                  </a:cubicBezTo>
                  <a:cubicBezTo>
                    <a:pt x="5290" y="3301"/>
                    <a:pt x="5070" y="3241"/>
                    <a:pt x="4865" y="3150"/>
                  </a:cubicBezTo>
                  <a:cubicBezTo>
                    <a:pt x="5108" y="3119"/>
                    <a:pt x="5306" y="2952"/>
                    <a:pt x="5366" y="2717"/>
                  </a:cubicBezTo>
                  <a:lnTo>
                    <a:pt x="5366" y="2717"/>
                  </a:lnTo>
                  <a:cubicBezTo>
                    <a:pt x="5314" y="2722"/>
                    <a:pt x="5262" y="2724"/>
                    <a:pt x="5210" y="2724"/>
                  </a:cubicBezTo>
                  <a:cubicBezTo>
                    <a:pt x="5020" y="2724"/>
                    <a:pt x="4830" y="2692"/>
                    <a:pt x="4645" y="2626"/>
                  </a:cubicBezTo>
                  <a:cubicBezTo>
                    <a:pt x="4456" y="2262"/>
                    <a:pt x="4167" y="1958"/>
                    <a:pt x="3826" y="1738"/>
                  </a:cubicBezTo>
                  <a:cubicBezTo>
                    <a:pt x="3642" y="1634"/>
                    <a:pt x="3470" y="1585"/>
                    <a:pt x="3318" y="1585"/>
                  </a:cubicBezTo>
                  <a:cubicBezTo>
                    <a:pt x="2946" y="1585"/>
                    <a:pt x="2693" y="1877"/>
                    <a:pt x="2687" y="2383"/>
                  </a:cubicBezTo>
                  <a:cubicBezTo>
                    <a:pt x="2687" y="2489"/>
                    <a:pt x="2703" y="2596"/>
                    <a:pt x="2718" y="2694"/>
                  </a:cubicBezTo>
                  <a:cubicBezTo>
                    <a:pt x="1784" y="2102"/>
                    <a:pt x="950" y="1101"/>
                    <a:pt x="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4" name="Shape 474"/>
        <p:cNvGrpSpPr/>
        <p:nvPr/>
      </p:nvGrpSpPr>
      <p:grpSpPr>
        <a:xfrm>
          <a:off x="0" y="0"/>
          <a:ext cx="0" cy="0"/>
          <a:chOff x="0" y="0"/>
          <a:chExt cx="0" cy="0"/>
        </a:xfrm>
      </p:grpSpPr>
      <p:sp>
        <p:nvSpPr>
          <p:cNvPr id="475" name="Google Shape;475;p22"/>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txBox="1"/>
          <p:nvPr>
            <p:ph idx="2" type="subTitle"/>
          </p:nvPr>
        </p:nvSpPr>
        <p:spPr>
          <a:xfrm flipH="1">
            <a:off x="878492" y="1817150"/>
            <a:ext cx="3089400" cy="5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data analysis of Super S</a:t>
            </a:r>
            <a:r>
              <a:rPr lang="en"/>
              <a:t>hoppers grocery chain.</a:t>
            </a:r>
            <a:endParaRPr/>
          </a:p>
        </p:txBody>
      </p:sp>
      <p:sp>
        <p:nvSpPr>
          <p:cNvPr id="477" name="Google Shape;477;p22"/>
          <p:cNvSpPr txBox="1"/>
          <p:nvPr>
            <p:ph idx="1" type="subTitle"/>
          </p:nvPr>
        </p:nvSpPr>
        <p:spPr>
          <a:xfrm flipH="1">
            <a:off x="1437450" y="2997441"/>
            <a:ext cx="3051000" cy="278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—DATA DRIVEN RESULTS</a:t>
            </a:r>
            <a:endParaRPr/>
          </a:p>
        </p:txBody>
      </p:sp>
      <p:sp>
        <p:nvSpPr>
          <p:cNvPr id="478" name="Google Shape;478;p22"/>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txBox="1"/>
          <p:nvPr/>
        </p:nvSpPr>
        <p:spPr>
          <a:xfrm>
            <a:off x="0" y="0"/>
            <a:ext cx="30000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800">
                <a:solidFill>
                  <a:schemeClr val="accent5"/>
                </a:solidFill>
                <a:latin typeface="Staatliches"/>
                <a:ea typeface="Staatliches"/>
                <a:cs typeface="Staatliches"/>
                <a:sym typeface="Staatliches"/>
              </a:rPr>
              <a: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71" name="Shape 571"/>
        <p:cNvGrpSpPr/>
        <p:nvPr/>
      </p:nvGrpSpPr>
      <p:grpSpPr>
        <a:xfrm>
          <a:off x="0" y="0"/>
          <a:ext cx="0" cy="0"/>
          <a:chOff x="0" y="0"/>
          <a:chExt cx="0" cy="0"/>
        </a:xfrm>
      </p:grpSpPr>
      <p:sp>
        <p:nvSpPr>
          <p:cNvPr id="572" name="Google Shape;572;p23"/>
          <p:cNvSpPr txBox="1"/>
          <p:nvPr>
            <p:ph idx="7" type="subTitle"/>
          </p:nvPr>
        </p:nvSpPr>
        <p:spPr>
          <a:xfrm>
            <a:off x="1112800" y="1352275"/>
            <a:ext cx="6714000" cy="103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Dosis"/>
              <a:buAutoNum type="arabicPeriod"/>
            </a:pPr>
            <a:r>
              <a:rPr b="1" lang="en">
                <a:latin typeface="Dosis"/>
                <a:ea typeface="Dosis"/>
                <a:cs typeface="Dosis"/>
                <a:sym typeface="Dosis"/>
              </a:rPr>
              <a:t>Store</a:t>
            </a:r>
            <a:endParaRPr b="1">
              <a:latin typeface="Dosis"/>
              <a:ea typeface="Dosis"/>
              <a:cs typeface="Dosis"/>
              <a:sym typeface="Dosis"/>
            </a:endParaRPr>
          </a:p>
          <a:p>
            <a:pPr indent="-298450" lvl="0" marL="457200" rtl="0" algn="l">
              <a:spcBef>
                <a:spcPts val="0"/>
              </a:spcBef>
              <a:spcAft>
                <a:spcPts val="0"/>
              </a:spcAft>
              <a:buSzPts val="1100"/>
              <a:buFont typeface="Dosis"/>
              <a:buAutoNum type="arabicPeriod"/>
            </a:pPr>
            <a:r>
              <a:rPr b="1" lang="en">
                <a:latin typeface="Dosis"/>
                <a:ea typeface="Dosis"/>
                <a:cs typeface="Dosis"/>
                <a:sym typeface="Dosis"/>
              </a:rPr>
              <a:t>Warehouse</a:t>
            </a:r>
            <a:endParaRPr b="1">
              <a:latin typeface="Dosis"/>
              <a:ea typeface="Dosis"/>
              <a:cs typeface="Dosis"/>
              <a:sym typeface="Dosis"/>
            </a:endParaRPr>
          </a:p>
          <a:p>
            <a:pPr indent="-298450" lvl="0" marL="457200" rtl="0" algn="l">
              <a:spcBef>
                <a:spcPts val="0"/>
              </a:spcBef>
              <a:spcAft>
                <a:spcPts val="0"/>
              </a:spcAft>
              <a:buSzPts val="1100"/>
              <a:buFont typeface="Dosis"/>
              <a:buAutoNum type="arabicPeriod"/>
            </a:pPr>
            <a:r>
              <a:rPr b="1" lang="en">
                <a:latin typeface="Dosis"/>
                <a:ea typeface="Dosis"/>
                <a:cs typeface="Dosis"/>
                <a:sym typeface="Dosis"/>
              </a:rPr>
              <a:t>Accounting</a:t>
            </a:r>
            <a:endParaRPr b="1">
              <a:latin typeface="Dosis"/>
              <a:ea typeface="Dosis"/>
              <a:cs typeface="Dosis"/>
              <a:sym typeface="Dosis"/>
            </a:endParaRPr>
          </a:p>
        </p:txBody>
      </p:sp>
      <p:sp>
        <p:nvSpPr>
          <p:cNvPr id="573" name="Google Shape;573;p23"/>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section one</a:t>
            </a:r>
            <a:endParaRPr/>
          </a:p>
        </p:txBody>
      </p:sp>
      <p:sp>
        <p:nvSpPr>
          <p:cNvPr id="574" name="Google Shape;574;p23"/>
          <p:cNvSpPr txBox="1"/>
          <p:nvPr>
            <p:ph idx="5" type="subTitle"/>
          </p:nvPr>
        </p:nvSpPr>
        <p:spPr>
          <a:xfrm>
            <a:off x="1112800" y="2271012"/>
            <a:ext cx="26616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4- </a:t>
            </a:r>
            <a:r>
              <a:rPr lang="en"/>
              <a:t>Inventory</a:t>
            </a:r>
            <a:r>
              <a:rPr lang="en"/>
              <a:t> Items</a:t>
            </a:r>
            <a:endParaRPr/>
          </a:p>
        </p:txBody>
      </p:sp>
      <p:sp>
        <p:nvSpPr>
          <p:cNvPr id="575" name="Google Shape;575;p23"/>
          <p:cNvSpPr txBox="1"/>
          <p:nvPr>
            <p:ph idx="6" type="subTitle"/>
          </p:nvPr>
        </p:nvSpPr>
        <p:spPr>
          <a:xfrm>
            <a:off x="949125" y="1087675"/>
            <a:ext cx="36747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3-</a:t>
            </a:r>
            <a:r>
              <a:rPr lang="en"/>
              <a:t>department</a:t>
            </a:r>
            <a:r>
              <a:rPr lang="en"/>
              <a:t> categories</a:t>
            </a:r>
            <a:endParaRPr/>
          </a:p>
        </p:txBody>
      </p:sp>
      <p:grpSp>
        <p:nvGrpSpPr>
          <p:cNvPr id="576" name="Google Shape;576;p23"/>
          <p:cNvGrpSpPr/>
          <p:nvPr/>
        </p:nvGrpSpPr>
        <p:grpSpPr>
          <a:xfrm flipH="1">
            <a:off x="-52554" y="3565861"/>
            <a:ext cx="1082306" cy="1559420"/>
            <a:chOff x="5746200" y="-125075"/>
            <a:chExt cx="337125" cy="485725"/>
          </a:xfrm>
        </p:grpSpPr>
        <p:sp>
          <p:nvSpPr>
            <p:cNvPr id="577" name="Google Shape;577;p23"/>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23"/>
          <p:cNvSpPr txBox="1"/>
          <p:nvPr>
            <p:ph idx="7" type="subTitle"/>
          </p:nvPr>
        </p:nvSpPr>
        <p:spPr>
          <a:xfrm>
            <a:off x="1223850" y="2571000"/>
            <a:ext cx="2550600" cy="103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Kitchen Product</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Bathroom products</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OTC medicine products</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Office products</a:t>
            </a:r>
            <a:endParaRPr b="1">
              <a:latin typeface="Dosis"/>
              <a:ea typeface="Dosis"/>
              <a:cs typeface="Dosis"/>
              <a:sym typeface="Dosis"/>
            </a:endParaRPr>
          </a:p>
        </p:txBody>
      </p:sp>
      <p:pic>
        <p:nvPicPr>
          <p:cNvPr id="587" name="Google Shape;587;p23" title="Gráfico">
            <a:hlinkClick r:id="rId3"/>
          </p:cNvPr>
          <p:cNvPicPr preferRelativeResize="0"/>
          <p:nvPr/>
        </p:nvPicPr>
        <p:blipFill rotWithShape="1">
          <a:blip r:embed="rId4">
            <a:alphaModFix/>
          </a:blip>
          <a:srcRect b="12303" l="19628" r="19640" t="12310"/>
          <a:stretch/>
        </p:blipFill>
        <p:spPr>
          <a:xfrm>
            <a:off x="6483344" y="1352275"/>
            <a:ext cx="1869363" cy="1522627"/>
          </a:xfrm>
          <a:prstGeom prst="rect">
            <a:avLst/>
          </a:prstGeom>
          <a:noFill/>
          <a:ln>
            <a:noFill/>
          </a:ln>
        </p:spPr>
      </p:pic>
      <p:sp>
        <p:nvSpPr>
          <p:cNvPr id="588" name="Google Shape;588;p23"/>
          <p:cNvSpPr txBox="1"/>
          <p:nvPr>
            <p:ph idx="6" type="subTitle"/>
          </p:nvPr>
        </p:nvSpPr>
        <p:spPr>
          <a:xfrm>
            <a:off x="4414575" y="936175"/>
            <a:ext cx="1428600" cy="9150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None/>
            </a:pPr>
            <a:r>
              <a:rPr lang="en"/>
              <a:t>Total Products</a:t>
            </a:r>
            <a:endParaRPr>
              <a:solidFill>
                <a:schemeClr val="accent5"/>
              </a:solidFill>
              <a:latin typeface="Staatliches"/>
              <a:ea typeface="Staatliches"/>
              <a:cs typeface="Staatliches"/>
              <a:sym typeface="Staatliches"/>
            </a:endParaRPr>
          </a:p>
        </p:txBody>
      </p:sp>
      <p:sp>
        <p:nvSpPr>
          <p:cNvPr id="589" name="Google Shape;589;p23"/>
          <p:cNvSpPr txBox="1"/>
          <p:nvPr>
            <p:ph idx="6" type="subTitle"/>
          </p:nvPr>
        </p:nvSpPr>
        <p:spPr>
          <a:xfrm>
            <a:off x="5101975" y="1849825"/>
            <a:ext cx="757800" cy="367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4900"/>
              <a:t>26</a:t>
            </a:r>
            <a:endParaRPr sz="54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93" name="Shape 593"/>
        <p:cNvGrpSpPr/>
        <p:nvPr/>
      </p:nvGrpSpPr>
      <p:grpSpPr>
        <a:xfrm>
          <a:off x="0" y="0"/>
          <a:ext cx="0" cy="0"/>
          <a:chOff x="0" y="0"/>
          <a:chExt cx="0" cy="0"/>
        </a:xfrm>
      </p:grpSpPr>
      <p:sp>
        <p:nvSpPr>
          <p:cNvPr id="594" name="Google Shape;594;p24"/>
          <p:cNvSpPr txBox="1"/>
          <p:nvPr>
            <p:ph idx="7" type="subTitle"/>
          </p:nvPr>
        </p:nvSpPr>
        <p:spPr>
          <a:xfrm>
            <a:off x="428750" y="1467700"/>
            <a:ext cx="2844600" cy="72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Hand soap,</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Vitamins</a:t>
            </a:r>
            <a:endParaRPr b="1" sz="1100">
              <a:solidFill>
                <a:srgbClr val="000000"/>
              </a:solidFill>
              <a:latin typeface="Dosis"/>
              <a:ea typeface="Dosis"/>
              <a:cs typeface="Dosis"/>
              <a:sym typeface="Dosis"/>
            </a:endParaRPr>
          </a:p>
          <a:p>
            <a:pPr indent="-298450" lvl="0" marL="457200" rtl="0" algn="l">
              <a:spcBef>
                <a:spcPts val="0"/>
              </a:spcBef>
              <a:spcAft>
                <a:spcPts val="0"/>
              </a:spcAft>
              <a:buSzPts val="1100"/>
              <a:buFont typeface="Dosis"/>
              <a:buAutoNum type="arabicPeriod"/>
            </a:pPr>
            <a:r>
              <a:rPr b="1" lang="en" sz="1100">
                <a:solidFill>
                  <a:srgbClr val="000000"/>
                </a:solidFill>
                <a:latin typeface="Dosis"/>
                <a:ea typeface="Dosis"/>
                <a:cs typeface="Dosis"/>
                <a:sym typeface="Dosis"/>
              </a:rPr>
              <a:t>Window cleaner</a:t>
            </a:r>
            <a:endParaRPr b="1">
              <a:latin typeface="Dosis"/>
              <a:ea typeface="Dosis"/>
              <a:cs typeface="Dosis"/>
              <a:sym typeface="Dosis"/>
            </a:endParaRPr>
          </a:p>
        </p:txBody>
      </p:sp>
      <p:sp>
        <p:nvSpPr>
          <p:cNvPr id="595" name="Google Shape;595;p24"/>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Selling Products</a:t>
            </a:r>
            <a:endParaRPr/>
          </a:p>
        </p:txBody>
      </p:sp>
      <p:sp>
        <p:nvSpPr>
          <p:cNvPr id="596" name="Google Shape;596;p24"/>
          <p:cNvSpPr txBox="1"/>
          <p:nvPr>
            <p:ph idx="6" type="subTitle"/>
          </p:nvPr>
        </p:nvSpPr>
        <p:spPr>
          <a:xfrm>
            <a:off x="351000" y="1203100"/>
            <a:ext cx="2221200" cy="2646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Top 3 Selling Items</a:t>
            </a:r>
            <a:endParaRPr/>
          </a:p>
        </p:txBody>
      </p:sp>
      <p:grpSp>
        <p:nvGrpSpPr>
          <p:cNvPr id="597" name="Google Shape;597;p24"/>
          <p:cNvGrpSpPr/>
          <p:nvPr/>
        </p:nvGrpSpPr>
        <p:grpSpPr>
          <a:xfrm flipH="1">
            <a:off x="-52554" y="3565861"/>
            <a:ext cx="1082306" cy="1559420"/>
            <a:chOff x="5746200" y="-125075"/>
            <a:chExt cx="337125" cy="485725"/>
          </a:xfrm>
        </p:grpSpPr>
        <p:sp>
          <p:nvSpPr>
            <p:cNvPr id="598" name="Google Shape;598;p24"/>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7" name="Google Shape;607;p24"/>
          <p:cNvPicPr preferRelativeResize="0"/>
          <p:nvPr/>
        </p:nvPicPr>
        <p:blipFill>
          <a:blip r:embed="rId3">
            <a:alphaModFix/>
          </a:blip>
          <a:stretch>
            <a:fillRect/>
          </a:stretch>
        </p:blipFill>
        <p:spPr>
          <a:xfrm>
            <a:off x="2494150" y="1203100"/>
            <a:ext cx="6252026" cy="359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11" name="Shape 611"/>
        <p:cNvGrpSpPr/>
        <p:nvPr/>
      </p:nvGrpSpPr>
      <p:grpSpPr>
        <a:xfrm>
          <a:off x="0" y="0"/>
          <a:ext cx="0" cy="0"/>
          <a:chOff x="0" y="0"/>
          <a:chExt cx="0" cy="0"/>
        </a:xfrm>
      </p:grpSpPr>
      <p:sp>
        <p:nvSpPr>
          <p:cNvPr id="612" name="Google Shape;612;p25"/>
          <p:cNvSpPr txBox="1"/>
          <p:nvPr>
            <p:ph idx="7" type="subTitle"/>
          </p:nvPr>
        </p:nvSpPr>
        <p:spPr>
          <a:xfrm>
            <a:off x="504950" y="1543900"/>
            <a:ext cx="2844600" cy="72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Pencils</a:t>
            </a:r>
            <a:endParaRPr b="1" sz="1100">
              <a:solidFill>
                <a:srgbClr val="000000"/>
              </a:solidFill>
              <a:latin typeface="Dosis"/>
              <a:ea typeface="Dosis"/>
              <a:cs typeface="Dosis"/>
              <a:sym typeface="Dosis"/>
            </a:endParaRPr>
          </a:p>
          <a:p>
            <a:pPr indent="-298450" lvl="0" marL="457200" rtl="0" algn="l">
              <a:spcBef>
                <a:spcPts val="0"/>
              </a:spcBef>
              <a:spcAft>
                <a:spcPts val="0"/>
              </a:spcAft>
              <a:buClr>
                <a:srgbClr val="000000"/>
              </a:buClr>
              <a:buSzPts val="1100"/>
              <a:buFont typeface="Dosis"/>
              <a:buAutoNum type="arabicPeriod"/>
            </a:pPr>
            <a:r>
              <a:rPr b="1" lang="en" sz="1100">
                <a:solidFill>
                  <a:srgbClr val="000000"/>
                </a:solidFill>
                <a:latin typeface="Dosis"/>
                <a:ea typeface="Dosis"/>
                <a:cs typeface="Dosis"/>
                <a:sym typeface="Dosis"/>
              </a:rPr>
              <a:t>Cleaning solvent</a:t>
            </a:r>
            <a:endParaRPr b="1" sz="1100">
              <a:solidFill>
                <a:srgbClr val="000000"/>
              </a:solidFill>
              <a:latin typeface="Dosis"/>
              <a:ea typeface="Dosis"/>
              <a:cs typeface="Dosis"/>
              <a:sym typeface="Dosis"/>
            </a:endParaRPr>
          </a:p>
        </p:txBody>
      </p:sp>
      <p:sp>
        <p:nvSpPr>
          <p:cNvPr id="613" name="Google Shape;613;p25"/>
          <p:cNvSpPr txBox="1"/>
          <p:nvPr>
            <p:ph type="ctrTitle"/>
          </p:nvPr>
        </p:nvSpPr>
        <p:spPr>
          <a:xfrm>
            <a:off x="1029750" y="357318"/>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a:t>
            </a:r>
            <a:r>
              <a:rPr lang="en"/>
              <a:t>Selling Products</a:t>
            </a:r>
            <a:endParaRPr/>
          </a:p>
        </p:txBody>
      </p:sp>
      <p:sp>
        <p:nvSpPr>
          <p:cNvPr id="614" name="Google Shape;614;p25"/>
          <p:cNvSpPr txBox="1"/>
          <p:nvPr>
            <p:ph idx="6" type="subTitle"/>
          </p:nvPr>
        </p:nvSpPr>
        <p:spPr>
          <a:xfrm>
            <a:off x="393925" y="1356900"/>
            <a:ext cx="32772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Worst Performing products</a:t>
            </a:r>
            <a:endParaRPr/>
          </a:p>
        </p:txBody>
      </p:sp>
      <p:grpSp>
        <p:nvGrpSpPr>
          <p:cNvPr id="615" name="Google Shape;615;p25"/>
          <p:cNvGrpSpPr/>
          <p:nvPr/>
        </p:nvGrpSpPr>
        <p:grpSpPr>
          <a:xfrm flipH="1">
            <a:off x="-52554" y="3565861"/>
            <a:ext cx="1082306" cy="1559420"/>
            <a:chOff x="5746200" y="-125075"/>
            <a:chExt cx="337125" cy="485725"/>
          </a:xfrm>
        </p:grpSpPr>
        <p:sp>
          <p:nvSpPr>
            <p:cNvPr id="616" name="Google Shape;616;p25"/>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5" name="Google Shape;625;p25"/>
          <p:cNvPicPr preferRelativeResize="0"/>
          <p:nvPr/>
        </p:nvPicPr>
        <p:blipFill>
          <a:blip r:embed="rId3">
            <a:alphaModFix/>
          </a:blip>
          <a:stretch>
            <a:fillRect/>
          </a:stretch>
        </p:blipFill>
        <p:spPr>
          <a:xfrm>
            <a:off x="2468025" y="1984575"/>
            <a:ext cx="6144600" cy="277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29" name="Shape 629"/>
        <p:cNvGrpSpPr/>
        <p:nvPr/>
      </p:nvGrpSpPr>
      <p:grpSpPr>
        <a:xfrm>
          <a:off x="0" y="0"/>
          <a:ext cx="0" cy="0"/>
          <a:chOff x="0" y="0"/>
          <a:chExt cx="0" cy="0"/>
        </a:xfrm>
      </p:grpSpPr>
      <p:sp>
        <p:nvSpPr>
          <p:cNvPr id="630" name="Google Shape;630;p26"/>
          <p:cNvSpPr txBox="1"/>
          <p:nvPr>
            <p:ph idx="4294967295" type="subTitle"/>
          </p:nvPr>
        </p:nvSpPr>
        <p:spPr>
          <a:xfrm>
            <a:off x="1847850" y="4362446"/>
            <a:ext cx="5448300" cy="25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solidFill>
                  <a:schemeClr val="dk2"/>
                </a:solidFill>
                <a:latin typeface="Dosis"/>
                <a:ea typeface="Dosis"/>
                <a:cs typeface="Dosis"/>
                <a:sym typeface="Dosis"/>
              </a:rPr>
              <a:t>Based</a:t>
            </a:r>
            <a:r>
              <a:rPr b="1" lang="en" sz="1200">
                <a:solidFill>
                  <a:schemeClr val="dk2"/>
                </a:solidFill>
                <a:latin typeface="Dosis"/>
                <a:ea typeface="Dosis"/>
                <a:cs typeface="Dosis"/>
                <a:sym typeface="Dosis"/>
              </a:rPr>
              <a:t> on </a:t>
            </a:r>
            <a:r>
              <a:rPr b="1" lang="en" sz="1200">
                <a:solidFill>
                  <a:schemeClr val="dk2"/>
                </a:solidFill>
                <a:latin typeface="Dosis"/>
                <a:ea typeface="Dosis"/>
                <a:cs typeface="Dosis"/>
                <a:sym typeface="Dosis"/>
              </a:rPr>
              <a:t>calculation</a:t>
            </a:r>
            <a:r>
              <a:rPr b="1" lang="en" sz="1200">
                <a:solidFill>
                  <a:schemeClr val="dk2"/>
                </a:solidFill>
                <a:latin typeface="Dosis"/>
                <a:ea typeface="Dosis"/>
                <a:cs typeface="Dosis"/>
                <a:sym typeface="Dosis"/>
              </a:rPr>
              <a:t> derived from totals of all stores combined</a:t>
            </a:r>
            <a:endParaRPr b="1" sz="1200">
              <a:solidFill>
                <a:schemeClr val="dk2"/>
              </a:solidFill>
              <a:latin typeface="Dosis"/>
              <a:ea typeface="Dosis"/>
              <a:cs typeface="Dosis"/>
              <a:sym typeface="Dosis"/>
            </a:endParaRPr>
          </a:p>
        </p:txBody>
      </p:sp>
      <p:sp>
        <p:nvSpPr>
          <p:cNvPr id="631" name="Google Shape;631;p26"/>
          <p:cNvSpPr txBox="1"/>
          <p:nvPr>
            <p:ph idx="4294967295" type="subTitle"/>
          </p:nvPr>
        </p:nvSpPr>
        <p:spPr>
          <a:xfrm>
            <a:off x="7679450" y="1948375"/>
            <a:ext cx="14646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2"/>
                </a:solidFill>
                <a:latin typeface="Staatliches"/>
                <a:ea typeface="Staatliches"/>
                <a:cs typeface="Staatliches"/>
                <a:sym typeface="Staatliches"/>
              </a:rPr>
              <a:t>Gain &amp; Loss</a:t>
            </a:r>
            <a:endParaRPr sz="2400">
              <a:solidFill>
                <a:schemeClr val="dk2"/>
              </a:solidFill>
              <a:latin typeface="Staatliches"/>
              <a:ea typeface="Staatliches"/>
              <a:cs typeface="Staatliches"/>
              <a:sym typeface="Staatliches"/>
            </a:endParaRPr>
          </a:p>
        </p:txBody>
      </p:sp>
      <p:sp>
        <p:nvSpPr>
          <p:cNvPr id="632" name="Google Shape;632;p26"/>
          <p:cNvSpPr txBox="1"/>
          <p:nvPr>
            <p:ph idx="4294967295" type="subTitle"/>
          </p:nvPr>
        </p:nvSpPr>
        <p:spPr>
          <a:xfrm>
            <a:off x="6911975" y="24759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4"/>
                </a:solidFill>
              </a:rPr>
              <a:t>83.3%</a:t>
            </a:r>
            <a:endParaRPr sz="1200">
              <a:solidFill>
                <a:schemeClr val="accent4"/>
              </a:solidFill>
            </a:endParaRPr>
          </a:p>
        </p:txBody>
      </p:sp>
      <p:sp>
        <p:nvSpPr>
          <p:cNvPr id="633" name="Google Shape;633;p26"/>
          <p:cNvSpPr txBox="1"/>
          <p:nvPr>
            <p:ph idx="4294967295" type="subTitle"/>
          </p:nvPr>
        </p:nvSpPr>
        <p:spPr>
          <a:xfrm>
            <a:off x="6911975" y="28437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5"/>
                </a:solidFill>
              </a:rPr>
              <a:t>17%</a:t>
            </a:r>
            <a:endParaRPr sz="1200">
              <a:solidFill>
                <a:schemeClr val="accent5"/>
              </a:solidFill>
            </a:endParaRPr>
          </a:p>
        </p:txBody>
      </p:sp>
      <p:sp>
        <p:nvSpPr>
          <p:cNvPr id="634" name="Google Shape;634;p26"/>
          <p:cNvSpPr txBox="1"/>
          <p:nvPr>
            <p:ph idx="4294967295" type="subTitle"/>
          </p:nvPr>
        </p:nvSpPr>
        <p:spPr>
          <a:xfrm>
            <a:off x="6911975" y="32115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dk2"/>
                </a:solidFill>
              </a:rPr>
              <a:t>07%</a:t>
            </a:r>
            <a:endParaRPr sz="1200">
              <a:solidFill>
                <a:schemeClr val="dk2"/>
              </a:solidFill>
            </a:endParaRPr>
          </a:p>
        </p:txBody>
      </p:sp>
      <p:pic>
        <p:nvPicPr>
          <p:cNvPr id="635" name="Google Shape;635;p26" title="Gráfico">
            <a:hlinkClick r:id="rId3"/>
          </p:cNvPr>
          <p:cNvPicPr preferRelativeResize="0"/>
          <p:nvPr/>
        </p:nvPicPr>
        <p:blipFill rotWithShape="1">
          <a:blip r:embed="rId4">
            <a:alphaModFix/>
          </a:blip>
          <a:srcRect b="12303" l="19628" r="19640" t="12310"/>
          <a:stretch/>
        </p:blipFill>
        <p:spPr>
          <a:xfrm>
            <a:off x="2579394" y="2028950"/>
            <a:ext cx="1869363" cy="1522627"/>
          </a:xfrm>
          <a:prstGeom prst="rect">
            <a:avLst/>
          </a:prstGeom>
          <a:noFill/>
          <a:ln>
            <a:noFill/>
          </a:ln>
        </p:spPr>
      </p:pic>
      <p:pic>
        <p:nvPicPr>
          <p:cNvPr id="636" name="Google Shape;636;p26" title="Gráfico">
            <a:hlinkClick r:id="rId5"/>
          </p:cNvPr>
          <p:cNvPicPr preferRelativeResize="0"/>
          <p:nvPr/>
        </p:nvPicPr>
        <p:blipFill rotWithShape="1">
          <a:blip r:embed="rId6">
            <a:alphaModFix/>
          </a:blip>
          <a:srcRect b="12230" l="19561" r="19573" t="12223"/>
          <a:stretch/>
        </p:blipFill>
        <p:spPr>
          <a:xfrm>
            <a:off x="4695243" y="2028950"/>
            <a:ext cx="1869363" cy="1522605"/>
          </a:xfrm>
          <a:prstGeom prst="rect">
            <a:avLst/>
          </a:prstGeom>
          <a:noFill/>
          <a:ln>
            <a:noFill/>
          </a:ln>
        </p:spPr>
      </p:pic>
      <p:sp>
        <p:nvSpPr>
          <p:cNvPr id="637" name="Google Shape;637;p26"/>
          <p:cNvSpPr txBox="1"/>
          <p:nvPr>
            <p:ph type="ctrTitle"/>
          </p:nvPr>
        </p:nvSpPr>
        <p:spPr>
          <a:xfrm flipH="1">
            <a:off x="4522800" y="366800"/>
            <a:ext cx="3672600" cy="50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Product metrics</a:t>
            </a:r>
            <a:endParaRPr/>
          </a:p>
        </p:txBody>
      </p:sp>
      <p:sp>
        <p:nvSpPr>
          <p:cNvPr id="638" name="Google Shape;638;p26"/>
          <p:cNvSpPr txBox="1"/>
          <p:nvPr>
            <p:ph idx="4294967295" type="subTitle"/>
          </p:nvPr>
        </p:nvSpPr>
        <p:spPr>
          <a:xfrm>
            <a:off x="177350" y="1948375"/>
            <a:ext cx="13005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400">
                <a:solidFill>
                  <a:schemeClr val="dk2"/>
                </a:solidFill>
                <a:latin typeface="Staatliches"/>
                <a:ea typeface="Staatliches"/>
                <a:cs typeface="Staatliches"/>
                <a:sym typeface="Staatliches"/>
              </a:rPr>
              <a:t>Margin</a:t>
            </a:r>
            <a:endParaRPr sz="2400">
              <a:solidFill>
                <a:schemeClr val="dk2"/>
              </a:solidFill>
              <a:latin typeface="Staatliches"/>
              <a:ea typeface="Staatliches"/>
              <a:cs typeface="Staatliches"/>
              <a:sym typeface="Staatliches"/>
            </a:endParaRPr>
          </a:p>
        </p:txBody>
      </p:sp>
      <p:sp>
        <p:nvSpPr>
          <p:cNvPr id="639" name="Google Shape;639;p26"/>
          <p:cNvSpPr txBox="1"/>
          <p:nvPr>
            <p:ph idx="4294967295" type="subTitle"/>
          </p:nvPr>
        </p:nvSpPr>
        <p:spPr>
          <a:xfrm>
            <a:off x="719875" y="24759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4"/>
                </a:solidFill>
                <a:latin typeface="Staatliches"/>
                <a:ea typeface="Staatliches"/>
                <a:cs typeface="Staatliches"/>
                <a:sym typeface="Staatliches"/>
              </a:rPr>
              <a:t>Kitchen</a:t>
            </a:r>
            <a:endParaRPr sz="1200">
              <a:solidFill>
                <a:schemeClr val="accent4"/>
              </a:solidFill>
              <a:latin typeface="Staatliches"/>
              <a:ea typeface="Staatliches"/>
              <a:cs typeface="Staatliches"/>
              <a:sym typeface="Staatliches"/>
            </a:endParaRPr>
          </a:p>
        </p:txBody>
      </p:sp>
      <p:sp>
        <p:nvSpPr>
          <p:cNvPr id="640" name="Google Shape;640;p26"/>
          <p:cNvSpPr txBox="1"/>
          <p:nvPr>
            <p:ph idx="4294967295" type="subTitle"/>
          </p:nvPr>
        </p:nvSpPr>
        <p:spPr>
          <a:xfrm>
            <a:off x="719875" y="28437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5"/>
                </a:solidFill>
                <a:latin typeface="Staatliches"/>
                <a:ea typeface="Staatliches"/>
                <a:cs typeface="Staatliches"/>
                <a:sym typeface="Staatliches"/>
              </a:rPr>
              <a:t>bathroom</a:t>
            </a:r>
            <a:endParaRPr sz="1200">
              <a:solidFill>
                <a:schemeClr val="accent5"/>
              </a:solidFill>
              <a:latin typeface="Staatliches"/>
              <a:ea typeface="Staatliches"/>
              <a:cs typeface="Staatliches"/>
              <a:sym typeface="Staatliches"/>
            </a:endParaRPr>
          </a:p>
        </p:txBody>
      </p:sp>
      <p:sp>
        <p:nvSpPr>
          <p:cNvPr id="641" name="Google Shape;641;p26"/>
          <p:cNvSpPr txBox="1"/>
          <p:nvPr>
            <p:ph idx="4294967295" type="subTitle"/>
          </p:nvPr>
        </p:nvSpPr>
        <p:spPr>
          <a:xfrm>
            <a:off x="232800" y="3211575"/>
            <a:ext cx="12450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dk2"/>
                </a:solidFill>
                <a:latin typeface="Staatliches"/>
                <a:ea typeface="Staatliches"/>
                <a:cs typeface="Staatliches"/>
                <a:sym typeface="Staatliches"/>
              </a:rPr>
              <a:t>Otc medicine</a:t>
            </a:r>
            <a:endParaRPr sz="1200">
              <a:solidFill>
                <a:schemeClr val="dk2"/>
              </a:solidFill>
              <a:latin typeface="Staatliches"/>
              <a:ea typeface="Staatliches"/>
              <a:cs typeface="Staatliches"/>
              <a:sym typeface="Staatliches"/>
            </a:endParaRPr>
          </a:p>
        </p:txBody>
      </p:sp>
      <p:cxnSp>
        <p:nvCxnSpPr>
          <p:cNvPr id="642" name="Google Shape;642;p26"/>
          <p:cNvCxnSpPr>
            <a:stCxn id="643" idx="3"/>
          </p:cNvCxnSpPr>
          <p:nvPr/>
        </p:nvCxnSpPr>
        <p:spPr>
          <a:xfrm rot="10800000">
            <a:off x="1477850" y="2046175"/>
            <a:ext cx="3600" cy="1689300"/>
          </a:xfrm>
          <a:prstGeom prst="straightConnector1">
            <a:avLst/>
          </a:prstGeom>
          <a:noFill/>
          <a:ln cap="flat" cmpd="sng" w="19050">
            <a:solidFill>
              <a:schemeClr val="lt1"/>
            </a:solidFill>
            <a:prstDash val="solid"/>
            <a:round/>
            <a:headEnd len="med" w="med" type="none"/>
            <a:tailEnd len="med" w="med" type="none"/>
          </a:ln>
        </p:spPr>
      </p:cxnSp>
      <p:cxnSp>
        <p:nvCxnSpPr>
          <p:cNvPr id="644" name="Google Shape;644;p26"/>
          <p:cNvCxnSpPr/>
          <p:nvPr/>
        </p:nvCxnSpPr>
        <p:spPr>
          <a:xfrm rot="10800000">
            <a:off x="7669775" y="2046275"/>
            <a:ext cx="0" cy="1488000"/>
          </a:xfrm>
          <a:prstGeom prst="straightConnector1">
            <a:avLst/>
          </a:prstGeom>
          <a:noFill/>
          <a:ln cap="flat" cmpd="sng" w="19050">
            <a:solidFill>
              <a:schemeClr val="lt1"/>
            </a:solidFill>
            <a:prstDash val="solid"/>
            <a:round/>
            <a:headEnd len="med" w="med" type="none"/>
            <a:tailEnd len="med" w="med" type="none"/>
          </a:ln>
        </p:spPr>
      </p:cxnSp>
      <p:sp>
        <p:nvSpPr>
          <p:cNvPr id="645" name="Google Shape;645;p26"/>
          <p:cNvSpPr txBox="1"/>
          <p:nvPr>
            <p:ph idx="4294967295" type="subTitle"/>
          </p:nvPr>
        </p:nvSpPr>
        <p:spPr>
          <a:xfrm>
            <a:off x="1477925" y="24759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4"/>
                </a:solidFill>
              </a:rPr>
              <a:t>20%</a:t>
            </a:r>
            <a:endParaRPr sz="1200">
              <a:solidFill>
                <a:schemeClr val="accent4"/>
              </a:solidFill>
            </a:endParaRPr>
          </a:p>
        </p:txBody>
      </p:sp>
      <p:sp>
        <p:nvSpPr>
          <p:cNvPr id="646" name="Google Shape;646;p26"/>
          <p:cNvSpPr txBox="1"/>
          <p:nvPr>
            <p:ph idx="4294967295" type="subTitle"/>
          </p:nvPr>
        </p:nvSpPr>
        <p:spPr>
          <a:xfrm>
            <a:off x="1477925" y="28437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5"/>
                </a:solidFill>
              </a:rPr>
              <a:t>20%</a:t>
            </a:r>
            <a:endParaRPr sz="1200">
              <a:solidFill>
                <a:schemeClr val="accent5"/>
              </a:solidFill>
            </a:endParaRPr>
          </a:p>
        </p:txBody>
      </p:sp>
      <p:sp>
        <p:nvSpPr>
          <p:cNvPr id="647" name="Google Shape;647;p26"/>
          <p:cNvSpPr txBox="1"/>
          <p:nvPr>
            <p:ph idx="4294967295" type="subTitle"/>
          </p:nvPr>
        </p:nvSpPr>
        <p:spPr>
          <a:xfrm>
            <a:off x="1481450" y="32115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20%</a:t>
            </a:r>
            <a:endParaRPr sz="1200">
              <a:solidFill>
                <a:schemeClr val="dk2"/>
              </a:solidFill>
            </a:endParaRPr>
          </a:p>
        </p:txBody>
      </p:sp>
      <p:sp>
        <p:nvSpPr>
          <p:cNvPr id="648" name="Google Shape;648;p26"/>
          <p:cNvSpPr txBox="1"/>
          <p:nvPr>
            <p:ph idx="4294967295" type="subTitle"/>
          </p:nvPr>
        </p:nvSpPr>
        <p:spPr>
          <a:xfrm>
            <a:off x="7679450" y="24759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4"/>
                </a:solidFill>
                <a:latin typeface="Staatliches"/>
                <a:ea typeface="Staatliches"/>
                <a:cs typeface="Staatliches"/>
                <a:sym typeface="Staatliches"/>
              </a:rPr>
              <a:t>LOss</a:t>
            </a:r>
            <a:endParaRPr sz="1200">
              <a:solidFill>
                <a:schemeClr val="accent4"/>
              </a:solidFill>
              <a:latin typeface="Staatliches"/>
              <a:ea typeface="Staatliches"/>
              <a:cs typeface="Staatliches"/>
              <a:sym typeface="Staatliches"/>
            </a:endParaRPr>
          </a:p>
        </p:txBody>
      </p:sp>
      <p:sp>
        <p:nvSpPr>
          <p:cNvPr id="649" name="Google Shape;649;p26"/>
          <p:cNvSpPr txBox="1"/>
          <p:nvPr>
            <p:ph idx="4294967295" type="subTitle"/>
          </p:nvPr>
        </p:nvSpPr>
        <p:spPr>
          <a:xfrm>
            <a:off x="7679450" y="28437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5"/>
                </a:solidFill>
                <a:latin typeface="Staatliches"/>
                <a:ea typeface="Staatliches"/>
                <a:cs typeface="Staatliches"/>
                <a:sym typeface="Staatliches"/>
              </a:rPr>
              <a:t>Profit</a:t>
            </a:r>
            <a:endParaRPr sz="1200">
              <a:solidFill>
                <a:schemeClr val="accent5"/>
              </a:solidFill>
              <a:latin typeface="Staatliches"/>
              <a:ea typeface="Staatliches"/>
              <a:cs typeface="Staatliches"/>
              <a:sym typeface="Staatliches"/>
            </a:endParaRPr>
          </a:p>
        </p:txBody>
      </p:sp>
      <p:sp>
        <p:nvSpPr>
          <p:cNvPr id="650" name="Google Shape;650;p26"/>
          <p:cNvSpPr txBox="1"/>
          <p:nvPr>
            <p:ph idx="4294967295" type="subTitle"/>
          </p:nvPr>
        </p:nvSpPr>
        <p:spPr>
          <a:xfrm>
            <a:off x="7679450" y="32115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latin typeface="Staatliches"/>
                <a:ea typeface="Staatliches"/>
                <a:cs typeface="Staatliches"/>
                <a:sym typeface="Staatliches"/>
              </a:rPr>
              <a:t>Avg</a:t>
            </a:r>
            <a:endParaRPr sz="1200">
              <a:solidFill>
                <a:schemeClr val="dk2"/>
              </a:solidFill>
              <a:latin typeface="Staatliches"/>
              <a:ea typeface="Staatliches"/>
              <a:cs typeface="Staatliches"/>
              <a:sym typeface="Staatliches"/>
            </a:endParaRPr>
          </a:p>
        </p:txBody>
      </p:sp>
      <p:sp>
        <p:nvSpPr>
          <p:cNvPr id="643" name="Google Shape;643;p26"/>
          <p:cNvSpPr txBox="1"/>
          <p:nvPr>
            <p:ph idx="4294967295" type="subTitle"/>
          </p:nvPr>
        </p:nvSpPr>
        <p:spPr>
          <a:xfrm>
            <a:off x="723650" y="3551575"/>
            <a:ext cx="757800" cy="36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rgbClr val="AABBC8"/>
                </a:solidFill>
                <a:latin typeface="Staatliches"/>
                <a:ea typeface="Staatliches"/>
                <a:cs typeface="Staatliches"/>
                <a:sym typeface="Staatliches"/>
              </a:rPr>
              <a:t>office</a:t>
            </a:r>
            <a:endParaRPr sz="1200">
              <a:solidFill>
                <a:srgbClr val="AABBC8"/>
              </a:solidFill>
              <a:latin typeface="Staatliches"/>
              <a:ea typeface="Staatliches"/>
              <a:cs typeface="Staatliches"/>
              <a:sym typeface="Staatliches"/>
            </a:endParaRPr>
          </a:p>
        </p:txBody>
      </p:sp>
      <p:sp>
        <p:nvSpPr>
          <p:cNvPr id="651" name="Google Shape;651;p26"/>
          <p:cNvSpPr txBox="1"/>
          <p:nvPr>
            <p:ph idx="4294967295" type="subTitle"/>
          </p:nvPr>
        </p:nvSpPr>
        <p:spPr>
          <a:xfrm>
            <a:off x="1481450" y="3516375"/>
            <a:ext cx="7578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20</a:t>
            </a:r>
            <a:r>
              <a:rPr lang="en" sz="1200">
                <a:solidFill>
                  <a:schemeClr val="dk2"/>
                </a:solidFill>
              </a:rPr>
              <a:t>%</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55" name="Shape 655"/>
        <p:cNvGrpSpPr/>
        <p:nvPr/>
      </p:nvGrpSpPr>
      <p:grpSpPr>
        <a:xfrm>
          <a:off x="0" y="0"/>
          <a:ext cx="0" cy="0"/>
          <a:chOff x="0" y="0"/>
          <a:chExt cx="0" cy="0"/>
        </a:xfrm>
      </p:grpSpPr>
      <p:sp>
        <p:nvSpPr>
          <p:cNvPr id="656" name="Google Shape;656;p27"/>
          <p:cNvSpPr txBox="1"/>
          <p:nvPr/>
        </p:nvSpPr>
        <p:spPr>
          <a:xfrm>
            <a:off x="3555000" y="402775"/>
            <a:ext cx="3351000" cy="504000"/>
          </a:xfrm>
          <a:prstGeom prst="rect">
            <a:avLst/>
          </a:prstGeom>
          <a:noFill/>
          <a:ln>
            <a:noFill/>
          </a:ln>
        </p:spPr>
        <p:txBody>
          <a:bodyPr anchorCtr="0" anchor="ctr" bIns="0" lIns="0" spcFirstLastPara="1" rIns="0" wrap="square" tIns="6350">
            <a:noAutofit/>
          </a:bodyPr>
          <a:lstStyle/>
          <a:p>
            <a:pPr indent="0" lvl="0" marL="0" marR="0" rtl="0" algn="ctr">
              <a:lnSpc>
                <a:spcPct val="100000"/>
              </a:lnSpc>
              <a:spcBef>
                <a:spcPts val="0"/>
              </a:spcBef>
              <a:spcAft>
                <a:spcPts val="0"/>
              </a:spcAft>
              <a:buSzPts val="1100"/>
              <a:buNone/>
            </a:pPr>
            <a:r>
              <a:rPr lang="en" sz="2800">
                <a:solidFill>
                  <a:srgbClr val="434343"/>
                </a:solidFill>
                <a:latin typeface="Squada One"/>
                <a:ea typeface="Squada One"/>
                <a:cs typeface="Squada One"/>
                <a:sym typeface="Squada One"/>
              </a:rPr>
              <a:t>16.7% Gross Margin</a:t>
            </a:r>
            <a:r>
              <a:rPr lang="en" sz="2800">
                <a:solidFill>
                  <a:srgbClr val="434343"/>
                </a:solidFill>
                <a:latin typeface="Squada One"/>
                <a:ea typeface="Squada One"/>
                <a:cs typeface="Squada One"/>
                <a:sym typeface="Squada One"/>
              </a:rPr>
              <a:t> </a:t>
            </a:r>
            <a:endParaRPr sz="2800">
              <a:solidFill>
                <a:srgbClr val="434343"/>
              </a:solidFill>
              <a:latin typeface="Squada One"/>
              <a:ea typeface="Squada One"/>
              <a:cs typeface="Squada One"/>
              <a:sym typeface="Squada One"/>
            </a:endParaRPr>
          </a:p>
        </p:txBody>
      </p:sp>
      <p:sp>
        <p:nvSpPr>
          <p:cNvPr id="657" name="Google Shape;657;p27"/>
          <p:cNvSpPr txBox="1"/>
          <p:nvPr/>
        </p:nvSpPr>
        <p:spPr>
          <a:xfrm>
            <a:off x="719950" y="2216925"/>
            <a:ext cx="1568700" cy="275700"/>
          </a:xfrm>
          <a:prstGeom prst="rect">
            <a:avLst/>
          </a:prstGeom>
          <a:noFill/>
          <a:ln>
            <a:noFill/>
          </a:ln>
        </p:spPr>
        <p:txBody>
          <a:bodyPr anchorCtr="0" anchor="ctr" bIns="0" lIns="0" spcFirstLastPara="1" rIns="0" wrap="square" tIns="6350">
            <a:noAutofit/>
          </a:bodyPr>
          <a:lstStyle/>
          <a:p>
            <a:pPr indent="0" lvl="0" marL="72000" marR="72000" rtl="0" algn="r">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NUmber</a:t>
            </a:r>
            <a:r>
              <a:rPr lang="en" sz="1200">
                <a:solidFill>
                  <a:schemeClr val="dk1"/>
                </a:solidFill>
                <a:latin typeface="Staatliches"/>
                <a:ea typeface="Staatliches"/>
                <a:cs typeface="Staatliches"/>
                <a:sym typeface="Staatliches"/>
              </a:rPr>
              <a:t> of Sales</a:t>
            </a:r>
            <a:endParaRPr sz="1200">
              <a:solidFill>
                <a:schemeClr val="dk1"/>
              </a:solidFill>
              <a:latin typeface="Staatliches"/>
              <a:ea typeface="Staatliches"/>
              <a:cs typeface="Staatliches"/>
              <a:sym typeface="Staatliches"/>
            </a:endParaRPr>
          </a:p>
        </p:txBody>
      </p:sp>
      <p:sp>
        <p:nvSpPr>
          <p:cNvPr id="658" name="Google Shape;658;p27"/>
          <p:cNvSpPr txBox="1"/>
          <p:nvPr/>
        </p:nvSpPr>
        <p:spPr>
          <a:xfrm>
            <a:off x="719950" y="3556950"/>
            <a:ext cx="1568700" cy="275700"/>
          </a:xfrm>
          <a:prstGeom prst="rect">
            <a:avLst/>
          </a:prstGeom>
          <a:noFill/>
          <a:ln>
            <a:noFill/>
          </a:ln>
        </p:spPr>
        <p:txBody>
          <a:bodyPr anchorCtr="0" anchor="ctr" bIns="0" lIns="0" spcFirstLastPara="1" rIns="0" wrap="square" tIns="6350">
            <a:noAutofit/>
          </a:bodyPr>
          <a:lstStyle/>
          <a:p>
            <a:pPr indent="0" lvl="0" marL="72000" marR="72000" rtl="0" algn="r">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OOS (Out of stock)</a:t>
            </a:r>
            <a:endParaRPr sz="1200">
              <a:solidFill>
                <a:schemeClr val="dk1"/>
              </a:solidFill>
              <a:latin typeface="Staatliches"/>
              <a:ea typeface="Staatliches"/>
              <a:cs typeface="Staatliches"/>
              <a:sym typeface="Staatliches"/>
            </a:endParaRPr>
          </a:p>
        </p:txBody>
      </p:sp>
      <p:grpSp>
        <p:nvGrpSpPr>
          <p:cNvPr id="659" name="Google Shape;659;p27"/>
          <p:cNvGrpSpPr/>
          <p:nvPr/>
        </p:nvGrpSpPr>
        <p:grpSpPr>
          <a:xfrm>
            <a:off x="3403150" y="3032686"/>
            <a:ext cx="2334288" cy="1577690"/>
            <a:chOff x="3643300" y="2688511"/>
            <a:chExt cx="2334288" cy="1577690"/>
          </a:xfrm>
        </p:grpSpPr>
        <p:sp>
          <p:nvSpPr>
            <p:cNvPr id="660" name="Google Shape;660;p27"/>
            <p:cNvSpPr/>
            <p:nvPr/>
          </p:nvSpPr>
          <p:spPr>
            <a:xfrm>
              <a:off x="3643300" y="2688511"/>
              <a:ext cx="2334288" cy="1330332"/>
            </a:xfrm>
            <a:custGeom>
              <a:rect b="b" l="l" r="r" t="t"/>
              <a:pathLst>
                <a:path extrusionOk="0" h="26739" w="46918">
                  <a:moveTo>
                    <a:pt x="23563" y="0"/>
                  </a:moveTo>
                  <a:lnTo>
                    <a:pt x="1" y="13369"/>
                  </a:lnTo>
                  <a:lnTo>
                    <a:pt x="23355" y="26738"/>
                  </a:lnTo>
                  <a:lnTo>
                    <a:pt x="46917" y="13369"/>
                  </a:lnTo>
                  <a:lnTo>
                    <a:pt x="235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4801930" y="3350307"/>
              <a:ext cx="1172865" cy="915894"/>
            </a:xfrm>
            <a:custGeom>
              <a:rect b="b" l="l" r="r" t="t"/>
              <a:pathLst>
                <a:path extrusionOk="0" h="18409" w="23574">
                  <a:moveTo>
                    <a:pt x="23563" y="1"/>
                  </a:moveTo>
                  <a:lnTo>
                    <a:pt x="1" y="13370"/>
                  </a:lnTo>
                  <a:lnTo>
                    <a:pt x="11" y="18408"/>
                  </a:lnTo>
                  <a:lnTo>
                    <a:pt x="23573" y="5040"/>
                  </a:lnTo>
                  <a:lnTo>
                    <a:pt x="23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3643300" y="3350307"/>
              <a:ext cx="1162467" cy="915894"/>
            </a:xfrm>
            <a:custGeom>
              <a:rect b="b" l="l" r="r" t="t"/>
              <a:pathLst>
                <a:path extrusionOk="0" h="18409" w="23365">
                  <a:moveTo>
                    <a:pt x="1" y="1"/>
                  </a:moveTo>
                  <a:lnTo>
                    <a:pt x="12" y="5040"/>
                  </a:lnTo>
                  <a:lnTo>
                    <a:pt x="23365" y="18408"/>
                  </a:lnTo>
                  <a:lnTo>
                    <a:pt x="23365" y="18408"/>
                  </a:lnTo>
                  <a:lnTo>
                    <a:pt x="23355" y="1337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a:off x="3692910" y="2534539"/>
            <a:ext cx="1754920" cy="1246785"/>
            <a:chOff x="3933060" y="2210559"/>
            <a:chExt cx="1754920" cy="1246785"/>
          </a:xfrm>
        </p:grpSpPr>
        <p:sp>
          <p:nvSpPr>
            <p:cNvPr id="664" name="Google Shape;664;p27"/>
            <p:cNvSpPr/>
            <p:nvPr/>
          </p:nvSpPr>
          <p:spPr>
            <a:xfrm>
              <a:off x="3933060" y="2210559"/>
              <a:ext cx="1754920" cy="1000075"/>
            </a:xfrm>
            <a:custGeom>
              <a:rect b="b" l="l" r="r" t="t"/>
              <a:pathLst>
                <a:path extrusionOk="0" h="20101" w="35273">
                  <a:moveTo>
                    <a:pt x="17715" y="1"/>
                  </a:moveTo>
                  <a:lnTo>
                    <a:pt x="1" y="10049"/>
                  </a:lnTo>
                  <a:lnTo>
                    <a:pt x="17559" y="20101"/>
                  </a:lnTo>
                  <a:lnTo>
                    <a:pt x="35273" y="10049"/>
                  </a:lnTo>
                  <a:lnTo>
                    <a:pt x="177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4803323" y="2703879"/>
              <a:ext cx="881764" cy="750168"/>
            </a:xfrm>
            <a:custGeom>
              <a:rect b="b" l="l" r="r" t="t"/>
              <a:pathLst>
                <a:path extrusionOk="0" h="15078" w="17723">
                  <a:moveTo>
                    <a:pt x="17715" y="1"/>
                  </a:moveTo>
                  <a:lnTo>
                    <a:pt x="1" y="10053"/>
                  </a:lnTo>
                  <a:lnTo>
                    <a:pt x="8" y="15077"/>
                  </a:lnTo>
                  <a:lnTo>
                    <a:pt x="17722" y="5025"/>
                  </a:lnTo>
                  <a:lnTo>
                    <a:pt x="177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3933060" y="2707176"/>
              <a:ext cx="874002" cy="750168"/>
            </a:xfrm>
            <a:custGeom>
              <a:rect b="b" l="l" r="r" t="t"/>
              <a:pathLst>
                <a:path extrusionOk="0" h="15078" w="17567">
                  <a:moveTo>
                    <a:pt x="1" y="1"/>
                  </a:moveTo>
                  <a:lnTo>
                    <a:pt x="8" y="5025"/>
                  </a:lnTo>
                  <a:lnTo>
                    <a:pt x="17566" y="15077"/>
                  </a:lnTo>
                  <a:lnTo>
                    <a:pt x="17559" y="1005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7"/>
          <p:cNvGrpSpPr/>
          <p:nvPr/>
        </p:nvGrpSpPr>
        <p:grpSpPr>
          <a:xfrm>
            <a:off x="3935966" y="1990001"/>
            <a:ext cx="1275604" cy="970175"/>
            <a:chOff x="4176116" y="1989672"/>
            <a:chExt cx="1275604" cy="970175"/>
          </a:xfrm>
        </p:grpSpPr>
        <p:sp>
          <p:nvSpPr>
            <p:cNvPr id="668" name="Google Shape;668;p27"/>
            <p:cNvSpPr/>
            <p:nvPr/>
          </p:nvSpPr>
          <p:spPr>
            <a:xfrm>
              <a:off x="4807665" y="2353115"/>
              <a:ext cx="640912" cy="606732"/>
            </a:xfrm>
            <a:custGeom>
              <a:rect b="b" l="l" r="r" t="t"/>
              <a:pathLst>
                <a:path extrusionOk="0" h="12195" w="12882">
                  <a:moveTo>
                    <a:pt x="12878" y="0"/>
                  </a:moveTo>
                  <a:lnTo>
                    <a:pt x="1" y="7305"/>
                  </a:lnTo>
                  <a:lnTo>
                    <a:pt x="8" y="12195"/>
                  </a:lnTo>
                  <a:lnTo>
                    <a:pt x="12881" y="4890"/>
                  </a:lnTo>
                  <a:lnTo>
                    <a:pt x="128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4179413" y="2353115"/>
              <a:ext cx="635290" cy="606732"/>
            </a:xfrm>
            <a:custGeom>
              <a:rect b="b" l="l" r="r" t="t"/>
              <a:pathLst>
                <a:path extrusionOk="0" h="12195" w="12769">
                  <a:moveTo>
                    <a:pt x="1" y="0"/>
                  </a:moveTo>
                  <a:lnTo>
                    <a:pt x="4" y="4890"/>
                  </a:lnTo>
                  <a:lnTo>
                    <a:pt x="12768" y="12195"/>
                  </a:lnTo>
                  <a:lnTo>
                    <a:pt x="12768" y="12195"/>
                  </a:lnTo>
                  <a:lnTo>
                    <a:pt x="12761" y="730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176116" y="1989672"/>
              <a:ext cx="1275604" cy="726884"/>
            </a:xfrm>
            <a:custGeom>
              <a:rect b="b" l="l" r="r" t="t"/>
              <a:pathLst>
                <a:path extrusionOk="0" h="14610" w="25639">
                  <a:moveTo>
                    <a:pt x="12875" y="0"/>
                  </a:moveTo>
                  <a:lnTo>
                    <a:pt x="1" y="7305"/>
                  </a:lnTo>
                  <a:lnTo>
                    <a:pt x="12761" y="14610"/>
                  </a:lnTo>
                  <a:lnTo>
                    <a:pt x="25638" y="7305"/>
                  </a:lnTo>
                  <a:lnTo>
                    <a:pt x="128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7"/>
          <p:cNvGrpSpPr/>
          <p:nvPr/>
        </p:nvGrpSpPr>
        <p:grpSpPr>
          <a:xfrm>
            <a:off x="4136208" y="1436912"/>
            <a:ext cx="868529" cy="705564"/>
            <a:chOff x="4376358" y="1696195"/>
            <a:chExt cx="868529" cy="705564"/>
          </a:xfrm>
        </p:grpSpPr>
        <p:sp>
          <p:nvSpPr>
            <p:cNvPr id="672" name="Google Shape;672;p27"/>
            <p:cNvSpPr/>
            <p:nvPr/>
          </p:nvSpPr>
          <p:spPr>
            <a:xfrm>
              <a:off x="4376358" y="1696195"/>
              <a:ext cx="868529" cy="494888"/>
            </a:xfrm>
            <a:custGeom>
              <a:rect b="b" l="l" r="r" t="t"/>
              <a:pathLst>
                <a:path extrusionOk="0" h="9947" w="17457">
                  <a:moveTo>
                    <a:pt x="8766" y="0"/>
                  </a:moveTo>
                  <a:lnTo>
                    <a:pt x="1" y="4976"/>
                  </a:lnTo>
                  <a:lnTo>
                    <a:pt x="8691" y="9947"/>
                  </a:lnTo>
                  <a:lnTo>
                    <a:pt x="17456" y="4976"/>
                  </a:lnTo>
                  <a:lnTo>
                    <a:pt x="87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4802165" y="1937120"/>
              <a:ext cx="436329" cy="464639"/>
            </a:xfrm>
            <a:custGeom>
              <a:rect b="b" l="l" r="r" t="t"/>
              <a:pathLst>
                <a:path extrusionOk="0" h="9339" w="8770">
                  <a:moveTo>
                    <a:pt x="8765" y="1"/>
                  </a:moveTo>
                  <a:lnTo>
                    <a:pt x="0" y="4972"/>
                  </a:lnTo>
                  <a:lnTo>
                    <a:pt x="3" y="9338"/>
                  </a:lnTo>
                  <a:lnTo>
                    <a:pt x="8769" y="4363"/>
                  </a:lnTo>
                  <a:lnTo>
                    <a:pt x="87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4379655" y="1937120"/>
              <a:ext cx="432598" cy="464639"/>
            </a:xfrm>
            <a:custGeom>
              <a:rect b="b" l="l" r="r" t="t"/>
              <a:pathLst>
                <a:path extrusionOk="0" h="9339" w="8695">
                  <a:moveTo>
                    <a:pt x="1" y="1"/>
                  </a:moveTo>
                  <a:lnTo>
                    <a:pt x="4" y="4363"/>
                  </a:lnTo>
                  <a:lnTo>
                    <a:pt x="8694" y="9338"/>
                  </a:lnTo>
                  <a:lnTo>
                    <a:pt x="8691" y="497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27"/>
          <p:cNvSpPr txBox="1"/>
          <p:nvPr>
            <p:ph type="ctrTitle"/>
          </p:nvPr>
        </p:nvSpPr>
        <p:spPr>
          <a:xfrm>
            <a:off x="948600" y="366800"/>
            <a:ext cx="2606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Combined analysis</a:t>
            </a:r>
            <a:endParaRPr>
              <a:solidFill>
                <a:schemeClr val="accent5"/>
              </a:solidFill>
            </a:endParaRPr>
          </a:p>
        </p:txBody>
      </p:sp>
      <p:cxnSp>
        <p:nvCxnSpPr>
          <p:cNvPr id="676" name="Google Shape;676;p27"/>
          <p:cNvCxnSpPr/>
          <p:nvPr/>
        </p:nvCxnSpPr>
        <p:spPr>
          <a:xfrm>
            <a:off x="2288650" y="3694800"/>
            <a:ext cx="1296600" cy="0"/>
          </a:xfrm>
          <a:prstGeom prst="straightConnector1">
            <a:avLst/>
          </a:prstGeom>
          <a:noFill/>
          <a:ln cap="flat" cmpd="sng" w="19050">
            <a:solidFill>
              <a:schemeClr val="dk2"/>
            </a:solidFill>
            <a:prstDash val="solid"/>
            <a:round/>
            <a:headEnd len="med" w="med" type="none"/>
            <a:tailEnd len="med" w="med" type="none"/>
          </a:ln>
        </p:spPr>
      </p:cxnSp>
      <p:cxnSp>
        <p:nvCxnSpPr>
          <p:cNvPr id="677" name="Google Shape;677;p27"/>
          <p:cNvCxnSpPr/>
          <p:nvPr/>
        </p:nvCxnSpPr>
        <p:spPr>
          <a:xfrm>
            <a:off x="2288650" y="2356700"/>
            <a:ext cx="2283300" cy="0"/>
          </a:xfrm>
          <a:prstGeom prst="straightConnector1">
            <a:avLst/>
          </a:prstGeom>
          <a:noFill/>
          <a:ln cap="flat" cmpd="sng" w="19050">
            <a:solidFill>
              <a:schemeClr val="dk2"/>
            </a:solidFill>
            <a:prstDash val="solid"/>
            <a:round/>
            <a:headEnd len="med" w="med" type="none"/>
            <a:tailEnd len="med" w="med" type="none"/>
          </a:ln>
        </p:spPr>
      </p:cxnSp>
      <p:sp>
        <p:nvSpPr>
          <p:cNvPr id="678" name="Google Shape;678;p27"/>
          <p:cNvSpPr txBox="1"/>
          <p:nvPr/>
        </p:nvSpPr>
        <p:spPr>
          <a:xfrm>
            <a:off x="6855250" y="1547875"/>
            <a:ext cx="1568700" cy="275700"/>
          </a:xfrm>
          <a:prstGeom prst="rect">
            <a:avLst/>
          </a:prstGeom>
          <a:noFill/>
          <a:ln>
            <a:noFill/>
          </a:ln>
        </p:spPr>
        <p:txBody>
          <a:bodyPr anchorCtr="0" anchor="ctr" bIns="0" lIns="0" spcFirstLastPara="1" rIns="0" wrap="square" tIns="6350">
            <a:noAutofit/>
          </a:bodyPr>
          <a:lstStyle/>
          <a:p>
            <a:pPr indent="0" lvl="0" marL="72000" marR="0" rtl="0" algn="l">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Sales Margin</a:t>
            </a:r>
            <a:endParaRPr sz="1200">
              <a:solidFill>
                <a:schemeClr val="dk1"/>
              </a:solidFill>
              <a:latin typeface="Staatliches"/>
              <a:ea typeface="Staatliches"/>
              <a:cs typeface="Staatliches"/>
              <a:sym typeface="Staatliches"/>
            </a:endParaRPr>
          </a:p>
        </p:txBody>
      </p:sp>
      <p:sp>
        <p:nvSpPr>
          <p:cNvPr id="679" name="Google Shape;679;p27"/>
          <p:cNvSpPr txBox="1"/>
          <p:nvPr/>
        </p:nvSpPr>
        <p:spPr>
          <a:xfrm>
            <a:off x="6855250" y="2899163"/>
            <a:ext cx="1568700" cy="275700"/>
          </a:xfrm>
          <a:prstGeom prst="rect">
            <a:avLst/>
          </a:prstGeom>
          <a:noFill/>
          <a:ln>
            <a:noFill/>
          </a:ln>
        </p:spPr>
        <p:txBody>
          <a:bodyPr anchorCtr="0" anchor="ctr" bIns="0" lIns="0" spcFirstLastPara="1" rIns="0" wrap="square" tIns="6350">
            <a:noAutofit/>
          </a:bodyPr>
          <a:lstStyle/>
          <a:p>
            <a:pPr indent="0" lvl="0" marL="72000" marR="0" rtl="0" algn="l">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Profit</a:t>
            </a:r>
            <a:endParaRPr sz="1200">
              <a:solidFill>
                <a:schemeClr val="dk1"/>
              </a:solidFill>
              <a:latin typeface="Staatliches"/>
              <a:ea typeface="Staatliches"/>
              <a:cs typeface="Staatliches"/>
              <a:sym typeface="Staatliches"/>
            </a:endParaRPr>
          </a:p>
        </p:txBody>
      </p:sp>
      <p:cxnSp>
        <p:nvCxnSpPr>
          <p:cNvPr id="680" name="Google Shape;680;p27"/>
          <p:cNvCxnSpPr/>
          <p:nvPr/>
        </p:nvCxnSpPr>
        <p:spPr>
          <a:xfrm>
            <a:off x="4558650" y="3037013"/>
            <a:ext cx="2296500" cy="0"/>
          </a:xfrm>
          <a:prstGeom prst="straightConnector1">
            <a:avLst/>
          </a:prstGeom>
          <a:noFill/>
          <a:ln cap="flat" cmpd="sng" w="19050">
            <a:solidFill>
              <a:schemeClr val="accent6"/>
            </a:solidFill>
            <a:prstDash val="solid"/>
            <a:round/>
            <a:headEnd len="med" w="med" type="none"/>
            <a:tailEnd len="med" w="med" type="none"/>
          </a:ln>
        </p:spPr>
      </p:cxnSp>
      <p:cxnSp>
        <p:nvCxnSpPr>
          <p:cNvPr id="681" name="Google Shape;681;p27"/>
          <p:cNvCxnSpPr/>
          <p:nvPr/>
        </p:nvCxnSpPr>
        <p:spPr>
          <a:xfrm>
            <a:off x="4571950" y="1685725"/>
            <a:ext cx="2283300" cy="0"/>
          </a:xfrm>
          <a:prstGeom prst="straightConnector1">
            <a:avLst/>
          </a:prstGeom>
          <a:noFill/>
          <a:ln cap="flat" cmpd="sng" w="19050">
            <a:solidFill>
              <a:schemeClr val="accent6"/>
            </a:solidFill>
            <a:prstDash val="solid"/>
            <a:round/>
            <a:headEnd len="med" w="med" type="none"/>
            <a:tailEnd len="med" w="med" type="none"/>
          </a:ln>
        </p:spPr>
      </p:cxnSp>
      <p:sp>
        <p:nvSpPr>
          <p:cNvPr id="682" name="Google Shape;682;p27"/>
          <p:cNvSpPr txBox="1"/>
          <p:nvPr/>
        </p:nvSpPr>
        <p:spPr>
          <a:xfrm>
            <a:off x="720000" y="2493900"/>
            <a:ext cx="1568700" cy="579000"/>
          </a:xfrm>
          <a:prstGeom prst="rect">
            <a:avLst/>
          </a:prstGeom>
          <a:noFill/>
          <a:ln>
            <a:noFill/>
          </a:ln>
        </p:spPr>
        <p:txBody>
          <a:bodyPr anchorCtr="0" anchor="t" bIns="0" lIns="0" spcFirstLastPara="1" rIns="0" wrap="square" tIns="6350">
            <a:noAutofit/>
          </a:bodyPr>
          <a:lstStyle/>
          <a:p>
            <a:pPr indent="0" lvl="0" marL="72000" marR="72000" rtl="0" algn="r">
              <a:lnSpc>
                <a:spcPct val="100000"/>
              </a:lnSpc>
              <a:spcBef>
                <a:spcPts val="0"/>
              </a:spcBef>
              <a:spcAft>
                <a:spcPts val="0"/>
              </a:spcAft>
              <a:buNone/>
            </a:pPr>
            <a:r>
              <a:rPr lang="en" sz="1100">
                <a:solidFill>
                  <a:schemeClr val="dk1"/>
                </a:solidFill>
                <a:latin typeface="Dosis ExtraLight"/>
                <a:ea typeface="Dosis ExtraLight"/>
                <a:cs typeface="Dosis ExtraLight"/>
                <a:sym typeface="Dosis ExtraLight"/>
              </a:rPr>
              <a:t>Total sales 8 weeks</a:t>
            </a:r>
            <a:endParaRPr sz="1100">
              <a:solidFill>
                <a:schemeClr val="dk1"/>
              </a:solidFill>
              <a:latin typeface="Dosis ExtraLight"/>
              <a:ea typeface="Dosis ExtraLight"/>
              <a:cs typeface="Dosis ExtraLight"/>
              <a:sym typeface="Dosis ExtraLight"/>
            </a:endParaRPr>
          </a:p>
        </p:txBody>
      </p:sp>
      <p:sp>
        <p:nvSpPr>
          <p:cNvPr id="683" name="Google Shape;683;p27"/>
          <p:cNvSpPr txBox="1"/>
          <p:nvPr/>
        </p:nvSpPr>
        <p:spPr>
          <a:xfrm>
            <a:off x="720000" y="3833925"/>
            <a:ext cx="1568700" cy="579000"/>
          </a:xfrm>
          <a:prstGeom prst="rect">
            <a:avLst/>
          </a:prstGeom>
          <a:noFill/>
          <a:ln>
            <a:noFill/>
          </a:ln>
        </p:spPr>
        <p:txBody>
          <a:bodyPr anchorCtr="0" anchor="t" bIns="0" lIns="0" spcFirstLastPara="1" rIns="0" wrap="square" tIns="6350">
            <a:noAutofit/>
          </a:bodyPr>
          <a:lstStyle/>
          <a:p>
            <a:pPr indent="0" lvl="0" marL="72000" marR="72000" rtl="0" algn="r">
              <a:lnSpc>
                <a:spcPct val="100000"/>
              </a:lnSpc>
              <a:spcBef>
                <a:spcPts val="0"/>
              </a:spcBef>
              <a:spcAft>
                <a:spcPts val="0"/>
              </a:spcAft>
              <a:buNone/>
            </a:pPr>
            <a:r>
              <a:rPr lang="en" sz="1100">
                <a:solidFill>
                  <a:schemeClr val="dk1"/>
                </a:solidFill>
                <a:latin typeface="Dosis ExtraLight"/>
                <a:ea typeface="Dosis ExtraLight"/>
                <a:cs typeface="Dosis ExtraLight"/>
                <a:sym typeface="Dosis ExtraLight"/>
              </a:rPr>
              <a:t>Combined weeks OOS at all stores</a:t>
            </a:r>
            <a:endParaRPr sz="1100">
              <a:solidFill>
                <a:schemeClr val="dk1"/>
              </a:solidFill>
              <a:latin typeface="Dosis ExtraLight"/>
              <a:ea typeface="Dosis ExtraLight"/>
              <a:cs typeface="Dosis ExtraLight"/>
              <a:sym typeface="Dosis ExtraLight"/>
            </a:endParaRPr>
          </a:p>
        </p:txBody>
      </p:sp>
      <p:sp>
        <p:nvSpPr>
          <p:cNvPr id="684" name="Google Shape;684;p27"/>
          <p:cNvSpPr txBox="1"/>
          <p:nvPr/>
        </p:nvSpPr>
        <p:spPr>
          <a:xfrm>
            <a:off x="6855250" y="1824875"/>
            <a:ext cx="1568700" cy="579000"/>
          </a:xfrm>
          <a:prstGeom prst="rect">
            <a:avLst/>
          </a:prstGeom>
          <a:noFill/>
          <a:ln>
            <a:noFill/>
          </a:ln>
        </p:spPr>
        <p:txBody>
          <a:bodyPr anchorCtr="0" anchor="t" bIns="0" lIns="0" spcFirstLastPara="1" rIns="0" wrap="square" tIns="6350">
            <a:noAutofit/>
          </a:bodyPr>
          <a:lstStyle/>
          <a:p>
            <a:pPr indent="0" lvl="0" marL="72000" marR="0" rtl="0" algn="l">
              <a:lnSpc>
                <a:spcPct val="100000"/>
              </a:lnSpc>
              <a:spcBef>
                <a:spcPts val="0"/>
              </a:spcBef>
              <a:spcAft>
                <a:spcPts val="0"/>
              </a:spcAft>
              <a:buNone/>
            </a:pPr>
            <a:r>
              <a:rPr lang="en" sz="1100">
                <a:solidFill>
                  <a:schemeClr val="dk1"/>
                </a:solidFill>
                <a:latin typeface="Dosis ExtraLight"/>
                <a:ea typeface="Dosis ExtraLight"/>
                <a:cs typeface="Dosis ExtraLight"/>
                <a:sym typeface="Dosis ExtraLight"/>
              </a:rPr>
              <a:t>ROI sales margin per week</a:t>
            </a:r>
            <a:endParaRPr sz="1100">
              <a:solidFill>
                <a:schemeClr val="dk1"/>
              </a:solidFill>
              <a:latin typeface="Dosis ExtraLight"/>
              <a:ea typeface="Dosis ExtraLight"/>
              <a:cs typeface="Dosis ExtraLight"/>
              <a:sym typeface="Dosis ExtraLight"/>
            </a:endParaRPr>
          </a:p>
        </p:txBody>
      </p:sp>
      <p:sp>
        <p:nvSpPr>
          <p:cNvPr id="685" name="Google Shape;685;p27"/>
          <p:cNvSpPr txBox="1"/>
          <p:nvPr/>
        </p:nvSpPr>
        <p:spPr>
          <a:xfrm>
            <a:off x="6855250" y="3176163"/>
            <a:ext cx="1568700" cy="579000"/>
          </a:xfrm>
          <a:prstGeom prst="rect">
            <a:avLst/>
          </a:prstGeom>
          <a:noFill/>
          <a:ln>
            <a:noFill/>
          </a:ln>
        </p:spPr>
        <p:txBody>
          <a:bodyPr anchorCtr="0" anchor="t" bIns="0" lIns="0" spcFirstLastPara="1" rIns="0" wrap="square" tIns="6350">
            <a:noAutofit/>
          </a:bodyPr>
          <a:lstStyle/>
          <a:p>
            <a:pPr indent="0" lvl="0" marL="72000" marR="0" rtl="0" algn="l">
              <a:lnSpc>
                <a:spcPct val="100000"/>
              </a:lnSpc>
              <a:spcBef>
                <a:spcPts val="0"/>
              </a:spcBef>
              <a:spcAft>
                <a:spcPts val="0"/>
              </a:spcAft>
              <a:buSzPts val="1100"/>
              <a:buNone/>
            </a:pPr>
            <a:r>
              <a:rPr lang="en" sz="1100">
                <a:solidFill>
                  <a:schemeClr val="dk1"/>
                </a:solidFill>
                <a:latin typeface="Dosis ExtraLight"/>
                <a:ea typeface="Dosis ExtraLight"/>
                <a:cs typeface="Dosis ExtraLight"/>
                <a:sym typeface="Dosis ExtraLight"/>
              </a:rPr>
              <a:t>Profit in sales minus COGS</a:t>
            </a:r>
            <a:endParaRPr sz="1100">
              <a:solidFill>
                <a:schemeClr val="dk1"/>
              </a:solidFill>
              <a:latin typeface="Dosis ExtraLight"/>
              <a:ea typeface="Dosis ExtraLight"/>
              <a:cs typeface="Dosis ExtraLight"/>
              <a:sym typeface="Dosis ExtraLight"/>
            </a:endParaRPr>
          </a:p>
        </p:txBody>
      </p:sp>
      <p:sp>
        <p:nvSpPr>
          <p:cNvPr id="686" name="Google Shape;686;p27"/>
          <p:cNvSpPr txBox="1"/>
          <p:nvPr/>
        </p:nvSpPr>
        <p:spPr>
          <a:xfrm>
            <a:off x="719950" y="1897032"/>
            <a:ext cx="1568700" cy="275700"/>
          </a:xfrm>
          <a:prstGeom prst="rect">
            <a:avLst/>
          </a:prstGeom>
          <a:solidFill>
            <a:schemeClr val="accent6"/>
          </a:solidFill>
          <a:ln>
            <a:noFill/>
          </a:ln>
        </p:spPr>
        <p:txBody>
          <a:bodyPr anchorCtr="0" anchor="ctr" bIns="0" lIns="0" spcFirstLastPara="1" rIns="0" wrap="square" tIns="6350">
            <a:noAutofit/>
          </a:bodyPr>
          <a:lstStyle/>
          <a:p>
            <a:pPr indent="0" lvl="0" marL="72000" marR="72000" rtl="0" algn="r">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$30,066.00</a:t>
            </a:r>
            <a:endParaRPr sz="1200">
              <a:solidFill>
                <a:schemeClr val="dk1"/>
              </a:solidFill>
              <a:latin typeface="Staatliches"/>
              <a:ea typeface="Staatliches"/>
              <a:cs typeface="Staatliches"/>
              <a:sym typeface="Staatliches"/>
            </a:endParaRPr>
          </a:p>
        </p:txBody>
      </p:sp>
      <p:sp>
        <p:nvSpPr>
          <p:cNvPr id="687" name="Google Shape;687;p27"/>
          <p:cNvSpPr txBox="1"/>
          <p:nvPr/>
        </p:nvSpPr>
        <p:spPr>
          <a:xfrm>
            <a:off x="719950" y="3237057"/>
            <a:ext cx="1568700" cy="275700"/>
          </a:xfrm>
          <a:prstGeom prst="rect">
            <a:avLst/>
          </a:prstGeom>
          <a:solidFill>
            <a:schemeClr val="accent6"/>
          </a:solidFill>
          <a:ln>
            <a:noFill/>
          </a:ln>
        </p:spPr>
        <p:txBody>
          <a:bodyPr anchorCtr="0" anchor="ctr" bIns="0" lIns="0" spcFirstLastPara="1" rIns="0" wrap="square" tIns="6350">
            <a:noAutofit/>
          </a:bodyPr>
          <a:lstStyle/>
          <a:p>
            <a:pPr indent="0" lvl="0" marL="72000" marR="72000" rtl="0" algn="r">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467 </a:t>
            </a:r>
            <a:endParaRPr sz="1200">
              <a:solidFill>
                <a:schemeClr val="dk1"/>
              </a:solidFill>
              <a:latin typeface="Staatliches"/>
              <a:ea typeface="Staatliches"/>
              <a:cs typeface="Staatliches"/>
              <a:sym typeface="Staatliches"/>
            </a:endParaRPr>
          </a:p>
        </p:txBody>
      </p:sp>
      <p:sp>
        <p:nvSpPr>
          <p:cNvPr id="688" name="Google Shape;688;p27"/>
          <p:cNvSpPr txBox="1"/>
          <p:nvPr/>
        </p:nvSpPr>
        <p:spPr>
          <a:xfrm>
            <a:off x="6855250" y="1227982"/>
            <a:ext cx="1568700" cy="275700"/>
          </a:xfrm>
          <a:prstGeom prst="rect">
            <a:avLst/>
          </a:prstGeom>
          <a:solidFill>
            <a:schemeClr val="accent6"/>
          </a:solidFill>
          <a:ln>
            <a:noFill/>
          </a:ln>
        </p:spPr>
        <p:txBody>
          <a:bodyPr anchorCtr="0" anchor="ctr" bIns="0" lIns="0" spcFirstLastPara="1" rIns="0" wrap="square" tIns="6350">
            <a:noAutofit/>
          </a:bodyPr>
          <a:lstStyle/>
          <a:p>
            <a:pPr indent="0" lvl="0" marL="72000" marR="0" rtl="0" algn="l">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20%</a:t>
            </a:r>
            <a:endParaRPr sz="1200">
              <a:solidFill>
                <a:schemeClr val="dk1"/>
              </a:solidFill>
              <a:latin typeface="Staatliches"/>
              <a:ea typeface="Staatliches"/>
              <a:cs typeface="Staatliches"/>
              <a:sym typeface="Staatliches"/>
            </a:endParaRPr>
          </a:p>
        </p:txBody>
      </p:sp>
      <p:sp>
        <p:nvSpPr>
          <p:cNvPr id="689" name="Google Shape;689;p27"/>
          <p:cNvSpPr txBox="1"/>
          <p:nvPr/>
        </p:nvSpPr>
        <p:spPr>
          <a:xfrm>
            <a:off x="6855250" y="2579271"/>
            <a:ext cx="1568700" cy="275700"/>
          </a:xfrm>
          <a:prstGeom prst="rect">
            <a:avLst/>
          </a:prstGeom>
          <a:solidFill>
            <a:schemeClr val="accent6"/>
          </a:solidFill>
          <a:ln>
            <a:noFill/>
          </a:ln>
        </p:spPr>
        <p:txBody>
          <a:bodyPr anchorCtr="0" anchor="ctr" bIns="0" lIns="0" spcFirstLastPara="1" rIns="0" wrap="square" tIns="6350">
            <a:noAutofit/>
          </a:bodyPr>
          <a:lstStyle/>
          <a:p>
            <a:pPr indent="0" lvl="0" marL="72000" marR="0" rtl="0" algn="l">
              <a:lnSpc>
                <a:spcPct val="100000"/>
              </a:lnSpc>
              <a:spcBef>
                <a:spcPts val="0"/>
              </a:spcBef>
              <a:spcAft>
                <a:spcPts val="0"/>
              </a:spcAft>
              <a:buSzPts val="1100"/>
              <a:buNone/>
            </a:pPr>
            <a:r>
              <a:rPr lang="en" sz="1200">
                <a:solidFill>
                  <a:schemeClr val="dk1"/>
                </a:solidFill>
                <a:latin typeface="Staatliches"/>
                <a:ea typeface="Staatliches"/>
                <a:cs typeface="Staatliches"/>
                <a:sym typeface="Staatliches"/>
              </a:rPr>
              <a:t>$5,011.00</a:t>
            </a:r>
            <a:endParaRPr sz="1200">
              <a:solidFill>
                <a:schemeClr val="dk1"/>
              </a:solidFill>
              <a:latin typeface="Staatliches"/>
              <a:ea typeface="Staatliches"/>
              <a:cs typeface="Staatliches"/>
              <a:sym typeface="Staatliches"/>
            </a:endParaRPr>
          </a:p>
        </p:txBody>
      </p:sp>
    </p:spTree>
  </p:cSld>
  <p:clrMapOvr>
    <a:masterClrMapping/>
  </p:clrMapOvr>
</p:sld>
</file>

<file path=ppt/theme/theme1.xml><?xml version="1.0" encoding="utf-8"?>
<a:theme xmlns:a="http://schemas.openxmlformats.org/drawingml/2006/main" xmlns:r="http://schemas.openxmlformats.org/officeDocument/2006/relationships"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