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2" r:id="rId4"/>
    <p:sldId id="257" r:id="rId5"/>
    <p:sldId id="261" r:id="rId6"/>
    <p:sldId id="263" r:id="rId7"/>
    <p:sldId id="264" r:id="rId8"/>
    <p:sldId id="265"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0" d="100"/>
          <a:sy n="70" d="100"/>
        </p:scale>
        <p:origin x="1166"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diagrams/_rels/data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6BCBA6-A3D7-4A67-A6EF-425977874166}" type="doc">
      <dgm:prSet loTypeId="urn:microsoft.com/office/officeart/2024/3/layout/verticalVisualTextBlock1" loCatId="Picture" qsTypeId="urn:microsoft.com/office/officeart/2005/8/quickstyle/simple4" qsCatId="simple" csTypeId="urn:microsoft.com/office/officeart/2005/8/colors/accent1_2" csCatId="accent1" phldr="1"/>
      <dgm:spPr/>
      <dgm:t>
        <a:bodyPr/>
        <a:lstStyle/>
        <a:p>
          <a:endParaRPr lang="en-IN"/>
        </a:p>
      </dgm:t>
    </dgm:pt>
    <dgm:pt modelId="{1720D120-7AE2-4AD1-A781-EB064A9E913C}">
      <dgm:prSet/>
      <dgm:spPr/>
      <dgm:t>
        <a:bodyPr/>
        <a:lstStyle/>
        <a:p>
          <a:pPr>
            <a:defRPr b="1"/>
          </a:pPr>
          <a:r>
            <a:rPr lang="en-IN" dirty="0"/>
            <a:t>Version Control Introduction</a:t>
          </a:r>
        </a:p>
      </dgm:t>
    </dgm:pt>
    <dgm:pt modelId="{FB98BC82-1EF8-48D2-B2E8-AA1108800090}" type="parTrans" cxnId="{1A839439-AA9F-4982-813C-F135FD1B8969}">
      <dgm:prSet/>
      <dgm:spPr/>
      <dgm:t>
        <a:bodyPr/>
        <a:lstStyle/>
        <a:p>
          <a:endParaRPr lang="en-IN"/>
        </a:p>
      </dgm:t>
    </dgm:pt>
    <dgm:pt modelId="{2A72780A-D0A4-43BB-9614-29B034C5A54A}" type="sibTrans" cxnId="{1A839439-AA9F-4982-813C-F135FD1B8969}">
      <dgm:prSet/>
      <dgm:spPr/>
      <dgm:t>
        <a:bodyPr/>
        <a:lstStyle/>
        <a:p>
          <a:pPr>
            <a:defRPr b="1"/>
          </a:pPr>
          <a:endParaRPr lang="en-IN"/>
        </a:p>
      </dgm:t>
    </dgm:pt>
    <dgm:pt modelId="{D0093DF9-C6BC-4AD8-98CB-BF698785A650}">
      <dgm:prSet/>
      <dgm:spPr/>
      <dgm:t>
        <a:bodyPr/>
        <a:lstStyle/>
        <a:p>
          <a:r>
            <a:rPr lang="en-IN"/>
            <a:t>GitHub enables efficient version control, allowing teams to track changes and manage code history for every project.</a:t>
          </a:r>
        </a:p>
      </dgm:t>
    </dgm:pt>
    <dgm:pt modelId="{257D2A06-153F-426F-AA0A-4AD0A0DF28DD}" type="parTrans" cxnId="{510DFE9B-F2BC-4C79-831F-24F44A4C1910}">
      <dgm:prSet/>
      <dgm:spPr/>
      <dgm:t>
        <a:bodyPr/>
        <a:lstStyle/>
        <a:p>
          <a:endParaRPr lang="en-IN"/>
        </a:p>
      </dgm:t>
    </dgm:pt>
    <dgm:pt modelId="{039271BD-4559-4B39-9979-838DD8A8CBCF}" type="sibTrans" cxnId="{510DFE9B-F2BC-4C79-831F-24F44A4C1910}">
      <dgm:prSet/>
      <dgm:spPr/>
      <dgm:t>
        <a:bodyPr/>
        <a:lstStyle/>
        <a:p>
          <a:endParaRPr lang="en-IN"/>
        </a:p>
      </dgm:t>
    </dgm:pt>
    <dgm:pt modelId="{6560C078-8DF7-4D00-9689-C47D5EA0C3EC}">
      <dgm:prSet/>
      <dgm:spPr/>
      <dgm:t>
        <a:bodyPr/>
        <a:lstStyle/>
        <a:p>
          <a:pPr>
            <a:defRPr b="1"/>
          </a:pPr>
          <a:r>
            <a:rPr lang="en-IN"/>
            <a:t>Collaboration Tools</a:t>
          </a:r>
        </a:p>
      </dgm:t>
    </dgm:pt>
    <dgm:pt modelId="{FCC61E30-3C89-4A6A-9EB4-CC24B2C574C5}" type="parTrans" cxnId="{77D6B1CD-E10A-4420-A450-BFED0611029E}">
      <dgm:prSet/>
      <dgm:spPr/>
      <dgm:t>
        <a:bodyPr/>
        <a:lstStyle/>
        <a:p>
          <a:endParaRPr lang="en-IN"/>
        </a:p>
      </dgm:t>
    </dgm:pt>
    <dgm:pt modelId="{44DBEA72-ACB8-44CE-A1BF-0E316EECA345}" type="sibTrans" cxnId="{77D6B1CD-E10A-4420-A450-BFED0611029E}">
      <dgm:prSet/>
      <dgm:spPr/>
      <dgm:t>
        <a:bodyPr/>
        <a:lstStyle/>
        <a:p>
          <a:pPr>
            <a:defRPr b="1"/>
          </a:pPr>
          <a:endParaRPr lang="en-IN"/>
        </a:p>
      </dgm:t>
    </dgm:pt>
    <dgm:pt modelId="{362F95F5-2FD5-4F5B-A388-9F46E17D01AF}">
      <dgm:prSet/>
      <dgm:spPr/>
      <dgm:t>
        <a:bodyPr/>
        <a:lstStyle/>
        <a:p>
          <a:r>
            <a:rPr lang="en-IN"/>
            <a:t>Features like repositories, branches, and pull requests support seamless teamwork and code review processes.</a:t>
          </a:r>
        </a:p>
      </dgm:t>
    </dgm:pt>
    <dgm:pt modelId="{E5C30623-4FA3-4768-B748-088F62558D0A}" type="parTrans" cxnId="{34D0C440-ACC4-4835-93B1-0D6B03F25C81}">
      <dgm:prSet/>
      <dgm:spPr/>
      <dgm:t>
        <a:bodyPr/>
        <a:lstStyle/>
        <a:p>
          <a:endParaRPr lang="en-IN"/>
        </a:p>
      </dgm:t>
    </dgm:pt>
    <dgm:pt modelId="{82CF9C5A-B774-4439-9751-7A048F69A2C0}" type="sibTrans" cxnId="{34D0C440-ACC4-4835-93B1-0D6B03F25C81}">
      <dgm:prSet/>
      <dgm:spPr/>
      <dgm:t>
        <a:bodyPr/>
        <a:lstStyle/>
        <a:p>
          <a:endParaRPr lang="en-IN"/>
        </a:p>
      </dgm:t>
    </dgm:pt>
    <dgm:pt modelId="{3794B4C4-23F2-4E85-8C2A-9910E2183987}">
      <dgm:prSet/>
      <dgm:spPr/>
      <dgm:t>
        <a:bodyPr/>
        <a:lstStyle/>
        <a:p>
          <a:pPr>
            <a:defRPr b="1"/>
          </a:pPr>
          <a:r>
            <a:rPr lang="en-IN"/>
            <a:t>Best Practices and Security</a:t>
          </a:r>
        </a:p>
      </dgm:t>
    </dgm:pt>
    <dgm:pt modelId="{F23267F4-68F8-42CF-A5BB-D45F92D3DD58}" type="parTrans" cxnId="{F9771FE7-88C9-46C2-AA47-6180D8765E40}">
      <dgm:prSet/>
      <dgm:spPr/>
      <dgm:t>
        <a:bodyPr/>
        <a:lstStyle/>
        <a:p>
          <a:endParaRPr lang="en-IN"/>
        </a:p>
      </dgm:t>
    </dgm:pt>
    <dgm:pt modelId="{C9C340FD-6191-4EE7-B586-8E9BC54D169E}" type="sibTrans" cxnId="{F9771FE7-88C9-46C2-AA47-6180D8765E40}">
      <dgm:prSet/>
      <dgm:spPr/>
      <dgm:t>
        <a:bodyPr/>
        <a:lstStyle/>
        <a:p>
          <a:endParaRPr lang="en-IN"/>
        </a:p>
      </dgm:t>
    </dgm:pt>
    <dgm:pt modelId="{6C9E0058-1433-43D1-8144-A3B59016C87E}">
      <dgm:prSet/>
      <dgm:spPr/>
      <dgm:t>
        <a:bodyPr/>
        <a:lstStyle/>
        <a:p>
          <a:r>
            <a:rPr lang="en-IN"/>
            <a:t>Adopting best practices in code management, security, and communication ensures project integrity and efficient workflow.</a:t>
          </a:r>
        </a:p>
      </dgm:t>
    </dgm:pt>
    <dgm:pt modelId="{39246B33-B5DB-48CE-9254-B5A67FD85835}" type="parTrans" cxnId="{62FB39FE-4ACB-4E91-932E-ECAB4264083C}">
      <dgm:prSet/>
      <dgm:spPr/>
      <dgm:t>
        <a:bodyPr/>
        <a:lstStyle/>
        <a:p>
          <a:endParaRPr lang="en-IN"/>
        </a:p>
      </dgm:t>
    </dgm:pt>
    <dgm:pt modelId="{58B4CE51-305C-44D1-ABF5-3FA3DA658B09}" type="sibTrans" cxnId="{62FB39FE-4ACB-4E91-932E-ECAB4264083C}">
      <dgm:prSet/>
      <dgm:spPr/>
      <dgm:t>
        <a:bodyPr/>
        <a:lstStyle/>
        <a:p>
          <a:endParaRPr lang="en-IN"/>
        </a:p>
      </dgm:t>
    </dgm:pt>
    <dgm:pt modelId="{4328B469-71C7-465C-B417-1463C01627EB}" type="pres">
      <dgm:prSet presAssocID="{BC6BCBA6-A3D7-4A67-A6EF-425977874166}" presName="Root" presStyleCnt="0">
        <dgm:presLayoutVars>
          <dgm:dir/>
          <dgm:resizeHandles val="exact"/>
        </dgm:presLayoutVars>
      </dgm:prSet>
      <dgm:spPr/>
    </dgm:pt>
    <dgm:pt modelId="{2FBB0E43-347B-4678-A1C8-8101CE2EA649}" type="pres">
      <dgm:prSet presAssocID="{1720D120-7AE2-4AD1-A781-EB064A9E913C}" presName="Composite" presStyleCnt="0"/>
      <dgm:spPr/>
    </dgm:pt>
    <dgm:pt modelId="{C0A6C706-8956-4DF7-B904-70FD97DAD483}" type="pres">
      <dgm:prSet presAssocID="{1720D120-7AE2-4AD1-A781-EB064A9E913C}"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9675" r="23576" b="2"/>
          <a:stretch>
            <a:fillRect l="-25000" r="-25000"/>
          </a:stretch>
        </a:blipFill>
      </dgm:spPr>
      <dgm:extLst>
        <a:ext uri="{E40237B7-FDA0-4F09-8148-C483321AD2D9}">
          <dgm14:cNvPr xmlns:dgm14="http://schemas.microsoft.com/office/drawing/2010/diagram" id="0" name="" descr="Red Communication bubbles with copy space are connected each other with black arrows. This image shows the social media, and online communication between people."/>
        </a:ext>
      </dgm:extLst>
    </dgm:pt>
    <dgm:pt modelId="{7D5368C8-4095-4B74-925E-14D42892B509}" type="pres">
      <dgm:prSet presAssocID="{1720D120-7AE2-4AD1-A781-EB064A9E913C}" presName="Subtitle" presStyleLbl="revTx" presStyleIdx="0" presStyleCnt="6">
        <dgm:presLayoutVars>
          <dgm:chMax val="0"/>
          <dgm:bulletEnabled/>
        </dgm:presLayoutVars>
      </dgm:prSet>
      <dgm:spPr/>
    </dgm:pt>
    <dgm:pt modelId="{4F3281E6-5EF7-4613-980F-DABFED3871DB}" type="pres">
      <dgm:prSet presAssocID="{1720D120-7AE2-4AD1-A781-EB064A9E913C}" presName="Description" presStyleLbl="revTx" presStyleIdx="1" presStyleCnt="6">
        <dgm:presLayoutVars>
          <dgm:bulletEnabled/>
        </dgm:presLayoutVars>
      </dgm:prSet>
      <dgm:spPr/>
    </dgm:pt>
    <dgm:pt modelId="{2B5F0708-1B3D-4A6C-A6AE-AE771B60068C}" type="pres">
      <dgm:prSet presAssocID="{2A72780A-D0A4-43BB-9614-29B034C5A54A}" presName="sibTrans" presStyleLbl="sibTrans2D1" presStyleIdx="0" presStyleCnt="0"/>
      <dgm:spPr/>
    </dgm:pt>
    <dgm:pt modelId="{166464F4-C994-412A-8138-3CEA89C66143}" type="pres">
      <dgm:prSet presAssocID="{6560C078-8DF7-4D00-9689-C47D5EA0C3EC}" presName="Composite" presStyleCnt="0"/>
      <dgm:spPr/>
    </dgm:pt>
    <dgm:pt modelId="{F3C12B34-CD31-4E48-A80C-FE1C95E4AE82}" type="pres">
      <dgm:prSet presAssocID="{6560C078-8DF7-4D00-9689-C47D5EA0C3EC}"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r="6506" b="6"/>
          <a:stretch>
            <a:fillRect l="-3000" r="-3000"/>
          </a:stretch>
        </a:blipFill>
      </dgm:spPr>
      <dgm:extLst>
        <a:ext uri="{E40237B7-FDA0-4F09-8148-C483321AD2D9}">
          <dgm14:cNvPr xmlns:dgm14="http://schemas.microsoft.com/office/drawing/2010/diagram" id="0" name="" descr="Two women, one in glasses and blazer, talking in business office"/>
        </a:ext>
      </dgm:extLst>
    </dgm:pt>
    <dgm:pt modelId="{9C3545F4-A10B-434E-BCF9-7E0F7C5385D9}" type="pres">
      <dgm:prSet presAssocID="{6560C078-8DF7-4D00-9689-C47D5EA0C3EC}" presName="Subtitle" presStyleLbl="revTx" presStyleIdx="2" presStyleCnt="6">
        <dgm:presLayoutVars>
          <dgm:chMax val="0"/>
          <dgm:bulletEnabled/>
        </dgm:presLayoutVars>
      </dgm:prSet>
      <dgm:spPr/>
    </dgm:pt>
    <dgm:pt modelId="{ACBC4701-CE37-406B-8304-E770998CBE9E}" type="pres">
      <dgm:prSet presAssocID="{6560C078-8DF7-4D00-9689-C47D5EA0C3EC}" presName="Description" presStyleLbl="revTx" presStyleIdx="3" presStyleCnt="6">
        <dgm:presLayoutVars>
          <dgm:bulletEnabled/>
        </dgm:presLayoutVars>
      </dgm:prSet>
      <dgm:spPr/>
    </dgm:pt>
    <dgm:pt modelId="{F443A3E1-5015-461E-B852-49A58C8838B4}" type="pres">
      <dgm:prSet presAssocID="{44DBEA72-ACB8-44CE-A1BF-0E316EECA345}" presName="sibTrans" presStyleLbl="sibTrans2D1" presStyleIdx="0" presStyleCnt="0"/>
      <dgm:spPr/>
    </dgm:pt>
    <dgm:pt modelId="{DBA90BA6-56C4-4473-AB5C-9F408CD66B13}" type="pres">
      <dgm:prSet presAssocID="{3794B4C4-23F2-4E85-8C2A-9910E2183987}" presName="Composite" presStyleCnt="0"/>
      <dgm:spPr/>
    </dgm:pt>
    <dgm:pt modelId="{C6E7F9E2-AFC1-4018-81C2-1AB9D9846F6E}" type="pres">
      <dgm:prSet presAssocID="{3794B4C4-23F2-4E85-8C2A-9910E2183987}"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097" r="22905" b="3"/>
          <a:stretch>
            <a:fillRect l="-17000" r="-17000"/>
          </a:stretch>
        </a:blipFill>
      </dgm:spPr>
      <dgm:extLst>
        <a:ext uri="{E40237B7-FDA0-4F09-8148-C483321AD2D9}">
          <dgm14:cNvPr xmlns:dgm14="http://schemas.microsoft.com/office/drawing/2010/diagram" id="0" name="" descr="Abstract  Digital concept which shows network security optimization and internet technology  "/>
        </a:ext>
      </dgm:extLst>
    </dgm:pt>
    <dgm:pt modelId="{9899DC76-E1E9-4B2E-9543-4E2FEE90C4D7}" type="pres">
      <dgm:prSet presAssocID="{3794B4C4-23F2-4E85-8C2A-9910E2183987}" presName="Subtitle" presStyleLbl="revTx" presStyleIdx="4" presStyleCnt="6">
        <dgm:presLayoutVars>
          <dgm:chMax val="0"/>
          <dgm:bulletEnabled/>
        </dgm:presLayoutVars>
      </dgm:prSet>
      <dgm:spPr/>
    </dgm:pt>
    <dgm:pt modelId="{F3DCCC5D-0E33-4512-B33A-3F10071E645F}" type="pres">
      <dgm:prSet presAssocID="{3794B4C4-23F2-4E85-8C2A-9910E2183987}" presName="Description" presStyleLbl="revTx" presStyleIdx="5" presStyleCnt="6">
        <dgm:presLayoutVars>
          <dgm:bulletEnabled/>
        </dgm:presLayoutVars>
      </dgm:prSet>
      <dgm:spPr/>
    </dgm:pt>
  </dgm:ptLst>
  <dgm:cxnLst>
    <dgm:cxn modelId="{151D8120-E440-4559-9AB4-6E4F0EF797B3}" type="presOf" srcId="{6560C078-8DF7-4D00-9689-C47D5EA0C3EC}" destId="{9C3545F4-A10B-434E-BCF9-7E0F7C5385D9}" srcOrd="0" destOrd="0" presId="urn:microsoft.com/office/officeart/2024/3/layout/verticalVisualTextBlock1"/>
    <dgm:cxn modelId="{5B64A626-E78C-4A77-847E-89444BDEF6F4}" type="presOf" srcId="{3794B4C4-23F2-4E85-8C2A-9910E2183987}" destId="{9899DC76-E1E9-4B2E-9543-4E2FEE90C4D7}" srcOrd="0" destOrd="0" presId="urn:microsoft.com/office/officeart/2024/3/layout/verticalVisualTextBlock1"/>
    <dgm:cxn modelId="{1A839439-AA9F-4982-813C-F135FD1B8969}" srcId="{BC6BCBA6-A3D7-4A67-A6EF-425977874166}" destId="{1720D120-7AE2-4AD1-A781-EB064A9E913C}" srcOrd="0" destOrd="0" parTransId="{FB98BC82-1EF8-48D2-B2E8-AA1108800090}" sibTransId="{2A72780A-D0A4-43BB-9614-29B034C5A54A}"/>
    <dgm:cxn modelId="{34D0C440-ACC4-4835-93B1-0D6B03F25C81}" srcId="{6560C078-8DF7-4D00-9689-C47D5EA0C3EC}" destId="{362F95F5-2FD5-4F5B-A388-9F46E17D01AF}" srcOrd="0" destOrd="0" parTransId="{E5C30623-4FA3-4768-B748-088F62558D0A}" sibTransId="{82CF9C5A-B774-4439-9751-7A048F69A2C0}"/>
    <dgm:cxn modelId="{B71B8B8A-38E4-4BAD-AA76-A7560795CB3A}" type="presOf" srcId="{362F95F5-2FD5-4F5B-A388-9F46E17D01AF}" destId="{ACBC4701-CE37-406B-8304-E770998CBE9E}" srcOrd="0" destOrd="0" presId="urn:microsoft.com/office/officeart/2024/3/layout/verticalVisualTextBlock1"/>
    <dgm:cxn modelId="{2A05D890-268F-47D8-AA90-7703608781AF}" type="presOf" srcId="{6C9E0058-1433-43D1-8144-A3B59016C87E}" destId="{F3DCCC5D-0E33-4512-B33A-3F10071E645F}" srcOrd="0" destOrd="0" presId="urn:microsoft.com/office/officeart/2024/3/layout/verticalVisualTextBlock1"/>
    <dgm:cxn modelId="{510DFE9B-F2BC-4C79-831F-24F44A4C1910}" srcId="{1720D120-7AE2-4AD1-A781-EB064A9E913C}" destId="{D0093DF9-C6BC-4AD8-98CB-BF698785A650}" srcOrd="0" destOrd="0" parTransId="{257D2A06-153F-426F-AA0A-4AD0A0DF28DD}" sibTransId="{039271BD-4559-4B39-9979-838DD8A8CBCF}"/>
    <dgm:cxn modelId="{A01D92AC-9F62-4A40-9109-69AF493CDE2C}" type="presOf" srcId="{2A72780A-D0A4-43BB-9614-29B034C5A54A}" destId="{2B5F0708-1B3D-4A6C-A6AE-AE771B60068C}" srcOrd="0" destOrd="0" presId="urn:microsoft.com/office/officeart/2024/3/layout/verticalVisualTextBlock1"/>
    <dgm:cxn modelId="{C03336B8-9E3A-4ADF-ABC6-0C3082998A9C}" type="presOf" srcId="{BC6BCBA6-A3D7-4A67-A6EF-425977874166}" destId="{4328B469-71C7-465C-B417-1463C01627EB}" srcOrd="0" destOrd="0" presId="urn:microsoft.com/office/officeart/2024/3/layout/verticalVisualTextBlock1"/>
    <dgm:cxn modelId="{77D6B1CD-E10A-4420-A450-BFED0611029E}" srcId="{BC6BCBA6-A3D7-4A67-A6EF-425977874166}" destId="{6560C078-8DF7-4D00-9689-C47D5EA0C3EC}" srcOrd="1" destOrd="0" parTransId="{FCC61E30-3C89-4A6A-9EB4-CC24B2C574C5}" sibTransId="{44DBEA72-ACB8-44CE-A1BF-0E316EECA345}"/>
    <dgm:cxn modelId="{51F7A1D1-2E35-408D-BFCB-2F1CCAAEA920}" type="presOf" srcId="{D0093DF9-C6BC-4AD8-98CB-BF698785A650}" destId="{4F3281E6-5EF7-4613-980F-DABFED3871DB}" srcOrd="0" destOrd="0" presId="urn:microsoft.com/office/officeart/2024/3/layout/verticalVisualTextBlock1"/>
    <dgm:cxn modelId="{81753BE2-51BF-4279-AA36-ADC4C321FD98}" type="presOf" srcId="{44DBEA72-ACB8-44CE-A1BF-0E316EECA345}" destId="{F443A3E1-5015-461E-B852-49A58C8838B4}" srcOrd="0" destOrd="0" presId="urn:microsoft.com/office/officeart/2024/3/layout/verticalVisualTextBlock1"/>
    <dgm:cxn modelId="{F9771FE7-88C9-46C2-AA47-6180D8765E40}" srcId="{BC6BCBA6-A3D7-4A67-A6EF-425977874166}" destId="{3794B4C4-23F2-4E85-8C2A-9910E2183987}" srcOrd="2" destOrd="0" parTransId="{F23267F4-68F8-42CF-A5BB-D45F92D3DD58}" sibTransId="{C9C340FD-6191-4EE7-B586-8E9BC54D169E}"/>
    <dgm:cxn modelId="{B52AA7E8-6D3A-436D-9DF0-1ECCDF4FF2CF}" type="presOf" srcId="{1720D120-7AE2-4AD1-A781-EB064A9E913C}" destId="{7D5368C8-4095-4B74-925E-14D42892B509}" srcOrd="0" destOrd="0" presId="urn:microsoft.com/office/officeart/2024/3/layout/verticalVisualTextBlock1"/>
    <dgm:cxn modelId="{62FB39FE-4ACB-4E91-932E-ECAB4264083C}" srcId="{3794B4C4-23F2-4E85-8C2A-9910E2183987}" destId="{6C9E0058-1433-43D1-8144-A3B59016C87E}" srcOrd="0" destOrd="0" parTransId="{39246B33-B5DB-48CE-9254-B5A67FD85835}" sibTransId="{58B4CE51-305C-44D1-ABF5-3FA3DA658B09}"/>
    <dgm:cxn modelId="{CB89A09F-BA5B-43BA-97CB-7303187BB10B}" type="presParOf" srcId="{4328B469-71C7-465C-B417-1463C01627EB}" destId="{2FBB0E43-347B-4678-A1C8-8101CE2EA649}" srcOrd="0" destOrd="0" presId="urn:microsoft.com/office/officeart/2024/3/layout/verticalVisualTextBlock1"/>
    <dgm:cxn modelId="{57574BA7-E4D3-4B40-9045-1E89854CA0F5}" type="presParOf" srcId="{2FBB0E43-347B-4678-A1C8-8101CE2EA649}" destId="{C0A6C706-8956-4DF7-B904-70FD97DAD483}" srcOrd="0" destOrd="0" presId="urn:microsoft.com/office/officeart/2024/3/layout/verticalVisualTextBlock1"/>
    <dgm:cxn modelId="{BC5FDF51-4BA8-4AEC-BD05-914D75181DAC}" type="presParOf" srcId="{2FBB0E43-347B-4678-A1C8-8101CE2EA649}" destId="{7D5368C8-4095-4B74-925E-14D42892B509}" srcOrd="1" destOrd="0" presId="urn:microsoft.com/office/officeart/2024/3/layout/verticalVisualTextBlock1"/>
    <dgm:cxn modelId="{F7BEC98B-A156-4F22-879B-69B7DDCB627D}" type="presParOf" srcId="{2FBB0E43-347B-4678-A1C8-8101CE2EA649}" destId="{4F3281E6-5EF7-4613-980F-DABFED3871DB}" srcOrd="2" destOrd="0" presId="urn:microsoft.com/office/officeart/2024/3/layout/verticalVisualTextBlock1"/>
    <dgm:cxn modelId="{FEFB7C37-C9A9-44AF-A9F9-CA680EA24F5B}" type="presParOf" srcId="{4328B469-71C7-465C-B417-1463C01627EB}" destId="{2B5F0708-1B3D-4A6C-A6AE-AE771B60068C}" srcOrd="1" destOrd="0" presId="urn:microsoft.com/office/officeart/2024/3/layout/verticalVisualTextBlock1"/>
    <dgm:cxn modelId="{2BCB9CD5-8062-48ED-A48B-9E783A0ABEB7}" type="presParOf" srcId="{4328B469-71C7-465C-B417-1463C01627EB}" destId="{166464F4-C994-412A-8138-3CEA89C66143}" srcOrd="2" destOrd="0" presId="urn:microsoft.com/office/officeart/2024/3/layout/verticalVisualTextBlock1"/>
    <dgm:cxn modelId="{5CC4FE22-0FDC-406D-BC5E-8673E92B63CE}" type="presParOf" srcId="{166464F4-C994-412A-8138-3CEA89C66143}" destId="{F3C12B34-CD31-4E48-A80C-FE1C95E4AE82}" srcOrd="0" destOrd="0" presId="urn:microsoft.com/office/officeart/2024/3/layout/verticalVisualTextBlock1"/>
    <dgm:cxn modelId="{24448E62-9A11-4BD7-85BF-996272F722BE}" type="presParOf" srcId="{166464F4-C994-412A-8138-3CEA89C66143}" destId="{9C3545F4-A10B-434E-BCF9-7E0F7C5385D9}" srcOrd="1" destOrd="0" presId="urn:microsoft.com/office/officeart/2024/3/layout/verticalVisualTextBlock1"/>
    <dgm:cxn modelId="{099CFAC7-1D26-438A-8555-3BF6BEF116A5}" type="presParOf" srcId="{166464F4-C994-412A-8138-3CEA89C66143}" destId="{ACBC4701-CE37-406B-8304-E770998CBE9E}" srcOrd="2" destOrd="0" presId="urn:microsoft.com/office/officeart/2024/3/layout/verticalVisualTextBlock1"/>
    <dgm:cxn modelId="{FF742265-65F4-4CDA-9A7F-786909ABB068}" type="presParOf" srcId="{4328B469-71C7-465C-B417-1463C01627EB}" destId="{F443A3E1-5015-461E-B852-49A58C8838B4}" srcOrd="3" destOrd="0" presId="urn:microsoft.com/office/officeart/2024/3/layout/verticalVisualTextBlock1"/>
    <dgm:cxn modelId="{611D3E08-EE49-4151-829A-91EB0CCE83F3}" type="presParOf" srcId="{4328B469-71C7-465C-B417-1463C01627EB}" destId="{DBA90BA6-56C4-4473-AB5C-9F408CD66B13}" srcOrd="4" destOrd="0" presId="urn:microsoft.com/office/officeart/2024/3/layout/verticalVisualTextBlock1"/>
    <dgm:cxn modelId="{5BC0D2DD-BEEA-4298-B4FD-F64519174EC4}" type="presParOf" srcId="{DBA90BA6-56C4-4473-AB5C-9F408CD66B13}" destId="{C6E7F9E2-AFC1-4018-81C2-1AB9D9846F6E}" srcOrd="0" destOrd="0" presId="urn:microsoft.com/office/officeart/2024/3/layout/verticalVisualTextBlock1"/>
    <dgm:cxn modelId="{0533A190-6D77-4AE9-9B91-8E1FD85F2166}" type="presParOf" srcId="{DBA90BA6-56C4-4473-AB5C-9F408CD66B13}" destId="{9899DC76-E1E9-4B2E-9543-4E2FEE90C4D7}" srcOrd="1" destOrd="0" presId="urn:microsoft.com/office/officeart/2024/3/layout/verticalVisualTextBlock1"/>
    <dgm:cxn modelId="{36B3B88D-0E9C-4471-8EC4-47EB5E839DC6}" type="presParOf" srcId="{DBA90BA6-56C4-4473-AB5C-9F408CD66B13}" destId="{F3DCCC5D-0E33-4512-B33A-3F10071E645F}"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529AD3-952C-4514-8982-B76746F37DA5}"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IN"/>
        </a:p>
      </dgm:t>
    </dgm:pt>
    <dgm:pt modelId="{3D0E03DF-90D9-4671-9D39-6AB22DFD0485}">
      <dgm:prSet/>
      <dgm:spPr/>
      <dgm:t>
        <a:bodyPr/>
        <a:lstStyle/>
        <a:p>
          <a:pPr>
            <a:lnSpc>
              <a:spcPct val="100000"/>
            </a:lnSpc>
            <a:defRPr b="1"/>
          </a:pPr>
          <a:r>
            <a:rPr lang="en-IN"/>
            <a:t>Introduction to Version Control</a:t>
          </a:r>
        </a:p>
      </dgm:t>
    </dgm:pt>
    <dgm:pt modelId="{826E6219-F07F-4BAD-916C-250B1393EAA8}" type="parTrans" cxnId="{D0CB7985-CB9D-4735-855A-6977043F1546}">
      <dgm:prSet/>
      <dgm:spPr/>
      <dgm:t>
        <a:bodyPr/>
        <a:lstStyle/>
        <a:p>
          <a:endParaRPr lang="en-IN"/>
        </a:p>
      </dgm:t>
    </dgm:pt>
    <dgm:pt modelId="{69F96A22-09C5-477B-B12B-6F921DE002D4}" type="sibTrans" cxnId="{D0CB7985-CB9D-4735-855A-6977043F1546}">
      <dgm:prSet/>
      <dgm:spPr/>
      <dgm:t>
        <a:bodyPr/>
        <a:lstStyle/>
        <a:p>
          <a:pPr>
            <a:lnSpc>
              <a:spcPct val="100000"/>
            </a:lnSpc>
            <a:defRPr b="1"/>
          </a:pPr>
          <a:endParaRPr lang="en-IN"/>
        </a:p>
      </dgm:t>
    </dgm:pt>
    <dgm:pt modelId="{6EEDF45D-D82F-4061-867E-CBF63B5196B2}">
      <dgm:prSet/>
      <dgm:spPr/>
      <dgm:t>
        <a:bodyPr/>
        <a:lstStyle/>
        <a:p>
          <a:pPr>
            <a:lnSpc>
              <a:spcPct val="100000"/>
            </a:lnSpc>
          </a:pPr>
          <a:r>
            <a:rPr lang="en-IN" dirty="0"/>
            <a:t>Learn the basics of version control and how it helps manage code changes effectively and securely.</a:t>
          </a:r>
        </a:p>
      </dgm:t>
    </dgm:pt>
    <dgm:pt modelId="{049CDD26-891B-44B1-A277-1334CE94D06A}" type="parTrans" cxnId="{CA6946BE-09C1-472B-A076-63E1EA958FC7}">
      <dgm:prSet/>
      <dgm:spPr/>
      <dgm:t>
        <a:bodyPr/>
        <a:lstStyle/>
        <a:p>
          <a:endParaRPr lang="en-IN"/>
        </a:p>
      </dgm:t>
    </dgm:pt>
    <dgm:pt modelId="{D854934A-2F87-4EE3-8D70-B037666C69BE}" type="sibTrans" cxnId="{CA6946BE-09C1-472B-A076-63E1EA958FC7}">
      <dgm:prSet/>
      <dgm:spPr/>
      <dgm:t>
        <a:bodyPr/>
        <a:lstStyle/>
        <a:p>
          <a:endParaRPr lang="en-IN"/>
        </a:p>
      </dgm:t>
    </dgm:pt>
    <dgm:pt modelId="{93A716F1-146E-481D-9FFD-B58B530CD1C4}">
      <dgm:prSet/>
      <dgm:spPr/>
      <dgm:t>
        <a:bodyPr/>
        <a:lstStyle/>
        <a:p>
          <a:pPr>
            <a:lnSpc>
              <a:spcPct val="100000"/>
            </a:lnSpc>
            <a:defRPr b="1"/>
          </a:pPr>
          <a:r>
            <a:rPr lang="en-IN"/>
            <a:t>Creating and Managing Repositories</a:t>
          </a:r>
        </a:p>
      </dgm:t>
    </dgm:pt>
    <dgm:pt modelId="{94BAA70B-6C03-442D-9320-94DA7A083722}" type="parTrans" cxnId="{9B313295-28A3-4703-9FFF-0717373A9FD2}">
      <dgm:prSet/>
      <dgm:spPr/>
      <dgm:t>
        <a:bodyPr/>
        <a:lstStyle/>
        <a:p>
          <a:endParaRPr lang="en-IN"/>
        </a:p>
      </dgm:t>
    </dgm:pt>
    <dgm:pt modelId="{7E1E48C8-9245-43A4-9D9F-92144B1738E1}" type="sibTrans" cxnId="{9B313295-28A3-4703-9FFF-0717373A9FD2}">
      <dgm:prSet/>
      <dgm:spPr/>
      <dgm:t>
        <a:bodyPr/>
        <a:lstStyle/>
        <a:p>
          <a:pPr>
            <a:lnSpc>
              <a:spcPct val="100000"/>
            </a:lnSpc>
            <a:defRPr b="1"/>
          </a:pPr>
          <a:endParaRPr lang="en-IN"/>
        </a:p>
      </dgm:t>
    </dgm:pt>
    <dgm:pt modelId="{DB1D4FF8-4B42-4C9C-8F6A-6E0229B3A7F4}">
      <dgm:prSet/>
      <dgm:spPr/>
      <dgm:t>
        <a:bodyPr/>
        <a:lstStyle/>
        <a:p>
          <a:pPr>
            <a:lnSpc>
              <a:spcPct val="100000"/>
            </a:lnSpc>
          </a:pPr>
          <a:r>
            <a:rPr lang="en-IN"/>
            <a:t>Understand how to create, organize, and maintain repositories for your projects on GitHub.</a:t>
          </a:r>
        </a:p>
      </dgm:t>
    </dgm:pt>
    <dgm:pt modelId="{3507FEFE-12D7-4F44-80BF-29CCF97E6ED6}" type="parTrans" cxnId="{A5BDFDEC-EF20-4843-9274-9FB3E4CE191D}">
      <dgm:prSet/>
      <dgm:spPr/>
      <dgm:t>
        <a:bodyPr/>
        <a:lstStyle/>
        <a:p>
          <a:endParaRPr lang="en-IN"/>
        </a:p>
      </dgm:t>
    </dgm:pt>
    <dgm:pt modelId="{BBF2E756-A351-4E27-A882-D8D0CB271FC1}" type="sibTrans" cxnId="{A5BDFDEC-EF20-4843-9274-9FB3E4CE191D}">
      <dgm:prSet/>
      <dgm:spPr/>
      <dgm:t>
        <a:bodyPr/>
        <a:lstStyle/>
        <a:p>
          <a:endParaRPr lang="en-IN"/>
        </a:p>
      </dgm:t>
    </dgm:pt>
    <dgm:pt modelId="{107FC727-079B-434F-BFDE-B85070F1056F}">
      <dgm:prSet/>
      <dgm:spPr/>
      <dgm:t>
        <a:bodyPr/>
        <a:lstStyle/>
        <a:p>
          <a:pPr>
            <a:lnSpc>
              <a:spcPct val="100000"/>
            </a:lnSpc>
            <a:defRPr b="1"/>
          </a:pPr>
          <a:r>
            <a:rPr lang="en-IN"/>
            <a:t>Collaborating with Teams</a:t>
          </a:r>
        </a:p>
      </dgm:t>
    </dgm:pt>
    <dgm:pt modelId="{97B9FD42-2815-4C5D-B15D-0AED5D8311B5}" type="parTrans" cxnId="{FF10055F-E6C0-47D5-B1CA-C4C69C5D969C}">
      <dgm:prSet/>
      <dgm:spPr/>
      <dgm:t>
        <a:bodyPr/>
        <a:lstStyle/>
        <a:p>
          <a:endParaRPr lang="en-IN"/>
        </a:p>
      </dgm:t>
    </dgm:pt>
    <dgm:pt modelId="{9ED8D899-B4FC-4BCC-AB66-397B74EE8101}" type="sibTrans" cxnId="{FF10055F-E6C0-47D5-B1CA-C4C69C5D969C}">
      <dgm:prSet/>
      <dgm:spPr/>
      <dgm:t>
        <a:bodyPr/>
        <a:lstStyle/>
        <a:p>
          <a:endParaRPr lang="en-IN"/>
        </a:p>
      </dgm:t>
    </dgm:pt>
    <dgm:pt modelId="{510764F2-7564-4AFF-A707-58096AC58D2E}">
      <dgm:prSet/>
      <dgm:spPr/>
      <dgm:t>
        <a:bodyPr/>
        <a:lstStyle/>
        <a:p>
          <a:pPr>
            <a:lnSpc>
              <a:spcPct val="100000"/>
            </a:lnSpc>
          </a:pPr>
          <a:r>
            <a:rPr lang="en-IN"/>
            <a:t>Discover how to work together with others, review code, and manage contributions using collaborative GitHub features.</a:t>
          </a:r>
        </a:p>
      </dgm:t>
    </dgm:pt>
    <dgm:pt modelId="{96AFFE80-6C11-4EC2-B690-75CA16B094B5}" type="parTrans" cxnId="{A1C6734D-7F3E-4578-94F2-0E17DCB27C6B}">
      <dgm:prSet/>
      <dgm:spPr/>
      <dgm:t>
        <a:bodyPr/>
        <a:lstStyle/>
        <a:p>
          <a:endParaRPr lang="en-IN"/>
        </a:p>
      </dgm:t>
    </dgm:pt>
    <dgm:pt modelId="{0F07EAB7-F1D3-4BC7-9254-F160B38C71B5}" type="sibTrans" cxnId="{A1C6734D-7F3E-4578-94F2-0E17DCB27C6B}">
      <dgm:prSet/>
      <dgm:spPr/>
      <dgm:t>
        <a:bodyPr/>
        <a:lstStyle/>
        <a:p>
          <a:endParaRPr lang="en-IN"/>
        </a:p>
      </dgm:t>
    </dgm:pt>
    <dgm:pt modelId="{E1EB92CC-17D0-40A3-9F4E-EC7E9AC70C23}" type="pres">
      <dgm:prSet presAssocID="{36529AD3-952C-4514-8982-B76746F37DA5}" presName="Root" presStyleCnt="0">
        <dgm:presLayoutVars>
          <dgm:dir/>
          <dgm:resizeHandles val="exact"/>
        </dgm:presLayoutVars>
      </dgm:prSet>
      <dgm:spPr/>
    </dgm:pt>
    <dgm:pt modelId="{2A7764D0-06F4-47F7-8CAA-02995236832C}" type="pres">
      <dgm:prSet presAssocID="{3D0E03DF-90D9-4671-9D39-6AB22DFD0485}" presName="Composite" presStyleCnt="0"/>
      <dgm:spPr/>
    </dgm:pt>
    <dgm:pt modelId="{1113BA2E-A791-4739-AF2E-1B5E8CF92A48}" type="pres">
      <dgm:prSet presAssocID="{3D0E03DF-90D9-4671-9D39-6AB22DFD0485}"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18528" r="14722"/>
          <a:stretch>
            <a:fillRect l="-25000" r="-25000"/>
          </a:stretch>
        </a:blipFill>
      </dgm:spPr>
      <dgm:extLst>
        <a:ext uri="{E40237B7-FDA0-4F09-8148-C483321AD2D9}">
          <dgm14:cNvPr xmlns:dgm14="http://schemas.microsoft.com/office/drawing/2010/diagram" id="0" name="" descr="The near future society in which new synthetic organisms are born along with advances in genetic engineering. Synthetic biology to step into unknown territory."/>
        </a:ext>
      </dgm:extLst>
    </dgm:pt>
    <dgm:pt modelId="{5BAC1F5E-455A-4BBE-9185-80D1723B2F26}" type="pres">
      <dgm:prSet presAssocID="{3D0E03DF-90D9-4671-9D39-6AB22DFD0485}" presName="Subtitle" presStyleLbl="revTx" presStyleIdx="0" presStyleCnt="6">
        <dgm:presLayoutVars>
          <dgm:chMax val="0"/>
          <dgm:bulletEnabled/>
        </dgm:presLayoutVars>
      </dgm:prSet>
      <dgm:spPr/>
    </dgm:pt>
    <dgm:pt modelId="{53D15B01-EC14-44E9-BD98-65CB6714C4E9}" type="pres">
      <dgm:prSet presAssocID="{3D0E03DF-90D9-4671-9D39-6AB22DFD0485}" presName="Description" presStyleLbl="revTx" presStyleIdx="1" presStyleCnt="6">
        <dgm:presLayoutVars>
          <dgm:bulletEnabled/>
        </dgm:presLayoutVars>
      </dgm:prSet>
      <dgm:spPr/>
    </dgm:pt>
    <dgm:pt modelId="{79C94CFE-4C8C-4A97-B0D8-42195E08D2DF}" type="pres">
      <dgm:prSet presAssocID="{69F96A22-09C5-477B-B12B-6F921DE002D4}" presName="sibTrans" presStyleLbl="sibTrans2D1" presStyleIdx="0" presStyleCnt="0"/>
      <dgm:spPr/>
    </dgm:pt>
    <dgm:pt modelId="{F84A5D99-2F27-44D7-9D5B-21165D68BFF3}" type="pres">
      <dgm:prSet presAssocID="{93A716F1-146E-481D-9FFD-B58B530CD1C4}" presName="Composite" presStyleCnt="0"/>
      <dgm:spPr/>
    </dgm:pt>
    <dgm:pt modelId="{E707971C-1925-4397-8ECA-AE0C2E3CD214}" type="pres">
      <dgm:prSet presAssocID="{93A716F1-146E-481D-9FFD-B58B530CD1C4}"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5913" r="26584" b="-4"/>
          <a:stretch>
            <a:fillRect l="-24000" r="-24000"/>
          </a:stretch>
        </a:blipFill>
      </dgm:spPr>
      <dgm:extLst>
        <a:ext uri="{E40237B7-FDA0-4F09-8148-C483321AD2D9}">
          <dgm14:cNvPr xmlns:dgm14="http://schemas.microsoft.com/office/drawing/2010/diagram" id="0" name="" descr="Coloured organisers on shelves"/>
        </a:ext>
      </dgm:extLst>
    </dgm:pt>
    <dgm:pt modelId="{31743720-719B-4CAC-9461-F1AFA6D35F3C}" type="pres">
      <dgm:prSet presAssocID="{93A716F1-146E-481D-9FFD-B58B530CD1C4}" presName="Subtitle" presStyleLbl="revTx" presStyleIdx="2" presStyleCnt="6">
        <dgm:presLayoutVars>
          <dgm:chMax val="0"/>
          <dgm:bulletEnabled/>
        </dgm:presLayoutVars>
      </dgm:prSet>
      <dgm:spPr/>
    </dgm:pt>
    <dgm:pt modelId="{B7975A16-1524-482C-B951-2B49966D1937}" type="pres">
      <dgm:prSet presAssocID="{93A716F1-146E-481D-9FFD-B58B530CD1C4}" presName="Description" presStyleLbl="revTx" presStyleIdx="3" presStyleCnt="6">
        <dgm:presLayoutVars>
          <dgm:bulletEnabled/>
        </dgm:presLayoutVars>
      </dgm:prSet>
      <dgm:spPr/>
    </dgm:pt>
    <dgm:pt modelId="{50AE9701-3B29-4517-855F-E075956EB2B8}" type="pres">
      <dgm:prSet presAssocID="{7E1E48C8-9245-43A4-9D9F-92144B1738E1}" presName="sibTrans" presStyleLbl="sibTrans2D1" presStyleIdx="0" presStyleCnt="0"/>
      <dgm:spPr/>
    </dgm:pt>
    <dgm:pt modelId="{358E106C-9D1E-44B0-97D8-F0CD0F94C9BB}" type="pres">
      <dgm:prSet presAssocID="{107FC727-079B-434F-BFDE-B85070F1056F}" presName="Composite" presStyleCnt="0"/>
      <dgm:spPr/>
    </dgm:pt>
    <dgm:pt modelId="{D7166352-089D-4F19-81E4-0513F756DC65}" type="pres">
      <dgm:prSet presAssocID="{107FC727-079B-434F-BFDE-B85070F1056F}"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2752" r="11741" b="-10"/>
          <a:stretch>
            <a:fillRect l="-26000" r="-26000"/>
          </a:stretch>
        </a:blipFill>
      </dgm:spPr>
      <dgm:extLst>
        <a:ext uri="{E40237B7-FDA0-4F09-8148-C483321AD2D9}">
          <dgm14:cNvPr xmlns:dgm14="http://schemas.microsoft.com/office/drawing/2010/diagram" id="0" name="" descr="People standing around man working on laptop"/>
        </a:ext>
      </dgm:extLst>
    </dgm:pt>
    <dgm:pt modelId="{03EEB013-C75B-411B-96F2-B814ECF58F03}" type="pres">
      <dgm:prSet presAssocID="{107FC727-079B-434F-BFDE-B85070F1056F}" presName="Subtitle" presStyleLbl="revTx" presStyleIdx="4" presStyleCnt="6">
        <dgm:presLayoutVars>
          <dgm:chMax val="0"/>
          <dgm:bulletEnabled/>
        </dgm:presLayoutVars>
      </dgm:prSet>
      <dgm:spPr/>
    </dgm:pt>
    <dgm:pt modelId="{7629D32E-E75C-431B-82FC-E0D8BDF94868}" type="pres">
      <dgm:prSet presAssocID="{107FC727-079B-434F-BFDE-B85070F1056F}" presName="Description" presStyleLbl="revTx" presStyleIdx="5" presStyleCnt="6">
        <dgm:presLayoutVars>
          <dgm:bulletEnabled/>
        </dgm:presLayoutVars>
      </dgm:prSet>
      <dgm:spPr/>
    </dgm:pt>
  </dgm:ptLst>
  <dgm:cxnLst>
    <dgm:cxn modelId="{E7682612-FB84-4BA9-B724-580D349897D6}" type="presOf" srcId="{36529AD3-952C-4514-8982-B76746F37DA5}" destId="{E1EB92CC-17D0-40A3-9F4E-EC7E9AC70C23}" srcOrd="0" destOrd="0" presId="urn:microsoft.com/office/officeart/2024/3/layout/verticalVisualTextBlock1"/>
    <dgm:cxn modelId="{FF10055F-E6C0-47D5-B1CA-C4C69C5D969C}" srcId="{36529AD3-952C-4514-8982-B76746F37DA5}" destId="{107FC727-079B-434F-BFDE-B85070F1056F}" srcOrd="2" destOrd="0" parTransId="{97B9FD42-2815-4C5D-B15D-0AED5D8311B5}" sibTransId="{9ED8D899-B4FC-4BCC-AB66-397B74EE8101}"/>
    <dgm:cxn modelId="{88703B4B-0DBC-4BBE-BC90-388FF1E9E845}" type="presOf" srcId="{107FC727-079B-434F-BFDE-B85070F1056F}" destId="{03EEB013-C75B-411B-96F2-B814ECF58F03}" srcOrd="0" destOrd="0" presId="urn:microsoft.com/office/officeart/2024/3/layout/verticalVisualTextBlock1"/>
    <dgm:cxn modelId="{416ACB6C-F4BD-4D0C-B535-E1B205C139C6}" type="presOf" srcId="{69F96A22-09C5-477B-B12B-6F921DE002D4}" destId="{79C94CFE-4C8C-4A97-B0D8-42195E08D2DF}" srcOrd="0" destOrd="0" presId="urn:microsoft.com/office/officeart/2024/3/layout/verticalVisualTextBlock1"/>
    <dgm:cxn modelId="{A1C6734D-7F3E-4578-94F2-0E17DCB27C6B}" srcId="{107FC727-079B-434F-BFDE-B85070F1056F}" destId="{510764F2-7564-4AFF-A707-58096AC58D2E}" srcOrd="0" destOrd="0" parTransId="{96AFFE80-6C11-4EC2-B690-75CA16B094B5}" sibTransId="{0F07EAB7-F1D3-4BC7-9254-F160B38C71B5}"/>
    <dgm:cxn modelId="{7827FA50-DDB2-4147-86EF-086CC063A105}" type="presOf" srcId="{DB1D4FF8-4B42-4C9C-8F6A-6E0229B3A7F4}" destId="{B7975A16-1524-482C-B951-2B49966D1937}" srcOrd="0" destOrd="0" presId="urn:microsoft.com/office/officeart/2024/3/layout/verticalVisualTextBlock1"/>
    <dgm:cxn modelId="{56B27272-93DC-46D8-8AAA-D7683449B50F}" type="presOf" srcId="{3D0E03DF-90D9-4671-9D39-6AB22DFD0485}" destId="{5BAC1F5E-455A-4BBE-9185-80D1723B2F26}" srcOrd="0" destOrd="0" presId="urn:microsoft.com/office/officeart/2024/3/layout/verticalVisualTextBlock1"/>
    <dgm:cxn modelId="{16DFFE53-771F-482F-BDFB-E5119D80577C}" type="presOf" srcId="{93A716F1-146E-481D-9FFD-B58B530CD1C4}" destId="{31743720-719B-4CAC-9461-F1AFA6D35F3C}" srcOrd="0" destOrd="0" presId="urn:microsoft.com/office/officeart/2024/3/layout/verticalVisualTextBlock1"/>
    <dgm:cxn modelId="{D0CB7985-CB9D-4735-855A-6977043F1546}" srcId="{36529AD3-952C-4514-8982-B76746F37DA5}" destId="{3D0E03DF-90D9-4671-9D39-6AB22DFD0485}" srcOrd="0" destOrd="0" parTransId="{826E6219-F07F-4BAD-916C-250B1393EAA8}" sibTransId="{69F96A22-09C5-477B-B12B-6F921DE002D4}"/>
    <dgm:cxn modelId="{9B313295-28A3-4703-9FFF-0717373A9FD2}" srcId="{36529AD3-952C-4514-8982-B76746F37DA5}" destId="{93A716F1-146E-481D-9FFD-B58B530CD1C4}" srcOrd="1" destOrd="0" parTransId="{94BAA70B-6C03-442D-9320-94DA7A083722}" sibTransId="{7E1E48C8-9245-43A4-9D9F-92144B1738E1}"/>
    <dgm:cxn modelId="{CA6946BE-09C1-472B-A076-63E1EA958FC7}" srcId="{3D0E03DF-90D9-4671-9D39-6AB22DFD0485}" destId="{6EEDF45D-D82F-4061-867E-CBF63B5196B2}" srcOrd="0" destOrd="0" parTransId="{049CDD26-891B-44B1-A277-1334CE94D06A}" sibTransId="{D854934A-2F87-4EE3-8D70-B037666C69BE}"/>
    <dgm:cxn modelId="{360A71C3-E1AC-4A8D-A048-B37E1371F7A2}" type="presOf" srcId="{510764F2-7564-4AFF-A707-58096AC58D2E}" destId="{7629D32E-E75C-431B-82FC-E0D8BDF94868}" srcOrd="0" destOrd="0" presId="urn:microsoft.com/office/officeart/2024/3/layout/verticalVisualTextBlock1"/>
    <dgm:cxn modelId="{A5BDFDEC-EF20-4843-9274-9FB3E4CE191D}" srcId="{93A716F1-146E-481D-9FFD-B58B530CD1C4}" destId="{DB1D4FF8-4B42-4C9C-8F6A-6E0229B3A7F4}" srcOrd="0" destOrd="0" parTransId="{3507FEFE-12D7-4F44-80BF-29CCF97E6ED6}" sibTransId="{BBF2E756-A351-4E27-A882-D8D0CB271FC1}"/>
    <dgm:cxn modelId="{27B298EF-8706-4AE6-97D4-8EEB73D12CFD}" type="presOf" srcId="{7E1E48C8-9245-43A4-9D9F-92144B1738E1}" destId="{50AE9701-3B29-4517-855F-E075956EB2B8}" srcOrd="0" destOrd="0" presId="urn:microsoft.com/office/officeart/2024/3/layout/verticalVisualTextBlock1"/>
    <dgm:cxn modelId="{BE3A20F0-3231-4BE1-B8F0-DD972F1A1882}" type="presOf" srcId="{6EEDF45D-D82F-4061-867E-CBF63B5196B2}" destId="{53D15B01-EC14-44E9-BD98-65CB6714C4E9}" srcOrd="0" destOrd="0" presId="urn:microsoft.com/office/officeart/2024/3/layout/verticalVisualTextBlock1"/>
    <dgm:cxn modelId="{3E147B28-70EE-4D42-9409-3EC8C5823967}" type="presParOf" srcId="{E1EB92CC-17D0-40A3-9F4E-EC7E9AC70C23}" destId="{2A7764D0-06F4-47F7-8CAA-02995236832C}" srcOrd="0" destOrd="0" presId="urn:microsoft.com/office/officeart/2024/3/layout/verticalVisualTextBlock1"/>
    <dgm:cxn modelId="{DAFCBB64-8DA3-49F2-BB08-3CD5F97B2D9E}" type="presParOf" srcId="{2A7764D0-06F4-47F7-8CAA-02995236832C}" destId="{1113BA2E-A791-4739-AF2E-1B5E8CF92A48}" srcOrd="0" destOrd="0" presId="urn:microsoft.com/office/officeart/2024/3/layout/verticalVisualTextBlock1"/>
    <dgm:cxn modelId="{1787C573-1045-480D-ABA9-E769E5AF468C}" type="presParOf" srcId="{2A7764D0-06F4-47F7-8CAA-02995236832C}" destId="{5BAC1F5E-455A-4BBE-9185-80D1723B2F26}" srcOrd="1" destOrd="0" presId="urn:microsoft.com/office/officeart/2024/3/layout/verticalVisualTextBlock1"/>
    <dgm:cxn modelId="{23322278-C583-4C8F-9BDE-574CC4229118}" type="presParOf" srcId="{2A7764D0-06F4-47F7-8CAA-02995236832C}" destId="{53D15B01-EC14-44E9-BD98-65CB6714C4E9}" srcOrd="2" destOrd="0" presId="urn:microsoft.com/office/officeart/2024/3/layout/verticalVisualTextBlock1"/>
    <dgm:cxn modelId="{FBAAACE6-0D48-48F5-85A7-95A6A7AD8EF3}" type="presParOf" srcId="{E1EB92CC-17D0-40A3-9F4E-EC7E9AC70C23}" destId="{79C94CFE-4C8C-4A97-B0D8-42195E08D2DF}" srcOrd="1" destOrd="0" presId="urn:microsoft.com/office/officeart/2024/3/layout/verticalVisualTextBlock1"/>
    <dgm:cxn modelId="{9B4754C4-D585-468B-86F4-E6FFEABAB7B8}" type="presParOf" srcId="{E1EB92CC-17D0-40A3-9F4E-EC7E9AC70C23}" destId="{F84A5D99-2F27-44D7-9D5B-21165D68BFF3}" srcOrd="2" destOrd="0" presId="urn:microsoft.com/office/officeart/2024/3/layout/verticalVisualTextBlock1"/>
    <dgm:cxn modelId="{95404D7D-27C7-41B5-895A-B2E199F6FC5C}" type="presParOf" srcId="{F84A5D99-2F27-44D7-9D5B-21165D68BFF3}" destId="{E707971C-1925-4397-8ECA-AE0C2E3CD214}" srcOrd="0" destOrd="0" presId="urn:microsoft.com/office/officeart/2024/3/layout/verticalVisualTextBlock1"/>
    <dgm:cxn modelId="{6FC53D7D-5AD7-4471-B464-A586F7CFC9B0}" type="presParOf" srcId="{F84A5D99-2F27-44D7-9D5B-21165D68BFF3}" destId="{31743720-719B-4CAC-9461-F1AFA6D35F3C}" srcOrd="1" destOrd="0" presId="urn:microsoft.com/office/officeart/2024/3/layout/verticalVisualTextBlock1"/>
    <dgm:cxn modelId="{47757882-BB64-4EEA-93A3-5BA8A7F2B792}" type="presParOf" srcId="{F84A5D99-2F27-44D7-9D5B-21165D68BFF3}" destId="{B7975A16-1524-482C-B951-2B49966D1937}" srcOrd="2" destOrd="0" presId="urn:microsoft.com/office/officeart/2024/3/layout/verticalVisualTextBlock1"/>
    <dgm:cxn modelId="{A54C00DD-7A9C-4DE9-90D6-736A3FA25614}" type="presParOf" srcId="{E1EB92CC-17D0-40A3-9F4E-EC7E9AC70C23}" destId="{50AE9701-3B29-4517-855F-E075956EB2B8}" srcOrd="3" destOrd="0" presId="urn:microsoft.com/office/officeart/2024/3/layout/verticalVisualTextBlock1"/>
    <dgm:cxn modelId="{E691A167-A4C5-466B-8F0E-6486376A8259}" type="presParOf" srcId="{E1EB92CC-17D0-40A3-9F4E-EC7E9AC70C23}" destId="{358E106C-9D1E-44B0-97D8-F0CD0F94C9BB}" srcOrd="4" destOrd="0" presId="urn:microsoft.com/office/officeart/2024/3/layout/verticalVisualTextBlock1"/>
    <dgm:cxn modelId="{2C9FD915-CFA2-425F-B8E7-06EF1C89644E}" type="presParOf" srcId="{358E106C-9D1E-44B0-97D8-F0CD0F94C9BB}" destId="{D7166352-089D-4F19-81E4-0513F756DC65}" srcOrd="0" destOrd="0" presId="urn:microsoft.com/office/officeart/2024/3/layout/verticalVisualTextBlock1"/>
    <dgm:cxn modelId="{55BB447A-059A-4D67-84F3-D42AF85377EE}" type="presParOf" srcId="{358E106C-9D1E-44B0-97D8-F0CD0F94C9BB}" destId="{03EEB013-C75B-411B-96F2-B814ECF58F03}" srcOrd="1" destOrd="0" presId="urn:microsoft.com/office/officeart/2024/3/layout/verticalVisualTextBlock1"/>
    <dgm:cxn modelId="{3A9BE0FD-5FAA-4E7E-919C-37928363C63F}" type="presParOf" srcId="{358E106C-9D1E-44B0-97D8-F0CD0F94C9BB}" destId="{7629D32E-E75C-431B-82FC-E0D8BDF94868}"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6C706-8956-4DF7-B904-70FD97DAD483}">
      <dsp:nvSpPr>
        <dsp:cNvPr id="0" name=""/>
        <dsp:cNvSpPr/>
      </dsp:nvSpPr>
      <dsp:spPr>
        <a:xfrm>
          <a:off x="0" y="0"/>
          <a:ext cx="1013476" cy="101347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9675" r="23576" b="2"/>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7D5368C8-4095-4B74-925E-14D42892B509}">
      <dsp:nvSpPr>
        <dsp:cNvPr id="0" name=""/>
        <dsp:cNvSpPr/>
      </dsp:nvSpPr>
      <dsp:spPr>
        <a:xfrm>
          <a:off x="1193476" y="0"/>
          <a:ext cx="1831826" cy="52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21590" bIns="21590" numCol="1" spcCol="1270" anchor="t" anchorCtr="0">
          <a:noAutofit/>
        </a:bodyPr>
        <a:lstStyle/>
        <a:p>
          <a:pPr marL="0" lvl="0" indent="0" algn="l" defTabSz="755650">
            <a:lnSpc>
              <a:spcPct val="90000"/>
            </a:lnSpc>
            <a:spcBef>
              <a:spcPct val="0"/>
            </a:spcBef>
            <a:spcAft>
              <a:spcPct val="35000"/>
            </a:spcAft>
            <a:buNone/>
            <a:defRPr b="1"/>
          </a:pPr>
          <a:r>
            <a:rPr lang="en-IN" sz="1700" kern="1200" dirty="0"/>
            <a:t>Version Control Introduction</a:t>
          </a:r>
        </a:p>
      </dsp:txBody>
      <dsp:txXfrm>
        <a:off x="1193476" y="0"/>
        <a:ext cx="1831826" cy="523761"/>
      </dsp:txXfrm>
    </dsp:sp>
    <dsp:sp modelId="{4F3281E6-5EF7-4613-980F-DABFED3871DB}">
      <dsp:nvSpPr>
        <dsp:cNvPr id="0" name=""/>
        <dsp:cNvSpPr/>
      </dsp:nvSpPr>
      <dsp:spPr>
        <a:xfrm>
          <a:off x="1193476" y="523761"/>
          <a:ext cx="1831826" cy="11962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16510" bIns="16510" numCol="1" spcCol="1270" anchor="t" anchorCtr="0">
          <a:noAutofit/>
        </a:bodyPr>
        <a:lstStyle/>
        <a:p>
          <a:pPr marL="0" lvl="0" indent="0" algn="l" defTabSz="577850">
            <a:lnSpc>
              <a:spcPct val="90000"/>
            </a:lnSpc>
            <a:spcBef>
              <a:spcPct val="0"/>
            </a:spcBef>
            <a:spcAft>
              <a:spcPct val="35000"/>
            </a:spcAft>
            <a:buNone/>
          </a:pPr>
          <a:r>
            <a:rPr lang="en-IN" sz="1300" kern="1200"/>
            <a:t>GitHub enables efficient version control, allowing teams to track changes and manage code history for every project.</a:t>
          </a:r>
        </a:p>
      </dsp:txBody>
      <dsp:txXfrm>
        <a:off x="1193476" y="523761"/>
        <a:ext cx="1831826" cy="1196214"/>
      </dsp:txXfrm>
    </dsp:sp>
    <dsp:sp modelId="{F3C12B34-CD31-4E48-A80C-FE1C95E4AE82}">
      <dsp:nvSpPr>
        <dsp:cNvPr id="0" name=""/>
        <dsp:cNvSpPr/>
      </dsp:nvSpPr>
      <dsp:spPr>
        <a:xfrm>
          <a:off x="0" y="1860360"/>
          <a:ext cx="1013476" cy="1013476"/>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r="6506" b="6"/>
          <a:stretch>
            <a:fillRect l="-3000" r="-3000"/>
          </a:stretch>
        </a:blipFill>
        <a:ln>
          <a:noFill/>
        </a:ln>
        <a:effectLst/>
      </dsp:spPr>
      <dsp:style>
        <a:lnRef idx="0">
          <a:scrgbClr r="0" g="0" b="0"/>
        </a:lnRef>
        <a:fillRef idx="3">
          <a:scrgbClr r="0" g="0" b="0"/>
        </a:fillRef>
        <a:effectRef idx="2">
          <a:scrgbClr r="0" g="0" b="0"/>
        </a:effectRef>
        <a:fontRef idx="minor">
          <a:schemeClr val="lt1"/>
        </a:fontRef>
      </dsp:style>
    </dsp:sp>
    <dsp:sp modelId="{9C3545F4-A10B-434E-BCF9-7E0F7C5385D9}">
      <dsp:nvSpPr>
        <dsp:cNvPr id="0" name=""/>
        <dsp:cNvSpPr/>
      </dsp:nvSpPr>
      <dsp:spPr>
        <a:xfrm>
          <a:off x="1193476" y="1860360"/>
          <a:ext cx="1831826" cy="52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21590" bIns="21590" numCol="1" spcCol="1270" anchor="t" anchorCtr="0">
          <a:noAutofit/>
        </a:bodyPr>
        <a:lstStyle/>
        <a:p>
          <a:pPr marL="0" lvl="0" indent="0" algn="l" defTabSz="755650">
            <a:lnSpc>
              <a:spcPct val="90000"/>
            </a:lnSpc>
            <a:spcBef>
              <a:spcPct val="0"/>
            </a:spcBef>
            <a:spcAft>
              <a:spcPct val="35000"/>
            </a:spcAft>
            <a:buNone/>
            <a:defRPr b="1"/>
          </a:pPr>
          <a:r>
            <a:rPr lang="en-IN" sz="1700" kern="1200"/>
            <a:t>Collaboration Tools</a:t>
          </a:r>
        </a:p>
      </dsp:txBody>
      <dsp:txXfrm>
        <a:off x="1193476" y="1860360"/>
        <a:ext cx="1831826" cy="523761"/>
      </dsp:txXfrm>
    </dsp:sp>
    <dsp:sp modelId="{ACBC4701-CE37-406B-8304-E770998CBE9E}">
      <dsp:nvSpPr>
        <dsp:cNvPr id="0" name=""/>
        <dsp:cNvSpPr/>
      </dsp:nvSpPr>
      <dsp:spPr>
        <a:xfrm>
          <a:off x="1193476" y="2384121"/>
          <a:ext cx="1831826" cy="1231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16510" bIns="16510" numCol="1" spcCol="1270" anchor="t" anchorCtr="0">
          <a:noAutofit/>
        </a:bodyPr>
        <a:lstStyle/>
        <a:p>
          <a:pPr marL="0" lvl="0" indent="0" algn="l" defTabSz="577850">
            <a:lnSpc>
              <a:spcPct val="90000"/>
            </a:lnSpc>
            <a:spcBef>
              <a:spcPct val="0"/>
            </a:spcBef>
            <a:spcAft>
              <a:spcPct val="35000"/>
            </a:spcAft>
            <a:buNone/>
          </a:pPr>
          <a:r>
            <a:rPr lang="en-IN" sz="1300" kern="1200"/>
            <a:t>Features like repositories, branches, and pull requests support seamless teamwork and code review processes.</a:t>
          </a:r>
        </a:p>
      </dsp:txBody>
      <dsp:txXfrm>
        <a:off x="1193476" y="2384121"/>
        <a:ext cx="1831826" cy="1231042"/>
      </dsp:txXfrm>
    </dsp:sp>
    <dsp:sp modelId="{C6E7F9E2-AFC1-4018-81C2-1AB9D9846F6E}">
      <dsp:nvSpPr>
        <dsp:cNvPr id="0" name=""/>
        <dsp:cNvSpPr/>
      </dsp:nvSpPr>
      <dsp:spPr>
        <a:xfrm>
          <a:off x="0" y="3755548"/>
          <a:ext cx="1013476" cy="1013476"/>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097" r="22905" b="3"/>
          <a:stretch>
            <a:fillRect l="-17000" r="-17000"/>
          </a:stretch>
        </a:blipFill>
        <a:ln>
          <a:noFill/>
        </a:ln>
        <a:effectLst/>
      </dsp:spPr>
      <dsp:style>
        <a:lnRef idx="0">
          <a:scrgbClr r="0" g="0" b="0"/>
        </a:lnRef>
        <a:fillRef idx="3">
          <a:scrgbClr r="0" g="0" b="0"/>
        </a:fillRef>
        <a:effectRef idx="2">
          <a:scrgbClr r="0" g="0" b="0"/>
        </a:effectRef>
        <a:fontRef idx="minor">
          <a:schemeClr val="lt1"/>
        </a:fontRef>
      </dsp:style>
    </dsp:sp>
    <dsp:sp modelId="{9899DC76-E1E9-4B2E-9543-4E2FEE90C4D7}">
      <dsp:nvSpPr>
        <dsp:cNvPr id="0" name=""/>
        <dsp:cNvSpPr/>
      </dsp:nvSpPr>
      <dsp:spPr>
        <a:xfrm>
          <a:off x="1193476" y="3755548"/>
          <a:ext cx="1831826" cy="5237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21590" bIns="21590" numCol="1" spcCol="1270" anchor="t" anchorCtr="0">
          <a:noAutofit/>
        </a:bodyPr>
        <a:lstStyle/>
        <a:p>
          <a:pPr marL="0" lvl="0" indent="0" algn="l" defTabSz="755650">
            <a:lnSpc>
              <a:spcPct val="90000"/>
            </a:lnSpc>
            <a:spcBef>
              <a:spcPct val="0"/>
            </a:spcBef>
            <a:spcAft>
              <a:spcPct val="35000"/>
            </a:spcAft>
            <a:buNone/>
            <a:defRPr b="1"/>
          </a:pPr>
          <a:r>
            <a:rPr lang="en-IN" sz="1700" kern="1200"/>
            <a:t>Best Practices and Security</a:t>
          </a:r>
        </a:p>
      </dsp:txBody>
      <dsp:txXfrm>
        <a:off x="1193476" y="3755548"/>
        <a:ext cx="1831826" cy="523761"/>
      </dsp:txXfrm>
    </dsp:sp>
    <dsp:sp modelId="{F3DCCC5D-0E33-4512-B33A-3F10071E645F}">
      <dsp:nvSpPr>
        <dsp:cNvPr id="0" name=""/>
        <dsp:cNvSpPr/>
      </dsp:nvSpPr>
      <dsp:spPr>
        <a:xfrm>
          <a:off x="1193476" y="4279310"/>
          <a:ext cx="1831826" cy="12310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16510" bIns="16510" numCol="1" spcCol="1270" anchor="t" anchorCtr="0">
          <a:noAutofit/>
        </a:bodyPr>
        <a:lstStyle/>
        <a:p>
          <a:pPr marL="0" lvl="0" indent="0" algn="l" defTabSz="577850">
            <a:lnSpc>
              <a:spcPct val="90000"/>
            </a:lnSpc>
            <a:spcBef>
              <a:spcPct val="0"/>
            </a:spcBef>
            <a:spcAft>
              <a:spcPct val="35000"/>
            </a:spcAft>
            <a:buNone/>
          </a:pPr>
          <a:r>
            <a:rPr lang="en-IN" sz="1300" kern="1200"/>
            <a:t>Adopting best practices in code management, security, and communication ensures project integrity and efficient workflow.</a:t>
          </a:r>
        </a:p>
      </dsp:txBody>
      <dsp:txXfrm>
        <a:off x="1193476" y="4279310"/>
        <a:ext cx="1831826" cy="12310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3BA2E-A791-4739-AF2E-1B5E8CF92A48}">
      <dsp:nvSpPr>
        <dsp:cNvPr id="0" name=""/>
        <dsp:cNvSpPr/>
      </dsp:nvSpPr>
      <dsp:spPr>
        <a:xfrm>
          <a:off x="0" y="0"/>
          <a:ext cx="1125140" cy="112514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18528" r="14722"/>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5BAC1F5E-455A-4BBE-9185-80D1723B2F26}">
      <dsp:nvSpPr>
        <dsp:cNvPr id="0" name=""/>
        <dsp:cNvSpPr/>
      </dsp:nvSpPr>
      <dsp:spPr>
        <a:xfrm>
          <a:off x="1305140" y="0"/>
          <a:ext cx="3649759" cy="323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21590" bIns="21590" numCol="1" spcCol="1270" anchor="t" anchorCtr="0">
          <a:noAutofit/>
        </a:bodyPr>
        <a:lstStyle/>
        <a:p>
          <a:pPr marL="0" lvl="0" indent="0" algn="l" defTabSz="755650">
            <a:lnSpc>
              <a:spcPct val="100000"/>
            </a:lnSpc>
            <a:spcBef>
              <a:spcPct val="0"/>
            </a:spcBef>
            <a:spcAft>
              <a:spcPct val="35000"/>
            </a:spcAft>
            <a:buNone/>
            <a:defRPr b="1"/>
          </a:pPr>
          <a:r>
            <a:rPr lang="en-IN" sz="1700" kern="1200"/>
            <a:t>Introduction to Version Control</a:t>
          </a:r>
        </a:p>
      </dsp:txBody>
      <dsp:txXfrm>
        <a:off x="1305140" y="0"/>
        <a:ext cx="3649759" cy="323043"/>
      </dsp:txXfrm>
    </dsp:sp>
    <dsp:sp modelId="{53D15B01-EC14-44E9-BD98-65CB6714C4E9}">
      <dsp:nvSpPr>
        <dsp:cNvPr id="0" name=""/>
        <dsp:cNvSpPr/>
      </dsp:nvSpPr>
      <dsp:spPr>
        <a:xfrm>
          <a:off x="1305140" y="323043"/>
          <a:ext cx="3649759" cy="800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16510" bIns="16510" numCol="1" spcCol="1270" anchor="t" anchorCtr="0">
          <a:noAutofit/>
        </a:bodyPr>
        <a:lstStyle/>
        <a:p>
          <a:pPr marL="0" lvl="0" indent="0" algn="l" defTabSz="577850">
            <a:lnSpc>
              <a:spcPct val="100000"/>
            </a:lnSpc>
            <a:spcBef>
              <a:spcPct val="0"/>
            </a:spcBef>
            <a:spcAft>
              <a:spcPct val="35000"/>
            </a:spcAft>
            <a:buNone/>
          </a:pPr>
          <a:r>
            <a:rPr lang="en-IN" sz="1300" kern="1200" dirty="0"/>
            <a:t>Learn the basics of version control and how it helps manage code changes effectively and securely.</a:t>
          </a:r>
        </a:p>
      </dsp:txBody>
      <dsp:txXfrm>
        <a:off x="1305140" y="323043"/>
        <a:ext cx="3649759" cy="800097"/>
      </dsp:txXfrm>
    </dsp:sp>
    <dsp:sp modelId="{E707971C-1925-4397-8ECA-AE0C2E3CD214}">
      <dsp:nvSpPr>
        <dsp:cNvPr id="0" name=""/>
        <dsp:cNvSpPr/>
      </dsp:nvSpPr>
      <dsp:spPr>
        <a:xfrm>
          <a:off x="0" y="1215151"/>
          <a:ext cx="1125140" cy="112514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5913" r="26584" b="-4"/>
          <a:stretch>
            <a:fillRect l="-24000" r="-24000"/>
          </a:stretch>
        </a:blipFill>
        <a:ln>
          <a:noFill/>
        </a:ln>
        <a:effectLst/>
      </dsp:spPr>
      <dsp:style>
        <a:lnRef idx="0">
          <a:scrgbClr r="0" g="0" b="0"/>
        </a:lnRef>
        <a:fillRef idx="3">
          <a:scrgbClr r="0" g="0" b="0"/>
        </a:fillRef>
        <a:effectRef idx="2">
          <a:scrgbClr r="0" g="0" b="0"/>
        </a:effectRef>
        <a:fontRef idx="minor">
          <a:schemeClr val="lt1"/>
        </a:fontRef>
      </dsp:style>
    </dsp:sp>
    <dsp:sp modelId="{31743720-719B-4CAC-9461-F1AFA6D35F3C}">
      <dsp:nvSpPr>
        <dsp:cNvPr id="0" name=""/>
        <dsp:cNvSpPr/>
      </dsp:nvSpPr>
      <dsp:spPr>
        <a:xfrm>
          <a:off x="1305140" y="1215151"/>
          <a:ext cx="3649759" cy="323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21590" bIns="21590" numCol="1" spcCol="1270" anchor="t" anchorCtr="0">
          <a:noAutofit/>
        </a:bodyPr>
        <a:lstStyle/>
        <a:p>
          <a:pPr marL="0" lvl="0" indent="0" algn="l" defTabSz="755650">
            <a:lnSpc>
              <a:spcPct val="100000"/>
            </a:lnSpc>
            <a:spcBef>
              <a:spcPct val="0"/>
            </a:spcBef>
            <a:spcAft>
              <a:spcPct val="35000"/>
            </a:spcAft>
            <a:buNone/>
            <a:defRPr b="1"/>
          </a:pPr>
          <a:r>
            <a:rPr lang="en-IN" sz="1700" kern="1200"/>
            <a:t>Creating and Managing Repositories</a:t>
          </a:r>
        </a:p>
      </dsp:txBody>
      <dsp:txXfrm>
        <a:off x="1305140" y="1215151"/>
        <a:ext cx="3649759" cy="323043"/>
      </dsp:txXfrm>
    </dsp:sp>
    <dsp:sp modelId="{B7975A16-1524-482C-B951-2B49966D1937}">
      <dsp:nvSpPr>
        <dsp:cNvPr id="0" name=""/>
        <dsp:cNvSpPr/>
      </dsp:nvSpPr>
      <dsp:spPr>
        <a:xfrm>
          <a:off x="1305140" y="1538195"/>
          <a:ext cx="3649759" cy="516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16510" bIns="16510" numCol="1" spcCol="1270" anchor="t" anchorCtr="0">
          <a:noAutofit/>
        </a:bodyPr>
        <a:lstStyle/>
        <a:p>
          <a:pPr marL="0" lvl="0" indent="0" algn="l" defTabSz="577850">
            <a:lnSpc>
              <a:spcPct val="100000"/>
            </a:lnSpc>
            <a:spcBef>
              <a:spcPct val="0"/>
            </a:spcBef>
            <a:spcAft>
              <a:spcPct val="35000"/>
            </a:spcAft>
            <a:buNone/>
          </a:pPr>
          <a:r>
            <a:rPr lang="en-IN" sz="1300" kern="1200"/>
            <a:t>Understand how to create, organize, and maintain repositories for your projects on GitHub.</a:t>
          </a:r>
        </a:p>
      </dsp:txBody>
      <dsp:txXfrm>
        <a:off x="1305140" y="1538195"/>
        <a:ext cx="3649759" cy="516724"/>
      </dsp:txXfrm>
    </dsp:sp>
    <dsp:sp modelId="{D7166352-089D-4F19-81E4-0513F756DC65}">
      <dsp:nvSpPr>
        <dsp:cNvPr id="0" name=""/>
        <dsp:cNvSpPr/>
      </dsp:nvSpPr>
      <dsp:spPr>
        <a:xfrm>
          <a:off x="0" y="2430303"/>
          <a:ext cx="1125140" cy="112514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2752" r="11741" b="-10"/>
          <a:stretch>
            <a:fillRect l="-26000" r="-26000"/>
          </a:stretch>
        </a:blipFill>
        <a:ln>
          <a:noFill/>
        </a:ln>
        <a:effectLst/>
      </dsp:spPr>
      <dsp:style>
        <a:lnRef idx="0">
          <a:scrgbClr r="0" g="0" b="0"/>
        </a:lnRef>
        <a:fillRef idx="3">
          <a:scrgbClr r="0" g="0" b="0"/>
        </a:fillRef>
        <a:effectRef idx="2">
          <a:scrgbClr r="0" g="0" b="0"/>
        </a:effectRef>
        <a:fontRef idx="minor">
          <a:schemeClr val="lt1"/>
        </a:fontRef>
      </dsp:style>
    </dsp:sp>
    <dsp:sp modelId="{03EEB013-C75B-411B-96F2-B814ECF58F03}">
      <dsp:nvSpPr>
        <dsp:cNvPr id="0" name=""/>
        <dsp:cNvSpPr/>
      </dsp:nvSpPr>
      <dsp:spPr>
        <a:xfrm>
          <a:off x="1305140" y="2430303"/>
          <a:ext cx="3649759" cy="323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1590" rIns="21590" bIns="21590" numCol="1" spcCol="1270" anchor="t" anchorCtr="0">
          <a:noAutofit/>
        </a:bodyPr>
        <a:lstStyle/>
        <a:p>
          <a:pPr marL="0" lvl="0" indent="0" algn="l" defTabSz="755650">
            <a:lnSpc>
              <a:spcPct val="100000"/>
            </a:lnSpc>
            <a:spcBef>
              <a:spcPct val="0"/>
            </a:spcBef>
            <a:spcAft>
              <a:spcPct val="35000"/>
            </a:spcAft>
            <a:buNone/>
            <a:defRPr b="1"/>
          </a:pPr>
          <a:r>
            <a:rPr lang="en-IN" sz="1700" kern="1200"/>
            <a:t>Collaborating with Teams</a:t>
          </a:r>
        </a:p>
      </dsp:txBody>
      <dsp:txXfrm>
        <a:off x="1305140" y="2430303"/>
        <a:ext cx="3649759" cy="323043"/>
      </dsp:txXfrm>
    </dsp:sp>
    <dsp:sp modelId="{7629D32E-E75C-431B-82FC-E0D8BDF94868}">
      <dsp:nvSpPr>
        <dsp:cNvPr id="0" name=""/>
        <dsp:cNvSpPr/>
      </dsp:nvSpPr>
      <dsp:spPr>
        <a:xfrm>
          <a:off x="1305140" y="2753347"/>
          <a:ext cx="3649759" cy="802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6510" rIns="16510" bIns="16510" numCol="1" spcCol="1270" anchor="t" anchorCtr="0">
          <a:noAutofit/>
        </a:bodyPr>
        <a:lstStyle/>
        <a:p>
          <a:pPr marL="0" lvl="0" indent="0" algn="l" defTabSz="577850">
            <a:lnSpc>
              <a:spcPct val="100000"/>
            </a:lnSpc>
            <a:spcBef>
              <a:spcPct val="0"/>
            </a:spcBef>
            <a:spcAft>
              <a:spcPct val="35000"/>
            </a:spcAft>
            <a:buNone/>
          </a:pPr>
          <a:r>
            <a:rPr lang="en-IN" sz="1300" kern="1200"/>
            <a:t>Discover how to work together with others, review code, and manage contributions using collaborative GitHub features.</a:t>
          </a:r>
        </a:p>
      </dsp:txBody>
      <dsp:txXfrm>
        <a:off x="1305140" y="2753347"/>
        <a:ext cx="3649759" cy="802096"/>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33401-332C-4FE8-A58F-BF76F317F9E5}" type="datetimeFigureOut">
              <a:rPr lang="en-IN" smtClean="0"/>
              <a:t>17-10-2025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E3F4BD-100B-4931-B0E9-4B6B43FA49CA}" type="slidenum">
              <a:rPr lang="en-IN" smtClean="0"/>
              <a:t>‹#›</a:t>
            </a:fld>
            <a:endParaRPr lang="en-IN"/>
          </a:p>
        </p:txBody>
      </p:sp>
    </p:spTree>
    <p:extLst>
      <p:ext uri="{BB962C8B-B14F-4D97-AF65-F5344CB8AC3E}">
        <p14:creationId xmlns:p14="http://schemas.microsoft.com/office/powerpoint/2010/main" val="440793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E5FAF-06C5-ED86-271F-12C683658F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65C044-4538-C28D-F88F-F4AA64B6D7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56D743-897E-394C-F0C7-2498E742A4B4}"/>
              </a:ext>
            </a:extLst>
          </p:cNvPr>
          <p:cNvSpPr>
            <a:spLocks noGrp="1"/>
          </p:cNvSpPr>
          <p:nvPr>
            <p:ph type="body" idx="1"/>
          </p:nvPr>
        </p:nvSpPr>
        <p:spPr/>
        <p:txBody>
          <a:bodyPr/>
          <a:lstStyle/>
          <a:p>
            <a:r>
              <a:rPr lang="en-IN"/>
              <a:t>Image source: Microsoft 365 content library
Welcome to our GitHub training session! In this course, you’ll gain hands-on experience with version control using GitHub. We will cover creating repositories, collaborating with teams, and mastering essential workflows. Let’s get started on your journey to becoming a proficient GitHub user.</a:t>
            </a:r>
          </a:p>
        </p:txBody>
      </p:sp>
      <p:sp>
        <p:nvSpPr>
          <p:cNvPr id="4" name="Slide Number Placeholder 3">
            <a:extLst>
              <a:ext uri="{FF2B5EF4-FFF2-40B4-BE49-F238E27FC236}">
                <a16:creationId xmlns:a16="http://schemas.microsoft.com/office/drawing/2014/main" id="{9A1ABD8A-3220-0EFD-09BA-5C8DB129F8F5}"/>
              </a:ext>
            </a:extLst>
          </p:cNvPr>
          <p:cNvSpPr>
            <a:spLocks noGrp="1"/>
          </p:cNvSpPr>
          <p:nvPr>
            <p:ph type="sldNum" sz="quarter" idx="5"/>
          </p:nvPr>
        </p:nvSpPr>
        <p:spPr/>
        <p:txBody>
          <a:bodyPr/>
          <a:lstStyle/>
          <a:p>
            <a:fld id="{E7E3F4BD-100B-4931-B0E9-4B6B43FA49CA}" type="slidenum">
              <a:rPr lang="en-IN" smtClean="0"/>
              <a:t>2</a:t>
            </a:fld>
            <a:endParaRPr lang="en-IN"/>
          </a:p>
        </p:txBody>
      </p:sp>
    </p:spTree>
    <p:extLst>
      <p:ext uri="{BB962C8B-B14F-4D97-AF65-F5344CB8AC3E}">
        <p14:creationId xmlns:p14="http://schemas.microsoft.com/office/powerpoint/2010/main" val="285206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5C3B6-FA48-32E0-8FB2-AC66F0CBCB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56FE7-4F5E-0AEB-6ECD-2D1C4A4DA0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E7CBE6-E40F-E64A-7F6A-D459AA06B98F}"/>
              </a:ext>
            </a:extLst>
          </p:cNvPr>
          <p:cNvSpPr>
            <a:spLocks noGrp="1"/>
          </p:cNvSpPr>
          <p:nvPr>
            <p:ph type="body" idx="1"/>
          </p:nvPr>
        </p:nvSpPr>
        <p:spPr/>
        <p:txBody>
          <a:bodyPr/>
          <a:lstStyle/>
          <a:p>
            <a:r>
              <a:rPr lang="en-IN"/>
              <a:t>Image source: Microsoft 365 content library
Welcome to our GitHub training session! In this course, you’ll gain hands-on experience with version control using GitHub. We will cover creating repositories, collaborating with teams, and mastering essential workflows. Let’s get started on your journey to becoming a proficient GitHub user.</a:t>
            </a:r>
          </a:p>
        </p:txBody>
      </p:sp>
      <p:sp>
        <p:nvSpPr>
          <p:cNvPr id="4" name="Slide Number Placeholder 3">
            <a:extLst>
              <a:ext uri="{FF2B5EF4-FFF2-40B4-BE49-F238E27FC236}">
                <a16:creationId xmlns:a16="http://schemas.microsoft.com/office/drawing/2014/main" id="{3EC4EB1D-7C3E-520A-D5D1-E80F34D8AE89}"/>
              </a:ext>
            </a:extLst>
          </p:cNvPr>
          <p:cNvSpPr>
            <a:spLocks noGrp="1"/>
          </p:cNvSpPr>
          <p:nvPr>
            <p:ph type="sldNum" sz="quarter" idx="5"/>
          </p:nvPr>
        </p:nvSpPr>
        <p:spPr/>
        <p:txBody>
          <a:bodyPr/>
          <a:lstStyle/>
          <a:p>
            <a:fld id="{E7E3F4BD-100B-4931-B0E9-4B6B43FA49CA}" type="slidenum">
              <a:rPr lang="en-IN" smtClean="0"/>
              <a:t>3</a:t>
            </a:fld>
            <a:endParaRPr lang="en-IN"/>
          </a:p>
        </p:txBody>
      </p:sp>
    </p:spTree>
    <p:extLst>
      <p:ext uri="{BB962C8B-B14F-4D97-AF65-F5344CB8AC3E}">
        <p14:creationId xmlns:p14="http://schemas.microsoft.com/office/powerpoint/2010/main" val="2007861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Introduce corporate employees to GitHub, focusing on version control and collaboration. Highlight key features such as repositories, branches, and pull requests for effective teamwork. Emphasize best practices in code management, security, and communication using GitHub’s platform to streamline development workflows.</a:t>
            </a:r>
          </a:p>
        </p:txBody>
      </p:sp>
      <p:sp>
        <p:nvSpPr>
          <p:cNvPr id="4" name="Slide Number Placeholder 3"/>
          <p:cNvSpPr>
            <a:spLocks noGrp="1"/>
          </p:cNvSpPr>
          <p:nvPr>
            <p:ph type="sldNum" sz="quarter" idx="5"/>
          </p:nvPr>
        </p:nvSpPr>
        <p:spPr/>
        <p:txBody>
          <a:bodyPr/>
          <a:lstStyle/>
          <a:p>
            <a:fld id="{3578F507-CCC1-49C2-844F-4E88F4850044}" type="slidenum">
              <a:rPr lang="en-IN" smtClean="0"/>
              <a:t>4</a:t>
            </a:fld>
            <a:endParaRPr lang="en-IN"/>
          </a:p>
        </p:txBody>
      </p:sp>
    </p:spTree>
    <p:extLst>
      <p:ext uri="{BB962C8B-B14F-4D97-AF65-F5344CB8AC3E}">
        <p14:creationId xmlns:p14="http://schemas.microsoft.com/office/powerpoint/2010/main" val="28305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C0597-9328-FC39-F4DB-7814BC52BA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C95A71-8142-285D-E122-E3FFB64A87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EFADA3-EDAF-E794-C794-38204BCD3D2D}"/>
              </a:ext>
            </a:extLst>
          </p:cNvPr>
          <p:cNvSpPr>
            <a:spLocks noGrp="1"/>
          </p:cNvSpPr>
          <p:nvPr>
            <p:ph type="body" idx="1"/>
          </p:nvPr>
        </p:nvSpPr>
        <p:spPr/>
        <p:txBody>
          <a:bodyPr/>
          <a:lstStyle/>
          <a:p>
            <a:r>
              <a:rPr lang="en-IN"/>
              <a:t>Image source: Microsoft 365 content library
Introduce corporate employees to GitHub, focusing on version control and collaboration. Highlight key features such as repositories, branches, and pull requests for effective teamwork. Emphasize best practices in code management, security, and communication using GitHub’s platform to streamline development workflows.</a:t>
            </a:r>
          </a:p>
        </p:txBody>
      </p:sp>
      <p:sp>
        <p:nvSpPr>
          <p:cNvPr id="4" name="Slide Number Placeholder 3">
            <a:extLst>
              <a:ext uri="{FF2B5EF4-FFF2-40B4-BE49-F238E27FC236}">
                <a16:creationId xmlns:a16="http://schemas.microsoft.com/office/drawing/2014/main" id="{55E205BF-BD9B-F2D1-64E8-1D066473ABB5}"/>
              </a:ext>
            </a:extLst>
          </p:cNvPr>
          <p:cNvSpPr>
            <a:spLocks noGrp="1"/>
          </p:cNvSpPr>
          <p:nvPr>
            <p:ph type="sldNum" sz="quarter" idx="5"/>
          </p:nvPr>
        </p:nvSpPr>
        <p:spPr/>
        <p:txBody>
          <a:bodyPr/>
          <a:lstStyle/>
          <a:p>
            <a:fld id="{3578F507-CCC1-49C2-844F-4E88F4850044}" type="slidenum">
              <a:rPr lang="en-IN" smtClean="0"/>
              <a:t>5</a:t>
            </a:fld>
            <a:endParaRPr lang="en-IN"/>
          </a:p>
        </p:txBody>
      </p:sp>
    </p:spTree>
    <p:extLst>
      <p:ext uri="{BB962C8B-B14F-4D97-AF65-F5344CB8AC3E}">
        <p14:creationId xmlns:p14="http://schemas.microsoft.com/office/powerpoint/2010/main" val="1534473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E6FD5-2F3D-1076-9357-73EC624A01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482000-261F-2823-1B3F-E390ED6B6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40268C-0971-E4F0-6B56-DD6DEC8AACCC}"/>
              </a:ext>
            </a:extLst>
          </p:cNvPr>
          <p:cNvSpPr>
            <a:spLocks noGrp="1"/>
          </p:cNvSpPr>
          <p:nvPr>
            <p:ph type="body" idx="1"/>
          </p:nvPr>
        </p:nvSpPr>
        <p:spPr/>
        <p:txBody>
          <a:bodyPr/>
          <a:lstStyle/>
          <a:p>
            <a:r>
              <a:rPr lang="en-IN"/>
              <a:t>Image source: Microsoft 365 content library
Introduce corporate employees to GitHub, focusing on version control and collaboration. Highlight key features such as repositories, branches, and pull requests for effective teamwork. Emphasize best practices in code management, security, and communication using GitHub’s platform to streamline development workflows.</a:t>
            </a:r>
          </a:p>
        </p:txBody>
      </p:sp>
      <p:sp>
        <p:nvSpPr>
          <p:cNvPr id="4" name="Slide Number Placeholder 3">
            <a:extLst>
              <a:ext uri="{FF2B5EF4-FFF2-40B4-BE49-F238E27FC236}">
                <a16:creationId xmlns:a16="http://schemas.microsoft.com/office/drawing/2014/main" id="{27FEEC4A-4C6C-6173-A17D-B847B7EE7854}"/>
              </a:ext>
            </a:extLst>
          </p:cNvPr>
          <p:cNvSpPr>
            <a:spLocks noGrp="1"/>
          </p:cNvSpPr>
          <p:nvPr>
            <p:ph type="sldNum" sz="quarter" idx="5"/>
          </p:nvPr>
        </p:nvSpPr>
        <p:spPr/>
        <p:txBody>
          <a:bodyPr/>
          <a:lstStyle/>
          <a:p>
            <a:fld id="{3578F507-CCC1-49C2-844F-4E88F4850044}" type="slidenum">
              <a:rPr lang="en-IN" smtClean="0"/>
              <a:t>6</a:t>
            </a:fld>
            <a:endParaRPr lang="en-IN"/>
          </a:p>
        </p:txBody>
      </p:sp>
    </p:spTree>
    <p:extLst>
      <p:ext uri="{BB962C8B-B14F-4D97-AF65-F5344CB8AC3E}">
        <p14:creationId xmlns:p14="http://schemas.microsoft.com/office/powerpoint/2010/main" val="12328287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B723B-4091-3453-56F0-44B466E1D7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0AC67F-EAFD-623C-339E-B92F3142FC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E061EC-CE44-BF65-AFEE-18A34D233E54}"/>
              </a:ext>
            </a:extLst>
          </p:cNvPr>
          <p:cNvSpPr>
            <a:spLocks noGrp="1"/>
          </p:cNvSpPr>
          <p:nvPr>
            <p:ph type="body" idx="1"/>
          </p:nvPr>
        </p:nvSpPr>
        <p:spPr/>
        <p:txBody>
          <a:bodyPr/>
          <a:lstStyle/>
          <a:p>
            <a:r>
              <a:rPr lang="en-IN"/>
              <a:t>Image source: Microsoft 365 content library
Introduce corporate employees to GitHub, focusing on version control and collaboration. Highlight key features such as repositories, branches, and pull requests for effective teamwork. Emphasize best practices in code management, security, and communication using GitHub’s platform to streamline development workflows.</a:t>
            </a:r>
          </a:p>
        </p:txBody>
      </p:sp>
      <p:sp>
        <p:nvSpPr>
          <p:cNvPr id="4" name="Slide Number Placeholder 3">
            <a:extLst>
              <a:ext uri="{FF2B5EF4-FFF2-40B4-BE49-F238E27FC236}">
                <a16:creationId xmlns:a16="http://schemas.microsoft.com/office/drawing/2014/main" id="{4C3EBC18-8300-366E-B598-F6F46E8EAE21}"/>
              </a:ext>
            </a:extLst>
          </p:cNvPr>
          <p:cNvSpPr>
            <a:spLocks noGrp="1"/>
          </p:cNvSpPr>
          <p:nvPr>
            <p:ph type="sldNum" sz="quarter" idx="5"/>
          </p:nvPr>
        </p:nvSpPr>
        <p:spPr/>
        <p:txBody>
          <a:bodyPr/>
          <a:lstStyle/>
          <a:p>
            <a:fld id="{3578F507-CCC1-49C2-844F-4E88F4850044}" type="slidenum">
              <a:rPr lang="en-IN" smtClean="0"/>
              <a:t>7</a:t>
            </a:fld>
            <a:endParaRPr lang="en-IN"/>
          </a:p>
        </p:txBody>
      </p:sp>
    </p:spTree>
    <p:extLst>
      <p:ext uri="{BB962C8B-B14F-4D97-AF65-F5344CB8AC3E}">
        <p14:creationId xmlns:p14="http://schemas.microsoft.com/office/powerpoint/2010/main" val="730473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951F2-10A9-8A8E-C712-E59C316DD4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F5391A-D209-C8C4-3E35-0BE8F612D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374F9-6762-093D-B03F-EBA878E966A9}"/>
              </a:ext>
            </a:extLst>
          </p:cNvPr>
          <p:cNvSpPr>
            <a:spLocks noGrp="1"/>
          </p:cNvSpPr>
          <p:nvPr>
            <p:ph type="body" idx="1"/>
          </p:nvPr>
        </p:nvSpPr>
        <p:spPr/>
        <p:txBody>
          <a:bodyPr/>
          <a:lstStyle/>
          <a:p>
            <a:r>
              <a:rPr lang="en-IN"/>
              <a:t>Image source: Microsoft 365 content library
Introduce corporate employees to GitHub, focusing on version control and collaboration. Highlight key features such as repositories, branches, and pull requests for effective teamwork. Emphasize best practices in code management, security, and communication using GitHub’s platform to streamline development workflows.</a:t>
            </a:r>
          </a:p>
        </p:txBody>
      </p:sp>
      <p:sp>
        <p:nvSpPr>
          <p:cNvPr id="4" name="Slide Number Placeholder 3">
            <a:extLst>
              <a:ext uri="{FF2B5EF4-FFF2-40B4-BE49-F238E27FC236}">
                <a16:creationId xmlns:a16="http://schemas.microsoft.com/office/drawing/2014/main" id="{DE2EDA39-27A2-4F37-485E-B4F94C5B9CF7}"/>
              </a:ext>
            </a:extLst>
          </p:cNvPr>
          <p:cNvSpPr>
            <a:spLocks noGrp="1"/>
          </p:cNvSpPr>
          <p:nvPr>
            <p:ph type="sldNum" sz="quarter" idx="5"/>
          </p:nvPr>
        </p:nvSpPr>
        <p:spPr/>
        <p:txBody>
          <a:bodyPr/>
          <a:lstStyle/>
          <a:p>
            <a:fld id="{3578F507-CCC1-49C2-844F-4E88F4850044}" type="slidenum">
              <a:rPr lang="en-IN" smtClean="0"/>
              <a:t>8</a:t>
            </a:fld>
            <a:endParaRPr lang="en-IN"/>
          </a:p>
        </p:txBody>
      </p:sp>
    </p:spTree>
    <p:extLst>
      <p:ext uri="{BB962C8B-B14F-4D97-AF65-F5344CB8AC3E}">
        <p14:creationId xmlns:p14="http://schemas.microsoft.com/office/powerpoint/2010/main" val="2730194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This presentation begins with an introduction to outline the main objectives and topics to be covered. The homepage serves as a central hub, offering quick navigation to key sections. Together, they set the stage for a clear and organized presentation flow, ensuring audience engagement from the start.</a:t>
            </a:r>
          </a:p>
        </p:txBody>
      </p:sp>
      <p:sp>
        <p:nvSpPr>
          <p:cNvPr id="4" name="Slide Number Placeholder 3"/>
          <p:cNvSpPr>
            <a:spLocks noGrp="1"/>
          </p:cNvSpPr>
          <p:nvPr>
            <p:ph type="sldNum" sz="quarter" idx="5"/>
          </p:nvPr>
        </p:nvSpPr>
        <p:spPr/>
        <p:txBody>
          <a:bodyPr/>
          <a:lstStyle/>
          <a:p>
            <a:fld id="{E7E3F4BD-100B-4931-B0E9-4B6B43FA49CA}" type="slidenum">
              <a:rPr lang="en-IN" smtClean="0"/>
              <a:t>9</a:t>
            </a:fld>
            <a:endParaRPr lang="en-IN"/>
          </a:p>
        </p:txBody>
      </p:sp>
    </p:spTree>
    <p:extLst>
      <p:ext uri="{BB962C8B-B14F-4D97-AF65-F5344CB8AC3E}">
        <p14:creationId xmlns:p14="http://schemas.microsoft.com/office/powerpoint/2010/main" val="2531441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Image source: Microsoft 365 content library
Welcome to our GitHub training session! In this course, you’ll gain hands-on experience with version control using GitHub. We will cover creating repositories, collaborating with teams, and mastering essential workflows. Let’s get started on your journey to becoming a proficient GitHub user.</a:t>
            </a:r>
          </a:p>
        </p:txBody>
      </p:sp>
      <p:sp>
        <p:nvSpPr>
          <p:cNvPr id="4" name="Slide Number Placeholder 3"/>
          <p:cNvSpPr>
            <a:spLocks noGrp="1"/>
          </p:cNvSpPr>
          <p:nvPr>
            <p:ph type="sldNum" sz="quarter" idx="5"/>
          </p:nvPr>
        </p:nvSpPr>
        <p:spPr/>
        <p:txBody>
          <a:bodyPr/>
          <a:lstStyle/>
          <a:p>
            <a:fld id="{E7E3F4BD-100B-4931-B0E9-4B6B43FA49CA}" type="slidenum">
              <a:rPr lang="en-IN" smtClean="0"/>
              <a:t>10</a:t>
            </a:fld>
            <a:endParaRPr lang="en-IN"/>
          </a:p>
        </p:txBody>
      </p:sp>
    </p:spTree>
    <p:extLst>
      <p:ext uri="{BB962C8B-B14F-4D97-AF65-F5344CB8AC3E}">
        <p14:creationId xmlns:p14="http://schemas.microsoft.com/office/powerpoint/2010/main" val="1488391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82A07-DF33-9343-8A29-58F3EEC10F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46A454-4505-B66E-4FC8-462C97B655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8BF829-A113-75AF-E59D-B6C548748191}"/>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5" name="Footer Placeholder 4">
            <a:extLst>
              <a:ext uri="{FF2B5EF4-FFF2-40B4-BE49-F238E27FC236}">
                <a16:creationId xmlns:a16="http://schemas.microsoft.com/office/drawing/2014/main" id="{969B6404-FD61-6D1C-999C-C80171FEE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CBE50-0E97-0A02-B896-5829F504B791}"/>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2590675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8616E-44E6-D064-6746-E20F779A2D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49F9F7-AE27-88B5-8343-7F671AB393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CB0E5-5429-3D48-ACED-B3CB0A31420A}"/>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5" name="Footer Placeholder 4">
            <a:extLst>
              <a:ext uri="{FF2B5EF4-FFF2-40B4-BE49-F238E27FC236}">
                <a16:creationId xmlns:a16="http://schemas.microsoft.com/office/drawing/2014/main" id="{EB145AE0-2212-3E2F-ECAA-904FA7BD72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CA8273-01EB-DAC0-B010-253EE469FF24}"/>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391134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AB04B5-D80C-2DE2-AAEB-E946B4E457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531140-F609-8A11-AD39-90D843FCC5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6B5AFA-F8AB-4BEA-44C5-5764967756D2}"/>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5" name="Footer Placeholder 4">
            <a:extLst>
              <a:ext uri="{FF2B5EF4-FFF2-40B4-BE49-F238E27FC236}">
                <a16:creationId xmlns:a16="http://schemas.microsoft.com/office/drawing/2014/main" id="{504E1244-5DB3-DB64-CB60-073BB15FF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FDC146-9FCF-1901-546C-E8A1EA1753B7}"/>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3705454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AC9C-1A5F-AC9B-E498-C59BC3B015F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5A1EA8-E631-1365-6F99-1042AC97B7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DC763B-C9EB-1C7F-74C0-C50A85A6608F}"/>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5" name="Footer Placeholder 4">
            <a:extLst>
              <a:ext uri="{FF2B5EF4-FFF2-40B4-BE49-F238E27FC236}">
                <a16:creationId xmlns:a16="http://schemas.microsoft.com/office/drawing/2014/main" id="{80CB1D04-DAE5-1C54-71A1-64E536C02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14A852-9785-3EDF-E3FD-AA9B92CB2552}"/>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243719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74AC-07CF-49CD-BA54-FE7D61827C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F273DB-E593-539F-D3C2-E261CAED81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E72F2-5914-9C7E-0F79-A954649E6001}"/>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5" name="Footer Placeholder 4">
            <a:extLst>
              <a:ext uri="{FF2B5EF4-FFF2-40B4-BE49-F238E27FC236}">
                <a16:creationId xmlns:a16="http://schemas.microsoft.com/office/drawing/2014/main" id="{E42986EC-2751-6D91-19FA-2CEA3AF45A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7ADA9-F820-15B5-2318-2E5FED84CAEE}"/>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1311979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4AB80-8609-6EC8-1832-DC4EC4D446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BDAF22-D6DF-B942-6D2C-DFF92D0A45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65A1AC-5513-7FD1-47E7-D305A2157A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C70CB8-81D7-74ED-0A98-82F0B10A0B8B}"/>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6" name="Footer Placeholder 5">
            <a:extLst>
              <a:ext uri="{FF2B5EF4-FFF2-40B4-BE49-F238E27FC236}">
                <a16:creationId xmlns:a16="http://schemas.microsoft.com/office/drawing/2014/main" id="{CD5ECE42-76F0-199D-02C0-4F77583CE2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D34247-139A-24C2-3189-3BC9121F73BC}"/>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303234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31A0-3787-734E-C322-BE60EFFCC6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8217A6-1DE7-7783-1639-981162B3D5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5483FC-1751-91A0-10AB-FB93C0C19A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66FB02-6AE0-8DF9-A03F-D8F2B0F809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92FE9-ABE2-8ABD-921A-C40F1E3713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0918A1-8A1B-F1FB-37D4-07DF4EAED51D}"/>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8" name="Footer Placeholder 7">
            <a:extLst>
              <a:ext uri="{FF2B5EF4-FFF2-40B4-BE49-F238E27FC236}">
                <a16:creationId xmlns:a16="http://schemas.microsoft.com/office/drawing/2014/main" id="{847FF2EA-394D-59DE-881A-17970C44318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CEA035-AFB2-FBCC-02B8-48F43A0432CE}"/>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1426617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61EC-DD9F-2869-BA97-0C84659BB1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04168F-2E31-5540-19A1-88964A61C7BD}"/>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4" name="Footer Placeholder 3">
            <a:extLst>
              <a:ext uri="{FF2B5EF4-FFF2-40B4-BE49-F238E27FC236}">
                <a16:creationId xmlns:a16="http://schemas.microsoft.com/office/drawing/2014/main" id="{FF99A7C8-FDB3-3EC6-C986-6A24CD5183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A00EB6-ED59-5594-B54B-F8E014CC2112}"/>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702553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6E5985-F5CD-EC03-A704-7B0C73917D4C}"/>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3" name="Footer Placeholder 2">
            <a:extLst>
              <a:ext uri="{FF2B5EF4-FFF2-40B4-BE49-F238E27FC236}">
                <a16:creationId xmlns:a16="http://schemas.microsoft.com/office/drawing/2014/main" id="{28965920-88CA-0F15-0562-0105AF06F33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A7FEE4-851C-1023-D2E4-693BE44F1D6E}"/>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482001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CB7EC-5D8C-6499-8239-F46C5AB9B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CCFA5DE-4EF6-90D9-A4AE-C79195C21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B115250-918D-D674-C80C-E65046E80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AEFA9-FF2C-9284-27B8-CBE34502363A}"/>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6" name="Footer Placeholder 5">
            <a:extLst>
              <a:ext uri="{FF2B5EF4-FFF2-40B4-BE49-F238E27FC236}">
                <a16:creationId xmlns:a16="http://schemas.microsoft.com/office/drawing/2014/main" id="{04C859D1-1669-43E8-7A97-68C712DC2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36967D-D8DE-DC91-14A4-147A68BADC72}"/>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22771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4DD68-8F29-D8BF-369A-06299F4B80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DCF10A-1611-F30C-48B0-8DDFC3DA4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EA3F34-8559-F9F8-70AD-8325B62B6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E7C37-1B21-95D6-7F39-071F77958862}"/>
              </a:ext>
            </a:extLst>
          </p:cNvPr>
          <p:cNvSpPr>
            <a:spLocks noGrp="1"/>
          </p:cNvSpPr>
          <p:nvPr>
            <p:ph type="dt" sz="half" idx="10"/>
          </p:nvPr>
        </p:nvSpPr>
        <p:spPr/>
        <p:txBody>
          <a:bodyPr/>
          <a:lstStyle/>
          <a:p>
            <a:fld id="{D5187330-1A43-4986-8891-4C87BD092377}" type="datetimeFigureOut">
              <a:rPr lang="en-IN" smtClean="0"/>
              <a:t>17-10-2025</a:t>
            </a:fld>
            <a:endParaRPr lang="en-IN"/>
          </a:p>
        </p:txBody>
      </p:sp>
      <p:sp>
        <p:nvSpPr>
          <p:cNvPr id="6" name="Footer Placeholder 5">
            <a:extLst>
              <a:ext uri="{FF2B5EF4-FFF2-40B4-BE49-F238E27FC236}">
                <a16:creationId xmlns:a16="http://schemas.microsoft.com/office/drawing/2014/main" id="{902E3598-43B4-BB6D-812D-37B75613BC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6ADAEF-AF21-A8CB-BD6A-2CFE25088067}"/>
              </a:ext>
            </a:extLst>
          </p:cNvPr>
          <p:cNvSpPr>
            <a:spLocks noGrp="1"/>
          </p:cNvSpPr>
          <p:nvPr>
            <p:ph type="sldNum" sz="quarter" idx="12"/>
          </p:nvPr>
        </p:nvSpPr>
        <p:spPr/>
        <p:txBody>
          <a:bodyPr/>
          <a:lstStyle/>
          <a:p>
            <a:fld id="{FF9877F7-F3C8-40B9-B5C6-04F114BA4377}" type="slidenum">
              <a:rPr lang="en-IN" smtClean="0"/>
              <a:t>‹#›</a:t>
            </a:fld>
            <a:endParaRPr lang="en-IN"/>
          </a:p>
        </p:txBody>
      </p:sp>
    </p:spTree>
    <p:extLst>
      <p:ext uri="{BB962C8B-B14F-4D97-AF65-F5344CB8AC3E}">
        <p14:creationId xmlns:p14="http://schemas.microsoft.com/office/powerpoint/2010/main" val="165452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E86-0495-4C39-205F-82AE85CAB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A59EA8-7B7D-152C-ACD9-CB1476E6C9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D9F7B-EEFD-2DF1-ACF8-FEC7F7B6EC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187330-1A43-4986-8891-4C87BD092377}" type="datetimeFigureOut">
              <a:rPr lang="en-IN" smtClean="0"/>
              <a:t>17-10-2025</a:t>
            </a:fld>
            <a:endParaRPr lang="en-IN"/>
          </a:p>
        </p:txBody>
      </p:sp>
      <p:sp>
        <p:nvSpPr>
          <p:cNvPr id="5" name="Footer Placeholder 4">
            <a:extLst>
              <a:ext uri="{FF2B5EF4-FFF2-40B4-BE49-F238E27FC236}">
                <a16:creationId xmlns:a16="http://schemas.microsoft.com/office/drawing/2014/main" id="{095C30BD-0A8A-B5BC-8220-475F4C5D59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C4ED24A-AD2B-42A6-64B9-B0172DE88C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9877F7-F3C8-40B9-B5C6-04F114BA4377}" type="slidenum">
              <a:rPr lang="en-IN" smtClean="0"/>
              <a:t>‹#›</a:t>
            </a:fld>
            <a:endParaRPr lang="en-IN"/>
          </a:p>
        </p:txBody>
      </p:sp>
    </p:spTree>
    <p:extLst>
      <p:ext uri="{BB962C8B-B14F-4D97-AF65-F5344CB8AC3E}">
        <p14:creationId xmlns:p14="http://schemas.microsoft.com/office/powerpoint/2010/main" val="219688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44B8-4964-FD83-EA36-2956B4FB3938}"/>
              </a:ext>
            </a:extLst>
          </p:cNvPr>
          <p:cNvSpPr>
            <a:spLocks noGrp="1"/>
          </p:cNvSpPr>
          <p:nvPr>
            <p:ph type="ctrTitle"/>
          </p:nvPr>
        </p:nvSpPr>
        <p:spPr/>
        <p:txBody>
          <a:bodyPr/>
          <a:lstStyle/>
          <a:p>
            <a:r>
              <a:rPr lang="en-US" dirty="0"/>
              <a:t>GitHub Training</a:t>
            </a:r>
            <a:endParaRPr lang="en-IN" dirty="0"/>
          </a:p>
        </p:txBody>
      </p:sp>
      <p:sp>
        <p:nvSpPr>
          <p:cNvPr id="3" name="Subtitle 2">
            <a:extLst>
              <a:ext uri="{FF2B5EF4-FFF2-40B4-BE49-F238E27FC236}">
                <a16:creationId xmlns:a16="http://schemas.microsoft.com/office/drawing/2014/main" id="{39586884-5222-A9E3-D30F-1A2FC9FDDF75}"/>
              </a:ext>
            </a:extLst>
          </p:cNvPr>
          <p:cNvSpPr>
            <a:spLocks noGrp="1"/>
          </p:cNvSpPr>
          <p:nvPr>
            <p:ph type="subTitle" idx="1"/>
          </p:nvPr>
        </p:nvSpPr>
        <p:spPr/>
        <p:txBody>
          <a:bodyPr/>
          <a:lstStyle/>
          <a:p>
            <a:r>
              <a:rPr lang="en-US" dirty="0"/>
              <a:t>Shaun</a:t>
            </a:r>
            <a:endParaRPr lang="en-IN" dirty="0"/>
          </a:p>
        </p:txBody>
      </p:sp>
    </p:spTree>
    <p:extLst>
      <p:ext uri="{BB962C8B-B14F-4D97-AF65-F5344CB8AC3E}">
        <p14:creationId xmlns:p14="http://schemas.microsoft.com/office/powerpoint/2010/main" val="1012183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3D7EF0-75B4-EAB7-F7B6-A62FE833BBE7}"/>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a:t>Welcome to GitHub Training</a:t>
            </a:r>
          </a:p>
        </p:txBody>
      </p:sp>
      <p:grpSp>
        <p:nvGrpSpPr>
          <p:cNvPr id="16" name="Group 1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7" name="Rectangle 1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4">
            <a:extLst>
              <a:ext uri="{FF2B5EF4-FFF2-40B4-BE49-F238E27FC236}">
                <a16:creationId xmlns:a16="http://schemas.microsoft.com/office/drawing/2014/main" id="{0AF6BF26-1F7C-4910-B99B-569B99E5FEDC}"/>
              </a:ext>
            </a:extLst>
          </p:cNvPr>
          <p:cNvGraphicFramePr>
            <a:graphicFrameLocks noGrp="1"/>
          </p:cNvGraphicFramePr>
          <p:nvPr>
            <p:ph idx="1"/>
            <p:extLst>
              <p:ext uri="{D42A27DB-BD31-4B8C-83A1-F6EECF244321}">
                <p14:modId xmlns:p14="http://schemas.microsoft.com/office/powerpoint/2010/main" val="1143969227"/>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5520268" y="2242189"/>
          <a:ext cx="4954900" cy="355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37958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58CA7E-05A7-F9FE-8E1C-DBBF2C27936F}"/>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638144E-343F-9577-D76D-06D40A792FA5}"/>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Welcome to GitHub Training</a:t>
            </a:r>
          </a:p>
        </p:txBody>
      </p:sp>
      <p:sp>
        <p:nvSpPr>
          <p:cNvPr id="5" name="Content Placeholder 4">
            <a:extLst>
              <a:ext uri="{FF2B5EF4-FFF2-40B4-BE49-F238E27FC236}">
                <a16:creationId xmlns:a16="http://schemas.microsoft.com/office/drawing/2014/main" id="{449840B0-E5B4-E7A9-BEE2-4437F0F336D1}"/>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Shaun</a:t>
            </a:r>
          </a:p>
        </p:txBody>
      </p:sp>
    </p:spTree>
    <p:extLst>
      <p:ext uri="{BB962C8B-B14F-4D97-AF65-F5344CB8AC3E}">
        <p14:creationId xmlns:p14="http://schemas.microsoft.com/office/powerpoint/2010/main" val="221137061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91EBA5-13E3-FDDD-0A7C-B2108EECBB30}"/>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9B1B5C2F-3AE5-F366-8CF6-AC20CB8A7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4CF4F10-2C35-3C52-58AE-55F2F08075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FB6E81F-69A2-F55C-9E05-3F7BFAF41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E0AD9B5-04C0-06DB-F044-0F8AE930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876B413-7A6F-A5E5-041D-D90245412D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8ABB5C2-6189-B4F9-4EBF-91166AAC6C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D2E2A2-A4BD-9AB7-65E7-A5339DAFC4B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Welcome to GitHub Training</a:t>
            </a:r>
          </a:p>
        </p:txBody>
      </p:sp>
      <p:sp>
        <p:nvSpPr>
          <p:cNvPr id="5" name="Content Placeholder 4">
            <a:extLst>
              <a:ext uri="{FF2B5EF4-FFF2-40B4-BE49-F238E27FC236}">
                <a16:creationId xmlns:a16="http://schemas.microsoft.com/office/drawing/2014/main" id="{08512894-FDF7-292E-EFA9-362D69C5A552}"/>
              </a:ext>
            </a:extLst>
          </p:cNvPr>
          <p:cNvSpPr>
            <a:spLocks noGrp="1"/>
          </p:cNvSpPr>
          <p:nvPr>
            <p:ph idx="1"/>
          </p:nvPr>
        </p:nvSpPr>
        <p:spPr>
          <a:xfrm>
            <a:off x="1350682" y="4870824"/>
            <a:ext cx="10005951" cy="1458258"/>
          </a:xfrm>
        </p:spPr>
        <p:txBody>
          <a:bodyPr vert="horz" lIns="91440" tIns="45720" rIns="91440" bIns="45720" rtlCol="0" anchor="ctr">
            <a:normAutofit/>
          </a:bodyPr>
          <a:lstStyle/>
          <a:p>
            <a:pPr marL="0" indent="0">
              <a:buNone/>
            </a:pPr>
            <a:r>
              <a:rPr lang="en-US" sz="2400" kern="1200">
                <a:solidFill>
                  <a:schemeClr val="tx1"/>
                </a:solidFill>
                <a:latin typeface="+mn-lt"/>
                <a:ea typeface="+mn-ea"/>
                <a:cs typeface="+mn-cs"/>
              </a:rPr>
              <a:t>Shaun</a:t>
            </a:r>
          </a:p>
        </p:txBody>
      </p:sp>
    </p:spTree>
    <p:extLst>
      <p:ext uri="{BB962C8B-B14F-4D97-AF65-F5344CB8AC3E}">
        <p14:creationId xmlns:p14="http://schemas.microsoft.com/office/powerpoint/2010/main" val="292120743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3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A4A0A5D-C730-AB4F-3426-CC7771FB34B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GitHub Training</a:t>
            </a:r>
          </a:p>
        </p:txBody>
      </p:sp>
      <p:graphicFrame>
        <p:nvGraphicFramePr>
          <p:cNvPr id="4" name="Content Placeholder 4">
            <a:extLst>
              <a:ext uri="{FF2B5EF4-FFF2-40B4-BE49-F238E27FC236}">
                <a16:creationId xmlns:a16="http://schemas.microsoft.com/office/drawing/2014/main" id="{F2BCBD82-6DFA-4AC1-AEBA-53756108DB0F}"/>
              </a:ext>
            </a:extLst>
          </p:cNvPr>
          <p:cNvGraphicFramePr>
            <a:graphicFrameLocks noGrp="1"/>
          </p:cNvGraphicFramePr>
          <p:nvPr>
            <p:ph idx="1"/>
            <p:extLst>
              <p:ext uri="{D42A27DB-BD31-4B8C-83A1-F6EECF244321}">
                <p14:modId xmlns:p14="http://schemas.microsoft.com/office/powerpoint/2010/main" val="230913383"/>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4581727" y="649480"/>
          <a:ext cx="3025303" cy="55460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397444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BD6F73-B5E6-A837-067A-C05D270CCB58}"/>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DD52D-A8F9-C9CB-5379-66673A4671DB}"/>
              </a:ext>
            </a:extLst>
          </p:cNvPr>
          <p:cNvSpPr>
            <a:spLocks noGrp="1"/>
          </p:cNvSpPr>
          <p:nvPr>
            <p:ph type="title"/>
          </p:nvPr>
        </p:nvSpPr>
        <p:spPr>
          <a:xfrm>
            <a:off x="755903" y="3399769"/>
            <a:ext cx="10640754" cy="775845"/>
          </a:xfrm>
        </p:spPr>
        <p:txBody>
          <a:bodyPr vert="horz" lIns="91440" tIns="45720" rIns="91440" bIns="45720" rtlCol="0" anchor="b">
            <a:normAutofit/>
          </a:bodyPr>
          <a:lstStyle/>
          <a:p>
            <a:pPr algn="ctr"/>
            <a:r>
              <a:rPr lang="en-US" sz="4000" dirty="0">
                <a:solidFill>
                  <a:schemeClr val="tx2"/>
                </a:solidFill>
              </a:rPr>
              <a:t>Local VCS</a:t>
            </a:r>
            <a:endParaRPr lang="en-US" sz="4000" kern="1200" dirty="0">
              <a:solidFill>
                <a:schemeClr val="tx2"/>
              </a:solidFill>
              <a:latin typeface="+mj-lt"/>
              <a:ea typeface="+mj-ea"/>
              <a:cs typeface="+mj-cs"/>
            </a:endParaRPr>
          </a:p>
        </p:txBody>
      </p:sp>
      <p:grpSp>
        <p:nvGrpSpPr>
          <p:cNvPr id="46" name="Group 45">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7" name="Freeform: Shape 46">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49">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D6714A8E-3A0C-5111-1880-F6440053303B}"/>
              </a:ext>
            </a:extLst>
          </p:cNvPr>
          <p:cNvPicPr>
            <a:picLocks noChangeAspect="1"/>
          </p:cNvPicPr>
          <p:nvPr/>
        </p:nvPicPr>
        <p:blipFill>
          <a:blip r:embed="rId3"/>
          <a:stretch>
            <a:fillRect/>
          </a:stretch>
        </p:blipFill>
        <p:spPr>
          <a:xfrm>
            <a:off x="3228707" y="320231"/>
            <a:ext cx="5673134" cy="2836567"/>
          </a:xfrm>
          <a:prstGeom prst="rect">
            <a:avLst/>
          </a:prstGeom>
        </p:spPr>
      </p:pic>
      <p:grpSp>
        <p:nvGrpSpPr>
          <p:cNvPr id="52" name="Group 51">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3" name="Freeform: Shape 52">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AutoShape 2" descr="Local-Version-Control-Systems">
            <a:extLst>
              <a:ext uri="{FF2B5EF4-FFF2-40B4-BE49-F238E27FC236}">
                <a16:creationId xmlns:a16="http://schemas.microsoft.com/office/drawing/2014/main" id="{DC5430D6-7032-E6B8-680F-E3484DD271C4}"/>
              </a:ext>
            </a:extLst>
          </p:cNvPr>
          <p:cNvSpPr>
            <a:spLocks noChangeAspect="1" noChangeArrowheads="1"/>
          </p:cNvSpPr>
          <p:nvPr/>
        </p:nvSpPr>
        <p:spPr bwMode="auto">
          <a:xfrm>
            <a:off x="5943599" y="3276599"/>
            <a:ext cx="3396343" cy="33963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48192699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DE62C-8887-21C6-0007-3266FBB09FB8}"/>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48C8CA36-2BE4-D498-8CF7-D84AD4AA48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611EAAB-D10B-30AA-05BA-6FDA370D6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AA227-2C60-DEF2-CE5D-E11067D4334F}"/>
              </a:ext>
            </a:extLst>
          </p:cNvPr>
          <p:cNvSpPr>
            <a:spLocks noGrp="1"/>
          </p:cNvSpPr>
          <p:nvPr>
            <p:ph type="title"/>
          </p:nvPr>
        </p:nvSpPr>
        <p:spPr>
          <a:xfrm>
            <a:off x="775470" y="5063009"/>
            <a:ext cx="10640754" cy="775845"/>
          </a:xfrm>
        </p:spPr>
        <p:txBody>
          <a:bodyPr vert="horz" lIns="91440" tIns="45720" rIns="91440" bIns="45720" rtlCol="0" anchor="b">
            <a:normAutofit/>
          </a:bodyPr>
          <a:lstStyle/>
          <a:p>
            <a:pPr algn="ctr"/>
            <a:r>
              <a:rPr lang="en-US" sz="4000" dirty="0">
                <a:solidFill>
                  <a:schemeClr val="tx2"/>
                </a:solidFill>
              </a:rPr>
              <a:t>Centralized VCS</a:t>
            </a:r>
            <a:endParaRPr lang="en-US" sz="4000" kern="1200" dirty="0">
              <a:solidFill>
                <a:schemeClr val="tx2"/>
              </a:solidFill>
              <a:latin typeface="+mj-lt"/>
              <a:ea typeface="+mj-ea"/>
              <a:cs typeface="+mj-cs"/>
            </a:endParaRPr>
          </a:p>
        </p:txBody>
      </p:sp>
      <p:grpSp>
        <p:nvGrpSpPr>
          <p:cNvPr id="46" name="Group 45">
            <a:extLst>
              <a:ext uri="{FF2B5EF4-FFF2-40B4-BE49-F238E27FC236}">
                <a16:creationId xmlns:a16="http://schemas.microsoft.com/office/drawing/2014/main" id="{059D4C99-6962-5D0B-96B8-E8124676DC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7" name="Freeform: Shape 46">
              <a:extLst>
                <a:ext uri="{FF2B5EF4-FFF2-40B4-BE49-F238E27FC236}">
                  <a16:creationId xmlns:a16="http://schemas.microsoft.com/office/drawing/2014/main" id="{542E1697-75A0-A81A-872C-70CA6602D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164AA76-9DC4-E28E-CEB6-3439999FA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91112391-1DF7-D6CA-D11F-6D8D8EB06E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49">
              <a:extLst>
                <a:ext uri="{FF2B5EF4-FFF2-40B4-BE49-F238E27FC236}">
                  <a16:creationId xmlns:a16="http://schemas.microsoft.com/office/drawing/2014/main" id="{01BBF24F-198B-ADC6-16B4-463911C38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1C9D5402-F929-A089-4DA0-264FE64A3D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3" name="Freeform: Shape 52">
              <a:extLst>
                <a:ext uri="{FF2B5EF4-FFF2-40B4-BE49-F238E27FC236}">
                  <a16:creationId xmlns:a16="http://schemas.microsoft.com/office/drawing/2014/main" id="{7FD7AEF7-D79C-FB30-FF97-F3B5EFEFE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DF1038FA-7DD1-D809-C214-B109F94EA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EE613ACA-360A-0D28-30CC-FEA4DC20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81379EC5-8CF1-CD79-5A0B-EB4383519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AutoShape 2" descr="Local-Version-Control-Systems">
            <a:extLst>
              <a:ext uri="{FF2B5EF4-FFF2-40B4-BE49-F238E27FC236}">
                <a16:creationId xmlns:a16="http://schemas.microsoft.com/office/drawing/2014/main" id="{0F93F816-B290-9B48-785F-F1B30B3BB9FE}"/>
              </a:ext>
            </a:extLst>
          </p:cNvPr>
          <p:cNvSpPr>
            <a:spLocks noChangeAspect="1" noChangeArrowheads="1"/>
          </p:cNvSpPr>
          <p:nvPr/>
        </p:nvSpPr>
        <p:spPr bwMode="auto">
          <a:xfrm>
            <a:off x="5943599" y="3276599"/>
            <a:ext cx="3396343" cy="33963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a:extLst>
              <a:ext uri="{FF2B5EF4-FFF2-40B4-BE49-F238E27FC236}">
                <a16:creationId xmlns:a16="http://schemas.microsoft.com/office/drawing/2014/main" id="{796FFB71-D5F2-5192-5604-3300FA0212FC}"/>
              </a:ext>
            </a:extLst>
          </p:cNvPr>
          <p:cNvPicPr>
            <a:picLocks noChangeAspect="1"/>
          </p:cNvPicPr>
          <p:nvPr/>
        </p:nvPicPr>
        <p:blipFill>
          <a:blip r:embed="rId3"/>
          <a:stretch>
            <a:fillRect/>
          </a:stretch>
        </p:blipFill>
        <p:spPr>
          <a:xfrm>
            <a:off x="2503561" y="1100184"/>
            <a:ext cx="7620000" cy="3810000"/>
          </a:xfrm>
          <a:prstGeom prst="rect">
            <a:avLst/>
          </a:prstGeom>
        </p:spPr>
      </p:pic>
    </p:spTree>
    <p:extLst>
      <p:ext uri="{BB962C8B-B14F-4D97-AF65-F5344CB8AC3E}">
        <p14:creationId xmlns:p14="http://schemas.microsoft.com/office/powerpoint/2010/main" val="400897524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CA0706-05B8-DA1A-69DC-5292DBF6CF56}"/>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F231B454-AB4B-2471-AD2A-ECD2D1A7B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B26EDD7-CF9B-FEF1-55F2-206E29648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EBFB8-D6C2-3840-4EA6-A11E7BDCE28B}"/>
              </a:ext>
            </a:extLst>
          </p:cNvPr>
          <p:cNvSpPr>
            <a:spLocks noGrp="1"/>
          </p:cNvSpPr>
          <p:nvPr>
            <p:ph type="title"/>
          </p:nvPr>
        </p:nvSpPr>
        <p:spPr>
          <a:xfrm>
            <a:off x="775470" y="5063009"/>
            <a:ext cx="10640754" cy="775845"/>
          </a:xfrm>
        </p:spPr>
        <p:txBody>
          <a:bodyPr vert="horz" lIns="91440" tIns="45720" rIns="91440" bIns="45720" rtlCol="0" anchor="b">
            <a:normAutofit/>
          </a:bodyPr>
          <a:lstStyle/>
          <a:p>
            <a:pPr algn="ctr"/>
            <a:r>
              <a:rPr lang="en-US" sz="4000" dirty="0">
                <a:solidFill>
                  <a:schemeClr val="tx2"/>
                </a:solidFill>
              </a:rPr>
              <a:t>Distributed VCS</a:t>
            </a:r>
            <a:endParaRPr lang="en-US" sz="4000" kern="1200" dirty="0">
              <a:solidFill>
                <a:schemeClr val="tx2"/>
              </a:solidFill>
              <a:latin typeface="+mj-lt"/>
              <a:ea typeface="+mj-ea"/>
              <a:cs typeface="+mj-cs"/>
            </a:endParaRPr>
          </a:p>
        </p:txBody>
      </p:sp>
      <p:grpSp>
        <p:nvGrpSpPr>
          <p:cNvPr id="46" name="Group 45">
            <a:extLst>
              <a:ext uri="{FF2B5EF4-FFF2-40B4-BE49-F238E27FC236}">
                <a16:creationId xmlns:a16="http://schemas.microsoft.com/office/drawing/2014/main" id="{C880EC38-15DA-0697-E137-E1D80491A8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7" name="Freeform: Shape 46">
              <a:extLst>
                <a:ext uri="{FF2B5EF4-FFF2-40B4-BE49-F238E27FC236}">
                  <a16:creationId xmlns:a16="http://schemas.microsoft.com/office/drawing/2014/main" id="{0EE5B9C1-4D6C-795C-BBC7-2B6A6FC38B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A8E521FA-4133-1AD5-EF6D-3F8F2D1C38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3CDC2BBA-86A5-59FF-5422-A22D9B631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49">
              <a:extLst>
                <a:ext uri="{FF2B5EF4-FFF2-40B4-BE49-F238E27FC236}">
                  <a16:creationId xmlns:a16="http://schemas.microsoft.com/office/drawing/2014/main" id="{2B08D2D7-7B2A-4025-7237-68D07B2188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45572FDE-78E6-CCCC-E737-4FA48745ED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3" name="Freeform: Shape 52">
              <a:extLst>
                <a:ext uri="{FF2B5EF4-FFF2-40B4-BE49-F238E27FC236}">
                  <a16:creationId xmlns:a16="http://schemas.microsoft.com/office/drawing/2014/main" id="{DEA57DF3-891A-43EB-3956-E91F0CDE3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A605C3EC-8533-D5EF-8F13-E06A798A14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FF6FC99C-3B92-9F5B-9F9D-3AE8E9DFB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7C8A94F1-F509-9BCA-CDC8-4263C5B19E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AutoShape 2" descr="Local-Version-Control-Systems">
            <a:extLst>
              <a:ext uri="{FF2B5EF4-FFF2-40B4-BE49-F238E27FC236}">
                <a16:creationId xmlns:a16="http://schemas.microsoft.com/office/drawing/2014/main" id="{4437DD18-FE42-3B0D-B564-DA1D5333E6A0}"/>
              </a:ext>
            </a:extLst>
          </p:cNvPr>
          <p:cNvSpPr>
            <a:spLocks noChangeAspect="1" noChangeArrowheads="1"/>
          </p:cNvSpPr>
          <p:nvPr/>
        </p:nvSpPr>
        <p:spPr bwMode="auto">
          <a:xfrm>
            <a:off x="5943599" y="3276599"/>
            <a:ext cx="3396343" cy="33963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89B1639F-41FD-2353-6A89-29634C198404}"/>
              </a:ext>
            </a:extLst>
          </p:cNvPr>
          <p:cNvPicPr>
            <a:picLocks noChangeAspect="1"/>
          </p:cNvPicPr>
          <p:nvPr/>
        </p:nvPicPr>
        <p:blipFill>
          <a:blip r:embed="rId3"/>
          <a:stretch>
            <a:fillRect/>
          </a:stretch>
        </p:blipFill>
        <p:spPr>
          <a:xfrm>
            <a:off x="2285847" y="1100184"/>
            <a:ext cx="7620000" cy="3810000"/>
          </a:xfrm>
          <a:prstGeom prst="rect">
            <a:avLst/>
          </a:prstGeom>
        </p:spPr>
      </p:pic>
    </p:spTree>
    <p:extLst>
      <p:ext uri="{BB962C8B-B14F-4D97-AF65-F5344CB8AC3E}">
        <p14:creationId xmlns:p14="http://schemas.microsoft.com/office/powerpoint/2010/main" val="342157614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6EF09C-7002-081C-BDC4-178703E15E53}"/>
            </a:ext>
          </a:extLst>
        </p:cNvPr>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201447D-607D-01E8-E2BB-2F2C1A744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428B8DF-3137-65D4-A780-4291C39B1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CC26A8F1-516E-BCA7-7BE8-9E866B216F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47" name="Freeform: Shape 46">
              <a:extLst>
                <a:ext uri="{FF2B5EF4-FFF2-40B4-BE49-F238E27FC236}">
                  <a16:creationId xmlns:a16="http://schemas.microsoft.com/office/drawing/2014/main" id="{2AD33405-2793-9079-4355-48F7B59EF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E06111E9-E924-C1BC-D1AA-D285442CD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Shape 48">
              <a:extLst>
                <a:ext uri="{FF2B5EF4-FFF2-40B4-BE49-F238E27FC236}">
                  <a16:creationId xmlns:a16="http://schemas.microsoft.com/office/drawing/2014/main" id="{1AFB3C2C-0E2C-AA74-0B9F-E1A4015F20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0" name="Freeform: Shape 49">
              <a:extLst>
                <a:ext uri="{FF2B5EF4-FFF2-40B4-BE49-F238E27FC236}">
                  <a16:creationId xmlns:a16="http://schemas.microsoft.com/office/drawing/2014/main" id="{EC7C4652-4BF3-E57B-CC55-25D45E488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2" name="Group 51">
            <a:extLst>
              <a:ext uri="{FF2B5EF4-FFF2-40B4-BE49-F238E27FC236}">
                <a16:creationId xmlns:a16="http://schemas.microsoft.com/office/drawing/2014/main" id="{82103E23-058E-5D33-9165-A17043750E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53" name="Freeform: Shape 52">
              <a:extLst>
                <a:ext uri="{FF2B5EF4-FFF2-40B4-BE49-F238E27FC236}">
                  <a16:creationId xmlns:a16="http://schemas.microsoft.com/office/drawing/2014/main" id="{C9F296B1-80A4-BA71-1C35-39813C93F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53B059D9-89AB-D9C8-518C-78E38F043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80B8BAE5-56E4-ECC1-4497-626873A5C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6A56726E-E2EC-D964-2D04-A934558D2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AutoShape 2" descr="Local-Version-Control-Systems">
            <a:extLst>
              <a:ext uri="{FF2B5EF4-FFF2-40B4-BE49-F238E27FC236}">
                <a16:creationId xmlns:a16="http://schemas.microsoft.com/office/drawing/2014/main" id="{C5A56CF7-C375-818A-A07E-CF98D9E0EA51}"/>
              </a:ext>
            </a:extLst>
          </p:cNvPr>
          <p:cNvSpPr>
            <a:spLocks noChangeAspect="1" noChangeArrowheads="1"/>
          </p:cNvSpPr>
          <p:nvPr/>
        </p:nvSpPr>
        <p:spPr bwMode="auto">
          <a:xfrm>
            <a:off x="5943599" y="3276599"/>
            <a:ext cx="3396343" cy="33963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itle 3">
            <a:extLst>
              <a:ext uri="{FF2B5EF4-FFF2-40B4-BE49-F238E27FC236}">
                <a16:creationId xmlns:a16="http://schemas.microsoft.com/office/drawing/2014/main" id="{76AD20E4-452B-A81F-6275-FD3BBED6B047}"/>
              </a:ext>
            </a:extLst>
          </p:cNvPr>
          <p:cNvSpPr>
            <a:spLocks noGrp="1"/>
          </p:cNvSpPr>
          <p:nvPr>
            <p:ph type="title"/>
          </p:nvPr>
        </p:nvSpPr>
        <p:spPr>
          <a:xfrm>
            <a:off x="685799" y="1036818"/>
            <a:ext cx="10515600" cy="669018"/>
          </a:xfrm>
        </p:spPr>
        <p:txBody>
          <a:bodyPr>
            <a:normAutofit fontScale="90000"/>
          </a:bodyPr>
          <a:lstStyle/>
          <a:p>
            <a:r>
              <a:rPr lang="en-US" dirty="0"/>
              <a:t>Git Terminology:</a:t>
            </a:r>
            <a:br>
              <a:rPr lang="en-US" dirty="0"/>
            </a:br>
            <a:br>
              <a:rPr lang="en-US" dirty="0"/>
            </a:br>
            <a:endParaRPr lang="en-IN" dirty="0"/>
          </a:p>
        </p:txBody>
      </p:sp>
      <p:sp>
        <p:nvSpPr>
          <p:cNvPr id="7" name="Title 3">
            <a:extLst>
              <a:ext uri="{FF2B5EF4-FFF2-40B4-BE49-F238E27FC236}">
                <a16:creationId xmlns:a16="http://schemas.microsoft.com/office/drawing/2014/main" id="{689FBB3A-13C6-5455-E287-CCE57C23A7B8}"/>
              </a:ext>
            </a:extLst>
          </p:cNvPr>
          <p:cNvSpPr txBox="1">
            <a:spLocks/>
          </p:cNvSpPr>
          <p:nvPr/>
        </p:nvSpPr>
        <p:spPr>
          <a:xfrm>
            <a:off x="8474584" y="1600886"/>
            <a:ext cx="3864314" cy="50300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dirty="0"/>
              <a:t>git revert</a:t>
            </a:r>
          </a:p>
          <a:p>
            <a:pPr marL="571500" indent="-571500">
              <a:buFont typeface="Arial" panose="020B0604020202020204" pitchFamily="34" charset="0"/>
              <a:buChar char="•"/>
            </a:pPr>
            <a:r>
              <a:rPr lang="en-US" dirty="0"/>
              <a:t>git stash</a:t>
            </a:r>
          </a:p>
          <a:p>
            <a:pPr marL="571500" indent="-571500">
              <a:buFont typeface="Arial" panose="020B0604020202020204" pitchFamily="34" charset="0"/>
              <a:buChar char="•"/>
            </a:pPr>
            <a:r>
              <a:rPr lang="en-US" dirty="0"/>
              <a:t>git config</a:t>
            </a:r>
          </a:p>
          <a:p>
            <a:br>
              <a:rPr lang="en-US" dirty="0"/>
            </a:br>
            <a:endParaRPr lang="en-IN" dirty="0"/>
          </a:p>
        </p:txBody>
      </p:sp>
      <p:sp>
        <p:nvSpPr>
          <p:cNvPr id="8" name="Title 3">
            <a:extLst>
              <a:ext uri="{FF2B5EF4-FFF2-40B4-BE49-F238E27FC236}">
                <a16:creationId xmlns:a16="http://schemas.microsoft.com/office/drawing/2014/main" id="{18E1DD0D-D46A-DA7C-A255-305620912CD5}"/>
              </a:ext>
            </a:extLst>
          </p:cNvPr>
          <p:cNvSpPr txBox="1">
            <a:spLocks/>
          </p:cNvSpPr>
          <p:nvPr/>
        </p:nvSpPr>
        <p:spPr>
          <a:xfrm>
            <a:off x="1266334" y="1642935"/>
            <a:ext cx="3864314" cy="50300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dirty="0"/>
              <a:t>git </a:t>
            </a:r>
            <a:r>
              <a:rPr lang="en-US" dirty="0" err="1"/>
              <a:t>init</a:t>
            </a:r>
            <a:endParaRPr lang="en-US" dirty="0"/>
          </a:p>
          <a:p>
            <a:pPr marL="571500" indent="-571500">
              <a:buFont typeface="Arial" panose="020B0604020202020204" pitchFamily="34" charset="0"/>
              <a:buChar char="•"/>
            </a:pPr>
            <a:r>
              <a:rPr lang="en-US" dirty="0"/>
              <a:t>git clone</a:t>
            </a:r>
          </a:p>
          <a:p>
            <a:pPr marL="571500" indent="-571500">
              <a:buFont typeface="Arial" panose="020B0604020202020204" pitchFamily="34" charset="0"/>
              <a:buChar char="•"/>
            </a:pPr>
            <a:r>
              <a:rPr lang="en-US" dirty="0"/>
              <a:t>git push</a:t>
            </a:r>
          </a:p>
          <a:p>
            <a:pPr marL="571500" indent="-571500">
              <a:buFont typeface="Arial" panose="020B0604020202020204" pitchFamily="34" charset="0"/>
              <a:buChar char="•"/>
            </a:pPr>
            <a:r>
              <a:rPr lang="en-US" dirty="0"/>
              <a:t>git pull</a:t>
            </a:r>
          </a:p>
          <a:p>
            <a:pPr marL="571500" indent="-571500">
              <a:buFont typeface="Arial" panose="020B0604020202020204" pitchFamily="34" charset="0"/>
              <a:buChar char="•"/>
            </a:pPr>
            <a:r>
              <a:rPr lang="en-US" dirty="0"/>
              <a:t>git status</a:t>
            </a:r>
          </a:p>
          <a:p>
            <a:pPr marL="571500" indent="-571500">
              <a:buFont typeface="Arial" panose="020B0604020202020204" pitchFamily="34" charset="0"/>
              <a:buChar char="•"/>
            </a:pPr>
            <a:r>
              <a:rPr lang="en-US" dirty="0"/>
              <a:t>git add</a:t>
            </a:r>
          </a:p>
          <a:p>
            <a:pPr marL="571500" indent="-571500">
              <a:buFont typeface="Arial" panose="020B0604020202020204" pitchFamily="34" charset="0"/>
              <a:buChar char="•"/>
            </a:pPr>
            <a:r>
              <a:rPr lang="en-US" dirty="0"/>
              <a:t>git commit</a:t>
            </a:r>
            <a:br>
              <a:rPr lang="en-US" dirty="0"/>
            </a:br>
            <a:endParaRPr lang="en-IN" dirty="0"/>
          </a:p>
        </p:txBody>
      </p:sp>
      <p:sp>
        <p:nvSpPr>
          <p:cNvPr id="9" name="Title 3">
            <a:extLst>
              <a:ext uri="{FF2B5EF4-FFF2-40B4-BE49-F238E27FC236}">
                <a16:creationId xmlns:a16="http://schemas.microsoft.com/office/drawing/2014/main" id="{02188F2B-E344-3473-63B3-DDE92A13B27C}"/>
              </a:ext>
            </a:extLst>
          </p:cNvPr>
          <p:cNvSpPr txBox="1">
            <a:spLocks/>
          </p:cNvSpPr>
          <p:nvPr/>
        </p:nvSpPr>
        <p:spPr>
          <a:xfrm>
            <a:off x="4822333" y="1615268"/>
            <a:ext cx="3864314" cy="503000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Arial" panose="020B0604020202020204" pitchFamily="34" charset="0"/>
              <a:buChar char="•"/>
            </a:pPr>
            <a:r>
              <a:rPr lang="en-US" dirty="0"/>
              <a:t>git branch</a:t>
            </a:r>
          </a:p>
          <a:p>
            <a:pPr marL="571500" indent="-571500">
              <a:buFont typeface="Arial" panose="020B0604020202020204" pitchFamily="34" charset="0"/>
              <a:buChar char="•"/>
            </a:pPr>
            <a:r>
              <a:rPr lang="en-US" dirty="0"/>
              <a:t>git checkout</a:t>
            </a:r>
          </a:p>
          <a:p>
            <a:pPr marL="571500" indent="-571500">
              <a:buFont typeface="Arial" panose="020B0604020202020204" pitchFamily="34" charset="0"/>
              <a:buChar char="•"/>
            </a:pPr>
            <a:r>
              <a:rPr lang="en-US" dirty="0"/>
              <a:t>git merge</a:t>
            </a:r>
          </a:p>
          <a:p>
            <a:pPr marL="571500" indent="-571500">
              <a:buFont typeface="Arial" panose="020B0604020202020204" pitchFamily="34" charset="0"/>
              <a:buChar char="•"/>
            </a:pPr>
            <a:r>
              <a:rPr lang="en-US" dirty="0"/>
              <a:t>git log</a:t>
            </a:r>
          </a:p>
          <a:p>
            <a:pPr marL="571500" indent="-571500">
              <a:buFont typeface="Arial" panose="020B0604020202020204" pitchFamily="34" charset="0"/>
              <a:buChar char="•"/>
            </a:pPr>
            <a:r>
              <a:rPr lang="en-US" dirty="0"/>
              <a:t>git diff</a:t>
            </a:r>
          </a:p>
          <a:p>
            <a:pPr marL="571500" indent="-571500">
              <a:buFont typeface="Arial" panose="020B0604020202020204" pitchFamily="34" charset="0"/>
              <a:buChar char="•"/>
            </a:pPr>
            <a:r>
              <a:rPr lang="en-US" dirty="0"/>
              <a:t>git restore</a:t>
            </a:r>
          </a:p>
          <a:p>
            <a:pPr marL="571500" indent="-571500">
              <a:buFont typeface="Arial" panose="020B0604020202020204" pitchFamily="34" charset="0"/>
              <a:buChar char="•"/>
            </a:pPr>
            <a:r>
              <a:rPr lang="en-US" dirty="0"/>
              <a:t>git reset</a:t>
            </a:r>
            <a:br>
              <a:rPr lang="en-US" dirty="0"/>
            </a:br>
            <a:endParaRPr lang="en-IN" dirty="0"/>
          </a:p>
        </p:txBody>
      </p:sp>
    </p:spTree>
    <p:extLst>
      <p:ext uri="{BB962C8B-B14F-4D97-AF65-F5344CB8AC3E}">
        <p14:creationId xmlns:p14="http://schemas.microsoft.com/office/powerpoint/2010/main" val="148724168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381505-C9BF-796C-1F5F-19E39ACE3E72}"/>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sz="3600" b="1" kern="1200" dirty="0">
                <a:solidFill>
                  <a:schemeClr val="tx1"/>
                </a:solidFill>
                <a:latin typeface="+mj-lt"/>
                <a:ea typeface="+mj-ea"/>
                <a:cs typeface="+mj-cs"/>
              </a:rPr>
              <a:t>Welcome and Overview</a:t>
            </a:r>
          </a:p>
        </p:txBody>
      </p:sp>
      <p:sp>
        <p:nvSpPr>
          <p:cNvPr id="4" name="Content Placeholder 3">
            <a:extLst>
              <a:ext uri="{FF2B5EF4-FFF2-40B4-BE49-F238E27FC236}">
                <a16:creationId xmlns:a16="http://schemas.microsoft.com/office/drawing/2014/main" id="{01D8DB3E-5715-8A0F-3452-FA9578A0F2A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Font typeface="Arial" panose="020B0604020202020204" pitchFamily="34" charset="0"/>
              <a:buNone/>
            </a:pPr>
            <a:r>
              <a:rPr lang="en-US" sz="1400" b="1"/>
              <a:t>Introduction to Objectives</a:t>
            </a:r>
          </a:p>
          <a:p>
            <a:pPr marL="0" lvl="1" indent="0">
              <a:buFont typeface="Arial" panose="020B0604020202020204" pitchFamily="34" charset="0"/>
              <a:buNone/>
            </a:pPr>
            <a:r>
              <a:rPr lang="en-US" sz="1400"/>
              <a:t>The opening introduces the main objectives and topics, giving the audience a clear understanding of what to expect.</a:t>
            </a:r>
          </a:p>
          <a:p>
            <a:pPr marL="0" indent="0">
              <a:spcBef>
                <a:spcPts val="2500"/>
              </a:spcBef>
              <a:buFont typeface="Arial" panose="020B0604020202020204" pitchFamily="34" charset="0"/>
              <a:buNone/>
            </a:pPr>
            <a:r>
              <a:rPr lang="en-US" sz="1400" b="1"/>
              <a:t>Central Navigation Hub</a:t>
            </a:r>
          </a:p>
          <a:p>
            <a:pPr marL="0" lvl="1" indent="0">
              <a:buFont typeface="Arial" panose="020B0604020202020204" pitchFamily="34" charset="0"/>
              <a:buNone/>
            </a:pPr>
            <a:r>
              <a:rPr lang="en-US" sz="1400"/>
              <a:t>A homepage acts as a central hub, providing quick navigation to the key presentation sections for easy access.</a:t>
            </a:r>
          </a:p>
          <a:p>
            <a:pPr marL="0" indent="0">
              <a:spcBef>
                <a:spcPts val="2500"/>
              </a:spcBef>
              <a:buFont typeface="Arial" panose="020B0604020202020204" pitchFamily="34" charset="0"/>
              <a:buNone/>
            </a:pPr>
            <a:r>
              <a:rPr lang="en-US" sz="1400" b="1"/>
              <a:t>Engaging Presentation Flow</a:t>
            </a:r>
          </a:p>
          <a:p>
            <a:pPr marL="0" lvl="1" indent="0">
              <a:buFont typeface="Arial" panose="020B0604020202020204" pitchFamily="34" charset="0"/>
              <a:buNone/>
            </a:pPr>
            <a:r>
              <a:rPr lang="en-US" sz="1400"/>
              <a:t>A clear, organized flow ensures the audience remains engaged and can easily follow along from the very start.</a:t>
            </a:r>
          </a:p>
        </p:txBody>
      </p:sp>
      <p:pic>
        <p:nvPicPr>
          <p:cNvPr id="5" name="Content Placeholder 4" descr="Close up mashed eggplant dip">
            <a:extLst>
              <a:ext uri="{FF2B5EF4-FFF2-40B4-BE49-F238E27FC236}">
                <a16:creationId xmlns:a16="http://schemas.microsoft.com/office/drawing/2014/main" id="{726645D1-86C7-4845-A5CE-1586A41BC2DE}"/>
              </a:ext>
            </a:extLst>
          </p:cNvPr>
          <p:cNvPicPr>
            <a:picLocks noGrp="1" noChangeAspect="1"/>
          </p:cNvPicPr>
          <p:nvPr>
            <p:ph sz="half" idx="1"/>
          </p:nvPr>
        </p:nvPicPr>
        <p:blipFill>
          <a:blip r:embed="rId3"/>
          <a:srcRect l="20976" r="31853"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182940864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18008</TotalTime>
  <Words>786</Words>
  <Application>Microsoft Office PowerPoint</Application>
  <PresentationFormat>Widescreen</PresentationFormat>
  <Paragraphs>67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GitHub Training</vt:lpstr>
      <vt:lpstr>Welcome to GitHub Training</vt:lpstr>
      <vt:lpstr>Welcome to GitHub Training</vt:lpstr>
      <vt:lpstr>GitHub Training</vt:lpstr>
      <vt:lpstr>Local VCS</vt:lpstr>
      <vt:lpstr>Centralized VCS</vt:lpstr>
      <vt:lpstr>Distributed VCS</vt:lpstr>
      <vt:lpstr>Git Terminology:  </vt:lpstr>
      <vt:lpstr>Welcome and Overview</vt:lpstr>
      <vt:lpstr>Welcome to GitHub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Sandy G</dc:creator>
  <cp:lastModifiedBy>Sandy G</cp:lastModifiedBy>
  <cp:revision>1</cp:revision>
  <dcterms:created xsi:type="dcterms:W3CDTF">2025-10-17T04:43:47Z</dcterms:created>
  <dcterms:modified xsi:type="dcterms:W3CDTF">2025-10-29T16:52:07Z</dcterms:modified>
</cp:coreProperties>
</file>