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21E"/>
    <a:srgbClr val="FF395B"/>
    <a:srgbClr val="FF3A0C"/>
    <a:srgbClr val="8C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6762" autoAdjust="0"/>
  </p:normalViewPr>
  <p:slideViewPr>
    <p:cSldViewPr snapToObjects="1">
      <p:cViewPr>
        <p:scale>
          <a:sx n="63" d="100"/>
          <a:sy n="63" d="100"/>
        </p:scale>
        <p:origin x="-2344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1402-4D31-0A45-A88F-8AA5EF5AFD43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9052-4492-A441-82D2-9E555E86A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4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7D7C-FD6A-EA4E-AC46-B4F98488FC2C}" type="datetimeFigureOut">
              <a:rPr lang="en-US" smtClean="0"/>
              <a:pPr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32BD-2EBB-454E-BC8D-08C6457A2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6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http://what-the-</a:t>
            </a:r>
            <a:r>
              <a:rPr lang="en-US" dirty="0" err="1" smtClean="0"/>
              <a:t>fail.com</a:t>
            </a:r>
            <a:r>
              <a:rPr lang="en-US" dirty="0" smtClean="0"/>
              <a:t>/computer-user-fail/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032BD-2EBB-454E-BC8D-08C6457A2B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61FA-E1F6-2243-A18A-7922F0811E38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BC7-FE84-8B40-B3AD-419A71EB6823}" type="datetime1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7393-C41A-C14B-AFB0-FC466BB71FA3}" type="datetime1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9B7B274-75B8-694A-BF53-FD57153917E4}" type="datetime1">
              <a:rPr lang="en-US" smtClean="0"/>
              <a:pPr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334000"/>
            <a:ext cx="9144000" cy="1524000"/>
          </a:xfrm>
          <a:solidFill>
            <a:schemeClr val="bg1">
              <a:alpha val="80000"/>
            </a:schemeClr>
          </a:solidFill>
        </p:spPr>
        <p:txBody>
          <a:bodyPr lIns="182880" tIns="91440" bIns="91440" anchor="t">
            <a:noAutofit/>
          </a:bodyPr>
          <a:lstStyle/>
          <a:p>
            <a:pPr marL="0" indent="0"/>
            <a:r>
              <a:rPr lang="en-US" sz="3600" b="1" dirty="0" smtClean="0">
                <a:solidFill>
                  <a:schemeClr val="tx1"/>
                </a:solidFill>
              </a:rPr>
              <a:t>Project report 1</a:t>
            </a: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rgbClr val="FFFFFF"/>
                </a:solidFill>
              </a:rPr>
              <a:t>CSCI 5839– </a:t>
            </a:r>
            <a:r>
              <a:rPr lang="en-US" sz="2000" b="0" dirty="0">
                <a:solidFill>
                  <a:srgbClr val="FFFFFF"/>
                </a:solidFill>
              </a:rPr>
              <a:t>Fall </a:t>
            </a:r>
            <a:r>
              <a:rPr lang="en-US" sz="2000" b="0" dirty="0" smtClean="0">
                <a:solidFill>
                  <a:srgbClr val="FFFFFF"/>
                </a:solidFill>
              </a:rPr>
              <a:t>2014                                                                                           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has 5 minutes to present</a:t>
            </a:r>
          </a:p>
          <a:p>
            <a:r>
              <a:rPr lang="en-US" dirty="0" smtClean="0"/>
              <a:t>4 minutes for questions/feedback</a:t>
            </a:r>
          </a:p>
          <a:p>
            <a:endParaRPr lang="en-US" dirty="0"/>
          </a:p>
          <a:p>
            <a:r>
              <a:rPr lang="en-US" dirty="0" smtClean="0"/>
              <a:t>7x9 = 63 (plus some minutes for switching over)</a:t>
            </a:r>
          </a:p>
          <a:p>
            <a:endParaRPr lang="en-US" dirty="0"/>
          </a:p>
          <a:p>
            <a:r>
              <a:rPr lang="en-US" dirty="0" smtClean="0"/>
              <a:t>Please introduce your team name </a:t>
            </a:r>
            <a:br>
              <a:rPr lang="en-US" dirty="0" smtClean="0"/>
            </a:br>
            <a:r>
              <a:rPr lang="en-US" dirty="0" smtClean="0"/>
              <a:t>AND ALL 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2087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5340</TotalTime>
  <Words>52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Project report 1 CSCI 5839– Fall 2014                                                                                           </vt:lpstr>
      <vt:lpstr>Plan for today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 Hurst</dc:creator>
  <cp:lastModifiedBy>Shaun Kane</cp:lastModifiedBy>
  <cp:revision>389</cp:revision>
  <cp:lastPrinted>2010-09-02T19:34:51Z</cp:lastPrinted>
  <dcterms:created xsi:type="dcterms:W3CDTF">2010-09-02T02:04:53Z</dcterms:created>
  <dcterms:modified xsi:type="dcterms:W3CDTF">2014-10-02T19:27:06Z</dcterms:modified>
</cp:coreProperties>
</file>