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6"/>
  </p:notesMasterIdLst>
  <p:handoutMasterIdLst>
    <p:handoutMasterId r:id="rId7"/>
  </p:handoutMasterIdLst>
  <p:sldIdLst>
    <p:sldId id="286" r:id="rId2"/>
    <p:sldId id="560" r:id="rId3"/>
    <p:sldId id="626" r:id="rId4"/>
    <p:sldId id="62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D21E"/>
    <a:srgbClr val="FF395B"/>
    <a:srgbClr val="FF3A0C"/>
    <a:srgbClr val="8CAD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09" autoAdjust="0"/>
    <p:restoredTop sz="86762" autoAdjust="0"/>
  </p:normalViewPr>
  <p:slideViewPr>
    <p:cSldViewPr snapToObjects="1">
      <p:cViewPr>
        <p:scale>
          <a:sx n="63" d="100"/>
          <a:sy n="63" d="100"/>
        </p:scale>
        <p:origin x="-74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51402-4D31-0A45-A88F-8AA5EF5AFD43}" type="datetimeFigureOut">
              <a:rPr lang="en-US" smtClean="0"/>
              <a:pPr/>
              <a:t>10/14/14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39052-4492-A441-82D2-9E555E86AE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941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D7D7C-FD6A-EA4E-AC46-B4F98488FC2C}" type="datetimeFigureOut">
              <a:rPr lang="en-US" smtClean="0"/>
              <a:pPr/>
              <a:t>10/14/14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032BD-2EBB-454E-BC8D-08C6457A2B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062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http://what-the-</a:t>
            </a:r>
            <a:r>
              <a:rPr lang="en-US" dirty="0" err="1" smtClean="0"/>
              <a:t>fail.com</a:t>
            </a:r>
            <a:r>
              <a:rPr lang="en-US" dirty="0" smtClean="0"/>
              <a:t>/computer-user-fail/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032BD-2EBB-454E-BC8D-08C6457A2BD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92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ended is part</a:t>
            </a:r>
            <a:r>
              <a:rPr lang="en-US" baseline="0" dirty="0" smtClean="0"/>
              <a:t> of the class, graduate class. So if you want feedback don’t hesitate to ask me or TAs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6381D-D8CE-1540-8682-86853DC2F7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34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ended is part</a:t>
            </a:r>
            <a:r>
              <a:rPr lang="en-US" baseline="0" dirty="0" smtClean="0"/>
              <a:t> of the class, graduate class. So if you want feedback don’t hesitate to ask me or TAs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6381D-D8CE-1540-8682-86853DC2F7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34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B274-75B8-694A-BF53-FD57153917E4}" type="datetime1">
              <a:rPr lang="en-US" smtClean="0"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B274-75B8-694A-BF53-FD57153917E4}" type="datetime1">
              <a:rPr lang="en-US" smtClean="0"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B274-75B8-694A-BF53-FD57153917E4}" type="datetime1">
              <a:rPr lang="en-US" smtClean="0"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53716"/>
            <a:ext cx="7772400" cy="1470025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  <a:latin typeface="Helvetica"/>
                <a:cs typeface="Helvetica"/>
              </a:defRPr>
            </a:lvl1pPr>
          </a:lstStyle>
          <a:p>
            <a:fld id="{0A18B565-2176-4C43-997E-2AA8386C3859}" type="datetime1">
              <a:rPr lang="en-US" smtClean="0"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61FA-E1F6-2243-A18A-7922F0811E38}" type="datetime1">
              <a:rPr lang="en-US" smtClean="0"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CEE1-4BA7-AE41-B4FA-EC6288DCB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B274-75B8-694A-BF53-FD57153917E4}" type="datetime1">
              <a:rPr lang="en-US" smtClean="0"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6BC7-FE84-8B40-B3AD-419A71EB6823}" type="datetime1">
              <a:rPr lang="en-US" smtClean="0"/>
              <a:t>10/14/14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CEE1-4BA7-AE41-B4FA-EC6288DCB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B274-75B8-694A-BF53-FD57153917E4}" type="datetime1">
              <a:rPr lang="en-US" smtClean="0"/>
              <a:t>10/14/14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B274-75B8-694A-BF53-FD57153917E4}" type="datetime1">
              <a:rPr lang="en-US" smtClean="0"/>
              <a:t>10/14/14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7393-C41A-C14B-AFB0-FC466BB71FA3}" type="datetime1">
              <a:rPr lang="en-US" smtClean="0"/>
              <a:t>10/14/14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CEE1-4BA7-AE41-B4FA-EC6288DCB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B274-75B8-694A-BF53-FD57153917E4}" type="datetime1">
              <a:rPr lang="en-US" smtClean="0"/>
              <a:t>10/14/14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B274-75B8-694A-BF53-FD57153917E4}" type="datetime1">
              <a:rPr lang="en-US" smtClean="0"/>
              <a:t>10/14/14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F9B7B274-75B8-694A-BF53-FD57153917E4}" type="datetime1">
              <a:rPr lang="en-US" smtClean="0"/>
              <a:pPr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24449" y="3048000"/>
            <a:ext cx="9168449" cy="1066800"/>
          </a:xfrm>
          <a:solidFill>
            <a:schemeClr val="bg1">
              <a:alpha val="80000"/>
            </a:schemeClr>
          </a:solidFill>
        </p:spPr>
        <p:txBody>
          <a:bodyPr lIns="182880" tIns="91440" bIns="91440" anchor="t">
            <a:noAutofit/>
          </a:bodyPr>
          <a:lstStyle/>
          <a:p>
            <a:pPr marL="0" indent="0"/>
            <a:r>
              <a:rPr lang="en-US" sz="3600" b="1" dirty="0" smtClean="0">
                <a:solidFill>
                  <a:schemeClr val="tx1"/>
                </a:solidFill>
              </a:rPr>
              <a:t>More Prototyping</a:t>
            </a:r>
            <a:r>
              <a:rPr lang="en-US" sz="3600" b="1" dirty="0" smtClean="0">
                <a:solidFill>
                  <a:schemeClr val="tx1"/>
                </a:solidFill>
              </a:rPr>
              <a:t/>
            </a:r>
            <a:br>
              <a:rPr lang="en-US" sz="3600" b="1" dirty="0" smtClean="0">
                <a:solidFill>
                  <a:schemeClr val="tx1"/>
                </a:solidFill>
              </a:rPr>
            </a:br>
            <a:r>
              <a:rPr lang="en-US" sz="2000" b="0" dirty="0" smtClean="0">
                <a:solidFill>
                  <a:srgbClr val="FFFFFF"/>
                </a:solidFill>
              </a:rPr>
              <a:t>CSCI 5839– </a:t>
            </a:r>
            <a:r>
              <a:rPr lang="en-US" sz="2000" b="0" dirty="0">
                <a:solidFill>
                  <a:srgbClr val="FFFFFF"/>
                </a:solidFill>
              </a:rPr>
              <a:t>Fall </a:t>
            </a:r>
            <a:r>
              <a:rPr lang="en-US" sz="2000" b="0" dirty="0" smtClean="0">
                <a:solidFill>
                  <a:srgbClr val="FFFFFF"/>
                </a:solidFill>
              </a:rPr>
              <a:t>2014                                                                                           </a:t>
            </a:r>
            <a:endParaRPr lang="en-US" sz="2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6707"/>
          </a:xfrm>
        </p:spPr>
        <p:txBody>
          <a:bodyPr>
            <a:normAutofit/>
          </a:bodyPr>
          <a:lstStyle/>
          <a:p>
            <a:r>
              <a:rPr lang="en-US" dirty="0" smtClean="0"/>
              <a:t>T2 (personas, scenarios, sketches): turn in </a:t>
            </a:r>
            <a:r>
              <a:rPr lang="en-US" b="1" dirty="0" smtClean="0"/>
              <a:t>by Sunday at noon</a:t>
            </a:r>
            <a:endParaRPr lang="en-US" b="1" dirty="0"/>
          </a:p>
          <a:p>
            <a:endParaRPr lang="en-US" dirty="0"/>
          </a:p>
          <a:p>
            <a:r>
              <a:rPr lang="en-US" dirty="0" smtClean="0"/>
              <a:t>We’ll work on it today and on Thursday</a:t>
            </a:r>
          </a:p>
          <a:p>
            <a:endParaRPr lang="en-US" dirty="0"/>
          </a:p>
          <a:p>
            <a:r>
              <a:rPr lang="en-US" dirty="0" smtClean="0"/>
              <a:t>Next week: guest lecture from </a:t>
            </a:r>
            <a:r>
              <a:rPr lang="en-US" smtClean="0"/>
              <a:t>Alicia Gibb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7662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semester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670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CSCI 7000 (Kane) – special topics: Physical Computing and Quality of Life Technology</a:t>
            </a:r>
          </a:p>
          <a:p>
            <a:endParaRPr lang="en-US" dirty="0"/>
          </a:p>
          <a:p>
            <a:r>
              <a:rPr lang="en-US" dirty="0" smtClean="0"/>
              <a:t>CSCI 7000 (</a:t>
            </a:r>
            <a:r>
              <a:rPr lang="en-US" dirty="0" err="1" smtClean="0"/>
              <a:t>Yeh</a:t>
            </a:r>
            <a:r>
              <a:rPr lang="en-US" dirty="0" smtClean="0"/>
              <a:t>): User-Centered Design and Development II</a:t>
            </a:r>
          </a:p>
          <a:p>
            <a:pPr lvl="1"/>
            <a:r>
              <a:rPr lang="en-US" dirty="0" smtClean="0"/>
              <a:t>More on prototyping technology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Research independent studies: wearable computing, interactive tabletops, technology and disability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0039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developing paper prototypes / prep for Team Project 2</a:t>
            </a:r>
          </a:p>
          <a:p>
            <a:endParaRPr lang="en-US" dirty="0"/>
          </a:p>
          <a:p>
            <a:r>
              <a:rPr lang="en-US" dirty="0" smtClean="0"/>
              <a:t>Suggested plan: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Write down 3-5 usage scenarios (T2)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Identify 2 different approaches to design your app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For each approach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Write down the screens that you will need to support your scenarios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Lay out each screen on a piece of paper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CEE1-4BA7-AE41-B4FA-EC6288DCBE8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64828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5114</TotalTime>
  <Words>204</Words>
  <Application>Microsoft Macintosh PowerPoint</Application>
  <PresentationFormat>On-screen Show (4:3)</PresentationFormat>
  <Paragraphs>31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Black</vt:lpstr>
      <vt:lpstr>More Prototyping CSCI 5839– Fall 2014                                                                                           </vt:lpstr>
      <vt:lpstr>Updates</vt:lpstr>
      <vt:lpstr>Next semester</vt:lpstr>
      <vt:lpstr>Today</vt:lpstr>
    </vt:vector>
  </TitlesOfParts>
  <Company>UMBC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Amy Hurst</dc:creator>
  <cp:lastModifiedBy>Shaun Kane</cp:lastModifiedBy>
  <cp:revision>475</cp:revision>
  <cp:lastPrinted>2010-09-02T19:34:51Z</cp:lastPrinted>
  <dcterms:created xsi:type="dcterms:W3CDTF">2010-09-02T02:04:53Z</dcterms:created>
  <dcterms:modified xsi:type="dcterms:W3CDTF">2014-10-14T20:08:17Z</dcterms:modified>
</cp:coreProperties>
</file>