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F1B9D-1594-6349-9CDA-D830B4E3E04A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CC54C-4FAE-9040-9F1E-7CB873F8A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http://</a:t>
            </a:r>
            <a:r>
              <a:rPr lang="it-IT" dirty="0" err="1" smtClean="0"/>
              <a:t>homrj.files.wordpress.com</a:t>
            </a:r>
            <a:r>
              <a:rPr lang="it-IT" dirty="0" smtClean="0"/>
              <a:t>/2009/12/cat8_gallery__394x4000.jpg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CC54C-4FAE-9040-9F1E-7CB873F8A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3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D56B-19B0-7E49-8A63-E22C22CE478D}" type="datetimeFigureOut">
              <a:rPr lang="en-US" smtClean="0"/>
              <a:t>10/30/14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E1AD-80BD-8441-B7AB-37A3E1CCA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aunkane.info/classes/csci5839/files/uar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082" y="5633129"/>
            <a:ext cx="5007065" cy="1224871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</a:t>
            </a:r>
            <a:r>
              <a:rPr lang="en-US" dirty="0" smtClean="0"/>
              <a:t>evaluation 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CSCI 5839 Fall 2014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137999"/>
            <a:ext cx="50038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6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Heuristic evaluation practice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575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Today: </a:t>
            </a:r>
            <a:r>
              <a:rPr lang="en-US" dirty="0" smtClean="0"/>
              <a:t>Paper prototypes and user testing </a:t>
            </a:r>
            <a:r>
              <a:rPr lang="en-US" dirty="0" smtClean="0"/>
              <a:t>plan</a:t>
            </a:r>
          </a:p>
          <a:p>
            <a:pPr lvl="1"/>
            <a:r>
              <a:rPr lang="en-US" dirty="0" smtClean="0"/>
              <a:t>Will be getting feedback tonight/tomorrow</a:t>
            </a:r>
          </a:p>
          <a:p>
            <a:pPr lvl="1"/>
            <a:endParaRPr lang="en-US" dirty="0"/>
          </a:p>
          <a:p>
            <a:r>
              <a:rPr lang="en-US" dirty="0" smtClean="0"/>
              <a:t>Next week: user testing w/ 3 users (due next Friday 5pm)</a:t>
            </a:r>
          </a:p>
          <a:p>
            <a:endParaRPr lang="en-US" dirty="0"/>
          </a:p>
          <a:p>
            <a:r>
              <a:rPr lang="en-US" dirty="0" smtClean="0"/>
              <a:t>For next Thursday: sign up for an educational license of </a:t>
            </a:r>
            <a:r>
              <a:rPr lang="en-US" dirty="0" err="1" smtClean="0"/>
              <a:t>Axure</a:t>
            </a:r>
            <a:r>
              <a:rPr lang="en-US" dirty="0"/>
              <a:t> (http://</a:t>
            </a:r>
            <a:r>
              <a:rPr lang="en-US" dirty="0" err="1"/>
              <a:t>www.axure.com</a:t>
            </a:r>
            <a:r>
              <a:rPr lang="en-US" dirty="0"/>
              <a:t>/</a:t>
            </a:r>
            <a:r>
              <a:rPr lang="en-US" dirty="0" err="1" smtClean="0"/>
              <a:t>edu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94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aspect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available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http://shaunkane.info/classes/</a:t>
            </a:r>
            <a:r>
              <a:rPr lang="en-US" dirty="0" smtClean="0">
                <a:hlinkClick r:id="rId2"/>
              </a:rPr>
              <a:t>csci5839/files/uar.docx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We’ll go through and fill one out</a:t>
            </a:r>
          </a:p>
          <a:p>
            <a:endParaRPr lang="en-US" dirty="0"/>
          </a:p>
          <a:p>
            <a:r>
              <a:rPr lang="en-US" smtClean="0"/>
              <a:t>Analyze: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230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893</TotalTime>
  <Words>101</Words>
  <Application>Microsoft Macintosh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Heuristic evaluation 2 CSCI 5839 Fall 2014 </vt:lpstr>
      <vt:lpstr>Today</vt:lpstr>
      <vt:lpstr>Assignments</vt:lpstr>
      <vt:lpstr>Usability aspect report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aloud </dc:title>
  <dc:creator>Shaun Kane</dc:creator>
  <cp:lastModifiedBy>Shaun Kane</cp:lastModifiedBy>
  <cp:revision>238</cp:revision>
  <dcterms:created xsi:type="dcterms:W3CDTF">2014-10-16T19:05:29Z</dcterms:created>
  <dcterms:modified xsi:type="dcterms:W3CDTF">2014-10-30T19:46:08Z</dcterms:modified>
</cp:coreProperties>
</file>