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1B9D-1594-6349-9CDA-D830B4E3E04A}" type="datetimeFigureOut">
              <a:rPr lang="en-US" smtClean="0"/>
              <a:t>11/6/14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CC54C-4FAE-9040-9F1E-7CB873F8A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http://</a:t>
            </a:r>
            <a:r>
              <a:rPr lang="it-IT" dirty="0" err="1" smtClean="0"/>
              <a:t>homrj.files.wordpress.com</a:t>
            </a:r>
            <a:r>
              <a:rPr lang="it-IT" dirty="0" smtClean="0"/>
              <a:t>/2009/12/cat8_gallery__394x4000.jpg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D56B-19B0-7E49-8A63-E22C22CE478D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xure.com/tutorials" TargetMode="External"/><Relationship Id="rId4" Type="http://schemas.openxmlformats.org/officeDocument/2006/relationships/hyperlink" Target="http://www.axure.com/community/widget-libraries" TargetMode="External"/><Relationship Id="rId5" Type="http://schemas.openxmlformats.org/officeDocument/2006/relationships/hyperlink" Target="http://www.axure.com/learn/iphone-app/viewing-and-settings" TargetMode="External"/><Relationship Id="rId6" Type="http://schemas.openxmlformats.org/officeDocument/2006/relationships/hyperlink" Target="http://www.axure.com/learn/team-projec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xure.com/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960" y="5633129"/>
            <a:ext cx="5776236" cy="1224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Mid-fidelity prototyping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CSCI 5839 Fall 2014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80" y="257471"/>
            <a:ext cx="6191747" cy="53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Practicing mid-fidelity prototyping with </a:t>
            </a:r>
            <a:r>
              <a:rPr lang="en-US" dirty="0" err="1" smtClean="0"/>
              <a:t>Axure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57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mid-fi?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prototype on a real device</a:t>
            </a:r>
          </a:p>
          <a:p>
            <a:r>
              <a:rPr lang="en-US" dirty="0" smtClean="0"/>
              <a:t>Start to test gestures/interactions/target sizes</a:t>
            </a:r>
          </a:p>
          <a:p>
            <a:r>
              <a:rPr lang="en-US" dirty="0" smtClean="0"/>
              <a:t>Clarify anything sketchy about paper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</a:t>
            </a:r>
            <a:r>
              <a:rPr lang="en-US" dirty="0" err="1" smtClean="0"/>
              <a:t>Axure</a:t>
            </a:r>
            <a:r>
              <a:rPr lang="en-US" dirty="0" smtClean="0"/>
              <a:t>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 license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http://www.axure.com</a:t>
            </a:r>
            <a:r>
              <a:rPr lang="en-US" dirty="0" smtClean="0">
                <a:hlinkClick r:id="rId2"/>
              </a:rPr>
              <a:t>/edu</a:t>
            </a:r>
            <a:endParaRPr lang="en-US" dirty="0"/>
          </a:p>
          <a:p>
            <a:r>
              <a:rPr lang="en-US" dirty="0" smtClean="0"/>
              <a:t>Tutorials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http://www.axure.com/</a:t>
            </a:r>
            <a:r>
              <a:rPr lang="en-US" dirty="0" smtClean="0">
                <a:hlinkClick r:id="rId3"/>
              </a:rPr>
              <a:t>tutorials</a:t>
            </a:r>
            <a:endParaRPr lang="en-US" dirty="0" smtClean="0"/>
          </a:p>
          <a:p>
            <a:r>
              <a:rPr lang="en-US" dirty="0"/>
              <a:t>Widget library: </a:t>
            </a:r>
            <a:r>
              <a:rPr lang="en-US" dirty="0">
                <a:hlinkClick r:id="rId4"/>
              </a:rPr>
              <a:t>http://www.axure.com/community/widget-</a:t>
            </a:r>
            <a:r>
              <a:rPr lang="en-US" dirty="0" smtClean="0">
                <a:hlinkClick r:id="rId4"/>
              </a:rPr>
              <a:t>libraries</a:t>
            </a:r>
            <a:endParaRPr lang="en-US" dirty="0" smtClean="0"/>
          </a:p>
          <a:p>
            <a:r>
              <a:rPr lang="en-US" dirty="0" smtClean="0"/>
              <a:t>Exporting </a:t>
            </a:r>
            <a:r>
              <a:rPr lang="en-US" dirty="0"/>
              <a:t>for mobile: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www.axure.com</a:t>
            </a:r>
            <a:r>
              <a:rPr lang="en-US" dirty="0">
                <a:hlinkClick r:id="rId5"/>
              </a:rPr>
              <a:t>/learn/iphone-app/viewing-and-</a:t>
            </a:r>
            <a:r>
              <a:rPr lang="en-US" dirty="0" smtClean="0">
                <a:hlinkClick r:id="rId5"/>
              </a:rPr>
              <a:t>settings</a:t>
            </a:r>
            <a:endParaRPr lang="en-US" dirty="0" smtClean="0"/>
          </a:p>
          <a:p>
            <a:r>
              <a:rPr lang="en-US" dirty="0"/>
              <a:t>Collaboration? </a:t>
            </a:r>
            <a:r>
              <a:rPr lang="en-US" dirty="0">
                <a:hlinkClick r:id="rId6"/>
              </a:rPr>
              <a:t>http://www.axure.com/learn/team</a:t>
            </a:r>
            <a:r>
              <a:rPr lang="en-US">
                <a:hlinkClick r:id="rId6"/>
              </a:rPr>
              <a:t>-</a:t>
            </a:r>
            <a:r>
              <a:rPr lang="en-US" smtClean="0">
                <a:hlinkClick r:id="rId6"/>
              </a:rPr>
              <a:t>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98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whiteboard an app and design it in </a:t>
            </a:r>
            <a:r>
              <a:rPr lang="en-US" dirty="0" err="1" smtClean="0"/>
              <a:t>Axure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Then, time for mid-fidelity prototyping of projects</a:t>
            </a:r>
          </a:p>
          <a:p>
            <a:endParaRPr lang="en-US" dirty="0"/>
          </a:p>
          <a:p>
            <a:r>
              <a:rPr lang="en-US" dirty="0" smtClean="0"/>
              <a:t>Post your prototypes at the end of class to Piazza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0441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31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1262</TotalTime>
  <Words>152</Words>
  <Application>Microsoft Macintosh PowerPoint</Application>
  <PresentationFormat>On-screen Show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</vt:lpstr>
      <vt:lpstr>Mid-fidelity prototyping CSCI 5839 Fall 2014 </vt:lpstr>
      <vt:lpstr>Today</vt:lpstr>
      <vt:lpstr>Why mid-fi?</vt:lpstr>
      <vt:lpstr>Helpful Axure links</vt:lpstr>
      <vt:lpstr>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aloud </dc:title>
  <dc:creator>Shaun Kane</dc:creator>
  <cp:lastModifiedBy>Shaun Kane</cp:lastModifiedBy>
  <cp:revision>252</cp:revision>
  <dcterms:created xsi:type="dcterms:W3CDTF">2014-10-16T19:05:29Z</dcterms:created>
  <dcterms:modified xsi:type="dcterms:W3CDTF">2014-11-06T22:06:15Z</dcterms:modified>
</cp:coreProperties>
</file>