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304" r:id="rId4"/>
    <p:sldId id="305" r:id="rId5"/>
    <p:sldId id="307" r:id="rId6"/>
    <p:sldId id="308" r:id="rId7"/>
    <p:sldId id="309" r:id="rId8"/>
    <p:sldId id="310" r:id="rId9"/>
    <p:sldId id="312" r:id="rId10"/>
    <p:sldId id="306" r:id="rId11"/>
    <p:sldId id="313" r:id="rId12"/>
    <p:sldId id="314" r:id="rId13"/>
    <p:sldId id="311" r:id="rId14"/>
    <p:sldId id="316" r:id="rId15"/>
    <p:sldId id="31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0"/>
    <a:srgbClr val="66FF66"/>
    <a:srgbClr val="008040"/>
    <a:srgbClr val="271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F1B9D-1594-6349-9CDA-D830B4E3E04A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CC54C-4FAE-9040-9F1E-7CB873F8A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8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Source: </a:t>
            </a:r>
            <a:r>
              <a:rPr lang="it-IT" dirty="0" err="1" smtClean="0"/>
              <a:t>google</a:t>
            </a:r>
            <a:r>
              <a:rPr lang="it-IT" dirty="0" smtClean="0"/>
              <a:t> </a:t>
            </a:r>
            <a:r>
              <a:rPr lang="it-IT" dirty="0" err="1" smtClean="0"/>
              <a:t>keyboard</a:t>
            </a:r>
            <a:r>
              <a:rPr lang="it-IT" dirty="0" smtClean="0"/>
              <a:t> </a:t>
            </a:r>
            <a:r>
              <a:rPr lang="it-IT" smtClean="0"/>
              <a:t>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C54C-4FAE-9040-9F1E-7CB873F8A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3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3716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fld id="{0A18B565-2176-4C43-997E-2AA8386C3859}" type="datetime1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414455"/>
            <a:ext cx="386151" cy="320674"/>
          </a:xfrm>
          <a:prstGeom prst="rect">
            <a:avLst/>
          </a:prstGeom>
          <a:solidFill>
            <a:srgbClr val="FFD21E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fld id="{CC02CEE1-4BA7-AE41-B4FA-EC6288DCBE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721474"/>
            <a:ext cx="9144000" cy="136525"/>
          </a:xfrm>
          <a:prstGeom prst="rect">
            <a:avLst/>
          </a:prstGeom>
          <a:solidFill>
            <a:srgbClr val="FFD2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8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D56B-19B0-7E49-8A63-E22C22CE478D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ay.google.com/store/apps/details?id=com.xvideostudio.videoedito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IQUWGRdjxVo&amp;feature=youtu.be" TargetMode="External"/><Relationship Id="rId3" Type="http://schemas.openxmlformats.org/officeDocument/2006/relationships/hyperlink" Target="https://www.youtube.com/watch?v=Pzl0_bzNU3g&amp;feature=youtu.b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tah.instructure.com/courses/23633/pages/narrating-powerpoint-presentations" TargetMode="External"/><Relationship Id="rId4" Type="http://schemas.openxmlformats.org/officeDocument/2006/relationships/hyperlink" Target="http://office.microsoft.com/en-001/powerpoint-help/save-your-presentation-as-a-video-HA102756627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aunkane.info/classes/csci5839/slides/24b-animatic.ppt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9OKcKisUrY" TargetMode="External"/><Relationship Id="rId4" Type="http://schemas.openxmlformats.org/officeDocument/2006/relationships/hyperlink" Target="https://www.youtube.com/watch?v=O3MZYRAZJNk" TargetMode="External"/><Relationship Id="rId5" Type="http://schemas.openxmlformats.org/officeDocument/2006/relationships/hyperlink" Target="https://www.youtube.com/watch?v=1HGX5V9pnEM" TargetMode="External"/><Relationship Id="rId6" Type="http://schemas.openxmlformats.org/officeDocument/2006/relationships/hyperlink" Target="https://www.youtube.com/watch?v=cqU_hR2_IL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HGYFEI6uLy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iazza.com/class/hywaq7x7uvl26v?cid=81" TargetMode="External"/><Relationship Id="rId3" Type="http://schemas.openxmlformats.org/officeDocument/2006/relationships/hyperlink" Target="https://www.youtube.com/watch?v=vkRvvtWyxIM&amp;list=UU8XWdXApGfNHTHSm1P9hLEQ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mqAIiVS5JAk" TargetMode="External"/><Relationship Id="rId3" Type="http://schemas.openxmlformats.org/officeDocument/2006/relationships/hyperlink" Target="https://www.youtube.com/watch?v=bm91RYa1i-Y%23t=135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662" y="5054107"/>
            <a:ext cx="7046189" cy="1613711"/>
          </a:xfrm>
          <a:solidFill>
            <a:schemeClr val="bg1"/>
          </a:solidFill>
          <a:effectLst/>
        </p:spPr>
        <p:txBody>
          <a:bodyPr>
            <a:normAutofit/>
          </a:bodyPr>
          <a:lstStyle/>
          <a:p>
            <a:r>
              <a:rPr lang="en-US" dirty="0" smtClean="0"/>
              <a:t>Video prototyping</a:t>
            </a:r>
            <a:br>
              <a:rPr lang="en-US" dirty="0" smtClean="0"/>
            </a:br>
            <a:r>
              <a:rPr lang="en-US" dirty="0" smtClean="0"/>
              <a:t>CSCI </a:t>
            </a:r>
            <a:r>
              <a:rPr lang="en-US" dirty="0"/>
              <a:t>5839 Fall </a:t>
            </a:r>
            <a:r>
              <a:rPr lang="en-US" dirty="0" smtClean="0"/>
              <a:t>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62" y="459771"/>
            <a:ext cx="7348985" cy="445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6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video editing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iMovie on </a:t>
            </a:r>
            <a:r>
              <a:rPr lang="en-US" dirty="0" err="1" smtClean="0"/>
              <a:t>iOS</a:t>
            </a:r>
            <a:r>
              <a:rPr lang="en-US" dirty="0" smtClean="0"/>
              <a:t> is great for shooting and editing video</a:t>
            </a:r>
          </a:p>
          <a:p>
            <a:pPr lvl="1"/>
            <a:r>
              <a:rPr lang="en-US" dirty="0" smtClean="0"/>
              <a:t>iMovie on Mac is decent too</a:t>
            </a:r>
          </a:p>
          <a:p>
            <a:endParaRPr lang="en-US" dirty="0"/>
          </a:p>
          <a:p>
            <a:r>
              <a:rPr lang="en-US" dirty="0" smtClean="0"/>
              <a:t>For Android – </a:t>
            </a:r>
            <a:r>
              <a:rPr lang="en-US" dirty="0" err="1" smtClean="0"/>
              <a:t>VideoShow</a:t>
            </a:r>
            <a:r>
              <a:rPr lang="en-US" dirty="0" smtClean="0"/>
              <a:t> is highly rated (other recommendations?)</a:t>
            </a:r>
          </a:p>
          <a:p>
            <a:pPr lvl="1"/>
            <a:r>
              <a:rPr lang="en-US" dirty="0">
                <a:hlinkClick r:id="rId2"/>
              </a:rPr>
              <a:t>https://play.google.com/store/apps/details?id=</a:t>
            </a:r>
            <a:r>
              <a:rPr lang="en-US" dirty="0" smtClean="0">
                <a:hlinkClick r:id="rId2"/>
              </a:rPr>
              <a:t>com.xvideostudio.videoeditor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2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Keep it short and to the point (for showing a single feature, 30-60 seconds is plenty)</a:t>
            </a:r>
          </a:p>
          <a:p>
            <a:endParaRPr lang="en-US" dirty="0"/>
          </a:p>
          <a:p>
            <a:r>
              <a:rPr lang="en-US" dirty="0" smtClean="0"/>
              <a:t>Show, don’t tell (but use text titles or narration for less important things)</a:t>
            </a:r>
          </a:p>
          <a:p>
            <a:endParaRPr lang="en-US" dirty="0"/>
          </a:p>
          <a:p>
            <a:r>
              <a:rPr lang="en-US" dirty="0" smtClean="0"/>
              <a:t>Make the interaction clear</a:t>
            </a:r>
          </a:p>
          <a:p>
            <a:pPr lvl="1"/>
            <a:r>
              <a:rPr lang="en-US" dirty="0" smtClean="0"/>
              <a:t>What is the user doing? How are they accomplishing it with your interface?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9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"/>
            <a:ext cx="8229600" cy="1143000"/>
          </a:xfrm>
        </p:spPr>
        <p:txBody>
          <a:bodyPr/>
          <a:lstStyle/>
          <a:p>
            <a:r>
              <a:rPr lang="en-US" dirty="0" smtClean="0"/>
              <a:t>Remember standard camera shots</a:t>
            </a:r>
            <a:endParaRPr lang="en-US" dirty="0"/>
          </a:p>
        </p:txBody>
      </p:sp>
      <p:pic>
        <p:nvPicPr>
          <p:cNvPr id="5" name="Picture 4" descr="Photo on 11-18-14 at 13.3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6228" r="30272" b="22437"/>
          <a:stretch/>
        </p:blipFill>
        <p:spPr>
          <a:xfrm>
            <a:off x="1282918" y="1340170"/>
            <a:ext cx="7043221" cy="517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1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project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https://www.youtube.com/watch?v=IQUWGRdjxVo&amp;feature=</a:t>
            </a:r>
            <a:r>
              <a:rPr lang="en-US" dirty="0" smtClean="0">
                <a:hlinkClick r:id="rId2"/>
              </a:rPr>
              <a:t>youtu.be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://www.youtube.com/watch?v=Pzl0_bzNU3g&amp;feature=</a:t>
            </a:r>
            <a:r>
              <a:rPr lang="en-US" dirty="0" smtClean="0">
                <a:hlinkClick r:id="rId3"/>
              </a:rPr>
              <a:t>youtu.be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6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Shaun’s project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http://shaunkane.info/classes/</a:t>
            </a:r>
            <a:r>
              <a:rPr lang="en-US" dirty="0" smtClean="0">
                <a:hlinkClick r:id="rId2"/>
              </a:rPr>
              <a:t>csci5839/slides/24b-animatic.pptx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Exporting as video:</a:t>
            </a:r>
          </a:p>
          <a:p>
            <a:pPr lvl="1"/>
            <a:r>
              <a:rPr lang="en-US" dirty="0"/>
              <a:t>Mac: </a:t>
            </a:r>
            <a:r>
              <a:rPr lang="en-US" dirty="0">
                <a:hlinkClick r:id="rId3"/>
              </a:rPr>
              <a:t>https://utah.instructure.com/courses/23633/pages/narrating-powerpoint-</a:t>
            </a:r>
            <a:r>
              <a:rPr lang="en-US" dirty="0" smtClean="0">
                <a:hlinkClick r:id="rId3"/>
              </a:rPr>
              <a:t>presentations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Windows: </a:t>
            </a:r>
            <a:r>
              <a:rPr lang="en-US" dirty="0">
                <a:hlinkClick r:id="rId4"/>
              </a:rPr>
              <a:t>http://office.microsoft.com/en-001/powerpoint-help/save-your-presentation-as-a-video-HA102756627.</a:t>
            </a:r>
            <a:r>
              <a:rPr lang="en-US" dirty="0" smtClean="0">
                <a:hlinkClick r:id="rId4"/>
              </a:rPr>
              <a:t>aspx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74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1 partner (in your group)</a:t>
            </a:r>
          </a:p>
          <a:p>
            <a:endParaRPr lang="en-US" dirty="0"/>
          </a:p>
          <a:p>
            <a:r>
              <a:rPr lang="en-US" dirty="0" smtClean="0"/>
              <a:t>Sketch out a storyboard for an interaction with your project</a:t>
            </a:r>
          </a:p>
          <a:p>
            <a:pPr lvl="1"/>
            <a:r>
              <a:rPr lang="en-US" dirty="0" smtClean="0"/>
              <a:t>Set up motivation</a:t>
            </a:r>
          </a:p>
          <a:p>
            <a:pPr lvl="1"/>
            <a:r>
              <a:rPr lang="en-US" dirty="0" smtClean="0"/>
              <a:t>Show interaction</a:t>
            </a:r>
          </a:p>
          <a:p>
            <a:pPr lvl="1"/>
            <a:endParaRPr lang="en-US" dirty="0"/>
          </a:p>
          <a:p>
            <a:r>
              <a:rPr lang="en-US" dirty="0" smtClean="0"/>
              <a:t>We’ll practice some at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88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Due today: mid-fidelity prototype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Dec 11: ATLAS Expo (see Piazza post)</a:t>
            </a:r>
            <a:endParaRPr lang="en-US" dirty="0"/>
          </a:p>
          <a:p>
            <a:pPr lvl="1"/>
            <a:r>
              <a:rPr lang="en-US" dirty="0" smtClean="0"/>
              <a:t>Talk with your group  about participating</a:t>
            </a:r>
          </a:p>
          <a:p>
            <a:pPr lvl="1"/>
            <a:r>
              <a:rPr lang="en-US" dirty="0" smtClean="0"/>
              <a:t>Willing to discuss incentives (snacks? credit?)</a:t>
            </a:r>
          </a:p>
          <a:p>
            <a:pPr lvl="1"/>
            <a:endParaRPr lang="en-US" dirty="0"/>
          </a:p>
          <a:p>
            <a:r>
              <a:rPr lang="en-US" dirty="0" smtClean="0"/>
              <a:t>T1+T2 grades back today (seriously!)</a:t>
            </a:r>
          </a:p>
          <a:p>
            <a:r>
              <a:rPr lang="en-US" dirty="0" smtClean="0"/>
              <a:t>T3+T4 this week; T5 next week</a:t>
            </a:r>
          </a:p>
        </p:txBody>
      </p:sp>
    </p:spTree>
    <p:extLst>
      <p:ext uri="{BB962C8B-B14F-4D97-AF65-F5344CB8AC3E}">
        <p14:creationId xmlns:p14="http://schemas.microsoft.com/office/powerpoint/2010/main" val="201494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506"/>
          </a:xfrm>
        </p:spPr>
        <p:txBody>
          <a:bodyPr>
            <a:normAutofit/>
          </a:bodyPr>
          <a:lstStyle/>
          <a:p>
            <a:r>
              <a:rPr lang="en-US" dirty="0" smtClean="0"/>
              <a:t>Mid-fidelity prototyping check-in</a:t>
            </a:r>
          </a:p>
          <a:p>
            <a:endParaRPr lang="en-US" dirty="0" smtClean="0"/>
          </a:p>
          <a:p>
            <a:r>
              <a:rPr lang="en-US" dirty="0" smtClean="0"/>
              <a:t>Visual storytelling and video prototypes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5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Storyboarding and video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4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Interactive prototypes are great (and necessary), but</a:t>
            </a:r>
          </a:p>
          <a:p>
            <a:pPr lvl="1"/>
            <a:r>
              <a:rPr lang="en-US" dirty="0" smtClean="0"/>
              <a:t>Require effort from users</a:t>
            </a:r>
          </a:p>
          <a:p>
            <a:pPr lvl="1"/>
            <a:r>
              <a:rPr lang="en-US" dirty="0" smtClean="0"/>
              <a:t>Difficult to share</a:t>
            </a:r>
          </a:p>
          <a:p>
            <a:pPr lvl="1"/>
            <a:r>
              <a:rPr lang="en-US" dirty="0" smtClean="0"/>
              <a:t>Don’t necessarily convey the context of use</a:t>
            </a:r>
          </a:p>
          <a:p>
            <a:pPr lvl="1"/>
            <a:endParaRPr lang="en-US" dirty="0"/>
          </a:p>
          <a:p>
            <a:r>
              <a:rPr lang="en-US" dirty="0" smtClean="0"/>
              <a:t>Video prototypes</a:t>
            </a:r>
          </a:p>
          <a:p>
            <a:pPr lvl="1"/>
            <a:r>
              <a:rPr lang="en-US" dirty="0" smtClean="0"/>
              <a:t>Tell a compelling story</a:t>
            </a:r>
          </a:p>
          <a:p>
            <a:pPr lvl="1"/>
            <a:r>
              <a:rPr lang="en-US" dirty="0" smtClean="0"/>
              <a:t>Show the context of use AND show the interactions that you’ve designed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656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HCI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88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Apple’s </a:t>
            </a:r>
            <a:r>
              <a:rPr lang="en-US" dirty="0"/>
              <a:t>Knowledge Navigator (1987): </a:t>
            </a:r>
            <a:r>
              <a:rPr lang="en-US" dirty="0">
                <a:hlinkClick r:id="rId2"/>
              </a:rPr>
              <a:t>https://www.youtube.com/watch?v=</a:t>
            </a:r>
            <a:r>
              <a:rPr lang="en-US" dirty="0" smtClean="0">
                <a:hlinkClick r:id="rId2"/>
              </a:rPr>
              <a:t>HGYFEI6uLy0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Sun </a:t>
            </a:r>
            <a:r>
              <a:rPr lang="en-US" dirty="0" err="1" smtClean="0"/>
              <a:t>StarFire</a:t>
            </a:r>
            <a:r>
              <a:rPr lang="en-US" dirty="0"/>
              <a:t> (1994): </a:t>
            </a:r>
            <a:r>
              <a:rPr lang="en-US" dirty="0">
                <a:hlinkClick r:id="rId3"/>
              </a:rPr>
              <a:t>https://www.youtube.com/watch?v=</a:t>
            </a:r>
            <a:r>
              <a:rPr lang="en-US" dirty="0" smtClean="0">
                <a:hlinkClick r:id="rId3"/>
              </a:rPr>
              <a:t>w9OKcKisUrY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SK’s Bonfire (</a:t>
            </a:r>
            <a:r>
              <a:rPr lang="en-US" dirty="0"/>
              <a:t>not classic; 2009): </a:t>
            </a:r>
            <a:r>
              <a:rPr lang="en-US" dirty="0">
                <a:hlinkClick r:id="rId4"/>
              </a:rPr>
              <a:t>https://www.youtube.com/watch?v=</a:t>
            </a:r>
            <a:r>
              <a:rPr lang="en-US" dirty="0" smtClean="0">
                <a:hlinkClick r:id="rId4"/>
              </a:rPr>
              <a:t>O3MZYRAZJNk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DQ </a:t>
            </a:r>
            <a:r>
              <a:rPr lang="en-US" dirty="0"/>
              <a:t>keypad tie (2009): </a:t>
            </a:r>
            <a:r>
              <a:rPr lang="en-US" dirty="0">
                <a:hlinkClick r:id="rId5"/>
              </a:rPr>
              <a:t>https://www.youtube.com/watch?v=</a:t>
            </a:r>
            <a:r>
              <a:rPr lang="en-US" dirty="0" smtClean="0">
                <a:hlinkClick r:id="rId5"/>
              </a:rPr>
              <a:t>1HGX5V9pnEM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Vink</a:t>
            </a:r>
            <a:r>
              <a:rPr lang="en-US" dirty="0" smtClean="0"/>
              <a:t> et al., Autonomous </a:t>
            </a:r>
            <a:r>
              <a:rPr lang="en-US" dirty="0"/>
              <a:t>Wandering Interface (2014): </a:t>
            </a:r>
            <a:r>
              <a:rPr lang="en-US" dirty="0">
                <a:hlinkClick r:id="rId6"/>
              </a:rPr>
              <a:t>https://www.youtube.com/watch?v=</a:t>
            </a:r>
            <a:r>
              <a:rPr lang="en-US" dirty="0" smtClean="0">
                <a:hlinkClick r:id="rId6"/>
              </a:rPr>
              <a:t>cqU_hR2_ILU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See </a:t>
            </a:r>
            <a:r>
              <a:rPr lang="en-US" dirty="0"/>
              <a:t>Piazza post: </a:t>
            </a:r>
            <a:r>
              <a:rPr lang="en-US" dirty="0">
                <a:hlinkClick r:id="rId2"/>
              </a:rPr>
              <a:t>https://piazza.com/class/hywaq7x7uvl26v?cid=</a:t>
            </a:r>
            <a:r>
              <a:rPr lang="en-US" dirty="0" smtClean="0">
                <a:hlinkClick r:id="rId2"/>
              </a:rPr>
              <a:t>81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example (a bit too much of a commercial, but shows both context/motivation and interaction)</a:t>
            </a:r>
          </a:p>
          <a:p>
            <a:pPr lvl="1"/>
            <a:r>
              <a:rPr lang="en-US" dirty="0">
                <a:hlinkClick r:id="rId3"/>
              </a:rPr>
              <a:t>https://www.youtube.com/watch?v=vkRvvtWyxIM&amp;list=</a:t>
            </a:r>
            <a:r>
              <a:rPr lang="en-US" dirty="0" smtClean="0">
                <a:hlinkClick r:id="rId3"/>
              </a:rPr>
              <a:t>UU8XWdXApGfNHTHSm1P9hLEQ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5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our video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Storyboarding (which we’ve practiced before)</a:t>
            </a:r>
          </a:p>
          <a:p>
            <a:endParaRPr lang="en-US" dirty="0" smtClean="0"/>
          </a:p>
          <a:p>
            <a:r>
              <a:rPr lang="en-US" dirty="0" smtClean="0"/>
              <a:t>Now, focus on going from a storyboard to a movie</a:t>
            </a:r>
          </a:p>
          <a:p>
            <a:pPr lvl="1"/>
            <a:r>
              <a:rPr lang="en-US" dirty="0" smtClean="0"/>
              <a:t>Figure out narration, timing</a:t>
            </a:r>
          </a:p>
          <a:p>
            <a:pPr lvl="1"/>
            <a:r>
              <a:rPr lang="en-US" dirty="0" smtClean="0"/>
              <a:t>Storyboard “pitch”</a:t>
            </a:r>
          </a:p>
          <a:p>
            <a:pPr lvl="2"/>
            <a:r>
              <a:rPr lang="en-US" dirty="0">
                <a:hlinkClick r:id="rId2"/>
              </a:rPr>
              <a:t>https://www.youtube.com/watch?v=</a:t>
            </a:r>
            <a:r>
              <a:rPr lang="en-US" dirty="0" smtClean="0">
                <a:hlinkClick r:id="rId2"/>
              </a:rPr>
              <a:t>mqAIiVS5JAk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https://www.youtube.com/watch?v=bm91RYa1i-Y#t=</a:t>
            </a:r>
            <a:r>
              <a:rPr lang="en-US" dirty="0" smtClean="0">
                <a:hlinkClick r:id="rId3"/>
              </a:rPr>
              <a:t>1354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9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storyboard to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Animate storyboard images and set them to audio</a:t>
            </a:r>
          </a:p>
          <a:p>
            <a:pPr lvl="1"/>
            <a:r>
              <a:rPr lang="en-US" dirty="0" smtClean="0"/>
              <a:t>Animators call this an </a:t>
            </a:r>
            <a:r>
              <a:rPr lang="en-US" b="1" dirty="0" smtClean="0"/>
              <a:t>animatic</a:t>
            </a:r>
          </a:p>
          <a:p>
            <a:pPr lvl="1"/>
            <a:endParaRPr lang="en-US" b="1" dirty="0"/>
          </a:p>
          <a:p>
            <a:r>
              <a:rPr lang="en-US" dirty="0" smtClean="0"/>
              <a:t>Replace storyboard sketches with photographs and screenshots</a:t>
            </a:r>
          </a:p>
          <a:p>
            <a:pPr lvl="1"/>
            <a:r>
              <a:rPr lang="en-US" dirty="0" smtClean="0"/>
              <a:t>May also add animation, video clips, screen recordings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3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easy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PowerPoint and narration (quick demo)</a:t>
            </a:r>
          </a:p>
          <a:p>
            <a:endParaRPr lang="en-US" dirty="0"/>
          </a:p>
          <a:p>
            <a:r>
              <a:rPr lang="en-US" dirty="0" smtClean="0"/>
              <a:t>If you want to make something with real video – that’s GREAT</a:t>
            </a:r>
          </a:p>
          <a:p>
            <a:pPr lvl="1"/>
            <a:r>
              <a:rPr lang="en-US" dirty="0" smtClean="0"/>
              <a:t>We can help</a:t>
            </a:r>
          </a:p>
          <a:p>
            <a:pPr lvl="1"/>
            <a:r>
              <a:rPr lang="en-US" dirty="0" smtClean="0"/>
              <a:t>More time consuming</a:t>
            </a:r>
          </a:p>
          <a:p>
            <a:pPr lvl="1"/>
            <a:r>
              <a:rPr lang="en-US" dirty="0" smtClean="0"/>
              <a:t>But more compelling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466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1999</TotalTime>
  <Words>646</Words>
  <Application>Microsoft Macintosh PowerPoint</Application>
  <PresentationFormat>On-screen Show (4:3)</PresentationFormat>
  <Paragraphs>93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Black</vt:lpstr>
      <vt:lpstr>Video prototyping CSCI 5839 Fall 2014</vt:lpstr>
      <vt:lpstr>Assignments etc.</vt:lpstr>
      <vt:lpstr>Today</vt:lpstr>
      <vt:lpstr>Storyboarding and video prototyping</vt:lpstr>
      <vt:lpstr>Classic HCI videos</vt:lpstr>
      <vt:lpstr>Pitch videos</vt:lpstr>
      <vt:lpstr>Prototyping our video prototypes</vt:lpstr>
      <vt:lpstr>From storyboard to video</vt:lpstr>
      <vt:lpstr>The easy way</vt:lpstr>
      <vt:lpstr>Other video editing resources</vt:lpstr>
      <vt:lpstr>Tips</vt:lpstr>
      <vt:lpstr>Remember standard camera shots</vt:lpstr>
      <vt:lpstr>Example project videos</vt:lpstr>
      <vt:lpstr>Live demo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aloud </dc:title>
  <dc:creator>Shaun Kane</dc:creator>
  <cp:lastModifiedBy>Shaun Kane</cp:lastModifiedBy>
  <cp:revision>569</cp:revision>
  <dcterms:created xsi:type="dcterms:W3CDTF">2014-10-16T19:05:29Z</dcterms:created>
  <dcterms:modified xsi:type="dcterms:W3CDTF">2014-11-18T23:13:02Z</dcterms:modified>
</cp:coreProperties>
</file>