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92" r:id="rId2"/>
  </p:sldMasterIdLst>
  <p:notesMasterIdLst>
    <p:notesMasterId r:id="rId7"/>
  </p:notesMasterIdLst>
  <p:handoutMasterIdLst>
    <p:handoutMasterId r:id="rId8"/>
  </p:handoutMasterIdLst>
  <p:sldIdLst>
    <p:sldId id="256" r:id="rId3"/>
    <p:sldId id="304" r:id="rId4"/>
    <p:sldId id="306" r:id="rId5"/>
    <p:sldId id="30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55" autoAdjust="0"/>
  </p:normalViewPr>
  <p:slideViewPr>
    <p:cSldViewPr snapToGrid="0" snapToObjects="1">
      <p:cViewPr>
        <p:scale>
          <a:sx n="90" d="100"/>
          <a:sy n="90" d="100"/>
        </p:scale>
        <p:origin x="-141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3CCC7-93E3-8340-92FD-DF35650B6B19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72624-967A-5248-BFD9-B7D8FB86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205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3194B-AB14-FD45-BBD4-75B1851B5E69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5ACC0-5F42-D44B-91B4-86EEDE0B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49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RIP Frosty the Goat: </a:t>
            </a:r>
            <a:r>
              <a:rPr lang="pl-PL" dirty="0" smtClean="0"/>
              <a:t>http://media2.s-nbcnews.com/i/</a:t>
            </a:r>
            <a:r>
              <a:rPr lang="pl-PL" dirty="0" err="1" smtClean="0"/>
              <a:t>newscms</a:t>
            </a:r>
            <a:r>
              <a:rPr lang="pl-PL" dirty="0" smtClean="0"/>
              <a:t>/2014_21/459711/140522-frostie-goat-jsw-1201p_a069580b954597f7fa3412e5d5281960.jpg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5ACC0-5F42-D44B-91B4-86EEDE0BEC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0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9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0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330F-5BB3-8346-985F-45D0286C82FB}" type="datetime1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906B-C31B-8942-983B-CEA9D5961959}" type="datetime1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330F-5BB3-8346-985F-45D0286C82FB}" type="datetime1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C1B6-2675-2442-8E4D-DBE1E5D17B40}" type="datetime1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330F-5BB3-8346-985F-45D0286C82FB}" type="datetime1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330F-5BB3-8346-985F-45D0286C82FB}" type="datetime1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93C1-0DCF-D44B-BE4B-30735FC032E8}" type="datetime1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330F-5BB3-8346-985F-45D0286C82FB}" type="datetime1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888404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614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330F-5BB3-8346-985F-45D0286C82FB}" type="datetime1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330F-5BB3-8346-985F-45D0286C82FB}" type="datetime1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330F-5BB3-8346-985F-45D0286C82FB}" type="datetime1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13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09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0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1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11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013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295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424613"/>
            <a:ext cx="9144000" cy="433387"/>
          </a:xfrm>
          <a:prstGeom prst="rect">
            <a:avLst/>
          </a:prstGeom>
          <a:solidFill>
            <a:srgbClr val="FCBB07">
              <a:alpha val="57000"/>
            </a:srgb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32301"/>
            <a:ext cx="8443214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71512"/>
            <a:ext cx="8443214" cy="4954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35545" y="6451586"/>
            <a:ext cx="62460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Human-Centered Computing at University of Maryland, Baltimore County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 descr="retriever-small.jpg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24684" y1="34343" x2="30380" y2="23232"/>
                        <a14:foregroundMark x1="37975" y1="26263" x2="55696" y2="26263"/>
                        <a14:foregroundMark x1="63924" y1="25253" x2="56962" y2="28283"/>
                        <a14:foregroundMark x1="72785" y1="36364" x2="72785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946" y="6183888"/>
            <a:ext cx="1167982" cy="7318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4032" y="6446511"/>
            <a:ext cx="38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0" y="6442035"/>
            <a:ext cx="45719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87B3F4-9CAC-B740-BDE2-5D41D6563CBF}" type="slidenum"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76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ill Sans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0" indent="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3200" kern="1200">
          <a:solidFill>
            <a:srgbClr val="000000"/>
          </a:solidFill>
          <a:latin typeface="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0000"/>
          </a:solidFill>
          <a:latin typeface="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0000"/>
          </a:solidFill>
          <a:latin typeface="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0000"/>
          </a:solidFill>
          <a:latin typeface="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0000"/>
          </a:solidFill>
          <a:latin typeface="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40475"/>
          </a:xfrm>
        </p:spPr>
        <p:txBody>
          <a:bodyPr/>
          <a:lstStyle/>
          <a:p>
            <a:pPr algn="ctr"/>
            <a:r>
              <a:rPr lang="en-US" dirty="0" smtClean="0"/>
              <a:t>Project check</a:t>
            </a:r>
            <a:r>
              <a:rPr lang="en-US" dirty="0" smtClean="0"/>
              <a:t>-in</a:t>
            </a:r>
            <a:br>
              <a:rPr lang="en-US" dirty="0" smtClean="0"/>
            </a:br>
            <a:r>
              <a:rPr lang="en-US" dirty="0" smtClean="0"/>
              <a:t>CSCI </a:t>
            </a:r>
            <a:r>
              <a:rPr lang="en-US" dirty="0" smtClean="0"/>
              <a:t>5839 Fall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8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791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Today: Project storyboard check-ins</a:t>
            </a:r>
            <a:r>
              <a:rPr lang="en-US" dirty="0" smtClean="0"/>
              <a:t>, feedback</a:t>
            </a:r>
          </a:p>
          <a:p>
            <a:endParaRPr lang="en-US" dirty="0"/>
          </a:p>
          <a:p>
            <a:r>
              <a:rPr lang="en-US" dirty="0" smtClean="0"/>
              <a:t>Thursday: talking about values in design</a:t>
            </a:r>
          </a:p>
          <a:p>
            <a:pPr lvl="1"/>
            <a:r>
              <a:rPr lang="en-US" dirty="0" smtClean="0"/>
              <a:t>FCQs</a:t>
            </a:r>
          </a:p>
          <a:p>
            <a:pPr lvl="1"/>
            <a:endParaRPr lang="en-US" dirty="0"/>
          </a:p>
          <a:p>
            <a:r>
              <a:rPr lang="en-US" dirty="0" smtClean="0"/>
              <a:t>Tuesday: Present your final work (our last class together!)</a:t>
            </a:r>
          </a:p>
          <a:p>
            <a:endParaRPr lang="en-US" dirty="0"/>
          </a:p>
          <a:p>
            <a:r>
              <a:rPr lang="en-US" dirty="0" smtClean="0"/>
              <a:t>Next Thursday: ATLAS Expo</a:t>
            </a:r>
          </a:p>
          <a:p>
            <a:pPr lvl="1"/>
            <a:r>
              <a:rPr lang="en-US" dirty="0" smtClean="0"/>
              <a:t>Setup 3:30-4:30</a:t>
            </a:r>
          </a:p>
          <a:p>
            <a:pPr lvl="1"/>
            <a:r>
              <a:rPr lang="en-US" dirty="0" smtClean="0"/>
              <a:t>Event 5-6:30</a:t>
            </a:r>
          </a:p>
          <a:p>
            <a:pPr lvl="1"/>
            <a:r>
              <a:rPr lang="en-US" dirty="0" smtClean="0"/>
              <a:t>Let me know by end of class today if you’d still like to demo something, and what you’d need (power, a display?)</a:t>
            </a:r>
          </a:p>
        </p:txBody>
      </p:sp>
    </p:spTree>
    <p:extLst>
      <p:ext uri="{BB962C8B-B14F-4D97-AF65-F5344CB8AC3E}">
        <p14:creationId xmlns:p14="http://schemas.microsoft.com/office/powerpoint/2010/main" val="2553112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assignments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Sketching assignments</a:t>
            </a:r>
          </a:p>
          <a:p>
            <a:pPr lvl="1"/>
            <a:r>
              <a:rPr lang="en-US" dirty="0" smtClean="0"/>
              <a:t>3 sketched out ideas for interactive applications</a:t>
            </a:r>
          </a:p>
          <a:p>
            <a:pPr lvl="1"/>
            <a:endParaRPr lang="en-US" dirty="0"/>
          </a:p>
          <a:p>
            <a:r>
              <a:rPr lang="en-US" dirty="0" smtClean="0"/>
              <a:t>Participation report (optional)</a:t>
            </a:r>
          </a:p>
          <a:p>
            <a:endParaRPr lang="en-US" dirty="0"/>
          </a:p>
          <a:p>
            <a:r>
              <a:rPr lang="en-US" dirty="0" smtClean="0"/>
              <a:t>Grades for T1, T2, T3, A4, A5 back</a:t>
            </a:r>
          </a:p>
          <a:p>
            <a:pPr lvl="1"/>
            <a:r>
              <a:rPr lang="en-US" dirty="0" smtClean="0"/>
              <a:t>T4 and T5 coming </a:t>
            </a:r>
            <a:r>
              <a:rPr lang="en-US" smtClean="0"/>
              <a:t>back shortly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8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268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Let’s take 5 minutes to coordinate with your group</a:t>
            </a:r>
          </a:p>
          <a:p>
            <a:endParaRPr lang="en-US" dirty="0" smtClean="0"/>
          </a:p>
          <a:p>
            <a:r>
              <a:rPr lang="en-US" dirty="0" smtClean="0"/>
              <a:t>Then, we’ll present storyboards to class</a:t>
            </a:r>
          </a:p>
          <a:p>
            <a:pPr lvl="1"/>
            <a:r>
              <a:rPr lang="en-US" dirty="0" smtClean="0"/>
              <a:t>Act it out however you want!</a:t>
            </a:r>
          </a:p>
          <a:p>
            <a:endParaRPr lang="en-US" dirty="0" smtClean="0"/>
          </a:p>
          <a:p>
            <a:r>
              <a:rPr lang="en-US" dirty="0" smtClean="0"/>
              <a:t>Feedback from class</a:t>
            </a:r>
          </a:p>
          <a:p>
            <a:pPr lvl="1"/>
            <a:r>
              <a:rPr lang="en-US" dirty="0" smtClean="0"/>
              <a:t>On presentation</a:t>
            </a:r>
          </a:p>
          <a:p>
            <a:pPr lvl="1"/>
            <a:r>
              <a:rPr lang="en-US" dirty="0" smtClean="0"/>
              <a:t>On app design</a:t>
            </a:r>
          </a:p>
          <a:p>
            <a:pPr lvl="1"/>
            <a:r>
              <a:rPr lang="en-US" dirty="0" smtClean="0"/>
              <a:t>One week for final tweaks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668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3252</TotalTime>
  <Words>193</Words>
  <Application>Microsoft Macintosh PowerPoint</Application>
  <PresentationFormat>On-screen Show (4:3)</PresentationFormat>
  <Paragraphs>35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Default Theme</vt:lpstr>
      <vt:lpstr>Black</vt:lpstr>
      <vt:lpstr>Project check-in CSCI 5839 Fall 2014</vt:lpstr>
      <vt:lpstr>Wrapping up!</vt:lpstr>
      <vt:lpstr>Final assignments etc.</vt:lpstr>
      <vt:lpstr>Storyboards</vt:lpstr>
    </vt:vector>
  </TitlesOfParts>
  <Company>UMBC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</dc:title>
  <dc:creator>Amy Hurst</dc:creator>
  <cp:lastModifiedBy>Shaun Kane</cp:lastModifiedBy>
  <cp:revision>606</cp:revision>
  <dcterms:created xsi:type="dcterms:W3CDTF">2012-04-03T11:31:02Z</dcterms:created>
  <dcterms:modified xsi:type="dcterms:W3CDTF">2014-12-02T20:49:34Z</dcterms:modified>
</cp:coreProperties>
</file>