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85" r:id="rId2"/>
  </p:sldMasterIdLst>
  <p:notesMasterIdLst>
    <p:notesMasterId r:id="rId10"/>
  </p:notesMasterIdLst>
  <p:sldIdLst>
    <p:sldId id="437" r:id="rId3"/>
    <p:sldId id="438" r:id="rId4"/>
    <p:sldId id="439" r:id="rId5"/>
    <p:sldId id="440" r:id="rId6"/>
    <p:sldId id="441" r:id="rId7"/>
    <p:sldId id="443" r:id="rId8"/>
    <p:sldId id="44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73" autoAdjust="0"/>
    <p:restoredTop sz="97491" autoAdjust="0"/>
  </p:normalViewPr>
  <p:slideViewPr>
    <p:cSldViewPr snapToGrid="0" snapToObjects="1">
      <p:cViewPr varScale="1">
        <p:scale>
          <a:sx n="96" d="100"/>
          <a:sy n="96" d="100"/>
        </p:scale>
        <p:origin x="-18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65C14-AB40-F042-B32B-D1D2D278AC25}" type="datetimeFigureOut">
              <a:rPr lang="en-US" smtClean="0"/>
              <a:t>9/11/14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6381D-D8CE-1540-8682-86853DC2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92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</a:t>
            </a:r>
            <a:r>
              <a:rPr lang="en-US" dirty="0" err="1" smtClean="0"/>
              <a:t>i.chzbgr.com</a:t>
            </a:r>
            <a:r>
              <a:rPr lang="en-US" dirty="0" smtClean="0"/>
              <a:t>/original/2122081536/BA1AAA00/1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6381D-D8CE-1540-8682-86853DC2F7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44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9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40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877455"/>
            <a:ext cx="8686800" cy="0"/>
          </a:xfrm>
          <a:prstGeom prst="line">
            <a:avLst/>
          </a:prstGeom>
          <a:ln w="12700" cap="flat" cmpd="sng">
            <a:solidFill>
              <a:schemeClr val="tx1">
                <a:lumMod val="50000"/>
                <a:lumOff val="50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877455"/>
            <a:ext cx="8686800" cy="0"/>
          </a:xfrm>
          <a:prstGeom prst="line">
            <a:avLst/>
          </a:prstGeom>
          <a:ln w="12700" cap="flat" cmpd="sng">
            <a:solidFill>
              <a:schemeClr val="tx1">
                <a:lumMod val="50000"/>
                <a:lumOff val="50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888404"/>
            <a:ext cx="8686800" cy="0"/>
          </a:xfrm>
          <a:prstGeom prst="line">
            <a:avLst/>
          </a:prstGeom>
          <a:ln w="12700" cap="flat" cmpd="sng">
            <a:solidFill>
              <a:schemeClr val="tx1">
                <a:lumMod val="50000"/>
                <a:lumOff val="50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6145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13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877455"/>
            <a:ext cx="8686800" cy="0"/>
          </a:xfrm>
          <a:prstGeom prst="line">
            <a:avLst/>
          </a:prstGeom>
          <a:ln w="12700" cap="flat" cmpd="sng">
            <a:solidFill>
              <a:schemeClr val="tx1">
                <a:lumMod val="50000"/>
                <a:lumOff val="50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09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877455"/>
            <a:ext cx="8686800" cy="0"/>
          </a:xfrm>
          <a:prstGeom prst="line">
            <a:avLst/>
          </a:prstGeom>
          <a:ln w="12700" cap="flat" cmpd="sng">
            <a:solidFill>
              <a:schemeClr val="tx1">
                <a:lumMod val="50000"/>
                <a:lumOff val="50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40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877455"/>
            <a:ext cx="8686800" cy="0"/>
          </a:xfrm>
          <a:prstGeom prst="line">
            <a:avLst/>
          </a:prstGeom>
          <a:ln w="12700" cap="flat" cmpd="sng">
            <a:solidFill>
              <a:schemeClr val="tx1">
                <a:lumMod val="50000"/>
                <a:lumOff val="50000"/>
              </a:schemeClr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41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611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0130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295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424613"/>
            <a:ext cx="9144000" cy="433387"/>
          </a:xfrm>
          <a:prstGeom prst="rect">
            <a:avLst/>
          </a:prstGeom>
          <a:solidFill>
            <a:srgbClr val="FCBB07">
              <a:alpha val="57000"/>
            </a:srgbClr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32301"/>
            <a:ext cx="8443214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71512"/>
            <a:ext cx="8443214" cy="4954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535545" y="6451586"/>
            <a:ext cx="62460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Human-Centered Computing at University of Maryland, Baltimore County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 descr="retriever-small.jpg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24684" y1="34343" x2="30380" y2="23232"/>
                        <a14:foregroundMark x1="37975" y1="26263" x2="55696" y2="26263"/>
                        <a14:foregroundMark x1="63924" y1="25253" x2="56962" y2="28283"/>
                        <a14:foregroundMark x1="72785" y1="36364" x2="72785" y2="18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946" y="6183888"/>
            <a:ext cx="1167982" cy="73183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4032" y="6446511"/>
            <a:ext cx="383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0" y="6442035"/>
            <a:ext cx="45719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87B3F4-9CAC-B740-BDE2-5D41D6563CBF}" type="slidenum">
              <a:rPr 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76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ill Sans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0" indent="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None/>
        <a:defRPr sz="3200" kern="1200">
          <a:solidFill>
            <a:srgbClr val="000000"/>
          </a:solidFill>
          <a:latin typeface="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000000"/>
          </a:solidFill>
          <a:latin typeface="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000000"/>
          </a:solidFill>
          <a:latin typeface="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000000"/>
          </a:solidFill>
          <a:latin typeface="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000000"/>
          </a:solidFill>
          <a:latin typeface="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6BFECD78-3C8E-49F2-8FAB-59489D168ABB}" type="datetimeFigureOut">
              <a:rPr lang="en-US" smtClean="0"/>
              <a:pPr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00" y="317973"/>
            <a:ext cx="7106540" cy="53299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481577"/>
            <a:ext cx="9144000" cy="1376423"/>
          </a:xfrm>
          <a:solidFill>
            <a:schemeClr val="bg1">
              <a:alpha val="76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Project Planning </a:t>
            </a:r>
            <a:br>
              <a:rPr lang="en-US" b="1" dirty="0" smtClean="0"/>
            </a:br>
            <a:r>
              <a:rPr lang="en-US" sz="2400" dirty="0" smtClean="0"/>
              <a:t>CSCI </a:t>
            </a:r>
            <a:r>
              <a:rPr lang="en-US" sz="2400" dirty="0"/>
              <a:t>5839 Fall </a:t>
            </a:r>
            <a:r>
              <a:rPr lang="en-US" sz="2400" dirty="0" smtClean="0"/>
              <a:t>2014 – Shaun Kane</a:t>
            </a:r>
            <a:endParaRPr lang="en-US" sz="2400" b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744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assignments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992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and inspirations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 comments and examples on giving good talks</a:t>
            </a:r>
          </a:p>
          <a:p>
            <a:endParaRPr lang="en-US" dirty="0"/>
          </a:p>
          <a:p>
            <a:r>
              <a:rPr lang="en-US" dirty="0" smtClean="0"/>
              <a:t>We’ll practice these skills as we proceed through the semester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133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September</a:t>
            </a:r>
          </a:p>
          <a:p>
            <a:pPr lvl="1"/>
            <a:r>
              <a:rPr lang="en-US" dirty="0" smtClean="0"/>
              <a:t>Project blog</a:t>
            </a:r>
          </a:p>
          <a:p>
            <a:pPr lvl="1"/>
            <a:r>
              <a:rPr lang="en-US" dirty="0" smtClean="0"/>
              <a:t>Research questions</a:t>
            </a:r>
          </a:p>
          <a:p>
            <a:pPr lvl="1"/>
            <a:r>
              <a:rPr lang="en-US" dirty="0" smtClean="0"/>
              <a:t>User research</a:t>
            </a:r>
          </a:p>
          <a:p>
            <a:pPr lvl="1"/>
            <a:endParaRPr lang="en-US" dirty="0"/>
          </a:p>
          <a:p>
            <a:r>
              <a:rPr lang="en-US" dirty="0" smtClean="0"/>
              <a:t> October</a:t>
            </a:r>
          </a:p>
          <a:p>
            <a:pPr lvl="1"/>
            <a:r>
              <a:rPr lang="en-US" dirty="0" smtClean="0"/>
              <a:t>Personas, scenarios</a:t>
            </a:r>
          </a:p>
          <a:p>
            <a:pPr lvl="1"/>
            <a:r>
              <a:rPr lang="en-US" dirty="0" smtClean="0"/>
              <a:t>Paper prototypes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November</a:t>
            </a:r>
          </a:p>
          <a:p>
            <a:pPr lvl="1"/>
            <a:r>
              <a:rPr lang="en-US" dirty="0" smtClean="0"/>
              <a:t>User testing</a:t>
            </a:r>
          </a:p>
          <a:p>
            <a:pPr lvl="1"/>
            <a:r>
              <a:rPr lang="en-US" dirty="0" smtClean="0"/>
              <a:t>Refined prototype</a:t>
            </a:r>
          </a:p>
          <a:p>
            <a:pPr lvl="1"/>
            <a:r>
              <a:rPr lang="en-US" dirty="0" smtClean="0"/>
              <a:t>Video sketch</a:t>
            </a:r>
          </a:p>
          <a:p>
            <a:pPr lvl="1"/>
            <a:endParaRPr lang="en-US" dirty="0"/>
          </a:p>
          <a:p>
            <a:r>
              <a:rPr lang="en-US" dirty="0" smtClean="0"/>
              <a:t>December</a:t>
            </a:r>
          </a:p>
          <a:p>
            <a:pPr lvl="1"/>
            <a:r>
              <a:rPr lang="en-US" dirty="0" smtClean="0"/>
              <a:t>Final video</a:t>
            </a:r>
          </a:p>
          <a:p>
            <a:pPr lvl="1"/>
            <a:r>
              <a:rPr lang="en-US" dirty="0" smtClean="0"/>
              <a:t>Final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831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Project match-making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181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2:10 – 2:25 Project introductions, go over pitch, any changes or ideas?</a:t>
            </a:r>
          </a:p>
          <a:p>
            <a:endParaRPr lang="en-US" dirty="0"/>
          </a:p>
          <a:p>
            <a:r>
              <a:rPr lang="en-US" dirty="0" smtClean="0"/>
              <a:t> 2:25 – 2:45</a:t>
            </a:r>
          </a:p>
          <a:p>
            <a:pPr lvl="1"/>
            <a:r>
              <a:rPr lang="en-US" dirty="0" smtClean="0"/>
              <a:t>List example users and any important characteristics</a:t>
            </a:r>
          </a:p>
          <a:p>
            <a:pPr lvl="1"/>
            <a:r>
              <a:rPr lang="en-US" dirty="0" smtClean="0"/>
              <a:t>List tasks that users might perform using your project</a:t>
            </a:r>
          </a:p>
          <a:p>
            <a:pPr lvl="1"/>
            <a:r>
              <a:rPr lang="en-US" dirty="0" smtClean="0"/>
              <a:t>List environment and environmental factors</a:t>
            </a:r>
          </a:p>
          <a:p>
            <a:pPr lvl="1"/>
            <a:endParaRPr lang="en-US" dirty="0"/>
          </a:p>
          <a:p>
            <a:r>
              <a:rPr lang="en-US" dirty="0" smtClean="0"/>
              <a:t>2:45 – 3:00</a:t>
            </a:r>
          </a:p>
          <a:p>
            <a:pPr lvl="1"/>
            <a:r>
              <a:rPr lang="en-US" dirty="0" smtClean="0"/>
              <a:t>Work with another group to get feedback on your ideas</a:t>
            </a:r>
          </a:p>
          <a:p>
            <a:pPr lvl="1"/>
            <a:endParaRPr lang="en-US" dirty="0"/>
          </a:p>
          <a:p>
            <a:r>
              <a:rPr lang="en-US" dirty="0" smtClean="0"/>
              <a:t>3:00-3:15</a:t>
            </a:r>
          </a:p>
          <a:p>
            <a:pPr lvl="1"/>
            <a:r>
              <a:rPr lang="en-US" dirty="0" smtClean="0"/>
              <a:t>Start working on T0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28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User/tasks/environmental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Users – who are your users? What do you need to know about them?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mtClean="0"/>
              <a:t>Tasks </a:t>
            </a:r>
            <a:r>
              <a:rPr lang="en-US" dirty="0"/>
              <a:t>– </a:t>
            </a:r>
            <a:r>
              <a:rPr lang="en-US" dirty="0" smtClean="0"/>
              <a:t>what are the </a:t>
            </a:r>
            <a:r>
              <a:rPr lang="en-US" dirty="0" smtClean="0"/>
              <a:t>tasks that users will perform? </a:t>
            </a:r>
            <a:r>
              <a:rPr lang="en-US" dirty="0" smtClean="0"/>
              <a:t>what </a:t>
            </a:r>
            <a:r>
              <a:rPr lang="en-US" dirty="0"/>
              <a:t>steps are required to complete </a:t>
            </a:r>
            <a:r>
              <a:rPr lang="en-US" dirty="0" smtClean="0"/>
              <a:t>each task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Environment – in what environment does the task take place?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826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up your notes from this meeting; post on Piazza</a:t>
            </a:r>
          </a:p>
          <a:p>
            <a:endParaRPr lang="en-US" dirty="0"/>
          </a:p>
          <a:p>
            <a:r>
              <a:rPr lang="en-US" dirty="0" smtClean="0"/>
              <a:t>Reading on interview methods</a:t>
            </a:r>
          </a:p>
          <a:p>
            <a:pPr lvl="1"/>
            <a:r>
              <a:rPr lang="en-US" dirty="0" smtClean="0"/>
              <a:t>Get started on T0 (due Thursday)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60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4761</TotalTime>
  <Words>230</Words>
  <Application>Microsoft Macintosh PowerPoint</Application>
  <PresentationFormat>On-screen Show (4:3)</PresentationFormat>
  <Paragraphs>50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Default Theme</vt:lpstr>
      <vt:lpstr>Black</vt:lpstr>
      <vt:lpstr>Project Planning  CSCI 5839 Fall 2014 – Shaun Kane</vt:lpstr>
      <vt:lpstr>Today</vt:lpstr>
      <vt:lpstr>Feedback and inspirations</vt:lpstr>
      <vt:lpstr>Project overview</vt:lpstr>
      <vt:lpstr>Today: Project match-making</vt:lpstr>
      <vt:lpstr>User/tasks/environmental analysis</vt:lpstr>
      <vt:lpstr>For next time</vt:lpstr>
    </vt:vector>
  </TitlesOfParts>
  <Company>UMBC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Hurst</dc:creator>
  <cp:lastModifiedBy>Shaun Kane</cp:lastModifiedBy>
  <cp:revision>587</cp:revision>
  <dcterms:created xsi:type="dcterms:W3CDTF">2013-01-30T18:39:41Z</dcterms:created>
  <dcterms:modified xsi:type="dcterms:W3CDTF">2014-09-11T20:25:09Z</dcterms:modified>
</cp:coreProperties>
</file>