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597" autoAdjust="0"/>
  </p:normalViewPr>
  <p:slideViewPr>
    <p:cSldViewPr snapToGrid="0">
      <p:cViewPr varScale="1">
        <p:scale>
          <a:sx n="105" d="100"/>
          <a:sy n="105" d="100"/>
        </p:scale>
        <p:origin x="7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64FE73-0BD1-4724-B950-17CBDD6935D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BC0A291-233C-4728-8187-7D50B0B12F9B}">
      <dgm:prSet/>
      <dgm:spPr/>
      <dgm:t>
        <a:bodyPr/>
        <a:lstStyle/>
        <a:p>
          <a:r>
            <a:rPr lang="en-US"/>
            <a:t>A training job includes the following information:</a:t>
          </a:r>
        </a:p>
      </dgm:t>
    </dgm:pt>
    <dgm:pt modelId="{AE219733-8F4C-4CC8-B4FD-25E24D34B338}" type="parTrans" cxnId="{10C0532B-7CE1-4114-BF0C-EADB36B9D00A}">
      <dgm:prSet/>
      <dgm:spPr/>
      <dgm:t>
        <a:bodyPr/>
        <a:lstStyle/>
        <a:p>
          <a:endParaRPr lang="en-US"/>
        </a:p>
      </dgm:t>
    </dgm:pt>
    <dgm:pt modelId="{B5F26E1F-B72B-43D1-AB63-1F14D1B9C54F}" type="sibTrans" cxnId="{10C0532B-7CE1-4114-BF0C-EADB36B9D00A}">
      <dgm:prSet/>
      <dgm:spPr/>
      <dgm:t>
        <a:bodyPr/>
        <a:lstStyle/>
        <a:p>
          <a:endParaRPr lang="en-US"/>
        </a:p>
      </dgm:t>
    </dgm:pt>
    <dgm:pt modelId="{A0304B53-82D4-46C2-8152-54D3988ADC0B}">
      <dgm:prSet/>
      <dgm:spPr/>
      <dgm:t>
        <a:bodyPr/>
        <a:lstStyle/>
        <a:p>
          <a:r>
            <a:rPr lang="en-US"/>
            <a:t>The location of training data to use in S3</a:t>
          </a:r>
        </a:p>
      </dgm:t>
    </dgm:pt>
    <dgm:pt modelId="{A2AA4044-97B5-4D00-82A4-CE2B99DB3E9A}" type="parTrans" cxnId="{0661EFE9-ED26-443F-AA8B-6ACF2A58E944}">
      <dgm:prSet/>
      <dgm:spPr/>
      <dgm:t>
        <a:bodyPr/>
        <a:lstStyle/>
        <a:p>
          <a:endParaRPr lang="en-US"/>
        </a:p>
      </dgm:t>
    </dgm:pt>
    <dgm:pt modelId="{7DB268B7-AE9B-4E57-8647-C2F516C6E22E}" type="sibTrans" cxnId="{0661EFE9-ED26-443F-AA8B-6ACF2A58E944}">
      <dgm:prSet/>
      <dgm:spPr/>
      <dgm:t>
        <a:bodyPr/>
        <a:lstStyle/>
        <a:p>
          <a:endParaRPr lang="en-US"/>
        </a:p>
      </dgm:t>
    </dgm:pt>
    <dgm:pt modelId="{824320D5-2CEA-4CB0-B323-82C2A9853BD6}">
      <dgm:prSet/>
      <dgm:spPr/>
      <dgm:t>
        <a:bodyPr/>
        <a:lstStyle/>
        <a:p>
          <a:r>
            <a:rPr lang="en-US"/>
            <a:t>Which compute resources to use for model training</a:t>
          </a:r>
        </a:p>
      </dgm:t>
    </dgm:pt>
    <dgm:pt modelId="{72A9F755-1349-4FFE-B806-F0DDAD558C12}" type="parTrans" cxnId="{77DCDAA8-962B-49F6-8AEE-C3173A9C87AB}">
      <dgm:prSet/>
      <dgm:spPr/>
      <dgm:t>
        <a:bodyPr/>
        <a:lstStyle/>
        <a:p>
          <a:endParaRPr lang="en-US"/>
        </a:p>
      </dgm:t>
    </dgm:pt>
    <dgm:pt modelId="{D01155CA-062C-4C0A-BA43-2422099F6BF3}" type="sibTrans" cxnId="{77DCDAA8-962B-49F6-8AEE-C3173A9C87AB}">
      <dgm:prSet/>
      <dgm:spPr/>
      <dgm:t>
        <a:bodyPr/>
        <a:lstStyle/>
        <a:p>
          <a:endParaRPr lang="en-US"/>
        </a:p>
      </dgm:t>
    </dgm:pt>
    <dgm:pt modelId="{D0B0E676-ED6C-449B-83E2-128010056378}">
      <dgm:prSet/>
      <dgm:spPr/>
      <dgm:t>
        <a:bodyPr/>
        <a:lstStyle/>
        <a:p>
          <a:r>
            <a:rPr lang="en-US" dirty="0"/>
            <a:t>The location of the training code in </a:t>
          </a:r>
          <a:r>
            <a:rPr lang="en-US" b="0" i="0" dirty="0"/>
            <a:t>Elastic Container Service(</a:t>
          </a:r>
          <a:r>
            <a:rPr lang="en-US" dirty="0"/>
            <a:t>ECS)</a:t>
          </a:r>
        </a:p>
      </dgm:t>
    </dgm:pt>
    <dgm:pt modelId="{6AFE953C-F5E7-4CC8-B9B6-2AB9B87868C4}" type="parTrans" cxnId="{EF1ACE97-AF42-4361-AFA9-A0BE292FE32B}">
      <dgm:prSet/>
      <dgm:spPr/>
      <dgm:t>
        <a:bodyPr/>
        <a:lstStyle/>
        <a:p>
          <a:endParaRPr lang="en-US"/>
        </a:p>
      </dgm:t>
    </dgm:pt>
    <dgm:pt modelId="{5F9F3F77-4852-4925-B29F-6E6D8E6570E4}" type="sibTrans" cxnId="{EF1ACE97-AF42-4361-AFA9-A0BE292FE32B}">
      <dgm:prSet/>
      <dgm:spPr/>
      <dgm:t>
        <a:bodyPr/>
        <a:lstStyle/>
        <a:p>
          <a:endParaRPr lang="en-US"/>
        </a:p>
      </dgm:t>
    </dgm:pt>
    <dgm:pt modelId="{DC496E7C-7DA2-49D2-8B4A-C7BD58879C86}">
      <dgm:prSet/>
      <dgm:spPr/>
      <dgm:t>
        <a:bodyPr/>
        <a:lstStyle/>
        <a:p>
          <a:r>
            <a:rPr lang="en-US" dirty="0"/>
            <a:t>The location of where to put job output artifacts in S3</a:t>
          </a:r>
        </a:p>
      </dgm:t>
    </dgm:pt>
    <dgm:pt modelId="{84724768-85B9-4A70-A545-688B8CAF9378}" type="parTrans" cxnId="{EE6561CF-3989-4B53-AD19-D309CC37016D}">
      <dgm:prSet/>
      <dgm:spPr/>
      <dgm:t>
        <a:bodyPr/>
        <a:lstStyle/>
        <a:p>
          <a:endParaRPr lang="en-US"/>
        </a:p>
      </dgm:t>
    </dgm:pt>
    <dgm:pt modelId="{8797F6C3-9121-4286-90AA-BDE572D7FD94}" type="sibTrans" cxnId="{EE6561CF-3989-4B53-AD19-D309CC37016D}">
      <dgm:prSet/>
      <dgm:spPr/>
      <dgm:t>
        <a:bodyPr/>
        <a:lstStyle/>
        <a:p>
          <a:endParaRPr lang="en-US"/>
        </a:p>
      </dgm:t>
    </dgm:pt>
    <dgm:pt modelId="{0FDA6E88-4916-42E3-9517-209AC32BD0EE}">
      <dgm:prSet/>
      <dgm:spPr/>
      <dgm:t>
        <a:bodyPr/>
        <a:lstStyle/>
        <a:p>
          <a:r>
            <a:rPr lang="en-US" dirty="0"/>
            <a:t>Metadata (Including Version # and Tags)</a:t>
          </a:r>
        </a:p>
      </dgm:t>
    </dgm:pt>
    <dgm:pt modelId="{1629C825-AD83-443B-AD43-56AE9FD90F92}" type="parTrans" cxnId="{61D15118-FABD-405F-8EDD-AEE40BA59C32}">
      <dgm:prSet/>
      <dgm:spPr/>
      <dgm:t>
        <a:bodyPr/>
        <a:lstStyle/>
        <a:p>
          <a:endParaRPr lang="en-US"/>
        </a:p>
      </dgm:t>
    </dgm:pt>
    <dgm:pt modelId="{91D20989-46CC-4088-9E9D-2B794626F5F5}" type="sibTrans" cxnId="{61D15118-FABD-405F-8EDD-AEE40BA59C32}">
      <dgm:prSet/>
      <dgm:spPr/>
      <dgm:t>
        <a:bodyPr/>
        <a:lstStyle/>
        <a:p>
          <a:endParaRPr lang="en-US"/>
        </a:p>
      </dgm:t>
    </dgm:pt>
    <dgm:pt modelId="{173A6A8C-69C7-45A7-B8CF-9EA5CD9C97E0}">
      <dgm:prSet/>
      <dgm:spPr/>
      <dgm:t>
        <a:bodyPr/>
        <a:lstStyle/>
        <a:p>
          <a:r>
            <a:rPr lang="en-US"/>
            <a:t>Ways to Launch a Training Job</a:t>
          </a:r>
        </a:p>
      </dgm:t>
    </dgm:pt>
    <dgm:pt modelId="{137936DD-5789-4A0F-BA8D-FB54A86A579A}" type="parTrans" cxnId="{6B044852-1611-4CBB-B7DA-60A8C97F91EB}">
      <dgm:prSet/>
      <dgm:spPr/>
      <dgm:t>
        <a:bodyPr/>
        <a:lstStyle/>
        <a:p>
          <a:endParaRPr lang="en-US"/>
        </a:p>
      </dgm:t>
    </dgm:pt>
    <dgm:pt modelId="{4BB47603-5225-4929-A6AB-EBB37D212CAC}" type="sibTrans" cxnId="{6B044852-1611-4CBB-B7DA-60A8C97F91EB}">
      <dgm:prSet/>
      <dgm:spPr/>
      <dgm:t>
        <a:bodyPr/>
        <a:lstStyle/>
        <a:p>
          <a:endParaRPr lang="en-US"/>
        </a:p>
      </dgm:t>
    </dgm:pt>
    <dgm:pt modelId="{4C779219-48CF-4109-BE44-148339B130C1}">
      <dgm:prSet/>
      <dgm:spPr/>
      <dgm:t>
        <a:bodyPr/>
        <a:lstStyle/>
        <a:p>
          <a:r>
            <a:rPr lang="en-US"/>
            <a:t>AWS Console - For debugging and initial set-up</a:t>
          </a:r>
        </a:p>
      </dgm:t>
    </dgm:pt>
    <dgm:pt modelId="{E08496B5-9217-4F1E-9D60-7F2989E8917E}" type="parTrans" cxnId="{D2F7FBF5-158A-4E30-AB61-BCEB7A431DC5}">
      <dgm:prSet/>
      <dgm:spPr/>
      <dgm:t>
        <a:bodyPr/>
        <a:lstStyle/>
        <a:p>
          <a:endParaRPr lang="en-US"/>
        </a:p>
      </dgm:t>
    </dgm:pt>
    <dgm:pt modelId="{07D65E18-9DE7-4D17-BF26-F302EDC323A1}" type="sibTrans" cxnId="{D2F7FBF5-158A-4E30-AB61-BCEB7A431DC5}">
      <dgm:prSet/>
      <dgm:spPr/>
      <dgm:t>
        <a:bodyPr/>
        <a:lstStyle/>
        <a:p>
          <a:endParaRPr lang="en-US"/>
        </a:p>
      </dgm:t>
    </dgm:pt>
    <dgm:pt modelId="{6C0805E4-2F90-4886-BC4C-443CE4865C57}">
      <dgm:prSet/>
      <dgm:spPr/>
      <dgm:t>
        <a:bodyPr/>
        <a:lstStyle/>
        <a:p>
          <a:r>
            <a:rPr lang="en-US"/>
            <a:t>CLI (Command Line Interface) - For one-off jobs.</a:t>
          </a:r>
        </a:p>
      </dgm:t>
    </dgm:pt>
    <dgm:pt modelId="{176858A7-C8C1-4C4E-9D45-2234E04E64A1}" type="parTrans" cxnId="{D4D980D0-CFBF-4827-B831-E6623008B7BF}">
      <dgm:prSet/>
      <dgm:spPr/>
      <dgm:t>
        <a:bodyPr/>
        <a:lstStyle/>
        <a:p>
          <a:endParaRPr lang="en-US"/>
        </a:p>
      </dgm:t>
    </dgm:pt>
    <dgm:pt modelId="{C940CB7D-8A1F-42D2-9874-CA7F9C53BFDF}" type="sibTrans" cxnId="{D4D980D0-CFBF-4827-B831-E6623008B7BF}">
      <dgm:prSet/>
      <dgm:spPr/>
      <dgm:t>
        <a:bodyPr/>
        <a:lstStyle/>
        <a:p>
          <a:endParaRPr lang="en-US"/>
        </a:p>
      </dgm:t>
    </dgm:pt>
    <dgm:pt modelId="{A2869A48-B4E4-4DC9-893D-3E6D9F88BAB5}">
      <dgm:prSet/>
      <dgm:spPr/>
      <dgm:t>
        <a:bodyPr/>
        <a:lstStyle/>
        <a:p>
          <a:r>
            <a:rPr lang="en-US"/>
            <a:t>AWS SDK (Source Development Kit) - For programmatic access</a:t>
          </a:r>
        </a:p>
      </dgm:t>
    </dgm:pt>
    <dgm:pt modelId="{08D40D63-9EDF-42D2-ACCB-F3918BF191F2}" type="parTrans" cxnId="{1C9E837E-71F1-4D7C-8596-5E2C68AAA399}">
      <dgm:prSet/>
      <dgm:spPr/>
      <dgm:t>
        <a:bodyPr/>
        <a:lstStyle/>
        <a:p>
          <a:endParaRPr lang="en-US"/>
        </a:p>
      </dgm:t>
    </dgm:pt>
    <dgm:pt modelId="{FC9B5BA7-30AC-4A9D-B581-E1C40EE35856}" type="sibTrans" cxnId="{1C9E837E-71F1-4D7C-8596-5E2C68AAA399}">
      <dgm:prSet/>
      <dgm:spPr/>
      <dgm:t>
        <a:bodyPr/>
        <a:lstStyle/>
        <a:p>
          <a:endParaRPr lang="en-US"/>
        </a:p>
      </dgm:t>
    </dgm:pt>
    <dgm:pt modelId="{FEEDE349-F277-4850-9984-7DFFFA3DBD8F}" type="pres">
      <dgm:prSet presAssocID="{2764FE73-0BD1-4724-B950-17CBDD6935DA}" presName="linear" presStyleCnt="0">
        <dgm:presLayoutVars>
          <dgm:animLvl val="lvl"/>
          <dgm:resizeHandles val="exact"/>
        </dgm:presLayoutVars>
      </dgm:prSet>
      <dgm:spPr/>
    </dgm:pt>
    <dgm:pt modelId="{95EDC646-9CEF-4048-9745-E6A9B7CB418F}" type="pres">
      <dgm:prSet presAssocID="{DBC0A291-233C-4728-8187-7D50B0B12F9B}" presName="parentText" presStyleLbl="node1" presStyleIdx="0" presStyleCnt="2">
        <dgm:presLayoutVars>
          <dgm:chMax val="0"/>
          <dgm:bulletEnabled val="1"/>
        </dgm:presLayoutVars>
      </dgm:prSet>
      <dgm:spPr/>
    </dgm:pt>
    <dgm:pt modelId="{96C2B114-6DF9-42FD-B399-883E42819076}" type="pres">
      <dgm:prSet presAssocID="{DBC0A291-233C-4728-8187-7D50B0B12F9B}" presName="childText" presStyleLbl="revTx" presStyleIdx="0" presStyleCnt="2">
        <dgm:presLayoutVars>
          <dgm:bulletEnabled val="1"/>
        </dgm:presLayoutVars>
      </dgm:prSet>
      <dgm:spPr/>
    </dgm:pt>
    <dgm:pt modelId="{0D892DA5-37E7-48D5-8585-219C0817A6EA}" type="pres">
      <dgm:prSet presAssocID="{173A6A8C-69C7-45A7-B8CF-9EA5CD9C97E0}" presName="parentText" presStyleLbl="node1" presStyleIdx="1" presStyleCnt="2">
        <dgm:presLayoutVars>
          <dgm:chMax val="0"/>
          <dgm:bulletEnabled val="1"/>
        </dgm:presLayoutVars>
      </dgm:prSet>
      <dgm:spPr/>
    </dgm:pt>
    <dgm:pt modelId="{00D92BDE-0B25-4B23-B98B-9E6E9A02FB57}" type="pres">
      <dgm:prSet presAssocID="{173A6A8C-69C7-45A7-B8CF-9EA5CD9C97E0}" presName="childText" presStyleLbl="revTx" presStyleIdx="1" presStyleCnt="2">
        <dgm:presLayoutVars>
          <dgm:bulletEnabled val="1"/>
        </dgm:presLayoutVars>
      </dgm:prSet>
      <dgm:spPr/>
    </dgm:pt>
  </dgm:ptLst>
  <dgm:cxnLst>
    <dgm:cxn modelId="{D6748702-DE4F-4DC1-971A-CB2E90B210CC}" type="presOf" srcId="{173A6A8C-69C7-45A7-B8CF-9EA5CD9C97E0}" destId="{0D892DA5-37E7-48D5-8585-219C0817A6EA}" srcOrd="0" destOrd="0" presId="urn:microsoft.com/office/officeart/2005/8/layout/vList2"/>
    <dgm:cxn modelId="{61D15118-FABD-405F-8EDD-AEE40BA59C32}" srcId="{DBC0A291-233C-4728-8187-7D50B0B12F9B}" destId="{0FDA6E88-4916-42E3-9517-209AC32BD0EE}" srcOrd="4" destOrd="0" parTransId="{1629C825-AD83-443B-AD43-56AE9FD90F92}" sibTransId="{91D20989-46CC-4088-9E9D-2B794626F5F5}"/>
    <dgm:cxn modelId="{10C0532B-7CE1-4114-BF0C-EADB36B9D00A}" srcId="{2764FE73-0BD1-4724-B950-17CBDD6935DA}" destId="{DBC0A291-233C-4728-8187-7D50B0B12F9B}" srcOrd="0" destOrd="0" parTransId="{AE219733-8F4C-4CC8-B4FD-25E24D34B338}" sibTransId="{B5F26E1F-B72B-43D1-AB63-1F14D1B9C54F}"/>
    <dgm:cxn modelId="{AEC1AB36-E205-4EA8-85BF-CFAAC832F79B}" type="presOf" srcId="{6C0805E4-2F90-4886-BC4C-443CE4865C57}" destId="{00D92BDE-0B25-4B23-B98B-9E6E9A02FB57}" srcOrd="0" destOrd="1" presId="urn:microsoft.com/office/officeart/2005/8/layout/vList2"/>
    <dgm:cxn modelId="{3DBB5A5C-E628-475F-8386-77F8DF8BFFEE}" type="presOf" srcId="{4C779219-48CF-4109-BE44-148339B130C1}" destId="{00D92BDE-0B25-4B23-B98B-9E6E9A02FB57}" srcOrd="0" destOrd="0" presId="urn:microsoft.com/office/officeart/2005/8/layout/vList2"/>
    <dgm:cxn modelId="{F2E6695F-749B-4CB8-A77C-66B6BBAE779D}" type="presOf" srcId="{DBC0A291-233C-4728-8187-7D50B0B12F9B}" destId="{95EDC646-9CEF-4048-9745-E6A9B7CB418F}" srcOrd="0" destOrd="0" presId="urn:microsoft.com/office/officeart/2005/8/layout/vList2"/>
    <dgm:cxn modelId="{D87C6665-F4F6-4E58-8C33-95D6B17A1F78}" type="presOf" srcId="{2764FE73-0BD1-4724-B950-17CBDD6935DA}" destId="{FEEDE349-F277-4850-9984-7DFFFA3DBD8F}" srcOrd="0" destOrd="0" presId="urn:microsoft.com/office/officeart/2005/8/layout/vList2"/>
    <dgm:cxn modelId="{6B85C14B-4EFD-4DE5-9218-514770AC5992}" type="presOf" srcId="{A2869A48-B4E4-4DC9-893D-3E6D9F88BAB5}" destId="{00D92BDE-0B25-4B23-B98B-9E6E9A02FB57}" srcOrd="0" destOrd="2" presId="urn:microsoft.com/office/officeart/2005/8/layout/vList2"/>
    <dgm:cxn modelId="{6B044852-1611-4CBB-B7DA-60A8C97F91EB}" srcId="{2764FE73-0BD1-4724-B950-17CBDD6935DA}" destId="{173A6A8C-69C7-45A7-B8CF-9EA5CD9C97E0}" srcOrd="1" destOrd="0" parTransId="{137936DD-5789-4A0F-BA8D-FB54A86A579A}" sibTransId="{4BB47603-5225-4929-A6AB-EBB37D212CAC}"/>
    <dgm:cxn modelId="{1C9E837E-71F1-4D7C-8596-5E2C68AAA399}" srcId="{173A6A8C-69C7-45A7-B8CF-9EA5CD9C97E0}" destId="{A2869A48-B4E4-4DC9-893D-3E6D9F88BAB5}" srcOrd="2" destOrd="0" parTransId="{08D40D63-9EDF-42D2-ACCB-F3918BF191F2}" sibTransId="{FC9B5BA7-30AC-4A9D-B581-E1C40EE35856}"/>
    <dgm:cxn modelId="{EF1ACE97-AF42-4361-AFA9-A0BE292FE32B}" srcId="{DBC0A291-233C-4728-8187-7D50B0B12F9B}" destId="{D0B0E676-ED6C-449B-83E2-128010056378}" srcOrd="2" destOrd="0" parTransId="{6AFE953C-F5E7-4CC8-B9B6-2AB9B87868C4}" sibTransId="{5F9F3F77-4852-4925-B29F-6E6D8E6570E4}"/>
    <dgm:cxn modelId="{44D09B9B-0F87-4EDD-B508-4F1AC85F4623}" type="presOf" srcId="{D0B0E676-ED6C-449B-83E2-128010056378}" destId="{96C2B114-6DF9-42FD-B399-883E42819076}" srcOrd="0" destOrd="2" presId="urn:microsoft.com/office/officeart/2005/8/layout/vList2"/>
    <dgm:cxn modelId="{77DCDAA8-962B-49F6-8AEE-C3173A9C87AB}" srcId="{DBC0A291-233C-4728-8187-7D50B0B12F9B}" destId="{824320D5-2CEA-4CB0-B323-82C2A9853BD6}" srcOrd="1" destOrd="0" parTransId="{72A9F755-1349-4FFE-B806-F0DDAD558C12}" sibTransId="{D01155CA-062C-4C0A-BA43-2422099F6BF3}"/>
    <dgm:cxn modelId="{480DACBC-C35F-46F0-97CF-07743B26A823}" type="presOf" srcId="{DC496E7C-7DA2-49D2-8B4A-C7BD58879C86}" destId="{96C2B114-6DF9-42FD-B399-883E42819076}" srcOrd="0" destOrd="3" presId="urn:microsoft.com/office/officeart/2005/8/layout/vList2"/>
    <dgm:cxn modelId="{EE6561CF-3989-4B53-AD19-D309CC37016D}" srcId="{DBC0A291-233C-4728-8187-7D50B0B12F9B}" destId="{DC496E7C-7DA2-49D2-8B4A-C7BD58879C86}" srcOrd="3" destOrd="0" parTransId="{84724768-85B9-4A70-A545-688B8CAF9378}" sibTransId="{8797F6C3-9121-4286-90AA-BDE572D7FD94}"/>
    <dgm:cxn modelId="{D4D980D0-CFBF-4827-B831-E6623008B7BF}" srcId="{173A6A8C-69C7-45A7-B8CF-9EA5CD9C97E0}" destId="{6C0805E4-2F90-4886-BC4C-443CE4865C57}" srcOrd="1" destOrd="0" parTransId="{176858A7-C8C1-4C4E-9D45-2234E04E64A1}" sibTransId="{C940CB7D-8A1F-42D2-9874-CA7F9C53BFDF}"/>
    <dgm:cxn modelId="{336D99DB-42B6-4B01-9D7D-780C457C85A7}" type="presOf" srcId="{0FDA6E88-4916-42E3-9517-209AC32BD0EE}" destId="{96C2B114-6DF9-42FD-B399-883E42819076}" srcOrd="0" destOrd="4" presId="urn:microsoft.com/office/officeart/2005/8/layout/vList2"/>
    <dgm:cxn modelId="{0661EFE9-ED26-443F-AA8B-6ACF2A58E944}" srcId="{DBC0A291-233C-4728-8187-7D50B0B12F9B}" destId="{A0304B53-82D4-46C2-8152-54D3988ADC0B}" srcOrd="0" destOrd="0" parTransId="{A2AA4044-97B5-4D00-82A4-CE2B99DB3E9A}" sibTransId="{7DB268B7-AE9B-4E57-8647-C2F516C6E22E}"/>
    <dgm:cxn modelId="{7F31CEEA-AD6E-4B0E-AEBC-FCFB08476812}" type="presOf" srcId="{824320D5-2CEA-4CB0-B323-82C2A9853BD6}" destId="{96C2B114-6DF9-42FD-B399-883E42819076}" srcOrd="0" destOrd="1" presId="urn:microsoft.com/office/officeart/2005/8/layout/vList2"/>
    <dgm:cxn modelId="{D2F7FBF5-158A-4E30-AB61-BCEB7A431DC5}" srcId="{173A6A8C-69C7-45A7-B8CF-9EA5CD9C97E0}" destId="{4C779219-48CF-4109-BE44-148339B130C1}" srcOrd="0" destOrd="0" parTransId="{E08496B5-9217-4F1E-9D60-7F2989E8917E}" sibTransId="{07D65E18-9DE7-4D17-BF26-F302EDC323A1}"/>
    <dgm:cxn modelId="{8E9F7AF9-22F6-4B89-BBF2-2723687B2BDE}" type="presOf" srcId="{A0304B53-82D4-46C2-8152-54D3988ADC0B}" destId="{96C2B114-6DF9-42FD-B399-883E42819076}" srcOrd="0" destOrd="0" presId="urn:microsoft.com/office/officeart/2005/8/layout/vList2"/>
    <dgm:cxn modelId="{947BF4BA-22AA-46AF-AB88-DC1E67DF0FF1}" type="presParOf" srcId="{FEEDE349-F277-4850-9984-7DFFFA3DBD8F}" destId="{95EDC646-9CEF-4048-9745-E6A9B7CB418F}" srcOrd="0" destOrd="0" presId="urn:microsoft.com/office/officeart/2005/8/layout/vList2"/>
    <dgm:cxn modelId="{4917F723-2957-431E-BDDE-778EB0011FE9}" type="presParOf" srcId="{FEEDE349-F277-4850-9984-7DFFFA3DBD8F}" destId="{96C2B114-6DF9-42FD-B399-883E42819076}" srcOrd="1" destOrd="0" presId="urn:microsoft.com/office/officeart/2005/8/layout/vList2"/>
    <dgm:cxn modelId="{CDCB609B-C6FC-4DD7-AAD6-39CECCFFC622}" type="presParOf" srcId="{FEEDE349-F277-4850-9984-7DFFFA3DBD8F}" destId="{0D892DA5-37E7-48D5-8585-219C0817A6EA}" srcOrd="2" destOrd="0" presId="urn:microsoft.com/office/officeart/2005/8/layout/vList2"/>
    <dgm:cxn modelId="{7FCFE866-1099-492A-A115-76B84FB521A2}" type="presParOf" srcId="{FEEDE349-F277-4850-9984-7DFFFA3DBD8F}" destId="{00D92BDE-0B25-4B23-B98B-9E6E9A02FB57}"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4BE2A6-705D-4373-AB9B-BB4D8D81C210}"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49ED618D-B146-4BC7-8D08-96F6A8C57692}">
      <dgm:prSet/>
      <dgm:spPr/>
      <dgm:t>
        <a:bodyPr/>
        <a:lstStyle/>
        <a:p>
          <a:r>
            <a:rPr lang="en-US" b="1" dirty="0"/>
            <a:t>Script mode </a:t>
          </a:r>
          <a:r>
            <a:rPr lang="en-US" dirty="0"/>
            <a:t>allows you to create execute a custom script for your training jobs using popular machine learning frameworks like Scikit-learn. </a:t>
          </a:r>
        </a:p>
        <a:p>
          <a:r>
            <a:rPr lang="en-US" dirty="0"/>
            <a:t>This mode allows you to </a:t>
          </a:r>
          <a:r>
            <a:rPr lang="en-US" b="1" dirty="0"/>
            <a:t>specify custom libraries</a:t>
          </a:r>
          <a:r>
            <a:rPr lang="en-US" dirty="0"/>
            <a:t>, run a </a:t>
          </a:r>
          <a:r>
            <a:rPr lang="en-US" b="1" dirty="0"/>
            <a:t>custom script</a:t>
          </a:r>
          <a:r>
            <a:rPr lang="en-US" dirty="0"/>
            <a:t>, and </a:t>
          </a:r>
          <a:r>
            <a:rPr lang="en-US" b="1" dirty="0"/>
            <a:t>define a model </a:t>
          </a:r>
          <a:r>
            <a:rPr lang="en-US" dirty="0"/>
            <a:t>on your own terms while still providing a stable managed container.</a:t>
          </a:r>
        </a:p>
      </dgm:t>
    </dgm:pt>
    <dgm:pt modelId="{FF09A91F-0593-4B42-AF4A-FE89EF20176B}" type="parTrans" cxnId="{5E45CE42-181E-42D9-ADAE-F49587B0B67C}">
      <dgm:prSet/>
      <dgm:spPr/>
      <dgm:t>
        <a:bodyPr/>
        <a:lstStyle/>
        <a:p>
          <a:endParaRPr lang="en-US"/>
        </a:p>
      </dgm:t>
    </dgm:pt>
    <dgm:pt modelId="{2C79C5BF-A40C-407A-B884-D0913B6D6D64}" type="sibTrans" cxnId="{5E45CE42-181E-42D9-ADAE-F49587B0B67C}">
      <dgm:prSet/>
      <dgm:spPr/>
      <dgm:t>
        <a:bodyPr/>
        <a:lstStyle/>
        <a:p>
          <a:endParaRPr lang="en-US"/>
        </a:p>
      </dgm:t>
    </dgm:pt>
    <dgm:pt modelId="{641201F8-3262-4FC5-BC3D-12C841BA5838}">
      <dgm:prSet/>
      <dgm:spPr/>
      <dgm:t>
        <a:bodyPr/>
        <a:lstStyle/>
        <a:p>
          <a:r>
            <a:rPr lang="en-US" dirty="0"/>
            <a:t>You can also construct a </a:t>
          </a:r>
          <a:r>
            <a:rPr lang="en-US" b="1" dirty="0"/>
            <a:t>custom image </a:t>
          </a:r>
          <a:r>
            <a:rPr lang="en-US" dirty="0"/>
            <a:t>(copies of a computing system) that meets your specification and upload it to Elastic Container Registry(ECR) and invoke that container through SageMaker. </a:t>
          </a:r>
        </a:p>
      </dgm:t>
    </dgm:pt>
    <dgm:pt modelId="{C991CC5C-5830-430E-8968-7BEEB78E1C5A}" type="parTrans" cxnId="{EFFAE9CF-2569-4F30-BF7D-4D708454B71F}">
      <dgm:prSet/>
      <dgm:spPr/>
      <dgm:t>
        <a:bodyPr/>
        <a:lstStyle/>
        <a:p>
          <a:endParaRPr lang="en-US"/>
        </a:p>
      </dgm:t>
    </dgm:pt>
    <dgm:pt modelId="{E35D3BA7-B02D-4328-B697-80737D158165}" type="sibTrans" cxnId="{EFFAE9CF-2569-4F30-BF7D-4D708454B71F}">
      <dgm:prSet/>
      <dgm:spPr/>
      <dgm:t>
        <a:bodyPr/>
        <a:lstStyle/>
        <a:p>
          <a:endParaRPr lang="en-US"/>
        </a:p>
      </dgm:t>
    </dgm:pt>
    <dgm:pt modelId="{074E0B9C-2019-42F1-BE35-F5F7156A52FF}" type="pres">
      <dgm:prSet presAssocID="{EA4BE2A6-705D-4373-AB9B-BB4D8D81C210}" presName="linear" presStyleCnt="0">
        <dgm:presLayoutVars>
          <dgm:animLvl val="lvl"/>
          <dgm:resizeHandles val="exact"/>
        </dgm:presLayoutVars>
      </dgm:prSet>
      <dgm:spPr/>
    </dgm:pt>
    <dgm:pt modelId="{B7D50E33-F20E-402E-B1BD-2AE360E653EC}" type="pres">
      <dgm:prSet presAssocID="{49ED618D-B146-4BC7-8D08-96F6A8C57692}" presName="parentText" presStyleLbl="node1" presStyleIdx="0" presStyleCnt="2">
        <dgm:presLayoutVars>
          <dgm:chMax val="0"/>
          <dgm:bulletEnabled val="1"/>
        </dgm:presLayoutVars>
      </dgm:prSet>
      <dgm:spPr/>
    </dgm:pt>
    <dgm:pt modelId="{62DDC621-5045-41A6-A716-31A745535827}" type="pres">
      <dgm:prSet presAssocID="{2C79C5BF-A40C-407A-B884-D0913B6D6D64}" presName="spacer" presStyleCnt="0"/>
      <dgm:spPr/>
    </dgm:pt>
    <dgm:pt modelId="{3F507BBD-0FC8-4FCC-B76C-757D81D0B3C4}" type="pres">
      <dgm:prSet presAssocID="{641201F8-3262-4FC5-BC3D-12C841BA5838}" presName="parentText" presStyleLbl="node1" presStyleIdx="1" presStyleCnt="2">
        <dgm:presLayoutVars>
          <dgm:chMax val="0"/>
          <dgm:bulletEnabled val="1"/>
        </dgm:presLayoutVars>
      </dgm:prSet>
      <dgm:spPr/>
    </dgm:pt>
  </dgm:ptLst>
  <dgm:cxnLst>
    <dgm:cxn modelId="{A722331B-1E73-408A-AAD8-30DF6D6B0BCC}" type="presOf" srcId="{EA4BE2A6-705D-4373-AB9B-BB4D8D81C210}" destId="{074E0B9C-2019-42F1-BE35-F5F7156A52FF}" srcOrd="0" destOrd="0" presId="urn:microsoft.com/office/officeart/2005/8/layout/vList2"/>
    <dgm:cxn modelId="{F96FBE1D-8B5E-4DB9-AFB5-D2DC69997D81}" type="presOf" srcId="{49ED618D-B146-4BC7-8D08-96F6A8C57692}" destId="{B7D50E33-F20E-402E-B1BD-2AE360E653EC}" srcOrd="0" destOrd="0" presId="urn:microsoft.com/office/officeart/2005/8/layout/vList2"/>
    <dgm:cxn modelId="{C8D30A5E-7D68-445F-9571-9B75AC2A2EBC}" type="presOf" srcId="{641201F8-3262-4FC5-BC3D-12C841BA5838}" destId="{3F507BBD-0FC8-4FCC-B76C-757D81D0B3C4}" srcOrd="0" destOrd="0" presId="urn:microsoft.com/office/officeart/2005/8/layout/vList2"/>
    <dgm:cxn modelId="{5E45CE42-181E-42D9-ADAE-F49587B0B67C}" srcId="{EA4BE2A6-705D-4373-AB9B-BB4D8D81C210}" destId="{49ED618D-B146-4BC7-8D08-96F6A8C57692}" srcOrd="0" destOrd="0" parTransId="{FF09A91F-0593-4B42-AF4A-FE89EF20176B}" sibTransId="{2C79C5BF-A40C-407A-B884-D0913B6D6D64}"/>
    <dgm:cxn modelId="{EFFAE9CF-2569-4F30-BF7D-4D708454B71F}" srcId="{EA4BE2A6-705D-4373-AB9B-BB4D8D81C210}" destId="{641201F8-3262-4FC5-BC3D-12C841BA5838}" srcOrd="1" destOrd="0" parTransId="{C991CC5C-5830-430E-8968-7BEEB78E1C5A}" sibTransId="{E35D3BA7-B02D-4328-B697-80737D158165}"/>
    <dgm:cxn modelId="{A67DA62C-3156-4122-9B23-252B48718EDF}" type="presParOf" srcId="{074E0B9C-2019-42F1-BE35-F5F7156A52FF}" destId="{B7D50E33-F20E-402E-B1BD-2AE360E653EC}" srcOrd="0" destOrd="0" presId="urn:microsoft.com/office/officeart/2005/8/layout/vList2"/>
    <dgm:cxn modelId="{668CD031-C916-4254-B5E3-35CD549946EB}" type="presParOf" srcId="{074E0B9C-2019-42F1-BE35-F5F7156A52FF}" destId="{62DDC621-5045-41A6-A716-31A745535827}" srcOrd="1" destOrd="0" presId="urn:microsoft.com/office/officeart/2005/8/layout/vList2"/>
    <dgm:cxn modelId="{C6A464E0-ECEF-4C1C-89B5-4833E86C7FE8}" type="presParOf" srcId="{074E0B9C-2019-42F1-BE35-F5F7156A52FF}" destId="{3F507BBD-0FC8-4FCC-B76C-757D81D0B3C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9F9AEA-B4C9-43B1-99B6-E7D316B5688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FF79ED9-E469-4A86-8871-484E309F05E9}">
      <dgm:prSet/>
      <dgm:spPr/>
      <dgm:t>
        <a:bodyPr/>
        <a:lstStyle/>
        <a:p>
          <a:r>
            <a:rPr lang="en-US" dirty="0"/>
            <a:t>The training result will be a model artifact. This model artifact will be stored in S3 and will consist both of a set of trained parameters and a set of instructions for inference.</a:t>
          </a:r>
        </a:p>
      </dgm:t>
    </dgm:pt>
    <dgm:pt modelId="{83F5DA1F-3289-408F-8E9F-4034AA9BE298}" type="parTrans" cxnId="{3A4654BD-12B4-4B48-AE3F-4BBBEA0F18F9}">
      <dgm:prSet/>
      <dgm:spPr/>
      <dgm:t>
        <a:bodyPr/>
        <a:lstStyle/>
        <a:p>
          <a:endParaRPr lang="en-US"/>
        </a:p>
      </dgm:t>
    </dgm:pt>
    <dgm:pt modelId="{C5E5E42B-9211-4469-B93B-CA825F395410}" type="sibTrans" cxnId="{3A4654BD-12B4-4B48-AE3F-4BBBEA0F18F9}">
      <dgm:prSet/>
      <dgm:spPr/>
      <dgm:t>
        <a:bodyPr/>
        <a:lstStyle/>
        <a:p>
          <a:endParaRPr lang="en-US"/>
        </a:p>
      </dgm:t>
    </dgm:pt>
    <dgm:pt modelId="{64750C69-0BF3-4133-964E-FCD38D2F9BE0}">
      <dgm:prSet/>
      <dgm:spPr/>
      <dgm:t>
        <a:bodyPr/>
        <a:lstStyle/>
        <a:p>
          <a:r>
            <a:rPr lang="en-US" dirty="0"/>
            <a:t>For trained model outside of AWS to work in the SageMaker environment, you can do so through the </a:t>
          </a:r>
          <a:r>
            <a:rPr lang="en-US" dirty="0" err="1"/>
            <a:t>CreateModel</a:t>
          </a:r>
          <a:r>
            <a:rPr lang="en-US" dirty="0"/>
            <a:t> Application Programming Interface(API). The result of calling this API is also a model artifact.</a:t>
          </a:r>
        </a:p>
      </dgm:t>
    </dgm:pt>
    <dgm:pt modelId="{57C88693-7AA1-4010-B01B-A325DF026DEC}" type="parTrans" cxnId="{63A08D42-9A5F-401C-B811-49D20E62773D}">
      <dgm:prSet/>
      <dgm:spPr/>
      <dgm:t>
        <a:bodyPr/>
        <a:lstStyle/>
        <a:p>
          <a:endParaRPr lang="en-US"/>
        </a:p>
      </dgm:t>
    </dgm:pt>
    <dgm:pt modelId="{E418A3B4-775F-441E-A58E-45376213641C}" type="sibTrans" cxnId="{63A08D42-9A5F-401C-B811-49D20E62773D}">
      <dgm:prSet/>
      <dgm:spPr/>
      <dgm:t>
        <a:bodyPr/>
        <a:lstStyle/>
        <a:p>
          <a:endParaRPr lang="en-US"/>
        </a:p>
      </dgm:t>
    </dgm:pt>
    <dgm:pt modelId="{95500672-7860-4B84-9772-6608D6A1D0C7}">
      <dgm:prSet/>
      <dgm:spPr/>
      <dgm:t>
        <a:bodyPr/>
        <a:lstStyle/>
        <a:p>
          <a:r>
            <a:rPr lang="en-US" dirty="0"/>
            <a:t>This model artifact is a required parameter for an endpoint, which is how AWS deploys a model to production.</a:t>
          </a:r>
        </a:p>
      </dgm:t>
    </dgm:pt>
    <dgm:pt modelId="{BD6FD53C-5E51-49D3-B736-FCB2109D0222}" type="parTrans" cxnId="{F0ACE305-DE3B-4C16-8F8E-8DDCF23DBA22}">
      <dgm:prSet/>
      <dgm:spPr/>
      <dgm:t>
        <a:bodyPr/>
        <a:lstStyle/>
        <a:p>
          <a:endParaRPr lang="en-US"/>
        </a:p>
      </dgm:t>
    </dgm:pt>
    <dgm:pt modelId="{D0986E6B-9FBC-4F8A-BEC7-998CAAD015FC}" type="sibTrans" cxnId="{F0ACE305-DE3B-4C16-8F8E-8DDCF23DBA22}">
      <dgm:prSet/>
      <dgm:spPr/>
      <dgm:t>
        <a:bodyPr/>
        <a:lstStyle/>
        <a:p>
          <a:endParaRPr lang="en-US"/>
        </a:p>
      </dgm:t>
    </dgm:pt>
    <dgm:pt modelId="{1C850CDC-B4C8-4932-A576-82684E83DBB5}" type="pres">
      <dgm:prSet presAssocID="{839F9AEA-B4C9-43B1-99B6-E7D316B5688D}" presName="vert0" presStyleCnt="0">
        <dgm:presLayoutVars>
          <dgm:dir/>
          <dgm:animOne val="branch"/>
          <dgm:animLvl val="lvl"/>
        </dgm:presLayoutVars>
      </dgm:prSet>
      <dgm:spPr/>
    </dgm:pt>
    <dgm:pt modelId="{5A0A3F1E-D774-4F94-9D73-4BF3C2F9D6DA}" type="pres">
      <dgm:prSet presAssocID="{7FF79ED9-E469-4A86-8871-484E309F05E9}" presName="thickLine" presStyleLbl="alignNode1" presStyleIdx="0" presStyleCnt="3"/>
      <dgm:spPr/>
    </dgm:pt>
    <dgm:pt modelId="{EC43E626-C3D3-43F4-9E87-5E7CA9A62E7C}" type="pres">
      <dgm:prSet presAssocID="{7FF79ED9-E469-4A86-8871-484E309F05E9}" presName="horz1" presStyleCnt="0"/>
      <dgm:spPr/>
    </dgm:pt>
    <dgm:pt modelId="{66B01112-3205-4A7B-9437-4326A1F4D2B3}" type="pres">
      <dgm:prSet presAssocID="{7FF79ED9-E469-4A86-8871-484E309F05E9}" presName="tx1" presStyleLbl="revTx" presStyleIdx="0" presStyleCnt="3"/>
      <dgm:spPr/>
    </dgm:pt>
    <dgm:pt modelId="{8B2C1849-19D3-46F9-9183-FF72C33C4979}" type="pres">
      <dgm:prSet presAssocID="{7FF79ED9-E469-4A86-8871-484E309F05E9}" presName="vert1" presStyleCnt="0"/>
      <dgm:spPr/>
    </dgm:pt>
    <dgm:pt modelId="{F60F3A78-80EB-46B6-B661-E9426EFF2062}" type="pres">
      <dgm:prSet presAssocID="{64750C69-0BF3-4133-964E-FCD38D2F9BE0}" presName="thickLine" presStyleLbl="alignNode1" presStyleIdx="1" presStyleCnt="3"/>
      <dgm:spPr/>
    </dgm:pt>
    <dgm:pt modelId="{73D79D35-2F3E-48A1-94AD-2F42703FCE67}" type="pres">
      <dgm:prSet presAssocID="{64750C69-0BF3-4133-964E-FCD38D2F9BE0}" presName="horz1" presStyleCnt="0"/>
      <dgm:spPr/>
    </dgm:pt>
    <dgm:pt modelId="{CE699308-BECA-4D74-8069-B985EB193CF2}" type="pres">
      <dgm:prSet presAssocID="{64750C69-0BF3-4133-964E-FCD38D2F9BE0}" presName="tx1" presStyleLbl="revTx" presStyleIdx="1" presStyleCnt="3"/>
      <dgm:spPr/>
    </dgm:pt>
    <dgm:pt modelId="{2660D8AE-05A5-4C6F-A9CE-7A6DFA4DD141}" type="pres">
      <dgm:prSet presAssocID="{64750C69-0BF3-4133-964E-FCD38D2F9BE0}" presName="vert1" presStyleCnt="0"/>
      <dgm:spPr/>
    </dgm:pt>
    <dgm:pt modelId="{D0BBAC22-67F1-452D-91E9-9E4A7BBF733B}" type="pres">
      <dgm:prSet presAssocID="{95500672-7860-4B84-9772-6608D6A1D0C7}" presName="thickLine" presStyleLbl="alignNode1" presStyleIdx="2" presStyleCnt="3"/>
      <dgm:spPr/>
    </dgm:pt>
    <dgm:pt modelId="{4C4E3D99-D437-4A1C-86CE-440C4E1A8E05}" type="pres">
      <dgm:prSet presAssocID="{95500672-7860-4B84-9772-6608D6A1D0C7}" presName="horz1" presStyleCnt="0"/>
      <dgm:spPr/>
    </dgm:pt>
    <dgm:pt modelId="{AA27204A-E6EE-4F8E-AAF6-3F8454EF563C}" type="pres">
      <dgm:prSet presAssocID="{95500672-7860-4B84-9772-6608D6A1D0C7}" presName="tx1" presStyleLbl="revTx" presStyleIdx="2" presStyleCnt="3"/>
      <dgm:spPr/>
    </dgm:pt>
    <dgm:pt modelId="{4DFDBE37-B4C8-45E1-B20D-FA97841421EF}" type="pres">
      <dgm:prSet presAssocID="{95500672-7860-4B84-9772-6608D6A1D0C7}" presName="vert1" presStyleCnt="0"/>
      <dgm:spPr/>
    </dgm:pt>
  </dgm:ptLst>
  <dgm:cxnLst>
    <dgm:cxn modelId="{F0ACE305-DE3B-4C16-8F8E-8DDCF23DBA22}" srcId="{839F9AEA-B4C9-43B1-99B6-E7D316B5688D}" destId="{95500672-7860-4B84-9772-6608D6A1D0C7}" srcOrd="2" destOrd="0" parTransId="{BD6FD53C-5E51-49D3-B736-FCB2109D0222}" sibTransId="{D0986E6B-9FBC-4F8A-BEC7-998CAAD015FC}"/>
    <dgm:cxn modelId="{1ACB8A07-EBD4-4C48-BB78-FB2C8F0F9834}" type="presOf" srcId="{7FF79ED9-E469-4A86-8871-484E309F05E9}" destId="{66B01112-3205-4A7B-9437-4326A1F4D2B3}" srcOrd="0" destOrd="0" presId="urn:microsoft.com/office/officeart/2008/layout/LinedList"/>
    <dgm:cxn modelId="{63A08D42-9A5F-401C-B811-49D20E62773D}" srcId="{839F9AEA-B4C9-43B1-99B6-E7D316B5688D}" destId="{64750C69-0BF3-4133-964E-FCD38D2F9BE0}" srcOrd="1" destOrd="0" parTransId="{57C88693-7AA1-4010-B01B-A325DF026DEC}" sibTransId="{E418A3B4-775F-441E-A58E-45376213641C}"/>
    <dgm:cxn modelId="{CBA94F46-E2C7-4F49-900B-CEFB5F791ED7}" type="presOf" srcId="{839F9AEA-B4C9-43B1-99B6-E7D316B5688D}" destId="{1C850CDC-B4C8-4932-A576-82684E83DBB5}" srcOrd="0" destOrd="0" presId="urn:microsoft.com/office/officeart/2008/layout/LinedList"/>
    <dgm:cxn modelId="{C4F7F296-EC67-441A-AB6B-AD8519AD7B6A}" type="presOf" srcId="{64750C69-0BF3-4133-964E-FCD38D2F9BE0}" destId="{CE699308-BECA-4D74-8069-B985EB193CF2}" srcOrd="0" destOrd="0" presId="urn:microsoft.com/office/officeart/2008/layout/LinedList"/>
    <dgm:cxn modelId="{A1A2D8B6-77D1-433B-B045-A8F76B8ED2F0}" type="presOf" srcId="{95500672-7860-4B84-9772-6608D6A1D0C7}" destId="{AA27204A-E6EE-4F8E-AAF6-3F8454EF563C}" srcOrd="0" destOrd="0" presId="urn:microsoft.com/office/officeart/2008/layout/LinedList"/>
    <dgm:cxn modelId="{3A4654BD-12B4-4B48-AE3F-4BBBEA0F18F9}" srcId="{839F9AEA-B4C9-43B1-99B6-E7D316B5688D}" destId="{7FF79ED9-E469-4A86-8871-484E309F05E9}" srcOrd="0" destOrd="0" parTransId="{83F5DA1F-3289-408F-8E9F-4034AA9BE298}" sibTransId="{C5E5E42B-9211-4469-B93B-CA825F395410}"/>
    <dgm:cxn modelId="{2951DD55-6819-4966-A042-F6A9CA172D3D}" type="presParOf" srcId="{1C850CDC-B4C8-4932-A576-82684E83DBB5}" destId="{5A0A3F1E-D774-4F94-9D73-4BF3C2F9D6DA}" srcOrd="0" destOrd="0" presId="urn:microsoft.com/office/officeart/2008/layout/LinedList"/>
    <dgm:cxn modelId="{4EC1555E-90B5-44B9-B6B2-534C0C94B945}" type="presParOf" srcId="{1C850CDC-B4C8-4932-A576-82684E83DBB5}" destId="{EC43E626-C3D3-43F4-9E87-5E7CA9A62E7C}" srcOrd="1" destOrd="0" presId="urn:microsoft.com/office/officeart/2008/layout/LinedList"/>
    <dgm:cxn modelId="{F0533708-B969-4FBB-B7CC-FA8A528D5B1A}" type="presParOf" srcId="{EC43E626-C3D3-43F4-9E87-5E7CA9A62E7C}" destId="{66B01112-3205-4A7B-9437-4326A1F4D2B3}" srcOrd="0" destOrd="0" presId="urn:microsoft.com/office/officeart/2008/layout/LinedList"/>
    <dgm:cxn modelId="{9C5CE50A-E0CA-4A5B-A44F-B5A99F0B59D0}" type="presParOf" srcId="{EC43E626-C3D3-43F4-9E87-5E7CA9A62E7C}" destId="{8B2C1849-19D3-46F9-9183-FF72C33C4979}" srcOrd="1" destOrd="0" presId="urn:microsoft.com/office/officeart/2008/layout/LinedList"/>
    <dgm:cxn modelId="{97BDFC40-05D2-4E0C-91C3-60201EEA95AC}" type="presParOf" srcId="{1C850CDC-B4C8-4932-A576-82684E83DBB5}" destId="{F60F3A78-80EB-46B6-B661-E9426EFF2062}" srcOrd="2" destOrd="0" presId="urn:microsoft.com/office/officeart/2008/layout/LinedList"/>
    <dgm:cxn modelId="{DA530864-F301-46E6-B04D-EAB768019731}" type="presParOf" srcId="{1C850CDC-B4C8-4932-A576-82684E83DBB5}" destId="{73D79D35-2F3E-48A1-94AD-2F42703FCE67}" srcOrd="3" destOrd="0" presId="urn:microsoft.com/office/officeart/2008/layout/LinedList"/>
    <dgm:cxn modelId="{35C3CEEE-2ECA-475C-91EF-E35FD577FD41}" type="presParOf" srcId="{73D79D35-2F3E-48A1-94AD-2F42703FCE67}" destId="{CE699308-BECA-4D74-8069-B985EB193CF2}" srcOrd="0" destOrd="0" presId="urn:microsoft.com/office/officeart/2008/layout/LinedList"/>
    <dgm:cxn modelId="{C4383721-884A-4363-9934-BDDDD40F0B22}" type="presParOf" srcId="{73D79D35-2F3E-48A1-94AD-2F42703FCE67}" destId="{2660D8AE-05A5-4C6F-A9CE-7A6DFA4DD141}" srcOrd="1" destOrd="0" presId="urn:microsoft.com/office/officeart/2008/layout/LinedList"/>
    <dgm:cxn modelId="{A2C1C0FA-2B8E-4C2E-A31F-77505AC5068C}" type="presParOf" srcId="{1C850CDC-B4C8-4932-A576-82684E83DBB5}" destId="{D0BBAC22-67F1-452D-91E9-9E4A7BBF733B}" srcOrd="4" destOrd="0" presId="urn:microsoft.com/office/officeart/2008/layout/LinedList"/>
    <dgm:cxn modelId="{78F9B881-5095-4F8F-8BE6-ABDAA37FD107}" type="presParOf" srcId="{1C850CDC-B4C8-4932-A576-82684E83DBB5}" destId="{4C4E3D99-D437-4A1C-86CE-440C4E1A8E05}" srcOrd="5" destOrd="0" presId="urn:microsoft.com/office/officeart/2008/layout/LinedList"/>
    <dgm:cxn modelId="{02956CC0-C67F-4267-9B05-5CFE54928026}" type="presParOf" srcId="{4C4E3D99-D437-4A1C-86CE-440C4E1A8E05}" destId="{AA27204A-E6EE-4F8E-AAF6-3F8454EF563C}" srcOrd="0" destOrd="0" presId="urn:microsoft.com/office/officeart/2008/layout/LinedList"/>
    <dgm:cxn modelId="{9E2786FE-CCC7-4372-B4EB-DA1EE7B43458}" type="presParOf" srcId="{4C4E3D99-D437-4A1C-86CE-440C4E1A8E05}" destId="{4DFDBE37-B4C8-45E1-B20D-FA97841421E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DA8C7A-9F4F-4F9F-890E-774763CBBDEF}" type="doc">
      <dgm:prSet loTypeId="urn:microsoft.com/office/officeart/2005/8/layout/orgChart1" loCatId="hierarchy" qsTypeId="urn:microsoft.com/office/officeart/2005/8/quickstyle/simple4" qsCatId="simple" csTypeId="urn:microsoft.com/office/officeart/2005/8/colors/accent6_2" csCatId="accent6" phldr="1"/>
      <dgm:spPr/>
      <dgm:t>
        <a:bodyPr/>
        <a:lstStyle/>
        <a:p>
          <a:endParaRPr lang="en-US"/>
        </a:p>
      </dgm:t>
    </dgm:pt>
    <dgm:pt modelId="{460AAAD8-4722-4532-B2D5-201B3EC4260C}">
      <dgm:prSet custT="1"/>
      <dgm:spPr/>
      <dgm:t>
        <a:bodyPr/>
        <a:lstStyle/>
        <a:p>
          <a:r>
            <a:rPr lang="en-SG" sz="4800" dirty="0"/>
            <a:t>Console</a:t>
          </a:r>
          <a:endParaRPr lang="en-US" sz="6500" dirty="0"/>
        </a:p>
      </dgm:t>
    </dgm:pt>
    <dgm:pt modelId="{CED16258-E40D-402B-BDB6-C15B94A8E7C4}" type="parTrans" cxnId="{64B0F9FC-F1ED-402A-94D5-9B261BB77365}">
      <dgm:prSet/>
      <dgm:spPr/>
      <dgm:t>
        <a:bodyPr/>
        <a:lstStyle/>
        <a:p>
          <a:endParaRPr lang="en-US"/>
        </a:p>
      </dgm:t>
    </dgm:pt>
    <dgm:pt modelId="{78CCE91D-0C88-4F23-8EE2-905F1BAC0757}" type="sibTrans" cxnId="{64B0F9FC-F1ED-402A-94D5-9B261BB77365}">
      <dgm:prSet/>
      <dgm:spPr/>
      <dgm:t>
        <a:bodyPr/>
        <a:lstStyle/>
        <a:p>
          <a:endParaRPr lang="en-US"/>
        </a:p>
      </dgm:t>
    </dgm:pt>
    <dgm:pt modelId="{23FB17CC-CBBD-40A2-94BE-E88C45FD5997}">
      <dgm:prSet custT="1"/>
      <dgm:spPr/>
      <dgm:t>
        <a:bodyPr/>
        <a:lstStyle/>
        <a:p>
          <a:r>
            <a:rPr lang="en-SG" sz="4800" dirty="0"/>
            <a:t>SDK</a:t>
          </a:r>
          <a:endParaRPr lang="en-US" sz="6500" dirty="0"/>
        </a:p>
      </dgm:t>
    </dgm:pt>
    <dgm:pt modelId="{A3FD54B1-8F76-414B-BFF3-10BA2436C952}" type="parTrans" cxnId="{B4DA1B5A-DB93-4032-BCED-473E92029A92}">
      <dgm:prSet/>
      <dgm:spPr/>
      <dgm:t>
        <a:bodyPr/>
        <a:lstStyle/>
        <a:p>
          <a:endParaRPr lang="en-US"/>
        </a:p>
      </dgm:t>
    </dgm:pt>
    <dgm:pt modelId="{A9085586-80B1-410E-8CA3-499CA07B5769}" type="sibTrans" cxnId="{B4DA1B5A-DB93-4032-BCED-473E92029A92}">
      <dgm:prSet/>
      <dgm:spPr/>
      <dgm:t>
        <a:bodyPr/>
        <a:lstStyle/>
        <a:p>
          <a:endParaRPr lang="en-US"/>
        </a:p>
      </dgm:t>
    </dgm:pt>
    <dgm:pt modelId="{98D2DF79-8B9B-4AC4-AEF2-7ECA71B5EF96}" type="pres">
      <dgm:prSet presAssocID="{75DA8C7A-9F4F-4F9F-890E-774763CBBDEF}" presName="hierChild1" presStyleCnt="0">
        <dgm:presLayoutVars>
          <dgm:orgChart val="1"/>
          <dgm:chPref val="1"/>
          <dgm:dir/>
          <dgm:animOne val="branch"/>
          <dgm:animLvl val="lvl"/>
          <dgm:resizeHandles/>
        </dgm:presLayoutVars>
      </dgm:prSet>
      <dgm:spPr/>
    </dgm:pt>
    <dgm:pt modelId="{61E003FD-DCA2-4D79-9803-C4CFA5EDB19E}" type="pres">
      <dgm:prSet presAssocID="{460AAAD8-4722-4532-B2D5-201B3EC4260C}" presName="hierRoot1" presStyleCnt="0">
        <dgm:presLayoutVars>
          <dgm:hierBranch val="init"/>
        </dgm:presLayoutVars>
      </dgm:prSet>
      <dgm:spPr/>
    </dgm:pt>
    <dgm:pt modelId="{509858E5-8C1C-4C46-801D-15253244A181}" type="pres">
      <dgm:prSet presAssocID="{460AAAD8-4722-4532-B2D5-201B3EC4260C}" presName="rootComposite1" presStyleCnt="0"/>
      <dgm:spPr/>
    </dgm:pt>
    <dgm:pt modelId="{F07655A0-846B-4C58-9FC8-9CF2E00AC8D6}" type="pres">
      <dgm:prSet presAssocID="{460AAAD8-4722-4532-B2D5-201B3EC4260C}" presName="rootText1" presStyleLbl="node0" presStyleIdx="0" presStyleCnt="2">
        <dgm:presLayoutVars>
          <dgm:chPref val="3"/>
        </dgm:presLayoutVars>
      </dgm:prSet>
      <dgm:spPr/>
    </dgm:pt>
    <dgm:pt modelId="{7C11CE48-6F30-45D0-9612-5ED05DC23495}" type="pres">
      <dgm:prSet presAssocID="{460AAAD8-4722-4532-B2D5-201B3EC4260C}" presName="rootConnector1" presStyleLbl="node1" presStyleIdx="0" presStyleCnt="0"/>
      <dgm:spPr/>
    </dgm:pt>
    <dgm:pt modelId="{9BD37C6B-0141-4349-85CB-A1E7DFA30273}" type="pres">
      <dgm:prSet presAssocID="{460AAAD8-4722-4532-B2D5-201B3EC4260C}" presName="hierChild2" presStyleCnt="0"/>
      <dgm:spPr/>
    </dgm:pt>
    <dgm:pt modelId="{A5121044-CB42-433C-AD65-C21866D8352D}" type="pres">
      <dgm:prSet presAssocID="{460AAAD8-4722-4532-B2D5-201B3EC4260C}" presName="hierChild3" presStyleCnt="0"/>
      <dgm:spPr/>
    </dgm:pt>
    <dgm:pt modelId="{19F0B8CE-99B6-413F-B99E-7B55A8068828}" type="pres">
      <dgm:prSet presAssocID="{23FB17CC-CBBD-40A2-94BE-E88C45FD5997}" presName="hierRoot1" presStyleCnt="0">
        <dgm:presLayoutVars>
          <dgm:hierBranch val="init"/>
        </dgm:presLayoutVars>
      </dgm:prSet>
      <dgm:spPr/>
    </dgm:pt>
    <dgm:pt modelId="{6371ADFA-8067-4769-98DA-FB9F01F3F3B0}" type="pres">
      <dgm:prSet presAssocID="{23FB17CC-CBBD-40A2-94BE-E88C45FD5997}" presName="rootComposite1" presStyleCnt="0"/>
      <dgm:spPr/>
    </dgm:pt>
    <dgm:pt modelId="{37D3CEF7-AD20-4A2F-94A9-BE6D2E32BFDC}" type="pres">
      <dgm:prSet presAssocID="{23FB17CC-CBBD-40A2-94BE-E88C45FD5997}" presName="rootText1" presStyleLbl="node0" presStyleIdx="1" presStyleCnt="2">
        <dgm:presLayoutVars>
          <dgm:chPref val="3"/>
        </dgm:presLayoutVars>
      </dgm:prSet>
      <dgm:spPr/>
    </dgm:pt>
    <dgm:pt modelId="{ACBF5099-928D-4D64-8228-E47E03DDEDDF}" type="pres">
      <dgm:prSet presAssocID="{23FB17CC-CBBD-40A2-94BE-E88C45FD5997}" presName="rootConnector1" presStyleLbl="node1" presStyleIdx="0" presStyleCnt="0"/>
      <dgm:spPr/>
    </dgm:pt>
    <dgm:pt modelId="{3E73DCA6-9F25-4DCD-9C58-9965D7C2A80F}" type="pres">
      <dgm:prSet presAssocID="{23FB17CC-CBBD-40A2-94BE-E88C45FD5997}" presName="hierChild2" presStyleCnt="0"/>
      <dgm:spPr/>
    </dgm:pt>
    <dgm:pt modelId="{95D540F9-36E9-40F4-92BA-7B30BDCDD309}" type="pres">
      <dgm:prSet presAssocID="{23FB17CC-CBBD-40A2-94BE-E88C45FD5997}" presName="hierChild3" presStyleCnt="0"/>
      <dgm:spPr/>
    </dgm:pt>
  </dgm:ptLst>
  <dgm:cxnLst>
    <dgm:cxn modelId="{4118CC55-D272-4B6E-9624-35B977DB3BCB}" type="presOf" srcId="{460AAAD8-4722-4532-B2D5-201B3EC4260C}" destId="{F07655A0-846B-4C58-9FC8-9CF2E00AC8D6}" srcOrd="0" destOrd="0" presId="urn:microsoft.com/office/officeart/2005/8/layout/orgChart1"/>
    <dgm:cxn modelId="{7BEFDE77-9F6D-4592-A602-A9C2D63FCB49}" type="presOf" srcId="{23FB17CC-CBBD-40A2-94BE-E88C45FD5997}" destId="{ACBF5099-928D-4D64-8228-E47E03DDEDDF}" srcOrd="1" destOrd="0" presId="urn:microsoft.com/office/officeart/2005/8/layout/orgChart1"/>
    <dgm:cxn modelId="{B4DA1B5A-DB93-4032-BCED-473E92029A92}" srcId="{75DA8C7A-9F4F-4F9F-890E-774763CBBDEF}" destId="{23FB17CC-CBBD-40A2-94BE-E88C45FD5997}" srcOrd="1" destOrd="0" parTransId="{A3FD54B1-8F76-414B-BFF3-10BA2436C952}" sibTransId="{A9085586-80B1-410E-8CA3-499CA07B5769}"/>
    <dgm:cxn modelId="{419CE980-FF43-4F28-9771-44068A9B50C1}" type="presOf" srcId="{23FB17CC-CBBD-40A2-94BE-E88C45FD5997}" destId="{37D3CEF7-AD20-4A2F-94A9-BE6D2E32BFDC}" srcOrd="0" destOrd="0" presId="urn:microsoft.com/office/officeart/2005/8/layout/orgChart1"/>
    <dgm:cxn modelId="{64BA32A0-6240-45BB-98FA-63F6D60BE851}" type="presOf" srcId="{75DA8C7A-9F4F-4F9F-890E-774763CBBDEF}" destId="{98D2DF79-8B9B-4AC4-AEF2-7ECA71B5EF96}" srcOrd="0" destOrd="0" presId="urn:microsoft.com/office/officeart/2005/8/layout/orgChart1"/>
    <dgm:cxn modelId="{D8F11CA2-7A55-4039-8CDB-8C3D4E92A3FF}" type="presOf" srcId="{460AAAD8-4722-4532-B2D5-201B3EC4260C}" destId="{7C11CE48-6F30-45D0-9612-5ED05DC23495}" srcOrd="1" destOrd="0" presId="urn:microsoft.com/office/officeart/2005/8/layout/orgChart1"/>
    <dgm:cxn modelId="{64B0F9FC-F1ED-402A-94D5-9B261BB77365}" srcId="{75DA8C7A-9F4F-4F9F-890E-774763CBBDEF}" destId="{460AAAD8-4722-4532-B2D5-201B3EC4260C}" srcOrd="0" destOrd="0" parTransId="{CED16258-E40D-402B-BDB6-C15B94A8E7C4}" sibTransId="{78CCE91D-0C88-4F23-8EE2-905F1BAC0757}"/>
    <dgm:cxn modelId="{0FE4763B-A64C-4FD7-81DE-EA43E7CDAE85}" type="presParOf" srcId="{98D2DF79-8B9B-4AC4-AEF2-7ECA71B5EF96}" destId="{61E003FD-DCA2-4D79-9803-C4CFA5EDB19E}" srcOrd="0" destOrd="0" presId="urn:microsoft.com/office/officeart/2005/8/layout/orgChart1"/>
    <dgm:cxn modelId="{96C7BD3B-964E-45CB-B5E5-90EDD179AB07}" type="presParOf" srcId="{61E003FD-DCA2-4D79-9803-C4CFA5EDB19E}" destId="{509858E5-8C1C-4C46-801D-15253244A181}" srcOrd="0" destOrd="0" presId="urn:microsoft.com/office/officeart/2005/8/layout/orgChart1"/>
    <dgm:cxn modelId="{7D0FFB3E-9A17-4BE6-A213-94BA31908550}" type="presParOf" srcId="{509858E5-8C1C-4C46-801D-15253244A181}" destId="{F07655A0-846B-4C58-9FC8-9CF2E00AC8D6}" srcOrd="0" destOrd="0" presId="urn:microsoft.com/office/officeart/2005/8/layout/orgChart1"/>
    <dgm:cxn modelId="{DF959BF3-15A8-453F-9D45-AA628DFFEB83}" type="presParOf" srcId="{509858E5-8C1C-4C46-801D-15253244A181}" destId="{7C11CE48-6F30-45D0-9612-5ED05DC23495}" srcOrd="1" destOrd="0" presId="urn:microsoft.com/office/officeart/2005/8/layout/orgChart1"/>
    <dgm:cxn modelId="{F3A52207-9701-42D8-A143-2494AD64BD44}" type="presParOf" srcId="{61E003FD-DCA2-4D79-9803-C4CFA5EDB19E}" destId="{9BD37C6B-0141-4349-85CB-A1E7DFA30273}" srcOrd="1" destOrd="0" presId="urn:microsoft.com/office/officeart/2005/8/layout/orgChart1"/>
    <dgm:cxn modelId="{77A5C1AE-6480-4CEF-814C-3C17F6C2D234}" type="presParOf" srcId="{61E003FD-DCA2-4D79-9803-C4CFA5EDB19E}" destId="{A5121044-CB42-433C-AD65-C21866D8352D}" srcOrd="2" destOrd="0" presId="urn:microsoft.com/office/officeart/2005/8/layout/orgChart1"/>
    <dgm:cxn modelId="{6EB9F744-1CFC-4774-9681-225742CD346B}" type="presParOf" srcId="{98D2DF79-8B9B-4AC4-AEF2-7ECA71B5EF96}" destId="{19F0B8CE-99B6-413F-B99E-7B55A8068828}" srcOrd="1" destOrd="0" presId="urn:microsoft.com/office/officeart/2005/8/layout/orgChart1"/>
    <dgm:cxn modelId="{6985F8D7-540F-4A71-A690-56C4DE0FD23E}" type="presParOf" srcId="{19F0B8CE-99B6-413F-B99E-7B55A8068828}" destId="{6371ADFA-8067-4769-98DA-FB9F01F3F3B0}" srcOrd="0" destOrd="0" presId="urn:microsoft.com/office/officeart/2005/8/layout/orgChart1"/>
    <dgm:cxn modelId="{90D4C7F1-FDFD-4A1D-973B-745020FCD754}" type="presParOf" srcId="{6371ADFA-8067-4769-98DA-FB9F01F3F3B0}" destId="{37D3CEF7-AD20-4A2F-94A9-BE6D2E32BFDC}" srcOrd="0" destOrd="0" presId="urn:microsoft.com/office/officeart/2005/8/layout/orgChart1"/>
    <dgm:cxn modelId="{8EC3494A-FB28-4E30-8C4A-55372A564336}" type="presParOf" srcId="{6371ADFA-8067-4769-98DA-FB9F01F3F3B0}" destId="{ACBF5099-928D-4D64-8228-E47E03DDEDDF}" srcOrd="1" destOrd="0" presId="urn:microsoft.com/office/officeart/2005/8/layout/orgChart1"/>
    <dgm:cxn modelId="{9FB61B9B-F31E-4BA1-B069-750FE35E19B3}" type="presParOf" srcId="{19F0B8CE-99B6-413F-B99E-7B55A8068828}" destId="{3E73DCA6-9F25-4DCD-9C58-9965D7C2A80F}" srcOrd="1" destOrd="0" presId="urn:microsoft.com/office/officeart/2005/8/layout/orgChart1"/>
    <dgm:cxn modelId="{4733022A-7ADF-4C84-98BF-9BAE1F0E1D68}" type="presParOf" srcId="{19F0B8CE-99B6-413F-B99E-7B55A8068828}" destId="{95D540F9-36E9-40F4-92BA-7B30BDCDD30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F5A878-AB8A-4D98-A1E6-8B1BF4C100F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F0EA4A0-A661-4E8E-AEBA-1FEE5A76250B}">
      <dgm:prSet/>
      <dgm:spPr/>
      <dgm:t>
        <a:bodyPr/>
        <a:lstStyle/>
        <a:p>
          <a:r>
            <a:rPr lang="en-US" dirty="0"/>
            <a:t>RESTful API</a:t>
          </a:r>
        </a:p>
        <a:p>
          <a:r>
            <a:rPr lang="en-US" dirty="0"/>
            <a:t>An interface is a shared methodology through which you can interact with different objects in computing. An API is an interface between a user and a backend of an application. A RESTful API is an API that follows specific architectural boundaries, which is called the REST architectural style.</a:t>
          </a:r>
        </a:p>
      </dgm:t>
    </dgm:pt>
    <dgm:pt modelId="{1BD38FCA-3ED4-4CD7-85F1-7EC718C2F6F9}" type="parTrans" cxnId="{698D74BB-7DBF-43EF-8A91-367B468F563C}">
      <dgm:prSet/>
      <dgm:spPr/>
      <dgm:t>
        <a:bodyPr/>
        <a:lstStyle/>
        <a:p>
          <a:endParaRPr lang="en-US"/>
        </a:p>
      </dgm:t>
    </dgm:pt>
    <dgm:pt modelId="{A624D53A-EFE1-419F-8983-AD707FD720DF}" type="sibTrans" cxnId="{698D74BB-7DBF-43EF-8A91-367B468F563C}">
      <dgm:prSet/>
      <dgm:spPr/>
      <dgm:t>
        <a:bodyPr/>
        <a:lstStyle/>
        <a:p>
          <a:endParaRPr lang="en-US"/>
        </a:p>
      </dgm:t>
    </dgm:pt>
    <dgm:pt modelId="{3D13B181-A552-4651-BAC1-B6F9DDAC2A36}">
      <dgm:prSet/>
      <dgm:spPr/>
      <dgm:t>
        <a:bodyPr/>
        <a:lstStyle/>
        <a:p>
          <a:r>
            <a:rPr lang="en-US" dirty="0"/>
            <a:t>4 HTTP operations that are supported are:</a:t>
          </a:r>
        </a:p>
        <a:p>
          <a:r>
            <a:rPr lang="en-US" dirty="0"/>
            <a:t>GET - Used to retrieve resources</a:t>
          </a:r>
        </a:p>
        <a:p>
          <a:r>
            <a:rPr lang="en-US" dirty="0"/>
            <a:t>PUT - Used to update existing resources</a:t>
          </a:r>
        </a:p>
        <a:p>
          <a:r>
            <a:rPr lang="en-US" dirty="0"/>
            <a:t>POST - Used to create a new resource</a:t>
          </a:r>
        </a:p>
        <a:p>
          <a:r>
            <a:rPr lang="en-US" dirty="0"/>
            <a:t>DELETE - Used to delete a resource</a:t>
          </a:r>
        </a:p>
      </dgm:t>
    </dgm:pt>
    <dgm:pt modelId="{D826401F-C3B0-4B4F-B77C-112572D28A1A}" type="parTrans" cxnId="{21B1A67F-7B36-4AF2-AEA5-CCDAC5A7A526}">
      <dgm:prSet/>
      <dgm:spPr/>
      <dgm:t>
        <a:bodyPr/>
        <a:lstStyle/>
        <a:p>
          <a:endParaRPr lang="en-US"/>
        </a:p>
      </dgm:t>
    </dgm:pt>
    <dgm:pt modelId="{1FBD7E8B-FEC3-4177-8DD6-4A17F68C2853}" type="sibTrans" cxnId="{21B1A67F-7B36-4AF2-AEA5-CCDAC5A7A526}">
      <dgm:prSet/>
      <dgm:spPr/>
      <dgm:t>
        <a:bodyPr/>
        <a:lstStyle/>
        <a:p>
          <a:endParaRPr lang="en-US"/>
        </a:p>
      </dgm:t>
    </dgm:pt>
    <dgm:pt modelId="{95A247ED-8248-4F38-A44A-765255E66055}">
      <dgm:prSet/>
      <dgm:spPr/>
      <dgm:t>
        <a:bodyPr/>
        <a:lstStyle/>
        <a:p>
          <a:endParaRPr lang="en-US" dirty="0"/>
        </a:p>
      </dgm:t>
    </dgm:pt>
    <dgm:pt modelId="{C358FD45-648D-4824-BC96-AFB8D5FAEA12}" type="parTrans" cxnId="{61978C1B-99F5-4F12-8A8A-826B543BEDCC}">
      <dgm:prSet/>
      <dgm:spPr/>
      <dgm:t>
        <a:bodyPr/>
        <a:lstStyle/>
        <a:p>
          <a:endParaRPr lang="en-US"/>
        </a:p>
      </dgm:t>
    </dgm:pt>
    <dgm:pt modelId="{715AAB8C-5A49-4AF5-9A3A-E518666FF1B2}" type="sibTrans" cxnId="{61978C1B-99F5-4F12-8A8A-826B543BEDCC}">
      <dgm:prSet/>
      <dgm:spPr/>
      <dgm:t>
        <a:bodyPr/>
        <a:lstStyle/>
        <a:p>
          <a:endParaRPr lang="en-US"/>
        </a:p>
      </dgm:t>
    </dgm:pt>
    <dgm:pt modelId="{3ADB288B-D31A-45B0-887C-EB736C438205}" type="pres">
      <dgm:prSet presAssocID="{FBF5A878-AB8A-4D98-A1E6-8B1BF4C100F6}" presName="linear" presStyleCnt="0">
        <dgm:presLayoutVars>
          <dgm:animLvl val="lvl"/>
          <dgm:resizeHandles val="exact"/>
        </dgm:presLayoutVars>
      </dgm:prSet>
      <dgm:spPr/>
    </dgm:pt>
    <dgm:pt modelId="{95B80933-8BAC-4199-8AF5-E1AB84539128}" type="pres">
      <dgm:prSet presAssocID="{1F0EA4A0-A661-4E8E-AEBA-1FEE5A76250B}" presName="parentText" presStyleLbl="node1" presStyleIdx="0" presStyleCnt="2">
        <dgm:presLayoutVars>
          <dgm:chMax val="0"/>
          <dgm:bulletEnabled val="1"/>
        </dgm:presLayoutVars>
      </dgm:prSet>
      <dgm:spPr/>
    </dgm:pt>
    <dgm:pt modelId="{202B064D-FA9E-4508-B4CD-2BED45D7BCE2}" type="pres">
      <dgm:prSet presAssocID="{A624D53A-EFE1-419F-8983-AD707FD720DF}" presName="spacer" presStyleCnt="0"/>
      <dgm:spPr/>
    </dgm:pt>
    <dgm:pt modelId="{514D610F-2FA8-4A00-BF70-23CF402976CB}" type="pres">
      <dgm:prSet presAssocID="{3D13B181-A552-4651-BAC1-B6F9DDAC2A36}" presName="parentText" presStyleLbl="node1" presStyleIdx="1" presStyleCnt="2">
        <dgm:presLayoutVars>
          <dgm:chMax val="0"/>
          <dgm:bulletEnabled val="1"/>
        </dgm:presLayoutVars>
      </dgm:prSet>
      <dgm:spPr/>
    </dgm:pt>
    <dgm:pt modelId="{B4707864-CEC9-45CC-AA23-EB4CFEF49B91}" type="pres">
      <dgm:prSet presAssocID="{3D13B181-A552-4651-BAC1-B6F9DDAC2A36}" presName="childText" presStyleLbl="revTx" presStyleIdx="0" presStyleCnt="1">
        <dgm:presLayoutVars>
          <dgm:bulletEnabled val="1"/>
        </dgm:presLayoutVars>
      </dgm:prSet>
      <dgm:spPr/>
    </dgm:pt>
  </dgm:ptLst>
  <dgm:cxnLst>
    <dgm:cxn modelId="{E3058C07-4D65-4CAC-A83C-382BBF8C5808}" type="presOf" srcId="{95A247ED-8248-4F38-A44A-765255E66055}" destId="{B4707864-CEC9-45CC-AA23-EB4CFEF49B91}" srcOrd="0" destOrd="0" presId="urn:microsoft.com/office/officeart/2005/8/layout/vList2"/>
    <dgm:cxn modelId="{61978C1B-99F5-4F12-8A8A-826B543BEDCC}" srcId="{3D13B181-A552-4651-BAC1-B6F9DDAC2A36}" destId="{95A247ED-8248-4F38-A44A-765255E66055}" srcOrd="0" destOrd="0" parTransId="{C358FD45-648D-4824-BC96-AFB8D5FAEA12}" sibTransId="{715AAB8C-5A49-4AF5-9A3A-E518666FF1B2}"/>
    <dgm:cxn modelId="{BF1BEC41-6416-46A4-93C6-FD430F35FC5F}" type="presOf" srcId="{FBF5A878-AB8A-4D98-A1E6-8B1BF4C100F6}" destId="{3ADB288B-D31A-45B0-887C-EB736C438205}" srcOrd="0" destOrd="0" presId="urn:microsoft.com/office/officeart/2005/8/layout/vList2"/>
    <dgm:cxn modelId="{45476C57-3E41-458E-B293-17FD78899F4E}" type="presOf" srcId="{1F0EA4A0-A661-4E8E-AEBA-1FEE5A76250B}" destId="{95B80933-8BAC-4199-8AF5-E1AB84539128}" srcOrd="0" destOrd="0" presId="urn:microsoft.com/office/officeart/2005/8/layout/vList2"/>
    <dgm:cxn modelId="{21B1A67F-7B36-4AF2-AEA5-CCDAC5A7A526}" srcId="{FBF5A878-AB8A-4D98-A1E6-8B1BF4C100F6}" destId="{3D13B181-A552-4651-BAC1-B6F9DDAC2A36}" srcOrd="1" destOrd="0" parTransId="{D826401F-C3B0-4B4F-B77C-112572D28A1A}" sibTransId="{1FBD7E8B-FEC3-4177-8DD6-4A17F68C2853}"/>
    <dgm:cxn modelId="{698D74BB-7DBF-43EF-8A91-367B468F563C}" srcId="{FBF5A878-AB8A-4D98-A1E6-8B1BF4C100F6}" destId="{1F0EA4A0-A661-4E8E-AEBA-1FEE5A76250B}" srcOrd="0" destOrd="0" parTransId="{1BD38FCA-3ED4-4CD7-85F1-7EC718C2F6F9}" sibTransId="{A624D53A-EFE1-419F-8983-AD707FD720DF}"/>
    <dgm:cxn modelId="{9913FABF-1AFA-49EF-B0CD-2BD44CB10E77}" type="presOf" srcId="{3D13B181-A552-4651-BAC1-B6F9DDAC2A36}" destId="{514D610F-2FA8-4A00-BF70-23CF402976CB}" srcOrd="0" destOrd="0" presId="urn:microsoft.com/office/officeart/2005/8/layout/vList2"/>
    <dgm:cxn modelId="{34F04950-4B47-47E9-8636-9DEE2441B4E2}" type="presParOf" srcId="{3ADB288B-D31A-45B0-887C-EB736C438205}" destId="{95B80933-8BAC-4199-8AF5-E1AB84539128}" srcOrd="0" destOrd="0" presId="urn:microsoft.com/office/officeart/2005/8/layout/vList2"/>
    <dgm:cxn modelId="{CE89FCE8-BA54-4C62-A551-CB3811BA5B1C}" type="presParOf" srcId="{3ADB288B-D31A-45B0-887C-EB736C438205}" destId="{202B064D-FA9E-4508-B4CD-2BED45D7BCE2}" srcOrd="1" destOrd="0" presId="urn:microsoft.com/office/officeart/2005/8/layout/vList2"/>
    <dgm:cxn modelId="{C4B549E5-30F5-4F72-88E6-3CB27448BA96}" type="presParOf" srcId="{3ADB288B-D31A-45B0-887C-EB736C438205}" destId="{514D610F-2FA8-4A00-BF70-23CF402976CB}" srcOrd="2" destOrd="0" presId="urn:microsoft.com/office/officeart/2005/8/layout/vList2"/>
    <dgm:cxn modelId="{1F309C88-D23E-4319-AE1B-7208FE222610}" type="presParOf" srcId="{3ADB288B-D31A-45B0-887C-EB736C438205}" destId="{B4707864-CEC9-45CC-AA23-EB4CFEF49B9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5397AA-E4F2-4F6B-9F6A-686D95F06E82}"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1AC8BE55-67C1-4D4F-BE64-3DD9BA716D2B}">
      <dgm:prSet/>
      <dgm:spPr/>
      <dgm:t>
        <a:bodyPr/>
        <a:lstStyle/>
        <a:p>
          <a:r>
            <a:rPr lang="en-US" dirty="0"/>
            <a:t>In SageMaker, an endpoint is an interface to a model in production. The endpoint allows us to send user data to the model and receives predictions back from the model-based upon that user data.</a:t>
          </a:r>
        </a:p>
      </dgm:t>
    </dgm:pt>
    <dgm:pt modelId="{F2D4B48B-E511-475B-82EC-1711051BE649}" type="parTrans" cxnId="{D6FC3EE7-636C-4273-BD6E-2215797E0ACA}">
      <dgm:prSet/>
      <dgm:spPr/>
      <dgm:t>
        <a:bodyPr/>
        <a:lstStyle/>
        <a:p>
          <a:endParaRPr lang="en-US"/>
        </a:p>
      </dgm:t>
    </dgm:pt>
    <dgm:pt modelId="{F71FEE60-22AB-4696-9547-6094B7A7C5AE}" type="sibTrans" cxnId="{D6FC3EE7-636C-4273-BD6E-2215797E0ACA}">
      <dgm:prSet/>
      <dgm:spPr/>
      <dgm:t>
        <a:bodyPr/>
        <a:lstStyle/>
        <a:p>
          <a:endParaRPr lang="en-US"/>
        </a:p>
      </dgm:t>
    </dgm:pt>
    <dgm:pt modelId="{62BA8483-CBDE-4A24-AB36-DFCEDDFB4807}">
      <dgm:prSet/>
      <dgm:spPr/>
      <dgm:t>
        <a:bodyPr/>
        <a:lstStyle/>
        <a:p>
          <a:r>
            <a:rPr lang="en-US" dirty="0"/>
            <a:t>SageMaker endpoints support the POST definition. Within this POST definition, you can provide a sample that you wish to be processed by your model. The POST request is asking for the ‘creation’ of inference.</a:t>
          </a:r>
        </a:p>
      </dgm:t>
    </dgm:pt>
    <dgm:pt modelId="{44B14F2C-2E84-4626-9836-DF2408A9BE80}" type="parTrans" cxnId="{65C0C918-6EDA-4B47-8354-D7D77CEA3CF4}">
      <dgm:prSet/>
      <dgm:spPr/>
      <dgm:t>
        <a:bodyPr/>
        <a:lstStyle/>
        <a:p>
          <a:endParaRPr lang="en-US"/>
        </a:p>
      </dgm:t>
    </dgm:pt>
    <dgm:pt modelId="{4D3507E1-95C2-4093-9CF5-1DF492B82B84}" type="sibTrans" cxnId="{65C0C918-6EDA-4B47-8354-D7D77CEA3CF4}">
      <dgm:prSet/>
      <dgm:spPr/>
      <dgm:t>
        <a:bodyPr/>
        <a:lstStyle/>
        <a:p>
          <a:endParaRPr lang="en-US"/>
        </a:p>
      </dgm:t>
    </dgm:pt>
    <dgm:pt modelId="{75AA3CA2-D723-41C4-B1D3-AADC383E1194}">
      <dgm:prSet/>
      <dgm:spPr/>
      <dgm:t>
        <a:bodyPr/>
        <a:lstStyle/>
        <a:p>
          <a:r>
            <a:rPr lang="en-US" dirty="0"/>
            <a:t>The configuration for an endpoint includes:</a:t>
          </a:r>
        </a:p>
        <a:p>
          <a:r>
            <a:rPr lang="en-US" dirty="0"/>
            <a:t>- A model artifact stored in S3</a:t>
          </a:r>
        </a:p>
        <a:p>
          <a:r>
            <a:rPr lang="en-US" dirty="0"/>
            <a:t>- A configuration for how data is formatted</a:t>
          </a:r>
        </a:p>
        <a:p>
          <a:r>
            <a:rPr lang="en-US" dirty="0"/>
            <a:t>- Metadata (Version data/Tags)</a:t>
          </a:r>
        </a:p>
        <a:p>
          <a:r>
            <a:rPr lang="en-US" dirty="0"/>
            <a:t>- Specified computing resources. (Machine type and # of machines)</a:t>
          </a:r>
        </a:p>
      </dgm:t>
    </dgm:pt>
    <dgm:pt modelId="{9E3CC801-F18D-4E68-9881-8C1A7B1D4ADC}" type="parTrans" cxnId="{A52851D5-6D5A-433C-90AF-993846889C79}">
      <dgm:prSet/>
      <dgm:spPr/>
      <dgm:t>
        <a:bodyPr/>
        <a:lstStyle/>
        <a:p>
          <a:endParaRPr lang="en-US"/>
        </a:p>
      </dgm:t>
    </dgm:pt>
    <dgm:pt modelId="{D62A0F51-0460-4B01-93C1-C3633A5DA258}" type="sibTrans" cxnId="{A52851D5-6D5A-433C-90AF-993846889C79}">
      <dgm:prSet/>
      <dgm:spPr/>
      <dgm:t>
        <a:bodyPr/>
        <a:lstStyle/>
        <a:p>
          <a:endParaRPr lang="en-US"/>
        </a:p>
      </dgm:t>
    </dgm:pt>
    <dgm:pt modelId="{10CEE9B8-177A-426D-A015-C48B859679D1}">
      <dgm:prSet/>
      <dgm:spPr/>
      <dgm:t>
        <a:bodyPr/>
        <a:lstStyle/>
        <a:p>
          <a:endParaRPr lang="en-US" dirty="0"/>
        </a:p>
      </dgm:t>
    </dgm:pt>
    <dgm:pt modelId="{2BC15A05-4A90-44C7-B64C-159269FC68A4}" type="parTrans" cxnId="{05853D8A-E1D7-4196-9055-E282E9A38347}">
      <dgm:prSet/>
      <dgm:spPr/>
      <dgm:t>
        <a:bodyPr/>
        <a:lstStyle/>
        <a:p>
          <a:endParaRPr lang="en-US"/>
        </a:p>
      </dgm:t>
    </dgm:pt>
    <dgm:pt modelId="{B114896B-A35F-48BE-A46E-8D6DF7F79BD6}" type="sibTrans" cxnId="{05853D8A-E1D7-4196-9055-E282E9A38347}">
      <dgm:prSet/>
      <dgm:spPr/>
      <dgm:t>
        <a:bodyPr/>
        <a:lstStyle/>
        <a:p>
          <a:endParaRPr lang="en-US"/>
        </a:p>
      </dgm:t>
    </dgm:pt>
    <dgm:pt modelId="{DEAAF687-E948-473B-B15A-326BA4397192}" type="pres">
      <dgm:prSet presAssocID="{EA5397AA-E4F2-4F6B-9F6A-686D95F06E82}" presName="linear" presStyleCnt="0">
        <dgm:presLayoutVars>
          <dgm:animLvl val="lvl"/>
          <dgm:resizeHandles val="exact"/>
        </dgm:presLayoutVars>
      </dgm:prSet>
      <dgm:spPr/>
    </dgm:pt>
    <dgm:pt modelId="{9AA36BE3-2770-46D1-BB87-5C166ECE4EB9}" type="pres">
      <dgm:prSet presAssocID="{1AC8BE55-67C1-4D4F-BE64-3DD9BA716D2B}" presName="parentText" presStyleLbl="node1" presStyleIdx="0" presStyleCnt="3">
        <dgm:presLayoutVars>
          <dgm:chMax val="0"/>
          <dgm:bulletEnabled val="1"/>
        </dgm:presLayoutVars>
      </dgm:prSet>
      <dgm:spPr/>
    </dgm:pt>
    <dgm:pt modelId="{1AAE6EB4-1636-41FB-A975-44DEF4BE1A69}" type="pres">
      <dgm:prSet presAssocID="{F71FEE60-22AB-4696-9547-6094B7A7C5AE}" presName="spacer" presStyleCnt="0"/>
      <dgm:spPr/>
    </dgm:pt>
    <dgm:pt modelId="{18B260F3-9D05-481B-A638-3B957849F256}" type="pres">
      <dgm:prSet presAssocID="{62BA8483-CBDE-4A24-AB36-DFCEDDFB4807}" presName="parentText" presStyleLbl="node1" presStyleIdx="1" presStyleCnt="3">
        <dgm:presLayoutVars>
          <dgm:chMax val="0"/>
          <dgm:bulletEnabled val="1"/>
        </dgm:presLayoutVars>
      </dgm:prSet>
      <dgm:spPr/>
    </dgm:pt>
    <dgm:pt modelId="{E6AA7774-EB3F-4AED-967F-D5F6C7DE5E90}" type="pres">
      <dgm:prSet presAssocID="{4D3507E1-95C2-4093-9CF5-1DF492B82B84}" presName="spacer" presStyleCnt="0"/>
      <dgm:spPr/>
    </dgm:pt>
    <dgm:pt modelId="{6CEFD3A1-7E03-427D-A451-D3C2F87E346F}" type="pres">
      <dgm:prSet presAssocID="{75AA3CA2-D723-41C4-B1D3-AADC383E1194}" presName="parentText" presStyleLbl="node1" presStyleIdx="2" presStyleCnt="3" custLinFactNeighborX="-1264" custLinFactNeighborY="3681">
        <dgm:presLayoutVars>
          <dgm:chMax val="0"/>
          <dgm:bulletEnabled val="1"/>
        </dgm:presLayoutVars>
      </dgm:prSet>
      <dgm:spPr/>
    </dgm:pt>
    <dgm:pt modelId="{A16D6876-3BAA-474C-BA18-A67AA3112931}" type="pres">
      <dgm:prSet presAssocID="{75AA3CA2-D723-41C4-B1D3-AADC383E1194}" presName="childText" presStyleLbl="revTx" presStyleIdx="0" presStyleCnt="1">
        <dgm:presLayoutVars>
          <dgm:bulletEnabled val="1"/>
        </dgm:presLayoutVars>
      </dgm:prSet>
      <dgm:spPr/>
    </dgm:pt>
  </dgm:ptLst>
  <dgm:cxnLst>
    <dgm:cxn modelId="{65C0C918-6EDA-4B47-8354-D7D77CEA3CF4}" srcId="{EA5397AA-E4F2-4F6B-9F6A-686D95F06E82}" destId="{62BA8483-CBDE-4A24-AB36-DFCEDDFB4807}" srcOrd="1" destOrd="0" parTransId="{44B14F2C-2E84-4626-9836-DF2408A9BE80}" sibTransId="{4D3507E1-95C2-4093-9CF5-1DF492B82B84}"/>
    <dgm:cxn modelId="{7275CA40-5136-486E-9888-06E53039FFAD}" type="presOf" srcId="{75AA3CA2-D723-41C4-B1D3-AADC383E1194}" destId="{6CEFD3A1-7E03-427D-A451-D3C2F87E346F}" srcOrd="0" destOrd="0" presId="urn:microsoft.com/office/officeart/2005/8/layout/vList2"/>
    <dgm:cxn modelId="{1D451749-55BA-4268-9A73-B0C60B9F0F2C}" type="presOf" srcId="{EA5397AA-E4F2-4F6B-9F6A-686D95F06E82}" destId="{DEAAF687-E948-473B-B15A-326BA4397192}" srcOrd="0" destOrd="0" presId="urn:microsoft.com/office/officeart/2005/8/layout/vList2"/>
    <dgm:cxn modelId="{D5C8FE7A-4CC3-416C-877A-D5A52038B306}" type="presOf" srcId="{10CEE9B8-177A-426D-A015-C48B859679D1}" destId="{A16D6876-3BAA-474C-BA18-A67AA3112931}" srcOrd="0" destOrd="0" presId="urn:microsoft.com/office/officeart/2005/8/layout/vList2"/>
    <dgm:cxn modelId="{05853D8A-E1D7-4196-9055-E282E9A38347}" srcId="{75AA3CA2-D723-41C4-B1D3-AADC383E1194}" destId="{10CEE9B8-177A-426D-A015-C48B859679D1}" srcOrd="0" destOrd="0" parTransId="{2BC15A05-4A90-44C7-B64C-159269FC68A4}" sibTransId="{B114896B-A35F-48BE-A46E-8D6DF7F79BD6}"/>
    <dgm:cxn modelId="{A52851D5-6D5A-433C-90AF-993846889C79}" srcId="{EA5397AA-E4F2-4F6B-9F6A-686D95F06E82}" destId="{75AA3CA2-D723-41C4-B1D3-AADC383E1194}" srcOrd="2" destOrd="0" parTransId="{9E3CC801-F18D-4E68-9881-8C1A7B1D4ADC}" sibTransId="{D62A0F51-0460-4B01-93C1-C3633A5DA258}"/>
    <dgm:cxn modelId="{15BB8BE3-9A13-41C2-9A7B-64F667256BD6}" type="presOf" srcId="{62BA8483-CBDE-4A24-AB36-DFCEDDFB4807}" destId="{18B260F3-9D05-481B-A638-3B957849F256}" srcOrd="0" destOrd="0" presId="urn:microsoft.com/office/officeart/2005/8/layout/vList2"/>
    <dgm:cxn modelId="{00F095E4-9E8F-4D89-82BD-296ECC533FD1}" type="presOf" srcId="{1AC8BE55-67C1-4D4F-BE64-3DD9BA716D2B}" destId="{9AA36BE3-2770-46D1-BB87-5C166ECE4EB9}" srcOrd="0" destOrd="0" presId="urn:microsoft.com/office/officeart/2005/8/layout/vList2"/>
    <dgm:cxn modelId="{D6FC3EE7-636C-4273-BD6E-2215797E0ACA}" srcId="{EA5397AA-E4F2-4F6B-9F6A-686D95F06E82}" destId="{1AC8BE55-67C1-4D4F-BE64-3DD9BA716D2B}" srcOrd="0" destOrd="0" parTransId="{F2D4B48B-E511-475B-82EC-1711051BE649}" sibTransId="{F71FEE60-22AB-4696-9547-6094B7A7C5AE}"/>
    <dgm:cxn modelId="{434B1FC2-074A-4001-822A-C6CD85327001}" type="presParOf" srcId="{DEAAF687-E948-473B-B15A-326BA4397192}" destId="{9AA36BE3-2770-46D1-BB87-5C166ECE4EB9}" srcOrd="0" destOrd="0" presId="urn:microsoft.com/office/officeart/2005/8/layout/vList2"/>
    <dgm:cxn modelId="{AC2CC884-C8A4-4FED-A239-BF3F61847552}" type="presParOf" srcId="{DEAAF687-E948-473B-B15A-326BA4397192}" destId="{1AAE6EB4-1636-41FB-A975-44DEF4BE1A69}" srcOrd="1" destOrd="0" presId="urn:microsoft.com/office/officeart/2005/8/layout/vList2"/>
    <dgm:cxn modelId="{4FE18F91-876F-4D76-AF68-C5950B939030}" type="presParOf" srcId="{DEAAF687-E948-473B-B15A-326BA4397192}" destId="{18B260F3-9D05-481B-A638-3B957849F256}" srcOrd="2" destOrd="0" presId="urn:microsoft.com/office/officeart/2005/8/layout/vList2"/>
    <dgm:cxn modelId="{A1B6ADD9-EA5D-4548-8BF1-4B936A724414}" type="presParOf" srcId="{DEAAF687-E948-473B-B15A-326BA4397192}" destId="{E6AA7774-EB3F-4AED-967F-D5F6C7DE5E90}" srcOrd="3" destOrd="0" presId="urn:microsoft.com/office/officeart/2005/8/layout/vList2"/>
    <dgm:cxn modelId="{63334556-B4D1-410D-B2DF-8EF270B57641}" type="presParOf" srcId="{DEAAF687-E948-473B-B15A-326BA4397192}" destId="{6CEFD3A1-7E03-427D-A451-D3C2F87E346F}" srcOrd="4" destOrd="0" presId="urn:microsoft.com/office/officeart/2005/8/layout/vList2"/>
    <dgm:cxn modelId="{19010775-FF9D-4C50-9E85-07F688270A5C}" type="presParOf" srcId="{DEAAF687-E948-473B-B15A-326BA4397192}" destId="{A16D6876-3BAA-474C-BA18-A67AA311293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C83833-6370-46D5-B11A-B48EF71D6A0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2A90670-C3E9-4DA1-982A-97126315CC0E}">
      <dgm:prSet/>
      <dgm:spPr/>
      <dgm:t>
        <a:bodyPr/>
        <a:lstStyle/>
        <a:p>
          <a:r>
            <a:rPr lang="en-US" b="1" dirty="0"/>
            <a:t>Production</a:t>
          </a:r>
          <a:r>
            <a:rPr lang="en-US" dirty="0"/>
            <a:t> is a general term used to describe the stage of ML development when your trained model is evaluated against new data. </a:t>
          </a:r>
          <a:r>
            <a:rPr lang="en-US" b="1" dirty="0"/>
            <a:t>Deployment</a:t>
          </a:r>
          <a:r>
            <a:rPr lang="en-US" dirty="0"/>
            <a:t> is the practice of configuring and establishing computing resources to serve your model on a wider scale.</a:t>
          </a:r>
        </a:p>
      </dgm:t>
    </dgm:pt>
    <dgm:pt modelId="{7DBAFBB0-219F-4680-B309-EF624E7018B4}" type="parTrans" cxnId="{80FBB30A-0F0F-457A-A7E5-6A2955D32995}">
      <dgm:prSet/>
      <dgm:spPr/>
      <dgm:t>
        <a:bodyPr/>
        <a:lstStyle/>
        <a:p>
          <a:endParaRPr lang="en-US"/>
        </a:p>
      </dgm:t>
    </dgm:pt>
    <dgm:pt modelId="{0D76C438-FA94-4D80-A7AA-7DDF4CB5FC3B}" type="sibTrans" cxnId="{80FBB30A-0F0F-457A-A7E5-6A2955D32995}">
      <dgm:prSet/>
      <dgm:spPr/>
      <dgm:t>
        <a:bodyPr/>
        <a:lstStyle/>
        <a:p>
          <a:endParaRPr lang="en-US"/>
        </a:p>
      </dgm:t>
    </dgm:pt>
    <dgm:pt modelId="{40B67237-24BD-4990-BE21-3C158ABFB4D3}">
      <dgm:prSet/>
      <dgm:spPr/>
      <dgm:t>
        <a:bodyPr/>
        <a:lstStyle/>
        <a:p>
          <a:r>
            <a:rPr lang="en-US" b="1"/>
            <a:t>Multi-Availablity Zone (Multi-AZ) Deployment</a:t>
          </a:r>
          <a:r>
            <a:rPr lang="en-US"/>
            <a:t> is deploying the same endpoint on different machines that are geographically isolated from each other. This increases the </a:t>
          </a:r>
          <a:r>
            <a:rPr lang="en-US" b="1"/>
            <a:t>availability</a:t>
          </a:r>
          <a:r>
            <a:rPr lang="en-US"/>
            <a:t> of your endpoint.</a:t>
          </a:r>
        </a:p>
      </dgm:t>
    </dgm:pt>
    <dgm:pt modelId="{9CD7A53D-4A8C-4214-AF75-B80802249A4F}" type="parTrans" cxnId="{6E0196F9-EEA3-4E9C-B80E-B63CF190842C}">
      <dgm:prSet/>
      <dgm:spPr/>
      <dgm:t>
        <a:bodyPr/>
        <a:lstStyle/>
        <a:p>
          <a:endParaRPr lang="en-US"/>
        </a:p>
      </dgm:t>
    </dgm:pt>
    <dgm:pt modelId="{EF020C80-25F5-473B-BCFB-490AF1B082D7}" type="sibTrans" cxnId="{6E0196F9-EEA3-4E9C-B80E-B63CF190842C}">
      <dgm:prSet/>
      <dgm:spPr/>
      <dgm:t>
        <a:bodyPr/>
        <a:lstStyle/>
        <a:p>
          <a:endParaRPr lang="en-US"/>
        </a:p>
      </dgm:t>
    </dgm:pt>
    <dgm:pt modelId="{F6172080-3C57-45D0-970D-E1B7F06CB0CC}">
      <dgm:prSet/>
      <dgm:spPr/>
      <dgm:t>
        <a:bodyPr/>
        <a:lstStyle/>
        <a:p>
          <a:r>
            <a:rPr lang="en-US" b="1"/>
            <a:t>Autoscaling</a:t>
          </a:r>
          <a:r>
            <a:rPr lang="en-US"/>
            <a:t> is the configuration of additional machines to serve your endpoint to meet demand. Enabling autoscaling increases the </a:t>
          </a:r>
          <a:r>
            <a:rPr lang="en-US" b="1"/>
            <a:t>scalability</a:t>
          </a:r>
          <a:r>
            <a:rPr lang="en-US"/>
            <a:t> of your endpoint. This is also sometimes referred to as </a:t>
          </a:r>
          <a:r>
            <a:rPr lang="en-US" b="1"/>
            <a:t>elasticity</a:t>
          </a:r>
          <a:r>
            <a:rPr lang="en-US"/>
            <a:t>.</a:t>
          </a:r>
        </a:p>
      </dgm:t>
    </dgm:pt>
    <dgm:pt modelId="{C28A68CD-0EB8-4E97-B12E-36B76DBE864A}" type="parTrans" cxnId="{DAF8B7D3-FF6D-47C0-9C1F-4C1228301A02}">
      <dgm:prSet/>
      <dgm:spPr/>
      <dgm:t>
        <a:bodyPr/>
        <a:lstStyle/>
        <a:p>
          <a:endParaRPr lang="en-US"/>
        </a:p>
      </dgm:t>
    </dgm:pt>
    <dgm:pt modelId="{8B063A84-2CBD-4106-BD34-7E2F94D77141}" type="sibTrans" cxnId="{DAF8B7D3-FF6D-47C0-9C1F-4C1228301A02}">
      <dgm:prSet/>
      <dgm:spPr/>
      <dgm:t>
        <a:bodyPr/>
        <a:lstStyle/>
        <a:p>
          <a:endParaRPr lang="en-US"/>
        </a:p>
      </dgm:t>
    </dgm:pt>
    <dgm:pt modelId="{4D6D6939-C9E1-42F6-9003-38C2B11F966A}" type="pres">
      <dgm:prSet presAssocID="{ABC83833-6370-46D5-B11A-B48EF71D6A0D}" presName="linear" presStyleCnt="0">
        <dgm:presLayoutVars>
          <dgm:animLvl val="lvl"/>
          <dgm:resizeHandles val="exact"/>
        </dgm:presLayoutVars>
      </dgm:prSet>
      <dgm:spPr/>
    </dgm:pt>
    <dgm:pt modelId="{EF699070-AB3B-43FD-B421-79878CDDADE2}" type="pres">
      <dgm:prSet presAssocID="{22A90670-C3E9-4DA1-982A-97126315CC0E}" presName="parentText" presStyleLbl="node1" presStyleIdx="0" presStyleCnt="3">
        <dgm:presLayoutVars>
          <dgm:chMax val="0"/>
          <dgm:bulletEnabled val="1"/>
        </dgm:presLayoutVars>
      </dgm:prSet>
      <dgm:spPr/>
    </dgm:pt>
    <dgm:pt modelId="{89412653-DEAC-4D8B-A7BC-E8CF70A6B194}" type="pres">
      <dgm:prSet presAssocID="{0D76C438-FA94-4D80-A7AA-7DDF4CB5FC3B}" presName="spacer" presStyleCnt="0"/>
      <dgm:spPr/>
    </dgm:pt>
    <dgm:pt modelId="{3C933F74-47BA-4476-A9CA-FE8DF7F0AB42}" type="pres">
      <dgm:prSet presAssocID="{40B67237-24BD-4990-BE21-3C158ABFB4D3}" presName="parentText" presStyleLbl="node1" presStyleIdx="1" presStyleCnt="3">
        <dgm:presLayoutVars>
          <dgm:chMax val="0"/>
          <dgm:bulletEnabled val="1"/>
        </dgm:presLayoutVars>
      </dgm:prSet>
      <dgm:spPr/>
    </dgm:pt>
    <dgm:pt modelId="{CD2A486E-A5A1-4BA7-9D25-C9AA9D0DCD45}" type="pres">
      <dgm:prSet presAssocID="{EF020C80-25F5-473B-BCFB-490AF1B082D7}" presName="spacer" presStyleCnt="0"/>
      <dgm:spPr/>
    </dgm:pt>
    <dgm:pt modelId="{5DD39FEF-6629-443A-8208-A06F433115BE}" type="pres">
      <dgm:prSet presAssocID="{F6172080-3C57-45D0-970D-E1B7F06CB0CC}" presName="parentText" presStyleLbl="node1" presStyleIdx="2" presStyleCnt="3">
        <dgm:presLayoutVars>
          <dgm:chMax val="0"/>
          <dgm:bulletEnabled val="1"/>
        </dgm:presLayoutVars>
      </dgm:prSet>
      <dgm:spPr/>
    </dgm:pt>
  </dgm:ptLst>
  <dgm:cxnLst>
    <dgm:cxn modelId="{80FBB30A-0F0F-457A-A7E5-6A2955D32995}" srcId="{ABC83833-6370-46D5-B11A-B48EF71D6A0D}" destId="{22A90670-C3E9-4DA1-982A-97126315CC0E}" srcOrd="0" destOrd="0" parTransId="{7DBAFBB0-219F-4680-B309-EF624E7018B4}" sibTransId="{0D76C438-FA94-4D80-A7AA-7DDF4CB5FC3B}"/>
    <dgm:cxn modelId="{2784634C-174A-40CD-BECC-0A1FDC0805C2}" type="presOf" srcId="{22A90670-C3E9-4DA1-982A-97126315CC0E}" destId="{EF699070-AB3B-43FD-B421-79878CDDADE2}" srcOrd="0" destOrd="0" presId="urn:microsoft.com/office/officeart/2005/8/layout/vList2"/>
    <dgm:cxn modelId="{C1C1C356-46DC-4296-B1B2-5240613A3AED}" type="presOf" srcId="{ABC83833-6370-46D5-B11A-B48EF71D6A0D}" destId="{4D6D6939-C9E1-42F6-9003-38C2B11F966A}" srcOrd="0" destOrd="0" presId="urn:microsoft.com/office/officeart/2005/8/layout/vList2"/>
    <dgm:cxn modelId="{E7F22C98-A70B-4353-9657-FB092E678F7F}" type="presOf" srcId="{40B67237-24BD-4990-BE21-3C158ABFB4D3}" destId="{3C933F74-47BA-4476-A9CA-FE8DF7F0AB42}" srcOrd="0" destOrd="0" presId="urn:microsoft.com/office/officeart/2005/8/layout/vList2"/>
    <dgm:cxn modelId="{A7F8339F-EF73-4AEE-AA95-3138347CD1D2}" type="presOf" srcId="{F6172080-3C57-45D0-970D-E1B7F06CB0CC}" destId="{5DD39FEF-6629-443A-8208-A06F433115BE}" srcOrd="0" destOrd="0" presId="urn:microsoft.com/office/officeart/2005/8/layout/vList2"/>
    <dgm:cxn modelId="{DAF8B7D3-FF6D-47C0-9C1F-4C1228301A02}" srcId="{ABC83833-6370-46D5-B11A-B48EF71D6A0D}" destId="{F6172080-3C57-45D0-970D-E1B7F06CB0CC}" srcOrd="2" destOrd="0" parTransId="{C28A68CD-0EB8-4E97-B12E-36B76DBE864A}" sibTransId="{8B063A84-2CBD-4106-BD34-7E2F94D77141}"/>
    <dgm:cxn modelId="{6E0196F9-EEA3-4E9C-B80E-B63CF190842C}" srcId="{ABC83833-6370-46D5-B11A-B48EF71D6A0D}" destId="{40B67237-24BD-4990-BE21-3C158ABFB4D3}" srcOrd="1" destOrd="0" parTransId="{9CD7A53D-4A8C-4214-AF75-B80802249A4F}" sibTransId="{EF020C80-25F5-473B-BCFB-490AF1B082D7}"/>
    <dgm:cxn modelId="{A6B6F905-4C8C-4AF8-B075-120C81E511E0}" type="presParOf" srcId="{4D6D6939-C9E1-42F6-9003-38C2B11F966A}" destId="{EF699070-AB3B-43FD-B421-79878CDDADE2}" srcOrd="0" destOrd="0" presId="urn:microsoft.com/office/officeart/2005/8/layout/vList2"/>
    <dgm:cxn modelId="{74A4F542-0008-40F8-992F-1AF040E28193}" type="presParOf" srcId="{4D6D6939-C9E1-42F6-9003-38C2B11F966A}" destId="{89412653-DEAC-4D8B-A7BC-E8CF70A6B194}" srcOrd="1" destOrd="0" presId="urn:microsoft.com/office/officeart/2005/8/layout/vList2"/>
    <dgm:cxn modelId="{1A82EDBF-5E1C-4BC4-BC18-42CCCC1FC0E8}" type="presParOf" srcId="{4D6D6939-C9E1-42F6-9003-38C2B11F966A}" destId="{3C933F74-47BA-4476-A9CA-FE8DF7F0AB42}" srcOrd="2" destOrd="0" presId="urn:microsoft.com/office/officeart/2005/8/layout/vList2"/>
    <dgm:cxn modelId="{1DD792BF-7C7A-407C-99BA-927207267EBD}" type="presParOf" srcId="{4D6D6939-C9E1-42F6-9003-38C2B11F966A}" destId="{CD2A486E-A5A1-4BA7-9D25-C9AA9D0DCD45}" srcOrd="3" destOrd="0" presId="urn:microsoft.com/office/officeart/2005/8/layout/vList2"/>
    <dgm:cxn modelId="{09E567B8-B143-42B6-86D4-9616BF1F9C60}" type="presParOf" srcId="{4D6D6939-C9E1-42F6-9003-38C2B11F966A}" destId="{5DD39FEF-6629-443A-8208-A06F433115B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38A653-B8CC-46D5-B1EF-DF05D6DA9E68}"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6B1BD1F2-863E-4513-B74C-0ED57505A482}">
      <dgm:prSet/>
      <dgm:spPr/>
      <dgm:t>
        <a:bodyPr/>
        <a:lstStyle/>
        <a:p>
          <a:r>
            <a:rPr lang="en-SG"/>
            <a:t>Console</a:t>
          </a:r>
          <a:endParaRPr lang="en-US"/>
        </a:p>
      </dgm:t>
    </dgm:pt>
    <dgm:pt modelId="{AEA4FE80-EB9F-488D-BBF7-4C9C9EC21332}" type="parTrans" cxnId="{5241C34D-195B-4E10-8A6C-6450E65F34B5}">
      <dgm:prSet/>
      <dgm:spPr/>
      <dgm:t>
        <a:bodyPr/>
        <a:lstStyle/>
        <a:p>
          <a:endParaRPr lang="en-US"/>
        </a:p>
      </dgm:t>
    </dgm:pt>
    <dgm:pt modelId="{884381AD-B3D6-4BD8-96C6-ABF5E7144C4B}" type="sibTrans" cxnId="{5241C34D-195B-4E10-8A6C-6450E65F34B5}">
      <dgm:prSet/>
      <dgm:spPr/>
      <dgm:t>
        <a:bodyPr/>
        <a:lstStyle/>
        <a:p>
          <a:endParaRPr lang="en-US"/>
        </a:p>
      </dgm:t>
    </dgm:pt>
    <dgm:pt modelId="{9E99B1A0-7DA4-42AE-BB21-ADC359F7FFB4}">
      <dgm:prSet/>
      <dgm:spPr/>
      <dgm:t>
        <a:bodyPr/>
        <a:lstStyle/>
        <a:p>
          <a:r>
            <a:rPr lang="en-SG"/>
            <a:t>SDK</a:t>
          </a:r>
          <a:endParaRPr lang="en-US"/>
        </a:p>
      </dgm:t>
    </dgm:pt>
    <dgm:pt modelId="{3DB98529-096B-4289-BD04-9EE63295FDB9}" type="parTrans" cxnId="{045A4767-93BA-4BBD-A42D-5DF2EDB275C9}">
      <dgm:prSet/>
      <dgm:spPr/>
      <dgm:t>
        <a:bodyPr/>
        <a:lstStyle/>
        <a:p>
          <a:endParaRPr lang="en-US"/>
        </a:p>
      </dgm:t>
    </dgm:pt>
    <dgm:pt modelId="{A2497BC6-C51B-4D9E-9090-94A137852F7D}" type="sibTrans" cxnId="{045A4767-93BA-4BBD-A42D-5DF2EDB275C9}">
      <dgm:prSet/>
      <dgm:spPr/>
      <dgm:t>
        <a:bodyPr/>
        <a:lstStyle/>
        <a:p>
          <a:endParaRPr lang="en-US"/>
        </a:p>
      </dgm:t>
    </dgm:pt>
    <dgm:pt modelId="{9E69B87B-F175-4134-8576-85893BA32502}" type="pres">
      <dgm:prSet presAssocID="{2B38A653-B8CC-46D5-B1EF-DF05D6DA9E68}" presName="Name0" presStyleCnt="0">
        <dgm:presLayoutVars>
          <dgm:dir/>
          <dgm:resizeHandles val="exact"/>
        </dgm:presLayoutVars>
      </dgm:prSet>
      <dgm:spPr/>
    </dgm:pt>
    <dgm:pt modelId="{5885C11E-73FB-4434-92F5-28A2B9402916}" type="pres">
      <dgm:prSet presAssocID="{2B38A653-B8CC-46D5-B1EF-DF05D6DA9E68}" presName="arrow" presStyleLbl="bgShp" presStyleIdx="0" presStyleCnt="1"/>
      <dgm:spPr/>
    </dgm:pt>
    <dgm:pt modelId="{E4226EC7-C46C-412D-869B-1ADAC5FD5D86}" type="pres">
      <dgm:prSet presAssocID="{2B38A653-B8CC-46D5-B1EF-DF05D6DA9E68}" presName="points" presStyleCnt="0"/>
      <dgm:spPr/>
    </dgm:pt>
    <dgm:pt modelId="{5206F1AF-CE8E-4526-B1D7-78A764AC007A}" type="pres">
      <dgm:prSet presAssocID="{6B1BD1F2-863E-4513-B74C-0ED57505A482}" presName="compositeA" presStyleCnt="0"/>
      <dgm:spPr/>
    </dgm:pt>
    <dgm:pt modelId="{EBCE3DD6-71C0-4ED2-9095-F0648A61611B}" type="pres">
      <dgm:prSet presAssocID="{6B1BD1F2-863E-4513-B74C-0ED57505A482}" presName="textA" presStyleLbl="revTx" presStyleIdx="0" presStyleCnt="2">
        <dgm:presLayoutVars>
          <dgm:bulletEnabled val="1"/>
        </dgm:presLayoutVars>
      </dgm:prSet>
      <dgm:spPr/>
    </dgm:pt>
    <dgm:pt modelId="{1E6666DB-3C29-46CB-91B4-5016407E25DD}" type="pres">
      <dgm:prSet presAssocID="{6B1BD1F2-863E-4513-B74C-0ED57505A482}" presName="circleA" presStyleLbl="node1" presStyleIdx="0" presStyleCnt="2"/>
      <dgm:spPr/>
    </dgm:pt>
    <dgm:pt modelId="{9F02DB01-C418-41CF-B928-F18B69265FFB}" type="pres">
      <dgm:prSet presAssocID="{6B1BD1F2-863E-4513-B74C-0ED57505A482}" presName="spaceA" presStyleCnt="0"/>
      <dgm:spPr/>
    </dgm:pt>
    <dgm:pt modelId="{5665312B-61C5-4297-AA11-1EE06B4EAA65}" type="pres">
      <dgm:prSet presAssocID="{884381AD-B3D6-4BD8-96C6-ABF5E7144C4B}" presName="space" presStyleCnt="0"/>
      <dgm:spPr/>
    </dgm:pt>
    <dgm:pt modelId="{F4B33C05-77F7-481D-9190-78B2AAC55168}" type="pres">
      <dgm:prSet presAssocID="{9E99B1A0-7DA4-42AE-BB21-ADC359F7FFB4}" presName="compositeB" presStyleCnt="0"/>
      <dgm:spPr/>
    </dgm:pt>
    <dgm:pt modelId="{891189D7-5CF2-47BB-A6DC-7B13C3E53BE5}" type="pres">
      <dgm:prSet presAssocID="{9E99B1A0-7DA4-42AE-BB21-ADC359F7FFB4}" presName="textB" presStyleLbl="revTx" presStyleIdx="1" presStyleCnt="2">
        <dgm:presLayoutVars>
          <dgm:bulletEnabled val="1"/>
        </dgm:presLayoutVars>
      </dgm:prSet>
      <dgm:spPr/>
    </dgm:pt>
    <dgm:pt modelId="{839BED22-0DE6-4341-ADB1-AAF27ABBA5ED}" type="pres">
      <dgm:prSet presAssocID="{9E99B1A0-7DA4-42AE-BB21-ADC359F7FFB4}" presName="circleB" presStyleLbl="node1" presStyleIdx="1" presStyleCnt="2"/>
      <dgm:spPr/>
    </dgm:pt>
    <dgm:pt modelId="{4D224029-148D-45FA-9788-D7EC38DDB6D0}" type="pres">
      <dgm:prSet presAssocID="{9E99B1A0-7DA4-42AE-BB21-ADC359F7FFB4}" presName="spaceB" presStyleCnt="0"/>
      <dgm:spPr/>
    </dgm:pt>
  </dgm:ptLst>
  <dgm:cxnLst>
    <dgm:cxn modelId="{045A4767-93BA-4BBD-A42D-5DF2EDB275C9}" srcId="{2B38A653-B8CC-46D5-B1EF-DF05D6DA9E68}" destId="{9E99B1A0-7DA4-42AE-BB21-ADC359F7FFB4}" srcOrd="1" destOrd="0" parTransId="{3DB98529-096B-4289-BD04-9EE63295FDB9}" sibTransId="{A2497BC6-C51B-4D9E-9090-94A137852F7D}"/>
    <dgm:cxn modelId="{5241C34D-195B-4E10-8A6C-6450E65F34B5}" srcId="{2B38A653-B8CC-46D5-B1EF-DF05D6DA9E68}" destId="{6B1BD1F2-863E-4513-B74C-0ED57505A482}" srcOrd="0" destOrd="0" parTransId="{AEA4FE80-EB9F-488D-BBF7-4C9C9EC21332}" sibTransId="{884381AD-B3D6-4BD8-96C6-ABF5E7144C4B}"/>
    <dgm:cxn modelId="{A9774C8B-DD18-4A6B-8689-C60314771B6E}" type="presOf" srcId="{9E99B1A0-7DA4-42AE-BB21-ADC359F7FFB4}" destId="{891189D7-5CF2-47BB-A6DC-7B13C3E53BE5}" srcOrd="0" destOrd="0" presId="urn:microsoft.com/office/officeart/2005/8/layout/hProcess11"/>
    <dgm:cxn modelId="{A798BC96-F909-4000-A516-60B273ABD148}" type="presOf" srcId="{6B1BD1F2-863E-4513-B74C-0ED57505A482}" destId="{EBCE3DD6-71C0-4ED2-9095-F0648A61611B}" srcOrd="0" destOrd="0" presId="urn:microsoft.com/office/officeart/2005/8/layout/hProcess11"/>
    <dgm:cxn modelId="{CC21DBEC-B28D-46F9-BEF4-82C1553A7438}" type="presOf" srcId="{2B38A653-B8CC-46D5-B1EF-DF05D6DA9E68}" destId="{9E69B87B-F175-4134-8576-85893BA32502}" srcOrd="0" destOrd="0" presId="urn:microsoft.com/office/officeart/2005/8/layout/hProcess11"/>
    <dgm:cxn modelId="{EC05C6CB-78AC-4F11-86E2-C6C623ADFFA9}" type="presParOf" srcId="{9E69B87B-F175-4134-8576-85893BA32502}" destId="{5885C11E-73FB-4434-92F5-28A2B9402916}" srcOrd="0" destOrd="0" presId="urn:microsoft.com/office/officeart/2005/8/layout/hProcess11"/>
    <dgm:cxn modelId="{71805227-E950-40D9-AA9D-B94F90D94D63}" type="presParOf" srcId="{9E69B87B-F175-4134-8576-85893BA32502}" destId="{E4226EC7-C46C-412D-869B-1ADAC5FD5D86}" srcOrd="1" destOrd="0" presId="urn:microsoft.com/office/officeart/2005/8/layout/hProcess11"/>
    <dgm:cxn modelId="{931F24F9-ADE3-480D-80D6-4CD6472412AC}" type="presParOf" srcId="{E4226EC7-C46C-412D-869B-1ADAC5FD5D86}" destId="{5206F1AF-CE8E-4526-B1D7-78A764AC007A}" srcOrd="0" destOrd="0" presId="urn:microsoft.com/office/officeart/2005/8/layout/hProcess11"/>
    <dgm:cxn modelId="{E5A2CB4D-1892-4989-83A7-140A56968C47}" type="presParOf" srcId="{5206F1AF-CE8E-4526-B1D7-78A764AC007A}" destId="{EBCE3DD6-71C0-4ED2-9095-F0648A61611B}" srcOrd="0" destOrd="0" presId="urn:microsoft.com/office/officeart/2005/8/layout/hProcess11"/>
    <dgm:cxn modelId="{F8E73945-555B-4E8C-B524-8DB41A637B2B}" type="presParOf" srcId="{5206F1AF-CE8E-4526-B1D7-78A764AC007A}" destId="{1E6666DB-3C29-46CB-91B4-5016407E25DD}" srcOrd="1" destOrd="0" presId="urn:microsoft.com/office/officeart/2005/8/layout/hProcess11"/>
    <dgm:cxn modelId="{7308E670-F4C6-4E85-8DEE-2A8D6043E106}" type="presParOf" srcId="{5206F1AF-CE8E-4526-B1D7-78A764AC007A}" destId="{9F02DB01-C418-41CF-B928-F18B69265FFB}" srcOrd="2" destOrd="0" presId="urn:microsoft.com/office/officeart/2005/8/layout/hProcess11"/>
    <dgm:cxn modelId="{1ED2E9AA-AF6C-4AF3-81D5-BDA140F93506}" type="presParOf" srcId="{E4226EC7-C46C-412D-869B-1ADAC5FD5D86}" destId="{5665312B-61C5-4297-AA11-1EE06B4EAA65}" srcOrd="1" destOrd="0" presId="urn:microsoft.com/office/officeart/2005/8/layout/hProcess11"/>
    <dgm:cxn modelId="{D8BCEF09-31A8-4C13-8EEF-866B33089D12}" type="presParOf" srcId="{E4226EC7-C46C-412D-869B-1ADAC5FD5D86}" destId="{F4B33C05-77F7-481D-9190-78B2AAC55168}" srcOrd="2" destOrd="0" presId="urn:microsoft.com/office/officeart/2005/8/layout/hProcess11"/>
    <dgm:cxn modelId="{894C22D6-64B4-472E-84BE-339AFD6D67F2}" type="presParOf" srcId="{F4B33C05-77F7-481D-9190-78B2AAC55168}" destId="{891189D7-5CF2-47BB-A6DC-7B13C3E53BE5}" srcOrd="0" destOrd="0" presId="urn:microsoft.com/office/officeart/2005/8/layout/hProcess11"/>
    <dgm:cxn modelId="{9D8B6B8A-CFF2-4A7B-9C3C-49E19911F875}" type="presParOf" srcId="{F4B33C05-77F7-481D-9190-78B2AAC55168}" destId="{839BED22-0DE6-4341-ADB1-AAF27ABBA5ED}" srcOrd="1" destOrd="0" presId="urn:microsoft.com/office/officeart/2005/8/layout/hProcess11"/>
    <dgm:cxn modelId="{354F3C1A-D278-4B9B-BAC4-E46BFB303C69}" type="presParOf" srcId="{F4B33C05-77F7-481D-9190-78B2AAC55168}" destId="{4D224029-148D-45FA-9788-D7EC38DDB6D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DC646-9CEF-4048-9745-E6A9B7CB418F}">
      <dsp:nvSpPr>
        <dsp:cNvPr id="0" name=""/>
        <dsp:cNvSpPr/>
      </dsp:nvSpPr>
      <dsp:spPr>
        <a:xfrm>
          <a:off x="0" y="27571"/>
          <a:ext cx="6002110" cy="5276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training job includes the following information:</a:t>
          </a:r>
        </a:p>
      </dsp:txBody>
      <dsp:txXfrm>
        <a:off x="25759" y="53330"/>
        <a:ext cx="5950592" cy="476152"/>
      </dsp:txXfrm>
    </dsp:sp>
    <dsp:sp modelId="{96C2B114-6DF9-42FD-B399-883E42819076}">
      <dsp:nvSpPr>
        <dsp:cNvPr id="0" name=""/>
        <dsp:cNvSpPr/>
      </dsp:nvSpPr>
      <dsp:spPr>
        <a:xfrm>
          <a:off x="0" y="555241"/>
          <a:ext cx="6002110" cy="173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6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The location of training data to use in S3</a:t>
          </a:r>
        </a:p>
        <a:p>
          <a:pPr marL="171450" lvl="1" indent="-171450" algn="l" defTabSz="755650">
            <a:lnSpc>
              <a:spcPct val="90000"/>
            </a:lnSpc>
            <a:spcBef>
              <a:spcPct val="0"/>
            </a:spcBef>
            <a:spcAft>
              <a:spcPct val="20000"/>
            </a:spcAft>
            <a:buChar char="•"/>
          </a:pPr>
          <a:r>
            <a:rPr lang="en-US" sz="1700" kern="1200"/>
            <a:t>Which compute resources to use for model training</a:t>
          </a:r>
        </a:p>
        <a:p>
          <a:pPr marL="171450" lvl="1" indent="-171450" algn="l" defTabSz="755650">
            <a:lnSpc>
              <a:spcPct val="90000"/>
            </a:lnSpc>
            <a:spcBef>
              <a:spcPct val="0"/>
            </a:spcBef>
            <a:spcAft>
              <a:spcPct val="20000"/>
            </a:spcAft>
            <a:buChar char="•"/>
          </a:pPr>
          <a:r>
            <a:rPr lang="en-US" sz="1700" kern="1200" dirty="0"/>
            <a:t>The location of the training code in </a:t>
          </a:r>
          <a:r>
            <a:rPr lang="en-US" sz="1700" b="0" i="0" kern="1200" dirty="0"/>
            <a:t>Elastic Container Service(</a:t>
          </a:r>
          <a:r>
            <a:rPr lang="en-US" sz="1700" kern="1200" dirty="0"/>
            <a:t>ECS)</a:t>
          </a:r>
        </a:p>
        <a:p>
          <a:pPr marL="171450" lvl="1" indent="-171450" algn="l" defTabSz="755650">
            <a:lnSpc>
              <a:spcPct val="90000"/>
            </a:lnSpc>
            <a:spcBef>
              <a:spcPct val="0"/>
            </a:spcBef>
            <a:spcAft>
              <a:spcPct val="20000"/>
            </a:spcAft>
            <a:buChar char="•"/>
          </a:pPr>
          <a:r>
            <a:rPr lang="en-US" sz="1700" kern="1200" dirty="0"/>
            <a:t>The location of where to put job output artifacts in S3</a:t>
          </a:r>
        </a:p>
        <a:p>
          <a:pPr marL="171450" lvl="1" indent="-171450" algn="l" defTabSz="755650">
            <a:lnSpc>
              <a:spcPct val="90000"/>
            </a:lnSpc>
            <a:spcBef>
              <a:spcPct val="0"/>
            </a:spcBef>
            <a:spcAft>
              <a:spcPct val="20000"/>
            </a:spcAft>
            <a:buChar char="•"/>
          </a:pPr>
          <a:r>
            <a:rPr lang="en-US" sz="1700" kern="1200" dirty="0"/>
            <a:t>Metadata (Including Version # and Tags)</a:t>
          </a:r>
        </a:p>
      </dsp:txBody>
      <dsp:txXfrm>
        <a:off x="0" y="555241"/>
        <a:ext cx="6002110" cy="1730520"/>
      </dsp:txXfrm>
    </dsp:sp>
    <dsp:sp modelId="{0D892DA5-37E7-48D5-8585-219C0817A6EA}">
      <dsp:nvSpPr>
        <dsp:cNvPr id="0" name=""/>
        <dsp:cNvSpPr/>
      </dsp:nvSpPr>
      <dsp:spPr>
        <a:xfrm>
          <a:off x="0" y="2285762"/>
          <a:ext cx="6002110" cy="5276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Ways to Launch a Training Job</a:t>
          </a:r>
        </a:p>
      </dsp:txBody>
      <dsp:txXfrm>
        <a:off x="25759" y="2311521"/>
        <a:ext cx="5950592" cy="476152"/>
      </dsp:txXfrm>
    </dsp:sp>
    <dsp:sp modelId="{00D92BDE-0B25-4B23-B98B-9E6E9A02FB57}">
      <dsp:nvSpPr>
        <dsp:cNvPr id="0" name=""/>
        <dsp:cNvSpPr/>
      </dsp:nvSpPr>
      <dsp:spPr>
        <a:xfrm>
          <a:off x="0" y="2813432"/>
          <a:ext cx="6002110"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6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AWS Console - For debugging and initial set-up</a:t>
          </a:r>
        </a:p>
        <a:p>
          <a:pPr marL="171450" lvl="1" indent="-171450" algn="l" defTabSz="755650">
            <a:lnSpc>
              <a:spcPct val="90000"/>
            </a:lnSpc>
            <a:spcBef>
              <a:spcPct val="0"/>
            </a:spcBef>
            <a:spcAft>
              <a:spcPct val="20000"/>
            </a:spcAft>
            <a:buChar char="•"/>
          </a:pPr>
          <a:r>
            <a:rPr lang="en-US" sz="1700" kern="1200"/>
            <a:t>CLI (Command Line Interface) - For one-off jobs.</a:t>
          </a:r>
        </a:p>
        <a:p>
          <a:pPr marL="171450" lvl="1" indent="-171450" algn="l" defTabSz="755650">
            <a:lnSpc>
              <a:spcPct val="90000"/>
            </a:lnSpc>
            <a:spcBef>
              <a:spcPct val="0"/>
            </a:spcBef>
            <a:spcAft>
              <a:spcPct val="20000"/>
            </a:spcAft>
            <a:buChar char="•"/>
          </a:pPr>
          <a:r>
            <a:rPr lang="en-US" sz="1700" kern="1200"/>
            <a:t>AWS SDK (Source Development Kit) - For programmatic access</a:t>
          </a:r>
        </a:p>
      </dsp:txBody>
      <dsp:txXfrm>
        <a:off x="0" y="2813432"/>
        <a:ext cx="6002110" cy="888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50E33-F20E-402E-B1BD-2AE360E653EC}">
      <dsp:nvSpPr>
        <dsp:cNvPr id="0" name=""/>
        <dsp:cNvSpPr/>
      </dsp:nvSpPr>
      <dsp:spPr>
        <a:xfrm>
          <a:off x="0" y="10156"/>
          <a:ext cx="6002110" cy="1829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Script mode </a:t>
          </a:r>
          <a:r>
            <a:rPr lang="en-US" sz="1700" kern="1200" dirty="0"/>
            <a:t>allows you to create execute a custom script for your training jobs using popular machine learning frameworks like Scikit-learn. </a:t>
          </a:r>
        </a:p>
        <a:p>
          <a:pPr marL="0" lvl="0" indent="0" algn="l" defTabSz="755650">
            <a:lnSpc>
              <a:spcPct val="90000"/>
            </a:lnSpc>
            <a:spcBef>
              <a:spcPct val="0"/>
            </a:spcBef>
            <a:spcAft>
              <a:spcPct val="35000"/>
            </a:spcAft>
            <a:buNone/>
          </a:pPr>
          <a:r>
            <a:rPr lang="en-US" sz="1700" kern="1200" dirty="0"/>
            <a:t>This mode allows you to </a:t>
          </a:r>
          <a:r>
            <a:rPr lang="en-US" sz="1700" b="1" kern="1200" dirty="0"/>
            <a:t>specify custom libraries</a:t>
          </a:r>
          <a:r>
            <a:rPr lang="en-US" sz="1700" kern="1200" dirty="0"/>
            <a:t>, run a </a:t>
          </a:r>
          <a:r>
            <a:rPr lang="en-US" sz="1700" b="1" kern="1200" dirty="0"/>
            <a:t>custom script</a:t>
          </a:r>
          <a:r>
            <a:rPr lang="en-US" sz="1700" kern="1200" dirty="0"/>
            <a:t>, and </a:t>
          </a:r>
          <a:r>
            <a:rPr lang="en-US" sz="1700" b="1" kern="1200" dirty="0"/>
            <a:t>define a model </a:t>
          </a:r>
          <a:r>
            <a:rPr lang="en-US" sz="1700" kern="1200" dirty="0"/>
            <a:t>on your own terms while still providing a stable managed container.</a:t>
          </a:r>
        </a:p>
      </dsp:txBody>
      <dsp:txXfrm>
        <a:off x="89327" y="99483"/>
        <a:ext cx="5823456" cy="1651226"/>
      </dsp:txXfrm>
    </dsp:sp>
    <dsp:sp modelId="{3F507BBD-0FC8-4FCC-B76C-757D81D0B3C4}">
      <dsp:nvSpPr>
        <dsp:cNvPr id="0" name=""/>
        <dsp:cNvSpPr/>
      </dsp:nvSpPr>
      <dsp:spPr>
        <a:xfrm>
          <a:off x="0" y="1888997"/>
          <a:ext cx="6002110" cy="18298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You can also construct a </a:t>
          </a:r>
          <a:r>
            <a:rPr lang="en-US" sz="1700" b="1" kern="1200" dirty="0"/>
            <a:t>custom image </a:t>
          </a:r>
          <a:r>
            <a:rPr lang="en-US" sz="1700" kern="1200" dirty="0"/>
            <a:t>(copies of a computing system) that meets your specification and upload it to Elastic Container Registry(ECR) and invoke that container through SageMaker. </a:t>
          </a:r>
        </a:p>
      </dsp:txBody>
      <dsp:txXfrm>
        <a:off x="89327" y="1978324"/>
        <a:ext cx="5823456" cy="1651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3F1E-D774-4F94-9D73-4BF3C2F9D6DA}">
      <dsp:nvSpPr>
        <dsp:cNvPr id="0" name=""/>
        <dsp:cNvSpPr/>
      </dsp:nvSpPr>
      <dsp:spPr>
        <a:xfrm>
          <a:off x="0" y="1848"/>
          <a:ext cx="65864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B01112-3205-4A7B-9437-4326A1F4D2B3}">
      <dsp:nvSpPr>
        <dsp:cNvPr id="0" name=""/>
        <dsp:cNvSpPr/>
      </dsp:nvSpPr>
      <dsp:spPr>
        <a:xfrm>
          <a:off x="0" y="1848"/>
          <a:ext cx="6586489" cy="1260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The training result will be a model artifact. This model artifact will be stored in S3 and will consist both of a set of trained parameters and a set of instructions for inference.</a:t>
          </a:r>
        </a:p>
      </dsp:txBody>
      <dsp:txXfrm>
        <a:off x="0" y="1848"/>
        <a:ext cx="6586489" cy="1260574"/>
      </dsp:txXfrm>
    </dsp:sp>
    <dsp:sp modelId="{F60F3A78-80EB-46B6-B661-E9426EFF2062}">
      <dsp:nvSpPr>
        <dsp:cNvPr id="0" name=""/>
        <dsp:cNvSpPr/>
      </dsp:nvSpPr>
      <dsp:spPr>
        <a:xfrm>
          <a:off x="0" y="1262422"/>
          <a:ext cx="65864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99308-BECA-4D74-8069-B985EB193CF2}">
      <dsp:nvSpPr>
        <dsp:cNvPr id="0" name=""/>
        <dsp:cNvSpPr/>
      </dsp:nvSpPr>
      <dsp:spPr>
        <a:xfrm>
          <a:off x="0" y="1262422"/>
          <a:ext cx="6586489" cy="1260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For trained model outside of AWS to work in the SageMaker environment, you can do so through the </a:t>
          </a:r>
          <a:r>
            <a:rPr lang="en-US" sz="1900" kern="1200" dirty="0" err="1"/>
            <a:t>CreateModel</a:t>
          </a:r>
          <a:r>
            <a:rPr lang="en-US" sz="1900" kern="1200" dirty="0"/>
            <a:t> Application Programming Interface(API). The result of calling this API is also a model artifact.</a:t>
          </a:r>
        </a:p>
      </dsp:txBody>
      <dsp:txXfrm>
        <a:off x="0" y="1262422"/>
        <a:ext cx="6586489" cy="1260574"/>
      </dsp:txXfrm>
    </dsp:sp>
    <dsp:sp modelId="{D0BBAC22-67F1-452D-91E9-9E4A7BBF733B}">
      <dsp:nvSpPr>
        <dsp:cNvPr id="0" name=""/>
        <dsp:cNvSpPr/>
      </dsp:nvSpPr>
      <dsp:spPr>
        <a:xfrm>
          <a:off x="0" y="2522996"/>
          <a:ext cx="65864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27204A-E6EE-4F8E-AAF6-3F8454EF563C}">
      <dsp:nvSpPr>
        <dsp:cNvPr id="0" name=""/>
        <dsp:cNvSpPr/>
      </dsp:nvSpPr>
      <dsp:spPr>
        <a:xfrm>
          <a:off x="0" y="2522996"/>
          <a:ext cx="6586489" cy="1260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This model artifact is a required parameter for an endpoint, which is how AWS deploys a model to production.</a:t>
          </a:r>
        </a:p>
      </dsp:txBody>
      <dsp:txXfrm>
        <a:off x="0" y="2522996"/>
        <a:ext cx="6586489" cy="12605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655A0-846B-4C58-9FC8-9CF2E00AC8D6}">
      <dsp:nvSpPr>
        <dsp:cNvPr id="0" name=""/>
        <dsp:cNvSpPr/>
      </dsp:nvSpPr>
      <dsp:spPr>
        <a:xfrm>
          <a:off x="1249" y="882946"/>
          <a:ext cx="2344755" cy="117237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SG" sz="4800" kern="1200" dirty="0"/>
            <a:t>Console</a:t>
          </a:r>
          <a:endParaRPr lang="en-US" sz="6500" kern="1200" dirty="0"/>
        </a:p>
      </dsp:txBody>
      <dsp:txXfrm>
        <a:off x="1249" y="882946"/>
        <a:ext cx="2344755" cy="1172377"/>
      </dsp:txXfrm>
    </dsp:sp>
    <dsp:sp modelId="{37D3CEF7-AD20-4A2F-94A9-BE6D2E32BFDC}">
      <dsp:nvSpPr>
        <dsp:cNvPr id="0" name=""/>
        <dsp:cNvSpPr/>
      </dsp:nvSpPr>
      <dsp:spPr>
        <a:xfrm>
          <a:off x="2838403" y="882946"/>
          <a:ext cx="2344755" cy="117237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SG" sz="4800" kern="1200" dirty="0"/>
            <a:t>SDK</a:t>
          </a:r>
          <a:endParaRPr lang="en-US" sz="6500" kern="1200" dirty="0"/>
        </a:p>
      </dsp:txBody>
      <dsp:txXfrm>
        <a:off x="2838403" y="882946"/>
        <a:ext cx="2344755" cy="11723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80933-8BAC-4199-8AF5-E1AB84539128}">
      <dsp:nvSpPr>
        <dsp:cNvPr id="0" name=""/>
        <dsp:cNvSpPr/>
      </dsp:nvSpPr>
      <dsp:spPr>
        <a:xfrm>
          <a:off x="0" y="51466"/>
          <a:ext cx="6002110" cy="1667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RESTful API</a:t>
          </a:r>
        </a:p>
        <a:p>
          <a:pPr marL="0" lvl="0" indent="0" algn="l" defTabSz="666750">
            <a:lnSpc>
              <a:spcPct val="90000"/>
            </a:lnSpc>
            <a:spcBef>
              <a:spcPct val="0"/>
            </a:spcBef>
            <a:spcAft>
              <a:spcPct val="35000"/>
            </a:spcAft>
            <a:buNone/>
          </a:pPr>
          <a:r>
            <a:rPr lang="en-US" sz="1500" kern="1200" dirty="0"/>
            <a:t>An interface is a shared methodology through which you can interact with different objects in computing. An API is an interface between a user and a backend of an application. A RESTful API is an API that follows specific architectural boundaries, which is called the REST architectural style.</a:t>
          </a:r>
        </a:p>
      </dsp:txBody>
      <dsp:txXfrm>
        <a:off x="81388" y="132854"/>
        <a:ext cx="5839334" cy="1504474"/>
      </dsp:txXfrm>
    </dsp:sp>
    <dsp:sp modelId="{514D610F-2FA8-4A00-BF70-23CF402976CB}">
      <dsp:nvSpPr>
        <dsp:cNvPr id="0" name=""/>
        <dsp:cNvSpPr/>
      </dsp:nvSpPr>
      <dsp:spPr>
        <a:xfrm>
          <a:off x="0" y="1761917"/>
          <a:ext cx="6002110" cy="16672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4 HTTP operations that are supported are:</a:t>
          </a:r>
        </a:p>
        <a:p>
          <a:pPr marL="0" lvl="0" indent="0" algn="l" defTabSz="666750">
            <a:lnSpc>
              <a:spcPct val="90000"/>
            </a:lnSpc>
            <a:spcBef>
              <a:spcPct val="0"/>
            </a:spcBef>
            <a:spcAft>
              <a:spcPct val="35000"/>
            </a:spcAft>
            <a:buNone/>
          </a:pPr>
          <a:r>
            <a:rPr lang="en-US" sz="1500" kern="1200" dirty="0"/>
            <a:t>GET - Used to retrieve resources</a:t>
          </a:r>
        </a:p>
        <a:p>
          <a:pPr marL="0" lvl="0" indent="0" algn="l" defTabSz="666750">
            <a:lnSpc>
              <a:spcPct val="90000"/>
            </a:lnSpc>
            <a:spcBef>
              <a:spcPct val="0"/>
            </a:spcBef>
            <a:spcAft>
              <a:spcPct val="35000"/>
            </a:spcAft>
            <a:buNone/>
          </a:pPr>
          <a:r>
            <a:rPr lang="en-US" sz="1500" kern="1200" dirty="0"/>
            <a:t>PUT - Used to update existing resources</a:t>
          </a:r>
        </a:p>
        <a:p>
          <a:pPr marL="0" lvl="0" indent="0" algn="l" defTabSz="666750">
            <a:lnSpc>
              <a:spcPct val="90000"/>
            </a:lnSpc>
            <a:spcBef>
              <a:spcPct val="0"/>
            </a:spcBef>
            <a:spcAft>
              <a:spcPct val="35000"/>
            </a:spcAft>
            <a:buNone/>
          </a:pPr>
          <a:r>
            <a:rPr lang="en-US" sz="1500" kern="1200" dirty="0"/>
            <a:t>POST - Used to create a new resource</a:t>
          </a:r>
        </a:p>
        <a:p>
          <a:pPr marL="0" lvl="0" indent="0" algn="l" defTabSz="666750">
            <a:lnSpc>
              <a:spcPct val="90000"/>
            </a:lnSpc>
            <a:spcBef>
              <a:spcPct val="0"/>
            </a:spcBef>
            <a:spcAft>
              <a:spcPct val="35000"/>
            </a:spcAft>
            <a:buNone/>
          </a:pPr>
          <a:r>
            <a:rPr lang="en-US" sz="1500" kern="1200" dirty="0"/>
            <a:t>DELETE - Used to delete a resource</a:t>
          </a:r>
        </a:p>
      </dsp:txBody>
      <dsp:txXfrm>
        <a:off x="81388" y="1843305"/>
        <a:ext cx="5839334" cy="1504474"/>
      </dsp:txXfrm>
    </dsp:sp>
    <dsp:sp modelId="{B4707864-CEC9-45CC-AA23-EB4CFEF49B91}">
      <dsp:nvSpPr>
        <dsp:cNvPr id="0" name=""/>
        <dsp:cNvSpPr/>
      </dsp:nvSpPr>
      <dsp:spPr>
        <a:xfrm>
          <a:off x="0" y="3429166"/>
          <a:ext cx="6002110"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67" tIns="19050" rIns="106680" bIns="19050" numCol="1" spcCol="1270" anchor="t" anchorCtr="0">
          <a:noAutofit/>
        </a:bodyPr>
        <a:lstStyle/>
        <a:p>
          <a:pPr marL="114300" lvl="1" indent="-114300" algn="l" defTabSz="533400">
            <a:lnSpc>
              <a:spcPct val="90000"/>
            </a:lnSpc>
            <a:spcBef>
              <a:spcPct val="0"/>
            </a:spcBef>
            <a:spcAft>
              <a:spcPct val="20000"/>
            </a:spcAft>
            <a:buChar char="•"/>
          </a:pPr>
          <a:endParaRPr lang="en-US" sz="1200" kern="1200" dirty="0"/>
        </a:p>
      </dsp:txBody>
      <dsp:txXfrm>
        <a:off x="0" y="3429166"/>
        <a:ext cx="6002110" cy="248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36BE3-2770-46D1-BB87-5C166ECE4EB9}">
      <dsp:nvSpPr>
        <dsp:cNvPr id="0" name=""/>
        <dsp:cNvSpPr/>
      </dsp:nvSpPr>
      <dsp:spPr>
        <a:xfrm>
          <a:off x="0" y="85009"/>
          <a:ext cx="6666833" cy="16497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In SageMaker, an endpoint is an interface to a model in production. The endpoint allows us to send user data to the model and receives predictions back from the model-based upon that user data.</a:t>
          </a:r>
        </a:p>
      </dsp:txBody>
      <dsp:txXfrm>
        <a:off x="80532" y="165541"/>
        <a:ext cx="6505769" cy="1488636"/>
      </dsp:txXfrm>
    </dsp:sp>
    <dsp:sp modelId="{18B260F3-9D05-481B-A638-3B957849F256}">
      <dsp:nvSpPr>
        <dsp:cNvPr id="0" name=""/>
        <dsp:cNvSpPr/>
      </dsp:nvSpPr>
      <dsp:spPr>
        <a:xfrm>
          <a:off x="0" y="1777910"/>
          <a:ext cx="6666833" cy="164970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SageMaker endpoints support the POST definition. Within this POST definition, you can provide a sample that you wish to be processed by your model. The POST request is asking for the ‘creation’ of inference.</a:t>
          </a:r>
        </a:p>
      </dsp:txBody>
      <dsp:txXfrm>
        <a:off x="80532" y="1858442"/>
        <a:ext cx="6505769" cy="1488636"/>
      </dsp:txXfrm>
    </dsp:sp>
    <dsp:sp modelId="{6CEFD3A1-7E03-427D-A451-D3C2F87E346F}">
      <dsp:nvSpPr>
        <dsp:cNvPr id="0" name=""/>
        <dsp:cNvSpPr/>
      </dsp:nvSpPr>
      <dsp:spPr>
        <a:xfrm>
          <a:off x="0" y="3479953"/>
          <a:ext cx="6666833" cy="16497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configuration for an endpoint includes:</a:t>
          </a:r>
        </a:p>
        <a:p>
          <a:pPr marL="0" lvl="0" indent="0" algn="l" defTabSz="666750">
            <a:lnSpc>
              <a:spcPct val="90000"/>
            </a:lnSpc>
            <a:spcBef>
              <a:spcPct val="0"/>
            </a:spcBef>
            <a:spcAft>
              <a:spcPct val="35000"/>
            </a:spcAft>
            <a:buNone/>
          </a:pPr>
          <a:r>
            <a:rPr lang="en-US" sz="1500" kern="1200" dirty="0"/>
            <a:t>- A model artifact stored in S3</a:t>
          </a:r>
        </a:p>
        <a:p>
          <a:pPr marL="0" lvl="0" indent="0" algn="l" defTabSz="666750">
            <a:lnSpc>
              <a:spcPct val="90000"/>
            </a:lnSpc>
            <a:spcBef>
              <a:spcPct val="0"/>
            </a:spcBef>
            <a:spcAft>
              <a:spcPct val="35000"/>
            </a:spcAft>
            <a:buNone/>
          </a:pPr>
          <a:r>
            <a:rPr lang="en-US" sz="1500" kern="1200" dirty="0"/>
            <a:t>- A configuration for how data is formatted</a:t>
          </a:r>
        </a:p>
        <a:p>
          <a:pPr marL="0" lvl="0" indent="0" algn="l" defTabSz="666750">
            <a:lnSpc>
              <a:spcPct val="90000"/>
            </a:lnSpc>
            <a:spcBef>
              <a:spcPct val="0"/>
            </a:spcBef>
            <a:spcAft>
              <a:spcPct val="35000"/>
            </a:spcAft>
            <a:buNone/>
          </a:pPr>
          <a:r>
            <a:rPr lang="en-US" sz="1500" kern="1200" dirty="0"/>
            <a:t>- Metadata (Version data/Tags)</a:t>
          </a:r>
        </a:p>
        <a:p>
          <a:pPr marL="0" lvl="0" indent="0" algn="l" defTabSz="666750">
            <a:lnSpc>
              <a:spcPct val="90000"/>
            </a:lnSpc>
            <a:spcBef>
              <a:spcPct val="0"/>
            </a:spcBef>
            <a:spcAft>
              <a:spcPct val="35000"/>
            </a:spcAft>
            <a:buNone/>
          </a:pPr>
          <a:r>
            <a:rPr lang="en-US" sz="1500" kern="1200" dirty="0"/>
            <a:t>- Specified computing resources. (Machine type and # of machines)</a:t>
          </a:r>
        </a:p>
      </dsp:txBody>
      <dsp:txXfrm>
        <a:off x="80532" y="3560485"/>
        <a:ext cx="6505769" cy="1488636"/>
      </dsp:txXfrm>
    </dsp:sp>
    <dsp:sp modelId="{A16D6876-3BAA-474C-BA18-A67AA3112931}">
      <dsp:nvSpPr>
        <dsp:cNvPr id="0" name=""/>
        <dsp:cNvSpPr/>
      </dsp:nvSpPr>
      <dsp:spPr>
        <a:xfrm>
          <a:off x="0" y="5120510"/>
          <a:ext cx="6666833"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19050" rIns="106680" bIns="19050" numCol="1" spcCol="1270" anchor="t" anchorCtr="0">
          <a:noAutofit/>
        </a:bodyPr>
        <a:lstStyle/>
        <a:p>
          <a:pPr marL="114300" lvl="1" indent="-114300" algn="l" defTabSz="533400">
            <a:lnSpc>
              <a:spcPct val="90000"/>
            </a:lnSpc>
            <a:spcBef>
              <a:spcPct val="0"/>
            </a:spcBef>
            <a:spcAft>
              <a:spcPct val="20000"/>
            </a:spcAft>
            <a:buChar char="•"/>
          </a:pPr>
          <a:endParaRPr lang="en-US" sz="1200" kern="1200" dirty="0"/>
        </a:p>
      </dsp:txBody>
      <dsp:txXfrm>
        <a:off x="0" y="5120510"/>
        <a:ext cx="6666833" cy="248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99070-AB3B-43FD-B421-79878CDDADE2}">
      <dsp:nvSpPr>
        <dsp:cNvPr id="0" name=""/>
        <dsp:cNvSpPr/>
      </dsp:nvSpPr>
      <dsp:spPr>
        <a:xfrm>
          <a:off x="0" y="23814"/>
          <a:ext cx="6586489" cy="12132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Production</a:t>
          </a:r>
          <a:r>
            <a:rPr lang="en-US" sz="1700" kern="1200" dirty="0"/>
            <a:t> is a general term used to describe the stage of ML development when your trained model is evaluated against new data. </a:t>
          </a:r>
          <a:r>
            <a:rPr lang="en-US" sz="1700" b="1" kern="1200" dirty="0"/>
            <a:t>Deployment</a:t>
          </a:r>
          <a:r>
            <a:rPr lang="en-US" sz="1700" kern="1200" dirty="0"/>
            <a:t> is the practice of configuring and establishing computing resources to serve your model on a wider scale.</a:t>
          </a:r>
        </a:p>
      </dsp:txBody>
      <dsp:txXfrm>
        <a:off x="59228" y="83042"/>
        <a:ext cx="6468033" cy="1094833"/>
      </dsp:txXfrm>
    </dsp:sp>
    <dsp:sp modelId="{3C933F74-47BA-4476-A9CA-FE8DF7F0AB42}">
      <dsp:nvSpPr>
        <dsp:cNvPr id="0" name=""/>
        <dsp:cNvSpPr/>
      </dsp:nvSpPr>
      <dsp:spPr>
        <a:xfrm>
          <a:off x="0" y="1286064"/>
          <a:ext cx="6586489" cy="121328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Multi-Availablity Zone (Multi-AZ) Deployment</a:t>
          </a:r>
          <a:r>
            <a:rPr lang="en-US" sz="1700" kern="1200"/>
            <a:t> is deploying the same endpoint on different machines that are geographically isolated from each other. This increases the </a:t>
          </a:r>
          <a:r>
            <a:rPr lang="en-US" sz="1700" b="1" kern="1200"/>
            <a:t>availability</a:t>
          </a:r>
          <a:r>
            <a:rPr lang="en-US" sz="1700" kern="1200"/>
            <a:t> of your endpoint.</a:t>
          </a:r>
        </a:p>
      </dsp:txBody>
      <dsp:txXfrm>
        <a:off x="59228" y="1345292"/>
        <a:ext cx="6468033" cy="1094833"/>
      </dsp:txXfrm>
    </dsp:sp>
    <dsp:sp modelId="{5DD39FEF-6629-443A-8208-A06F433115BE}">
      <dsp:nvSpPr>
        <dsp:cNvPr id="0" name=""/>
        <dsp:cNvSpPr/>
      </dsp:nvSpPr>
      <dsp:spPr>
        <a:xfrm>
          <a:off x="0" y="2548314"/>
          <a:ext cx="6586489" cy="121328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Autoscaling</a:t>
          </a:r>
          <a:r>
            <a:rPr lang="en-US" sz="1700" kern="1200"/>
            <a:t> is the configuration of additional machines to serve your endpoint to meet demand. Enabling autoscaling increases the </a:t>
          </a:r>
          <a:r>
            <a:rPr lang="en-US" sz="1700" b="1" kern="1200"/>
            <a:t>scalability</a:t>
          </a:r>
          <a:r>
            <a:rPr lang="en-US" sz="1700" kern="1200"/>
            <a:t> of your endpoint. This is also sometimes referred to as </a:t>
          </a:r>
          <a:r>
            <a:rPr lang="en-US" sz="1700" b="1" kern="1200"/>
            <a:t>elasticity</a:t>
          </a:r>
          <a:r>
            <a:rPr lang="en-US" sz="1700" kern="1200"/>
            <a:t>.</a:t>
          </a:r>
        </a:p>
      </dsp:txBody>
      <dsp:txXfrm>
        <a:off x="59228" y="2607542"/>
        <a:ext cx="6468033" cy="10948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5C11E-73FB-4434-92F5-28A2B9402916}">
      <dsp:nvSpPr>
        <dsp:cNvPr id="0" name=""/>
        <dsp:cNvSpPr/>
      </dsp:nvSpPr>
      <dsp:spPr>
        <a:xfrm>
          <a:off x="0" y="1135625"/>
          <a:ext cx="6586489" cy="151416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CE3DD6-71C0-4ED2-9095-F0648A61611B}">
      <dsp:nvSpPr>
        <dsp:cNvPr id="0" name=""/>
        <dsp:cNvSpPr/>
      </dsp:nvSpPr>
      <dsp:spPr>
        <a:xfrm>
          <a:off x="72" y="0"/>
          <a:ext cx="2891558" cy="151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824" tIns="369824" rIns="369824" bIns="369824" numCol="1" spcCol="1270" anchor="b" anchorCtr="0">
          <a:noAutofit/>
        </a:bodyPr>
        <a:lstStyle/>
        <a:p>
          <a:pPr marL="0" lvl="0" indent="0" algn="ctr" defTabSz="2311400">
            <a:lnSpc>
              <a:spcPct val="90000"/>
            </a:lnSpc>
            <a:spcBef>
              <a:spcPct val="0"/>
            </a:spcBef>
            <a:spcAft>
              <a:spcPct val="35000"/>
            </a:spcAft>
            <a:buNone/>
          </a:pPr>
          <a:r>
            <a:rPr lang="en-SG" sz="5200" kern="1200"/>
            <a:t>Console</a:t>
          </a:r>
          <a:endParaRPr lang="en-US" sz="5200" kern="1200"/>
        </a:p>
      </dsp:txBody>
      <dsp:txXfrm>
        <a:off x="72" y="0"/>
        <a:ext cx="2891558" cy="1514167"/>
      </dsp:txXfrm>
    </dsp:sp>
    <dsp:sp modelId="{1E6666DB-3C29-46CB-91B4-5016407E25DD}">
      <dsp:nvSpPr>
        <dsp:cNvPr id="0" name=""/>
        <dsp:cNvSpPr/>
      </dsp:nvSpPr>
      <dsp:spPr>
        <a:xfrm>
          <a:off x="1256580" y="1703438"/>
          <a:ext cx="378541" cy="3785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1189D7-5CF2-47BB-A6DC-7B13C3E53BE5}">
      <dsp:nvSpPr>
        <dsp:cNvPr id="0" name=""/>
        <dsp:cNvSpPr/>
      </dsp:nvSpPr>
      <dsp:spPr>
        <a:xfrm>
          <a:off x="3036209" y="2271251"/>
          <a:ext cx="2891558" cy="151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824" tIns="369824" rIns="369824" bIns="369824" numCol="1" spcCol="1270" anchor="t" anchorCtr="0">
          <a:noAutofit/>
        </a:bodyPr>
        <a:lstStyle/>
        <a:p>
          <a:pPr marL="0" lvl="0" indent="0" algn="ctr" defTabSz="2311400">
            <a:lnSpc>
              <a:spcPct val="90000"/>
            </a:lnSpc>
            <a:spcBef>
              <a:spcPct val="0"/>
            </a:spcBef>
            <a:spcAft>
              <a:spcPct val="35000"/>
            </a:spcAft>
            <a:buNone/>
          </a:pPr>
          <a:r>
            <a:rPr lang="en-SG" sz="5200" kern="1200"/>
            <a:t>SDK</a:t>
          </a:r>
          <a:endParaRPr lang="en-US" sz="5200" kern="1200"/>
        </a:p>
      </dsp:txBody>
      <dsp:txXfrm>
        <a:off x="3036209" y="2271251"/>
        <a:ext cx="2891558" cy="1514167"/>
      </dsp:txXfrm>
    </dsp:sp>
    <dsp:sp modelId="{839BED22-0DE6-4341-ADB1-AAF27ABBA5ED}">
      <dsp:nvSpPr>
        <dsp:cNvPr id="0" name=""/>
        <dsp:cNvSpPr/>
      </dsp:nvSpPr>
      <dsp:spPr>
        <a:xfrm>
          <a:off x="4292717" y="1703438"/>
          <a:ext cx="378541" cy="3785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4AED-8199-4A0F-B591-474C951324D5}"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E051A-8FD3-48CB-9F36-6C6979FC4923}" type="slidenum">
              <a:rPr lang="en-US" smtClean="0"/>
              <a:t>‹#›</a:t>
            </a:fld>
            <a:endParaRPr lang="en-US"/>
          </a:p>
        </p:txBody>
      </p:sp>
    </p:spTree>
    <p:extLst>
      <p:ext uri="{BB962C8B-B14F-4D97-AF65-F5344CB8AC3E}">
        <p14:creationId xmlns:p14="http://schemas.microsoft.com/office/powerpoint/2010/main" val="135621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https://docs.aws.amazon.com/sagemaker/latest/dg/xgboost.html</a:t>
            </a:r>
          </a:p>
        </p:txBody>
      </p:sp>
      <p:sp>
        <p:nvSpPr>
          <p:cNvPr id="4" name="Slide Number Placeholder 3"/>
          <p:cNvSpPr>
            <a:spLocks noGrp="1"/>
          </p:cNvSpPr>
          <p:nvPr>
            <p:ph type="sldNum" sz="quarter" idx="5"/>
          </p:nvPr>
        </p:nvSpPr>
        <p:spPr/>
        <p:txBody>
          <a:bodyPr/>
          <a:lstStyle/>
          <a:p>
            <a:fld id="{E4BE051A-8FD3-48CB-9F36-6C6979FC4923}" type="slidenum">
              <a:rPr lang="en-US" smtClean="0"/>
              <a:t>5</a:t>
            </a:fld>
            <a:endParaRPr lang="en-US"/>
          </a:p>
        </p:txBody>
      </p:sp>
    </p:spTree>
    <p:extLst>
      <p:ext uri="{BB962C8B-B14F-4D97-AF65-F5344CB8AC3E}">
        <p14:creationId xmlns:p14="http://schemas.microsoft.com/office/powerpoint/2010/main" val="2747512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https://docs.aws.amazon.com/sagemaker/latest/APIReference/API_CreateModel.html</a:t>
            </a:r>
          </a:p>
        </p:txBody>
      </p:sp>
      <p:sp>
        <p:nvSpPr>
          <p:cNvPr id="4" name="Slide Number Placeholder 3"/>
          <p:cNvSpPr>
            <a:spLocks noGrp="1"/>
          </p:cNvSpPr>
          <p:nvPr>
            <p:ph type="sldNum" sz="quarter" idx="5"/>
          </p:nvPr>
        </p:nvSpPr>
        <p:spPr/>
        <p:txBody>
          <a:bodyPr/>
          <a:lstStyle/>
          <a:p>
            <a:fld id="{E4BE051A-8FD3-48CB-9F36-6C6979FC4923}" type="slidenum">
              <a:rPr lang="en-US" smtClean="0"/>
              <a:t>7</a:t>
            </a:fld>
            <a:endParaRPr lang="en-US"/>
          </a:p>
        </p:txBody>
      </p:sp>
    </p:spTree>
    <p:extLst>
      <p:ext uri="{BB962C8B-B14F-4D97-AF65-F5344CB8AC3E}">
        <p14:creationId xmlns:p14="http://schemas.microsoft.com/office/powerpoint/2010/main" val="391764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BE051A-8FD3-48CB-9F36-6C6979FC4923}" type="slidenum">
              <a:rPr lang="en-US" smtClean="0"/>
              <a:t>10</a:t>
            </a:fld>
            <a:endParaRPr lang="en-US"/>
          </a:p>
        </p:txBody>
      </p:sp>
    </p:spTree>
    <p:extLst>
      <p:ext uri="{BB962C8B-B14F-4D97-AF65-F5344CB8AC3E}">
        <p14:creationId xmlns:p14="http://schemas.microsoft.com/office/powerpoint/2010/main" val="383739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D343-6F54-4BD9-9D85-9ED64DF86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BEE1F4-8AAF-403C-8F2A-EB6E387D2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E323CD-0EB4-4E0D-83CA-ADD80B9E193A}"/>
              </a:ext>
            </a:extLst>
          </p:cNvPr>
          <p:cNvSpPr>
            <a:spLocks noGrp="1"/>
          </p:cNvSpPr>
          <p:nvPr>
            <p:ph type="dt" sz="half" idx="10"/>
          </p:nvPr>
        </p:nvSpPr>
        <p:spPr/>
        <p:txBody>
          <a:bodyPr/>
          <a:lstStyle/>
          <a:p>
            <a:fld id="{E8C1EE49-FA17-408F-ADC4-D7CE7B62BD49}" type="datetimeFigureOut">
              <a:rPr lang="en-US" smtClean="0"/>
              <a:t>11/17/2021</a:t>
            </a:fld>
            <a:endParaRPr lang="en-US"/>
          </a:p>
        </p:txBody>
      </p:sp>
      <p:sp>
        <p:nvSpPr>
          <p:cNvPr id="5" name="Footer Placeholder 4">
            <a:extLst>
              <a:ext uri="{FF2B5EF4-FFF2-40B4-BE49-F238E27FC236}">
                <a16:creationId xmlns:a16="http://schemas.microsoft.com/office/drawing/2014/main" id="{F03D6BB1-F21F-469B-AD99-1DA51B456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053C2-1026-4E00-872A-51B2F8460F1F}"/>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12853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D7EA-DC96-4F48-9CFF-2F7F64E98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66B866-29DF-4B51-9001-5163C54F1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BA411-3CDA-4982-B335-9F20DDF7B2DF}"/>
              </a:ext>
            </a:extLst>
          </p:cNvPr>
          <p:cNvSpPr>
            <a:spLocks noGrp="1"/>
          </p:cNvSpPr>
          <p:nvPr>
            <p:ph type="dt" sz="half" idx="10"/>
          </p:nvPr>
        </p:nvSpPr>
        <p:spPr/>
        <p:txBody>
          <a:bodyPr/>
          <a:lstStyle/>
          <a:p>
            <a:fld id="{E8C1EE49-FA17-408F-ADC4-D7CE7B62BD49}" type="datetimeFigureOut">
              <a:rPr lang="en-US" smtClean="0"/>
              <a:t>11/17/2021</a:t>
            </a:fld>
            <a:endParaRPr lang="en-US"/>
          </a:p>
        </p:txBody>
      </p:sp>
      <p:sp>
        <p:nvSpPr>
          <p:cNvPr id="5" name="Footer Placeholder 4">
            <a:extLst>
              <a:ext uri="{FF2B5EF4-FFF2-40B4-BE49-F238E27FC236}">
                <a16:creationId xmlns:a16="http://schemas.microsoft.com/office/drawing/2014/main" id="{60D413F2-7257-4D4A-973E-EF3100C14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2AE49-414F-4D22-9D08-30104097810C}"/>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357452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FFB0D-CC40-429B-BAAB-6DF7115020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E0BDF3-7708-4D78-9FFC-A2A75F87C1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E74EE-2942-4CD8-B184-99C3B99407CF}"/>
              </a:ext>
            </a:extLst>
          </p:cNvPr>
          <p:cNvSpPr>
            <a:spLocks noGrp="1"/>
          </p:cNvSpPr>
          <p:nvPr>
            <p:ph type="dt" sz="half" idx="10"/>
          </p:nvPr>
        </p:nvSpPr>
        <p:spPr/>
        <p:txBody>
          <a:bodyPr/>
          <a:lstStyle/>
          <a:p>
            <a:fld id="{E8C1EE49-FA17-408F-ADC4-D7CE7B62BD49}" type="datetimeFigureOut">
              <a:rPr lang="en-US" smtClean="0"/>
              <a:t>11/17/2021</a:t>
            </a:fld>
            <a:endParaRPr lang="en-US"/>
          </a:p>
        </p:txBody>
      </p:sp>
      <p:sp>
        <p:nvSpPr>
          <p:cNvPr id="5" name="Footer Placeholder 4">
            <a:extLst>
              <a:ext uri="{FF2B5EF4-FFF2-40B4-BE49-F238E27FC236}">
                <a16:creationId xmlns:a16="http://schemas.microsoft.com/office/drawing/2014/main" id="{A15344B1-7653-4724-9414-5A6C5FCDC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E8A00-C609-4CB4-A886-6752D6F12401}"/>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423846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EB1B-F61E-40E8-8FD8-1717F9523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66EA0-0700-463F-99DC-5F811F3885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35087-00C6-4F73-A2E1-683D436036F2}"/>
              </a:ext>
            </a:extLst>
          </p:cNvPr>
          <p:cNvSpPr>
            <a:spLocks noGrp="1"/>
          </p:cNvSpPr>
          <p:nvPr>
            <p:ph type="dt" sz="half" idx="10"/>
          </p:nvPr>
        </p:nvSpPr>
        <p:spPr/>
        <p:txBody>
          <a:bodyPr/>
          <a:lstStyle/>
          <a:p>
            <a:fld id="{E8C1EE49-FA17-408F-ADC4-D7CE7B62BD49}" type="datetimeFigureOut">
              <a:rPr lang="en-US" smtClean="0"/>
              <a:t>11/17/2021</a:t>
            </a:fld>
            <a:endParaRPr lang="en-US"/>
          </a:p>
        </p:txBody>
      </p:sp>
      <p:sp>
        <p:nvSpPr>
          <p:cNvPr id="5" name="Footer Placeholder 4">
            <a:extLst>
              <a:ext uri="{FF2B5EF4-FFF2-40B4-BE49-F238E27FC236}">
                <a16:creationId xmlns:a16="http://schemas.microsoft.com/office/drawing/2014/main" id="{FAE0DCB6-0A63-435B-9DE9-6D4E1429E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080C6-E63B-4CEB-AAB9-50243FD634B7}"/>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303870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82F5-B354-44A9-921F-5BF307A1A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988E7-0C75-4BC6-B5A5-E91C0A24F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78F578-1324-4382-8061-3659EDDDF782}"/>
              </a:ext>
            </a:extLst>
          </p:cNvPr>
          <p:cNvSpPr>
            <a:spLocks noGrp="1"/>
          </p:cNvSpPr>
          <p:nvPr>
            <p:ph type="dt" sz="half" idx="10"/>
          </p:nvPr>
        </p:nvSpPr>
        <p:spPr/>
        <p:txBody>
          <a:bodyPr/>
          <a:lstStyle/>
          <a:p>
            <a:fld id="{E8C1EE49-FA17-408F-ADC4-D7CE7B62BD49}" type="datetimeFigureOut">
              <a:rPr lang="en-US" smtClean="0"/>
              <a:t>11/17/2021</a:t>
            </a:fld>
            <a:endParaRPr lang="en-US"/>
          </a:p>
        </p:txBody>
      </p:sp>
      <p:sp>
        <p:nvSpPr>
          <p:cNvPr id="5" name="Footer Placeholder 4">
            <a:extLst>
              <a:ext uri="{FF2B5EF4-FFF2-40B4-BE49-F238E27FC236}">
                <a16:creationId xmlns:a16="http://schemas.microsoft.com/office/drawing/2014/main" id="{CE6362FE-35F3-4920-8B31-16316018A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42D1C-AB5A-40C4-BC16-0915D3996412}"/>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51411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B156-3549-4A55-95F0-A47DDDE264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3E8CB-BBD8-4EBA-9D53-6EE0E7BBD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6529AA-97A7-42CB-90BA-80E4C44859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6CB56C-1DF8-4E59-8799-C7A005FC8430}"/>
              </a:ext>
            </a:extLst>
          </p:cNvPr>
          <p:cNvSpPr>
            <a:spLocks noGrp="1"/>
          </p:cNvSpPr>
          <p:nvPr>
            <p:ph type="dt" sz="half" idx="10"/>
          </p:nvPr>
        </p:nvSpPr>
        <p:spPr/>
        <p:txBody>
          <a:bodyPr/>
          <a:lstStyle/>
          <a:p>
            <a:fld id="{E8C1EE49-FA17-408F-ADC4-D7CE7B62BD49}" type="datetimeFigureOut">
              <a:rPr lang="en-US" smtClean="0"/>
              <a:t>11/17/2021</a:t>
            </a:fld>
            <a:endParaRPr lang="en-US"/>
          </a:p>
        </p:txBody>
      </p:sp>
      <p:sp>
        <p:nvSpPr>
          <p:cNvPr id="6" name="Footer Placeholder 5">
            <a:extLst>
              <a:ext uri="{FF2B5EF4-FFF2-40B4-BE49-F238E27FC236}">
                <a16:creationId xmlns:a16="http://schemas.microsoft.com/office/drawing/2014/main" id="{A77AD5B2-BDF9-4FCD-B3B7-0040B05C6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36644-9DFE-41C2-8065-66F36EC4CDB1}"/>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414194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AFFC-48F4-4D4B-BAAC-E5C683A7F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7885C5-1A99-40AB-A0B8-07342CE0A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D1CF90-55A3-4A0F-BFFE-405049E4B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BB336C-CF2B-480E-BD9D-F0E195F52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059A8-971D-4350-B40C-B94943114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0476F5-F520-4B1E-9EE2-8A823443F67E}"/>
              </a:ext>
            </a:extLst>
          </p:cNvPr>
          <p:cNvSpPr>
            <a:spLocks noGrp="1"/>
          </p:cNvSpPr>
          <p:nvPr>
            <p:ph type="dt" sz="half" idx="10"/>
          </p:nvPr>
        </p:nvSpPr>
        <p:spPr/>
        <p:txBody>
          <a:bodyPr/>
          <a:lstStyle/>
          <a:p>
            <a:fld id="{E8C1EE49-FA17-408F-ADC4-D7CE7B62BD49}" type="datetimeFigureOut">
              <a:rPr lang="en-US" smtClean="0"/>
              <a:t>11/17/2021</a:t>
            </a:fld>
            <a:endParaRPr lang="en-US"/>
          </a:p>
        </p:txBody>
      </p:sp>
      <p:sp>
        <p:nvSpPr>
          <p:cNvPr id="8" name="Footer Placeholder 7">
            <a:extLst>
              <a:ext uri="{FF2B5EF4-FFF2-40B4-BE49-F238E27FC236}">
                <a16:creationId xmlns:a16="http://schemas.microsoft.com/office/drawing/2014/main" id="{8BC25A57-50EA-4560-9AB2-6A3654C0B3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3A5FF0-B100-4461-BCD4-10A004D3CAD5}"/>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149131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FB9B-70C1-46E7-BE25-C99DE957F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0D982F-276A-400A-A8C1-D4A2BEC5489C}"/>
              </a:ext>
            </a:extLst>
          </p:cNvPr>
          <p:cNvSpPr>
            <a:spLocks noGrp="1"/>
          </p:cNvSpPr>
          <p:nvPr>
            <p:ph type="dt" sz="half" idx="10"/>
          </p:nvPr>
        </p:nvSpPr>
        <p:spPr/>
        <p:txBody>
          <a:bodyPr/>
          <a:lstStyle/>
          <a:p>
            <a:fld id="{E8C1EE49-FA17-408F-ADC4-D7CE7B62BD49}" type="datetimeFigureOut">
              <a:rPr lang="en-US" smtClean="0"/>
              <a:t>11/17/2021</a:t>
            </a:fld>
            <a:endParaRPr lang="en-US"/>
          </a:p>
        </p:txBody>
      </p:sp>
      <p:sp>
        <p:nvSpPr>
          <p:cNvPr id="4" name="Footer Placeholder 3">
            <a:extLst>
              <a:ext uri="{FF2B5EF4-FFF2-40B4-BE49-F238E27FC236}">
                <a16:creationId xmlns:a16="http://schemas.microsoft.com/office/drawing/2014/main" id="{ECF64D1A-301B-49DF-B980-F66E75A990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59081D-670F-487C-BF80-D87AD9B8AB8C}"/>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293124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CB6B1-6E2C-4AED-A0EC-1F777C2A0280}"/>
              </a:ext>
            </a:extLst>
          </p:cNvPr>
          <p:cNvSpPr>
            <a:spLocks noGrp="1"/>
          </p:cNvSpPr>
          <p:nvPr>
            <p:ph type="dt" sz="half" idx="10"/>
          </p:nvPr>
        </p:nvSpPr>
        <p:spPr/>
        <p:txBody>
          <a:bodyPr/>
          <a:lstStyle/>
          <a:p>
            <a:fld id="{E8C1EE49-FA17-408F-ADC4-D7CE7B62BD49}" type="datetimeFigureOut">
              <a:rPr lang="en-US" smtClean="0"/>
              <a:t>11/17/2021</a:t>
            </a:fld>
            <a:endParaRPr lang="en-US"/>
          </a:p>
        </p:txBody>
      </p:sp>
      <p:sp>
        <p:nvSpPr>
          <p:cNvPr id="3" name="Footer Placeholder 2">
            <a:extLst>
              <a:ext uri="{FF2B5EF4-FFF2-40B4-BE49-F238E27FC236}">
                <a16:creationId xmlns:a16="http://schemas.microsoft.com/office/drawing/2014/main" id="{5E7DB0B4-B7D7-4F6E-9B81-4A54B254F3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5D30E5-A568-44A8-9C8D-74E94326C4FF}"/>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268479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1545-B862-47B7-AC10-A395B1B645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C0FF51-EA56-478C-9B5E-3F356E5CF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9450DB-B986-44AD-9074-77964BC31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0FF30-A8A1-4FC4-8AAD-E1F99AC09644}"/>
              </a:ext>
            </a:extLst>
          </p:cNvPr>
          <p:cNvSpPr>
            <a:spLocks noGrp="1"/>
          </p:cNvSpPr>
          <p:nvPr>
            <p:ph type="dt" sz="half" idx="10"/>
          </p:nvPr>
        </p:nvSpPr>
        <p:spPr/>
        <p:txBody>
          <a:bodyPr/>
          <a:lstStyle/>
          <a:p>
            <a:fld id="{E8C1EE49-FA17-408F-ADC4-D7CE7B62BD49}" type="datetimeFigureOut">
              <a:rPr lang="en-US" smtClean="0"/>
              <a:t>11/17/2021</a:t>
            </a:fld>
            <a:endParaRPr lang="en-US"/>
          </a:p>
        </p:txBody>
      </p:sp>
      <p:sp>
        <p:nvSpPr>
          <p:cNvPr id="6" name="Footer Placeholder 5">
            <a:extLst>
              <a:ext uri="{FF2B5EF4-FFF2-40B4-BE49-F238E27FC236}">
                <a16:creationId xmlns:a16="http://schemas.microsoft.com/office/drawing/2014/main" id="{7BE1476D-B044-4DBF-80D2-3ECBC8641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F76CA-C4C1-4833-896D-8745A8B0727B}"/>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332380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19-2B1B-43A1-A9F6-2A4D71661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43940D-81C2-48B1-ADA5-62C0536C1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EF2143-21D3-40F6-B3E0-FDF0C03FD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D28C3-FAAD-459B-9726-FFCB7FAD2048}"/>
              </a:ext>
            </a:extLst>
          </p:cNvPr>
          <p:cNvSpPr>
            <a:spLocks noGrp="1"/>
          </p:cNvSpPr>
          <p:nvPr>
            <p:ph type="dt" sz="half" idx="10"/>
          </p:nvPr>
        </p:nvSpPr>
        <p:spPr/>
        <p:txBody>
          <a:bodyPr/>
          <a:lstStyle/>
          <a:p>
            <a:fld id="{E8C1EE49-FA17-408F-ADC4-D7CE7B62BD49}" type="datetimeFigureOut">
              <a:rPr lang="en-US" smtClean="0"/>
              <a:t>11/17/2021</a:t>
            </a:fld>
            <a:endParaRPr lang="en-US"/>
          </a:p>
        </p:txBody>
      </p:sp>
      <p:sp>
        <p:nvSpPr>
          <p:cNvPr id="6" name="Footer Placeholder 5">
            <a:extLst>
              <a:ext uri="{FF2B5EF4-FFF2-40B4-BE49-F238E27FC236}">
                <a16:creationId xmlns:a16="http://schemas.microsoft.com/office/drawing/2014/main" id="{26A0ED23-C860-4E12-891E-A2D5BB15F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E9CD2-DEA6-485D-9C71-A8777179FC1B}"/>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257860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682545-DAA6-4780-A34A-1AC841FB9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5F34A9-94D7-4674-9DC6-5B8C0C4663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42349-4FBC-412E-B89B-0A818C7A0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1EE49-FA17-408F-ADC4-D7CE7B62BD49}" type="datetimeFigureOut">
              <a:rPr lang="en-US" smtClean="0"/>
              <a:t>11/17/2021</a:t>
            </a:fld>
            <a:endParaRPr lang="en-US"/>
          </a:p>
        </p:txBody>
      </p:sp>
      <p:sp>
        <p:nvSpPr>
          <p:cNvPr id="5" name="Footer Placeholder 4">
            <a:extLst>
              <a:ext uri="{FF2B5EF4-FFF2-40B4-BE49-F238E27FC236}">
                <a16:creationId xmlns:a16="http://schemas.microsoft.com/office/drawing/2014/main" id="{AF391C34-D22D-4DDD-BF97-D94863A29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4E6D33-E95D-4582-9487-27AE7D149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6FCE8-E8FB-4D31-9CCE-BB1285AAE196}" type="slidenum">
              <a:rPr lang="en-US" smtClean="0"/>
              <a:t>‹#›</a:t>
            </a:fld>
            <a:endParaRPr lang="en-US"/>
          </a:p>
        </p:txBody>
      </p:sp>
    </p:spTree>
    <p:extLst>
      <p:ext uri="{BB962C8B-B14F-4D97-AF65-F5344CB8AC3E}">
        <p14:creationId xmlns:p14="http://schemas.microsoft.com/office/powerpoint/2010/main" val="3752707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2.jpe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jpe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mato pizza">
            <a:extLst>
              <a:ext uri="{FF2B5EF4-FFF2-40B4-BE49-F238E27FC236}">
                <a16:creationId xmlns:a16="http://schemas.microsoft.com/office/drawing/2014/main" id="{C6A54FC8-F69E-4CF1-8D02-F7F8054FCEF6}"/>
              </a:ext>
            </a:extLst>
          </p:cNvPr>
          <p:cNvPicPr>
            <a:picLocks noChangeAspect="1"/>
          </p:cNvPicPr>
          <p:nvPr/>
        </p:nvPicPr>
        <p:blipFill rotWithShape="1">
          <a:blip r:embed="rId2">
            <a:alphaModFix amt="40000"/>
          </a:blip>
          <a:srcRect t="7098" b="7351"/>
          <a:stretch/>
        </p:blipFill>
        <p:spPr>
          <a:xfrm>
            <a:off x="20" y="1"/>
            <a:ext cx="12191980" cy="6857999"/>
          </a:xfrm>
          <a:prstGeom prst="rect">
            <a:avLst/>
          </a:prstGeom>
        </p:spPr>
      </p:pic>
      <p:sp>
        <p:nvSpPr>
          <p:cNvPr id="2" name="Title 1">
            <a:extLst>
              <a:ext uri="{FF2B5EF4-FFF2-40B4-BE49-F238E27FC236}">
                <a16:creationId xmlns:a16="http://schemas.microsoft.com/office/drawing/2014/main" id="{0AC91F95-E26A-46EB-8BF5-5D19B6A95856}"/>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rPr>
              <a:t>Sizzling SageMaker</a:t>
            </a:r>
          </a:p>
        </p:txBody>
      </p:sp>
      <p:sp>
        <p:nvSpPr>
          <p:cNvPr id="3" name="Subtitle 2">
            <a:extLst>
              <a:ext uri="{FF2B5EF4-FFF2-40B4-BE49-F238E27FC236}">
                <a16:creationId xmlns:a16="http://schemas.microsoft.com/office/drawing/2014/main" id="{9D228FB6-C3D1-4619-8C2B-E6AD2981F9B2}"/>
              </a:ext>
            </a:extLst>
          </p:cNvPr>
          <p:cNvSpPr>
            <a:spLocks noGrp="1"/>
          </p:cNvSpPr>
          <p:nvPr>
            <p:ph type="subTitle" idx="1"/>
          </p:nvPr>
        </p:nvSpPr>
        <p:spPr>
          <a:xfrm>
            <a:off x="965200" y="4572002"/>
            <a:ext cx="10261600" cy="1202995"/>
          </a:xfrm>
        </p:spPr>
        <p:txBody>
          <a:bodyPr>
            <a:normAutofit/>
          </a:bodyPr>
          <a:lstStyle/>
          <a:p>
            <a:pPr algn="l"/>
            <a:r>
              <a:rPr lang="en-SG" sz="3200"/>
              <a:t>QS Cloud Foundation Series</a:t>
            </a:r>
            <a:endParaRPr lang="en-US" sz="3200"/>
          </a:p>
        </p:txBody>
      </p:sp>
    </p:spTree>
    <p:extLst>
      <p:ext uri="{BB962C8B-B14F-4D97-AF65-F5344CB8AC3E}">
        <p14:creationId xmlns:p14="http://schemas.microsoft.com/office/powerpoint/2010/main" val="17386298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BBB96-BB3C-4F3F-8387-D4009BCCCC87}"/>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Endpoint</a:t>
            </a:r>
          </a:p>
        </p:txBody>
      </p:sp>
      <p:graphicFrame>
        <p:nvGraphicFramePr>
          <p:cNvPr id="8" name="Content Placeholder 2">
            <a:extLst>
              <a:ext uri="{FF2B5EF4-FFF2-40B4-BE49-F238E27FC236}">
                <a16:creationId xmlns:a16="http://schemas.microsoft.com/office/drawing/2014/main" id="{521BB2B2-788E-4FE0-9A5E-2DF52E516822}"/>
              </a:ext>
            </a:extLst>
          </p:cNvPr>
          <p:cNvGraphicFramePr>
            <a:graphicFrameLocks noGrp="1"/>
          </p:cNvGraphicFramePr>
          <p:nvPr>
            <p:ph idx="1"/>
            <p:extLst>
              <p:ext uri="{D42A27DB-BD31-4B8C-83A1-F6EECF244321}">
                <p14:modId xmlns:p14="http://schemas.microsoft.com/office/powerpoint/2010/main" val="260435500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44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CFB9-57A3-4210-8E1B-D01E8D46B615}"/>
              </a:ext>
            </a:extLst>
          </p:cNvPr>
          <p:cNvSpPr>
            <a:spLocks noGrp="1"/>
          </p:cNvSpPr>
          <p:nvPr>
            <p:ph type="title"/>
          </p:nvPr>
        </p:nvSpPr>
        <p:spPr>
          <a:xfrm>
            <a:off x="4965430" y="629266"/>
            <a:ext cx="6586491" cy="1676603"/>
          </a:xfrm>
        </p:spPr>
        <p:txBody>
          <a:bodyPr>
            <a:normAutofit/>
          </a:bodyPr>
          <a:lstStyle/>
          <a:p>
            <a:r>
              <a:rPr lang="en-US" sz="5400" b="1" dirty="0"/>
              <a:t>Deploying on AWS</a:t>
            </a:r>
          </a:p>
        </p:txBody>
      </p:sp>
      <p:pic>
        <p:nvPicPr>
          <p:cNvPr id="6" name="Picture 5">
            <a:extLst>
              <a:ext uri="{FF2B5EF4-FFF2-40B4-BE49-F238E27FC236}">
                <a16:creationId xmlns:a16="http://schemas.microsoft.com/office/drawing/2014/main" id="{B20D0291-D9CA-4882-A499-CC62CD17652E}"/>
              </a:ext>
            </a:extLst>
          </p:cNvPr>
          <p:cNvPicPr>
            <a:picLocks noChangeAspect="1"/>
          </p:cNvPicPr>
          <p:nvPr/>
        </p:nvPicPr>
        <p:blipFill rotWithShape="1">
          <a:blip r:embed="rId2"/>
          <a:srcRect l="42807" r="12073" b="-1"/>
          <a:stretch/>
        </p:blipFill>
        <p:spPr>
          <a:xfrm>
            <a:off x="20" y="10"/>
            <a:ext cx="4635571" cy="6857990"/>
          </a:xfrm>
          <a:prstGeom prst="rect">
            <a:avLst/>
          </a:prstGeom>
          <a:effectLst/>
        </p:spPr>
      </p:pic>
      <p:graphicFrame>
        <p:nvGraphicFramePr>
          <p:cNvPr id="11" name="Content Placeholder 2">
            <a:extLst>
              <a:ext uri="{FF2B5EF4-FFF2-40B4-BE49-F238E27FC236}">
                <a16:creationId xmlns:a16="http://schemas.microsoft.com/office/drawing/2014/main" id="{F424BE08-4E67-4552-8B00-7EF911472693}"/>
              </a:ext>
            </a:extLst>
          </p:cNvPr>
          <p:cNvGraphicFramePr>
            <a:graphicFrameLocks noGrp="1"/>
          </p:cNvGraphicFramePr>
          <p:nvPr>
            <p:ph idx="1"/>
            <p:extLst>
              <p:ext uri="{D42A27DB-BD31-4B8C-83A1-F6EECF244321}">
                <p14:modId xmlns:p14="http://schemas.microsoft.com/office/powerpoint/2010/main" val="3219194852"/>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888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39F9-F345-4F0F-AD93-234F2EF61B48}"/>
              </a:ext>
            </a:extLst>
          </p:cNvPr>
          <p:cNvSpPr>
            <a:spLocks noGrp="1"/>
          </p:cNvSpPr>
          <p:nvPr>
            <p:ph type="title"/>
          </p:nvPr>
        </p:nvSpPr>
        <p:spPr>
          <a:xfrm>
            <a:off x="4965430" y="629268"/>
            <a:ext cx="6586491" cy="1286160"/>
          </a:xfrm>
        </p:spPr>
        <p:txBody>
          <a:bodyPr anchor="b">
            <a:normAutofit/>
          </a:bodyPr>
          <a:lstStyle/>
          <a:p>
            <a:r>
              <a:rPr lang="en-SG" sz="4800" b="1" dirty="0"/>
              <a:t>Inference/</a:t>
            </a:r>
            <a:r>
              <a:rPr lang="en-US" sz="4800" b="1" dirty="0"/>
              <a:t>Batch Transform</a:t>
            </a:r>
          </a:p>
        </p:txBody>
      </p:sp>
      <p:sp>
        <p:nvSpPr>
          <p:cNvPr id="3" name="Content Placeholder 2">
            <a:extLst>
              <a:ext uri="{FF2B5EF4-FFF2-40B4-BE49-F238E27FC236}">
                <a16:creationId xmlns:a16="http://schemas.microsoft.com/office/drawing/2014/main" id="{B99B8906-43C7-4F0B-B729-4BE1B316669D}"/>
              </a:ext>
            </a:extLst>
          </p:cNvPr>
          <p:cNvSpPr>
            <a:spLocks noGrp="1"/>
          </p:cNvSpPr>
          <p:nvPr>
            <p:ph idx="1"/>
          </p:nvPr>
        </p:nvSpPr>
        <p:spPr>
          <a:xfrm>
            <a:off x="4965431" y="2438400"/>
            <a:ext cx="6586489" cy="3785419"/>
          </a:xfrm>
        </p:spPr>
        <p:txBody>
          <a:bodyPr>
            <a:normAutofit/>
          </a:bodyPr>
          <a:lstStyle/>
          <a:p>
            <a:pPr marL="0" indent="0">
              <a:buNone/>
            </a:pPr>
            <a:r>
              <a:rPr lang="en-US" sz="2000" dirty="0"/>
              <a:t>Batch Transform is a compute job that performs inference on a dataset. To invoke Batch Transform, you will need the following:</a:t>
            </a:r>
          </a:p>
          <a:p>
            <a:pPr lvl="1"/>
            <a:r>
              <a:rPr lang="en-US" sz="2000" dirty="0"/>
              <a:t>Input path in S3 to the bucket containing the datasets.</a:t>
            </a:r>
          </a:p>
          <a:p>
            <a:pPr lvl="1"/>
            <a:r>
              <a:rPr lang="en-US" sz="2000" dirty="0"/>
              <a:t>Output path in S3 for the result of the inference.</a:t>
            </a:r>
          </a:p>
          <a:p>
            <a:pPr lvl="1"/>
            <a:r>
              <a:rPr lang="en-US" sz="2000" dirty="0"/>
              <a:t>Description of computing resources</a:t>
            </a:r>
          </a:p>
          <a:p>
            <a:pPr lvl="1"/>
            <a:r>
              <a:rPr lang="en-US" sz="2000" dirty="0"/>
              <a:t>S3 URI of the model artifact.</a:t>
            </a:r>
          </a:p>
        </p:txBody>
      </p:sp>
      <p:pic>
        <p:nvPicPr>
          <p:cNvPr id="17" name="Picture 16" descr="Light bulb on yellow background with sketched light beams and cord">
            <a:extLst>
              <a:ext uri="{FF2B5EF4-FFF2-40B4-BE49-F238E27FC236}">
                <a16:creationId xmlns:a16="http://schemas.microsoft.com/office/drawing/2014/main" id="{1792B2B4-C604-45EE-A033-97C2223584F0}"/>
              </a:ext>
            </a:extLst>
          </p:cNvPr>
          <p:cNvPicPr>
            <a:picLocks noChangeAspect="1"/>
          </p:cNvPicPr>
          <p:nvPr/>
        </p:nvPicPr>
        <p:blipFill rotWithShape="1">
          <a:blip r:embed="rId2"/>
          <a:srcRect l="51640" r="6789"/>
          <a:stretch/>
        </p:blipFill>
        <p:spPr>
          <a:xfrm>
            <a:off x="20" y="10"/>
            <a:ext cx="4635571" cy="6857990"/>
          </a:xfrm>
          <a:prstGeom prst="rect">
            <a:avLst/>
          </a:prstGeom>
          <a:effectLst/>
        </p:spPr>
      </p:pic>
      <p:cxnSp>
        <p:nvCxnSpPr>
          <p:cNvPr id="22" name="Straight Connector 2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7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01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8FB4-C652-4BCE-B5F7-C83BFA342168}"/>
              </a:ext>
            </a:extLst>
          </p:cNvPr>
          <p:cNvSpPr>
            <a:spLocks noGrp="1"/>
          </p:cNvSpPr>
          <p:nvPr>
            <p:ph type="title"/>
          </p:nvPr>
        </p:nvSpPr>
        <p:spPr>
          <a:xfrm>
            <a:off x="4965430" y="629266"/>
            <a:ext cx="6586491" cy="1676603"/>
          </a:xfrm>
        </p:spPr>
        <p:txBody>
          <a:bodyPr>
            <a:normAutofit/>
          </a:bodyPr>
          <a:lstStyle/>
          <a:p>
            <a:r>
              <a:rPr lang="en-SG" sz="6600" b="1" dirty="0"/>
              <a:t>Demo</a:t>
            </a:r>
            <a:endParaRPr lang="en-US" sz="6600" b="1" dirty="0"/>
          </a:p>
        </p:txBody>
      </p:sp>
      <p:graphicFrame>
        <p:nvGraphicFramePr>
          <p:cNvPr id="4" name="Content Placeholder 3">
            <a:extLst>
              <a:ext uri="{FF2B5EF4-FFF2-40B4-BE49-F238E27FC236}">
                <a16:creationId xmlns:a16="http://schemas.microsoft.com/office/drawing/2014/main" id="{C7199B54-B0A3-4006-BD8A-B199C2F42D50}"/>
              </a:ext>
            </a:extLst>
          </p:cNvPr>
          <p:cNvGraphicFramePr>
            <a:graphicFrameLocks noGrp="1"/>
          </p:cNvGraphicFramePr>
          <p:nvPr>
            <p:ph idx="1"/>
            <p:extLst>
              <p:ext uri="{D42A27DB-BD31-4B8C-83A1-F6EECF244321}">
                <p14:modId xmlns:p14="http://schemas.microsoft.com/office/powerpoint/2010/main" val="1193649364"/>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Empty office room">
            <a:extLst>
              <a:ext uri="{FF2B5EF4-FFF2-40B4-BE49-F238E27FC236}">
                <a16:creationId xmlns:a16="http://schemas.microsoft.com/office/drawing/2014/main" id="{7B1A18C8-DB36-4A2B-B9F5-69AA2D0A9C2F}"/>
              </a:ext>
            </a:extLst>
          </p:cNvPr>
          <p:cNvPicPr>
            <a:picLocks noChangeAspect="1"/>
          </p:cNvPicPr>
          <p:nvPr/>
        </p:nvPicPr>
        <p:blipFill rotWithShape="1">
          <a:blip r:embed="rId7"/>
          <a:srcRect l="29220" r="25661" b="-1"/>
          <a:stretch/>
        </p:blipFill>
        <p:spPr>
          <a:xfrm>
            <a:off x="20" y="10"/>
            <a:ext cx="4635571" cy="6857990"/>
          </a:xfrm>
          <a:prstGeom prst="rect">
            <a:avLst/>
          </a:prstGeom>
          <a:effectLst/>
        </p:spPr>
      </p:pic>
    </p:spTree>
    <p:extLst>
      <p:ext uri="{BB962C8B-B14F-4D97-AF65-F5344CB8AC3E}">
        <p14:creationId xmlns:p14="http://schemas.microsoft.com/office/powerpoint/2010/main" val="358604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8B97-CEA9-4559-8AF0-BFE022163FAB}"/>
              </a:ext>
            </a:extLst>
          </p:cNvPr>
          <p:cNvSpPr>
            <a:spLocks noGrp="1"/>
          </p:cNvSpPr>
          <p:nvPr>
            <p:ph type="title"/>
          </p:nvPr>
        </p:nvSpPr>
        <p:spPr>
          <a:xfrm>
            <a:off x="4965430" y="629268"/>
            <a:ext cx="6586491" cy="1286160"/>
          </a:xfrm>
        </p:spPr>
        <p:txBody>
          <a:bodyPr anchor="b">
            <a:normAutofit/>
          </a:bodyPr>
          <a:lstStyle/>
          <a:p>
            <a:r>
              <a:rPr lang="en-US" dirty="0"/>
              <a:t>Processing Job</a:t>
            </a:r>
          </a:p>
        </p:txBody>
      </p:sp>
      <p:sp>
        <p:nvSpPr>
          <p:cNvPr id="3" name="Content Placeholder 2">
            <a:extLst>
              <a:ext uri="{FF2B5EF4-FFF2-40B4-BE49-F238E27FC236}">
                <a16:creationId xmlns:a16="http://schemas.microsoft.com/office/drawing/2014/main" id="{8F9C4A5B-404F-45EC-A4C3-7806E2A59CAD}"/>
              </a:ext>
            </a:extLst>
          </p:cNvPr>
          <p:cNvSpPr>
            <a:spLocks noGrp="1"/>
          </p:cNvSpPr>
          <p:nvPr>
            <p:ph idx="1"/>
          </p:nvPr>
        </p:nvSpPr>
        <p:spPr>
          <a:xfrm>
            <a:off x="4965431" y="2438400"/>
            <a:ext cx="6586489" cy="3785419"/>
          </a:xfrm>
        </p:spPr>
        <p:txBody>
          <a:bodyPr>
            <a:normAutofit/>
          </a:bodyPr>
          <a:lstStyle/>
          <a:p>
            <a:pPr marL="0" indent="0">
              <a:buNone/>
            </a:pPr>
            <a:r>
              <a:rPr lang="en-US" sz="1600" dirty="0"/>
              <a:t>A processing job is a compute job that performs a processing operation on data.</a:t>
            </a:r>
          </a:p>
          <a:p>
            <a:pPr marL="0" indent="0">
              <a:buNone/>
            </a:pPr>
            <a:r>
              <a:rPr lang="en-US" sz="1600" dirty="0"/>
              <a:t>A processor object is required for a compute job. Some managed processor objects, like </a:t>
            </a:r>
            <a:r>
              <a:rPr lang="en-US" sz="1600" dirty="0" err="1"/>
              <a:t>SKLearnProcessor</a:t>
            </a:r>
            <a:r>
              <a:rPr lang="en-US" sz="1600" dirty="0"/>
              <a:t>, are managed containers with preinstalled popular libraries, and </a:t>
            </a:r>
            <a:r>
              <a:rPr lang="en-US" sz="1600" dirty="0" err="1"/>
              <a:t>ScriptProcessor</a:t>
            </a:r>
            <a:r>
              <a:rPr lang="en-US" sz="1600" dirty="0"/>
              <a:t> objects allow you to define your own code from scratch.</a:t>
            </a:r>
          </a:p>
          <a:p>
            <a:pPr marL="0" indent="0">
              <a:buNone/>
            </a:pPr>
            <a:r>
              <a:rPr lang="en-US" sz="1600" dirty="0"/>
              <a:t>The following is required for a processing job:</a:t>
            </a:r>
          </a:p>
          <a:p>
            <a:r>
              <a:rPr lang="en-US" sz="1500" dirty="0"/>
              <a:t>The S3 URIs of the input and expected local location during the job.</a:t>
            </a:r>
          </a:p>
          <a:p>
            <a:r>
              <a:rPr lang="en-US" sz="1500" dirty="0"/>
              <a:t>The desired S3 URIs of the output and expected local location during the job.</a:t>
            </a:r>
          </a:p>
          <a:p>
            <a:r>
              <a:rPr lang="en-US" sz="1500" dirty="0"/>
              <a:t>Entry point, which is the script that's launched, as well as input parameters.</a:t>
            </a:r>
          </a:p>
          <a:p>
            <a:r>
              <a:rPr lang="en-US" sz="1500" dirty="0"/>
              <a:t>Your desired container. (Implicit with managed processor objects.)</a:t>
            </a:r>
          </a:p>
          <a:p>
            <a:r>
              <a:rPr lang="en-US" sz="1500" dirty="0"/>
              <a:t>Description of desired compute resources.</a:t>
            </a:r>
          </a:p>
        </p:txBody>
      </p:sp>
      <p:pic>
        <p:nvPicPr>
          <p:cNvPr id="5" name="Picture 4" descr="Electronic circuit board">
            <a:extLst>
              <a:ext uri="{FF2B5EF4-FFF2-40B4-BE49-F238E27FC236}">
                <a16:creationId xmlns:a16="http://schemas.microsoft.com/office/drawing/2014/main" id="{CAB6D515-55F1-4CF3-9497-123398F4E398}"/>
              </a:ext>
            </a:extLst>
          </p:cNvPr>
          <p:cNvPicPr>
            <a:picLocks noChangeAspect="1"/>
          </p:cNvPicPr>
          <p:nvPr/>
        </p:nvPicPr>
        <p:blipFill rotWithShape="1">
          <a:blip r:embed="rId2"/>
          <a:srcRect l="43356" r="11524"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0B2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15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3D4C-9AE3-49AE-81B8-9A213B6A3152}"/>
              </a:ext>
            </a:extLst>
          </p:cNvPr>
          <p:cNvSpPr>
            <a:spLocks noGrp="1"/>
          </p:cNvSpPr>
          <p:nvPr>
            <p:ph type="title"/>
          </p:nvPr>
        </p:nvSpPr>
        <p:spPr>
          <a:xfrm>
            <a:off x="4965430" y="629268"/>
            <a:ext cx="6586491" cy="1286160"/>
          </a:xfrm>
        </p:spPr>
        <p:txBody>
          <a:bodyPr anchor="b">
            <a:normAutofit/>
          </a:bodyPr>
          <a:lstStyle/>
          <a:p>
            <a:r>
              <a:rPr lang="en-SG" dirty="0"/>
              <a:t>More Complex Case</a:t>
            </a:r>
            <a:endParaRPr lang="en-US" dirty="0"/>
          </a:p>
        </p:txBody>
      </p:sp>
      <p:pic>
        <p:nvPicPr>
          <p:cNvPr id="5" name="Picture 4" descr="Sphere of mesh and nodes">
            <a:extLst>
              <a:ext uri="{FF2B5EF4-FFF2-40B4-BE49-F238E27FC236}">
                <a16:creationId xmlns:a16="http://schemas.microsoft.com/office/drawing/2014/main" id="{5950DDE7-EF01-4831-A29A-E1DAAFD72826}"/>
              </a:ext>
            </a:extLst>
          </p:cNvPr>
          <p:cNvPicPr>
            <a:picLocks noChangeAspect="1"/>
          </p:cNvPicPr>
          <p:nvPr/>
        </p:nvPicPr>
        <p:blipFill rotWithShape="1">
          <a:blip r:embed="rId2"/>
          <a:srcRect l="40147" r="9158"/>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DDDF3"/>
            </a:solidFill>
          </a:ln>
        </p:spPr>
        <p:style>
          <a:lnRef idx="1">
            <a:schemeClr val="accent1"/>
          </a:lnRef>
          <a:fillRef idx="0">
            <a:schemeClr val="accent1"/>
          </a:fillRef>
          <a:effectRef idx="0">
            <a:schemeClr val="accent1"/>
          </a:effectRef>
          <a:fontRef idx="minor">
            <a:schemeClr val="tx1"/>
          </a:fontRef>
        </p:style>
      </p:cxnSp>
      <p:pic>
        <p:nvPicPr>
          <p:cNvPr id="7" name="Picture 4" descr="Using AWS Sagemaker and Lambda to Build a Serverless ML Platform | by  Andrewngai | Towards Data Science">
            <a:extLst>
              <a:ext uri="{FF2B5EF4-FFF2-40B4-BE49-F238E27FC236}">
                <a16:creationId xmlns:a16="http://schemas.microsoft.com/office/drawing/2014/main" id="{F3285152-FE25-4B1F-BBD2-7AB509D478D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460109" y="2438400"/>
            <a:ext cx="5597720" cy="378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8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429-E32E-403B-B60E-598359090A6C}"/>
              </a:ext>
            </a:extLst>
          </p:cNvPr>
          <p:cNvSpPr>
            <a:spLocks noGrp="1"/>
          </p:cNvSpPr>
          <p:nvPr>
            <p:ph type="title"/>
          </p:nvPr>
        </p:nvSpPr>
        <p:spPr>
          <a:xfrm>
            <a:off x="4965430" y="629268"/>
            <a:ext cx="6586491" cy="1286160"/>
          </a:xfrm>
        </p:spPr>
        <p:txBody>
          <a:bodyPr anchor="b">
            <a:normAutofit/>
          </a:bodyPr>
          <a:lstStyle/>
          <a:p>
            <a:r>
              <a:rPr lang="en-SG" dirty="0"/>
              <a:t>Moving Beyond Notebook</a:t>
            </a:r>
            <a:endParaRPr lang="en-US" dirty="0"/>
          </a:p>
        </p:txBody>
      </p:sp>
      <p:sp>
        <p:nvSpPr>
          <p:cNvPr id="3" name="Content Placeholder 2">
            <a:extLst>
              <a:ext uri="{FF2B5EF4-FFF2-40B4-BE49-F238E27FC236}">
                <a16:creationId xmlns:a16="http://schemas.microsoft.com/office/drawing/2014/main" id="{051E93C9-BB6F-47B6-A819-E5C0F0661287}"/>
              </a:ext>
            </a:extLst>
          </p:cNvPr>
          <p:cNvSpPr>
            <a:spLocks noGrp="1"/>
          </p:cNvSpPr>
          <p:nvPr>
            <p:ph idx="1"/>
          </p:nvPr>
        </p:nvSpPr>
        <p:spPr>
          <a:xfrm>
            <a:off x="4965431" y="2438400"/>
            <a:ext cx="6586489" cy="3785419"/>
          </a:xfrm>
        </p:spPr>
        <p:txBody>
          <a:bodyPr>
            <a:normAutofit/>
          </a:bodyPr>
          <a:lstStyle/>
          <a:p>
            <a:pPr marL="0" indent="0">
              <a:buNone/>
            </a:pPr>
            <a:r>
              <a:rPr lang="en-SG" sz="2000" dirty="0"/>
              <a:t>SageMaker Studio offers some of the </a:t>
            </a:r>
            <a:r>
              <a:rPr lang="en-SG" sz="2000" dirty="0" err="1"/>
              <a:t>MLops</a:t>
            </a:r>
            <a:r>
              <a:rPr lang="en-SG" sz="2000" dirty="0"/>
              <a:t> Components:</a:t>
            </a:r>
          </a:p>
          <a:p>
            <a:pPr lvl="1"/>
            <a:r>
              <a:rPr lang="en-SG" sz="2000" dirty="0"/>
              <a:t>Model Pipeline</a:t>
            </a:r>
          </a:p>
          <a:p>
            <a:pPr lvl="1"/>
            <a:r>
              <a:rPr lang="en-SG" sz="2000" dirty="0"/>
              <a:t>Feature Store</a:t>
            </a:r>
          </a:p>
          <a:p>
            <a:pPr lvl="1"/>
            <a:r>
              <a:rPr lang="en-US" sz="2000" dirty="0"/>
              <a:t>Experiment Tracking</a:t>
            </a:r>
          </a:p>
          <a:p>
            <a:pPr lvl="1"/>
            <a:r>
              <a:rPr lang="en-US" sz="2000" dirty="0"/>
              <a:t>Clarify</a:t>
            </a:r>
          </a:p>
        </p:txBody>
      </p:sp>
      <p:pic>
        <p:nvPicPr>
          <p:cNvPr id="5" name="Picture 4" descr="Rolls of blueprints">
            <a:extLst>
              <a:ext uri="{FF2B5EF4-FFF2-40B4-BE49-F238E27FC236}">
                <a16:creationId xmlns:a16="http://schemas.microsoft.com/office/drawing/2014/main" id="{710893FD-4B86-4F3A-BE65-07ADF6B30B96}"/>
              </a:ext>
            </a:extLst>
          </p:cNvPr>
          <p:cNvPicPr>
            <a:picLocks noChangeAspect="1"/>
          </p:cNvPicPr>
          <p:nvPr/>
        </p:nvPicPr>
        <p:blipFill rotWithShape="1">
          <a:blip r:embed="rId2"/>
          <a:srcRect l="54882" r="-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7AA6C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2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BDE5-46BF-4A95-AA19-0A0CAA7F13F1}"/>
              </a:ext>
            </a:extLst>
          </p:cNvPr>
          <p:cNvSpPr>
            <a:spLocks noGrp="1"/>
          </p:cNvSpPr>
          <p:nvPr>
            <p:ph type="title"/>
          </p:nvPr>
        </p:nvSpPr>
        <p:spPr>
          <a:xfrm>
            <a:off x="4965430" y="629268"/>
            <a:ext cx="6586491" cy="1286160"/>
          </a:xfrm>
        </p:spPr>
        <p:txBody>
          <a:bodyPr anchor="b">
            <a:normAutofit/>
          </a:bodyPr>
          <a:lstStyle/>
          <a:p>
            <a:r>
              <a:rPr lang="en-SG" dirty="0"/>
              <a:t>Content</a:t>
            </a:r>
            <a:endParaRPr lang="en-US" dirty="0"/>
          </a:p>
        </p:txBody>
      </p:sp>
      <p:sp>
        <p:nvSpPr>
          <p:cNvPr id="3" name="Content Placeholder 2">
            <a:extLst>
              <a:ext uri="{FF2B5EF4-FFF2-40B4-BE49-F238E27FC236}">
                <a16:creationId xmlns:a16="http://schemas.microsoft.com/office/drawing/2014/main" id="{850140D8-E51C-4A6C-9F62-F74A3FA4F733}"/>
              </a:ext>
            </a:extLst>
          </p:cNvPr>
          <p:cNvSpPr>
            <a:spLocks noGrp="1"/>
          </p:cNvSpPr>
          <p:nvPr>
            <p:ph idx="1"/>
          </p:nvPr>
        </p:nvSpPr>
        <p:spPr>
          <a:xfrm>
            <a:off x="4965431" y="2438400"/>
            <a:ext cx="6586489" cy="3785419"/>
          </a:xfrm>
        </p:spPr>
        <p:txBody>
          <a:bodyPr>
            <a:normAutofit/>
          </a:bodyPr>
          <a:lstStyle/>
          <a:p>
            <a:pPr marL="0" indent="0">
              <a:buNone/>
            </a:pPr>
            <a:r>
              <a:rPr lang="en-US" sz="2400" dirty="0"/>
              <a:t>By the end of the training, you should be able to:</a:t>
            </a:r>
          </a:p>
          <a:p>
            <a:pPr marL="0" indent="0">
              <a:buNone/>
            </a:pPr>
            <a:endParaRPr lang="en-US" sz="2000" dirty="0"/>
          </a:p>
          <a:p>
            <a:pPr>
              <a:buFont typeface="Courier New" panose="02070309020205020404" pitchFamily="49" charset="0"/>
              <a:buChar char="o"/>
            </a:pPr>
            <a:r>
              <a:rPr lang="en-US" sz="2000" dirty="0"/>
              <a:t>Launch a data processing Job</a:t>
            </a:r>
          </a:p>
          <a:p>
            <a:pPr>
              <a:buFont typeface="Courier New" panose="02070309020205020404" pitchFamily="49" charset="0"/>
              <a:buChar char="o"/>
            </a:pPr>
            <a:r>
              <a:rPr lang="en-US" sz="2000" dirty="0"/>
              <a:t>Launch a Training Job</a:t>
            </a:r>
          </a:p>
          <a:p>
            <a:pPr>
              <a:buFont typeface="Courier New" panose="02070309020205020404" pitchFamily="49" charset="0"/>
              <a:buChar char="o"/>
            </a:pPr>
            <a:r>
              <a:rPr lang="en-US" sz="2000" dirty="0"/>
              <a:t>Deploy an Endpoint</a:t>
            </a:r>
          </a:p>
          <a:p>
            <a:pPr>
              <a:buFont typeface="Courier New" panose="02070309020205020404" pitchFamily="49" charset="0"/>
              <a:buChar char="o"/>
            </a:pPr>
            <a:r>
              <a:rPr lang="en-US" sz="2000" dirty="0"/>
              <a:t>Launch a Batch Transform Job</a:t>
            </a:r>
          </a:p>
        </p:txBody>
      </p:sp>
      <p:pic>
        <p:nvPicPr>
          <p:cNvPr id="5" name="Picture 4" descr="Working space background">
            <a:extLst>
              <a:ext uri="{FF2B5EF4-FFF2-40B4-BE49-F238E27FC236}">
                <a16:creationId xmlns:a16="http://schemas.microsoft.com/office/drawing/2014/main" id="{2D430729-64AD-4F3D-A07C-E11C04BEE3ED}"/>
              </a:ext>
            </a:extLst>
          </p:cNvPr>
          <p:cNvPicPr>
            <a:picLocks noChangeAspect="1"/>
          </p:cNvPicPr>
          <p:nvPr/>
        </p:nvPicPr>
        <p:blipFill rotWithShape="1">
          <a:blip r:embed="rId2"/>
          <a:srcRect l="54882" r="-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28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52" name="Rectangle 7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FB9B0-22D3-4B36-B0DB-E18C72E7C5E8}"/>
              </a:ext>
            </a:extLst>
          </p:cNvPr>
          <p:cNvSpPr>
            <a:spLocks noGrp="1"/>
          </p:cNvSpPr>
          <p:nvPr>
            <p:ph type="title"/>
          </p:nvPr>
        </p:nvSpPr>
        <p:spPr>
          <a:xfrm>
            <a:off x="643467" y="321734"/>
            <a:ext cx="10905066" cy="1135737"/>
          </a:xfrm>
        </p:spPr>
        <p:txBody>
          <a:bodyPr anchor="ctr">
            <a:normAutofit/>
          </a:bodyPr>
          <a:lstStyle/>
          <a:p>
            <a:r>
              <a:rPr lang="en-SG" sz="3600" b="1" dirty="0"/>
              <a:t>How can AWS help with the model deployment?</a:t>
            </a:r>
            <a:endParaRPr lang="en-US" sz="3600" b="1" dirty="0"/>
          </a:p>
        </p:txBody>
      </p:sp>
      <p:sp>
        <p:nvSpPr>
          <p:cNvPr id="3" name="Content Placeholder 2">
            <a:extLst>
              <a:ext uri="{FF2B5EF4-FFF2-40B4-BE49-F238E27FC236}">
                <a16:creationId xmlns:a16="http://schemas.microsoft.com/office/drawing/2014/main" id="{80E903C5-E5B9-40E9-8A7B-DFCD414036C4}"/>
              </a:ext>
            </a:extLst>
          </p:cNvPr>
          <p:cNvSpPr>
            <a:spLocks noGrp="1"/>
          </p:cNvSpPr>
          <p:nvPr>
            <p:ph idx="1"/>
          </p:nvPr>
        </p:nvSpPr>
        <p:spPr>
          <a:xfrm>
            <a:off x="643469" y="1782981"/>
            <a:ext cx="4008384" cy="4393982"/>
          </a:xfrm>
        </p:spPr>
        <p:txBody>
          <a:bodyPr anchor="ctr">
            <a:normAutofit/>
          </a:bodyPr>
          <a:lstStyle/>
          <a:p>
            <a:pPr marL="0" indent="0">
              <a:buNone/>
            </a:pPr>
            <a:r>
              <a:rPr lang="en-SG" sz="1700" b="1" dirty="0"/>
              <a:t>Before cloud computing</a:t>
            </a:r>
            <a:r>
              <a:rPr lang="en-SG" sz="1700" dirty="0"/>
              <a:t>, machine learning engineers(MLE) need to be responsible for the </a:t>
            </a:r>
            <a:r>
              <a:rPr lang="en-SG" sz="1700" u="sng" dirty="0"/>
              <a:t>infrastructure concerns</a:t>
            </a:r>
            <a:r>
              <a:rPr lang="en-SG" sz="1700" dirty="0"/>
              <a:t>:</a:t>
            </a:r>
          </a:p>
          <a:p>
            <a:r>
              <a:rPr lang="en-SG" sz="1600" dirty="0"/>
              <a:t>maintain servers to run our trained algorithms</a:t>
            </a:r>
          </a:p>
          <a:p>
            <a:r>
              <a:rPr lang="en-SG" sz="1600" dirty="0"/>
              <a:t>disk storage for our datasets</a:t>
            </a:r>
          </a:p>
          <a:p>
            <a:pPr marL="0" indent="0">
              <a:buNone/>
            </a:pPr>
            <a:r>
              <a:rPr lang="en-SG" sz="1700" dirty="0"/>
              <a:t>AWS manages the infrastructure for us:</a:t>
            </a:r>
          </a:p>
          <a:p>
            <a:r>
              <a:rPr lang="en-SG" sz="1600" dirty="0"/>
              <a:t>Training servers replaced by training jobs, powered by EC2</a:t>
            </a:r>
          </a:p>
          <a:p>
            <a:r>
              <a:rPr lang="en-SG" sz="1600" dirty="0"/>
              <a:t>Inference servers replaced by Endpoints, also powered by EC2</a:t>
            </a:r>
          </a:p>
          <a:p>
            <a:r>
              <a:rPr lang="en-SG" sz="1600" dirty="0"/>
              <a:t>Data storage is replaced by S3</a:t>
            </a:r>
          </a:p>
          <a:p>
            <a:pPr marL="0" indent="0">
              <a:buNone/>
            </a:pPr>
            <a:r>
              <a:rPr lang="en-SG" sz="1600" dirty="0"/>
              <a:t>free the MLEs from hardware, OS and networking, less fixed cost</a:t>
            </a:r>
          </a:p>
          <a:p>
            <a:pPr marL="0" indent="0">
              <a:buNone/>
            </a:pPr>
            <a:endParaRPr lang="en-US" sz="1600" dirty="0"/>
          </a:p>
        </p:txBody>
      </p:sp>
      <p:grpSp>
        <p:nvGrpSpPr>
          <p:cNvPr id="2055"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Processing jobs work on data, training jobs train off our data, endpoints are used to deploy our models, and batch transform is used to evaluate datasets. These are all SageMaker operations. ">
            <a:extLst>
              <a:ext uri="{FF2B5EF4-FFF2-40B4-BE49-F238E27FC236}">
                <a16:creationId xmlns:a16="http://schemas.microsoft.com/office/drawing/2014/main" id="{13D47E8E-3BD6-4631-8851-A905511D78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556955"/>
            <a:ext cx="6253212" cy="2813944"/>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4053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1E16-4D51-469B-A5BA-AAF50301D834}"/>
              </a:ext>
            </a:extLst>
          </p:cNvPr>
          <p:cNvSpPr>
            <a:spLocks noGrp="1"/>
          </p:cNvSpPr>
          <p:nvPr>
            <p:ph type="title"/>
          </p:nvPr>
        </p:nvSpPr>
        <p:spPr>
          <a:xfrm>
            <a:off x="643467" y="321734"/>
            <a:ext cx="10905066" cy="1135737"/>
          </a:xfrm>
        </p:spPr>
        <p:txBody>
          <a:bodyPr>
            <a:normAutofit/>
          </a:bodyPr>
          <a:lstStyle/>
          <a:p>
            <a:r>
              <a:rPr lang="en-US" sz="3600" b="1" dirty="0"/>
              <a:t>Intuition about SageMaker</a:t>
            </a:r>
          </a:p>
        </p:txBody>
      </p:sp>
      <p:sp>
        <p:nvSpPr>
          <p:cNvPr id="3" name="Content Placeholder 2">
            <a:extLst>
              <a:ext uri="{FF2B5EF4-FFF2-40B4-BE49-F238E27FC236}">
                <a16:creationId xmlns:a16="http://schemas.microsoft.com/office/drawing/2014/main" id="{431445D4-F2B9-487A-BC84-2F3F1CF80382}"/>
              </a:ext>
            </a:extLst>
          </p:cNvPr>
          <p:cNvSpPr>
            <a:spLocks noGrp="1"/>
          </p:cNvSpPr>
          <p:nvPr>
            <p:ph idx="1"/>
          </p:nvPr>
        </p:nvSpPr>
        <p:spPr>
          <a:xfrm>
            <a:off x="643469" y="1782981"/>
            <a:ext cx="4008384" cy="4393982"/>
          </a:xfrm>
        </p:spPr>
        <p:txBody>
          <a:bodyPr>
            <a:normAutofit/>
          </a:bodyPr>
          <a:lstStyle/>
          <a:p>
            <a:pPr marL="0" indent="0">
              <a:buNone/>
            </a:pPr>
            <a:r>
              <a:rPr lang="en-US" sz="1700" dirty="0"/>
              <a:t>SageMaker is a set of </a:t>
            </a:r>
            <a:r>
              <a:rPr lang="en-US" sz="1700" u="sng" dirty="0"/>
              <a:t>interconnected microservices</a:t>
            </a:r>
            <a:r>
              <a:rPr lang="en-US" sz="1700" dirty="0"/>
              <a:t> meant to be used </a:t>
            </a:r>
            <a:r>
              <a:rPr lang="en-US" sz="1700" u="sng" dirty="0"/>
              <a:t>in conjunction</a:t>
            </a:r>
            <a:r>
              <a:rPr lang="en-US" sz="1700" dirty="0"/>
              <a:t> with one another for general use. </a:t>
            </a:r>
          </a:p>
          <a:p>
            <a:pPr marL="0" indent="0">
              <a:buNone/>
            </a:pPr>
            <a:r>
              <a:rPr lang="en-US" sz="1700" dirty="0"/>
              <a:t>Keep the following principles in mind when working in SageMaker:</a:t>
            </a:r>
          </a:p>
          <a:p>
            <a:r>
              <a:rPr lang="en-US" sz="1800" dirty="0"/>
              <a:t>Outputs of most services are meant to be inputs to other services</a:t>
            </a:r>
          </a:p>
          <a:p>
            <a:r>
              <a:rPr lang="en-US" sz="1800" dirty="0"/>
              <a:t>Interfaces are designed to be very similar of each other</a:t>
            </a:r>
          </a:p>
          <a:p>
            <a:r>
              <a:rPr lang="en-US" sz="1800" dirty="0"/>
              <a:t>Data is encouraged to stay ‘in-house’</a:t>
            </a:r>
          </a:p>
          <a:p>
            <a:r>
              <a:rPr lang="en-US" sz="1800" dirty="0"/>
              <a:t>Common use-cases are often premade</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0E12A44-666B-406C-BE1E-1F2828B00588}"/>
              </a:ext>
            </a:extLst>
          </p:cNvPr>
          <p:cNvPicPr>
            <a:picLocks noChangeAspect="1"/>
          </p:cNvPicPr>
          <p:nvPr/>
        </p:nvPicPr>
        <p:blipFill>
          <a:blip r:embed="rId2"/>
          <a:stretch>
            <a:fillRect/>
          </a:stretch>
        </p:blipFill>
        <p:spPr>
          <a:xfrm>
            <a:off x="5295320" y="2087964"/>
            <a:ext cx="6253212" cy="375192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8742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5B2A4-F835-4AA6-8254-2C86AF944B5F}"/>
              </a:ext>
            </a:extLst>
          </p:cNvPr>
          <p:cNvSpPr>
            <a:spLocks noGrp="1"/>
          </p:cNvSpPr>
          <p:nvPr>
            <p:ph type="title"/>
          </p:nvPr>
        </p:nvSpPr>
        <p:spPr>
          <a:xfrm>
            <a:off x="836679" y="723898"/>
            <a:ext cx="6002110" cy="1495425"/>
          </a:xfrm>
        </p:spPr>
        <p:txBody>
          <a:bodyPr>
            <a:normAutofit/>
          </a:bodyPr>
          <a:lstStyle/>
          <a:p>
            <a:r>
              <a:rPr lang="en-US" sz="4000" b="1" dirty="0"/>
              <a:t>Training Jobs</a:t>
            </a:r>
          </a:p>
        </p:txBody>
      </p:sp>
      <p:pic>
        <p:nvPicPr>
          <p:cNvPr id="13" name="Picture 5">
            <a:extLst>
              <a:ext uri="{FF2B5EF4-FFF2-40B4-BE49-F238E27FC236}">
                <a16:creationId xmlns:a16="http://schemas.microsoft.com/office/drawing/2014/main" id="{011049EF-AC3C-4ACD-9B35-DF9E5FEC6ADE}"/>
              </a:ext>
            </a:extLst>
          </p:cNvPr>
          <p:cNvPicPr>
            <a:picLocks noChangeAspect="1"/>
          </p:cNvPicPr>
          <p:nvPr/>
        </p:nvPicPr>
        <p:blipFill rotWithShape="1">
          <a:blip r:embed="rId3"/>
          <a:srcRect l="18350" r="34694" b="-1"/>
          <a:stretch/>
        </p:blipFill>
        <p:spPr>
          <a:xfrm>
            <a:off x="7199440" y="10"/>
            <a:ext cx="4992560" cy="6857990"/>
          </a:xfrm>
          <a:prstGeom prst="rect">
            <a:avLst/>
          </a:prstGeom>
          <a:effectLst/>
        </p:spPr>
      </p:pic>
      <p:graphicFrame>
        <p:nvGraphicFramePr>
          <p:cNvPr id="14" name="Content Placeholder 2">
            <a:extLst>
              <a:ext uri="{FF2B5EF4-FFF2-40B4-BE49-F238E27FC236}">
                <a16:creationId xmlns:a16="http://schemas.microsoft.com/office/drawing/2014/main" id="{77DBAC69-2C84-44A7-B198-28F02DC3BD38}"/>
              </a:ext>
            </a:extLst>
          </p:cNvPr>
          <p:cNvGraphicFramePr>
            <a:graphicFrameLocks noGrp="1"/>
          </p:cNvGraphicFramePr>
          <p:nvPr>
            <p:ph idx="1"/>
            <p:extLst>
              <p:ext uri="{D42A27DB-BD31-4B8C-83A1-F6EECF244321}">
                <p14:modId xmlns:p14="http://schemas.microsoft.com/office/powerpoint/2010/main" val="2789145828"/>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713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CD573-2C17-423C-A397-C03E36E1534F}"/>
              </a:ext>
            </a:extLst>
          </p:cNvPr>
          <p:cNvSpPr>
            <a:spLocks noGrp="1"/>
          </p:cNvSpPr>
          <p:nvPr>
            <p:ph type="title"/>
          </p:nvPr>
        </p:nvSpPr>
        <p:spPr>
          <a:xfrm>
            <a:off x="836679" y="723898"/>
            <a:ext cx="6002110" cy="1495425"/>
          </a:xfrm>
        </p:spPr>
        <p:txBody>
          <a:bodyPr>
            <a:normAutofit/>
          </a:bodyPr>
          <a:lstStyle/>
          <a:p>
            <a:r>
              <a:rPr lang="en-SG" sz="4000" b="1" dirty="0"/>
              <a:t>Customised Training</a:t>
            </a:r>
            <a:endParaRPr lang="en-US" sz="4000" b="1" dirty="0"/>
          </a:p>
        </p:txBody>
      </p:sp>
      <p:pic>
        <p:nvPicPr>
          <p:cNvPr id="6" name="Picture 5">
            <a:extLst>
              <a:ext uri="{FF2B5EF4-FFF2-40B4-BE49-F238E27FC236}">
                <a16:creationId xmlns:a16="http://schemas.microsoft.com/office/drawing/2014/main" id="{59231607-725A-497C-988C-82BF2B65DE08}"/>
              </a:ext>
            </a:extLst>
          </p:cNvPr>
          <p:cNvPicPr>
            <a:picLocks noChangeAspect="1"/>
          </p:cNvPicPr>
          <p:nvPr/>
        </p:nvPicPr>
        <p:blipFill rotWithShape="1">
          <a:blip r:embed="rId2"/>
          <a:srcRect l="28908" r="30143"/>
          <a:stretch/>
        </p:blipFill>
        <p:spPr>
          <a:xfrm>
            <a:off x="7199440" y="10"/>
            <a:ext cx="4992560" cy="6857990"/>
          </a:xfrm>
          <a:prstGeom prst="rect">
            <a:avLst/>
          </a:prstGeom>
          <a:effectLst/>
        </p:spPr>
      </p:pic>
      <p:graphicFrame>
        <p:nvGraphicFramePr>
          <p:cNvPr id="5" name="Content Placeholder 2">
            <a:extLst>
              <a:ext uri="{FF2B5EF4-FFF2-40B4-BE49-F238E27FC236}">
                <a16:creationId xmlns:a16="http://schemas.microsoft.com/office/drawing/2014/main" id="{9DC8F2AB-22FB-448E-9F4B-62D9FBB71359}"/>
              </a:ext>
            </a:extLst>
          </p:cNvPr>
          <p:cNvGraphicFramePr>
            <a:graphicFrameLocks noGrp="1"/>
          </p:cNvGraphicFramePr>
          <p:nvPr>
            <p:ph idx="1"/>
            <p:extLst>
              <p:ext uri="{D42A27DB-BD31-4B8C-83A1-F6EECF244321}">
                <p14:modId xmlns:p14="http://schemas.microsoft.com/office/powerpoint/2010/main" val="2578683252"/>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64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C1EC-4083-401F-9B47-16A950639E67}"/>
              </a:ext>
            </a:extLst>
          </p:cNvPr>
          <p:cNvSpPr>
            <a:spLocks noGrp="1"/>
          </p:cNvSpPr>
          <p:nvPr>
            <p:ph type="title"/>
          </p:nvPr>
        </p:nvSpPr>
        <p:spPr>
          <a:xfrm>
            <a:off x="4965430" y="629266"/>
            <a:ext cx="6586491" cy="1676603"/>
          </a:xfrm>
        </p:spPr>
        <p:txBody>
          <a:bodyPr>
            <a:normAutofit/>
          </a:bodyPr>
          <a:lstStyle/>
          <a:p>
            <a:r>
              <a:rPr lang="en-US" sz="5400" b="1" dirty="0"/>
              <a:t>Model Artifacts</a:t>
            </a:r>
          </a:p>
        </p:txBody>
      </p:sp>
      <p:pic>
        <p:nvPicPr>
          <p:cNvPr id="6" name="Picture 5">
            <a:extLst>
              <a:ext uri="{FF2B5EF4-FFF2-40B4-BE49-F238E27FC236}">
                <a16:creationId xmlns:a16="http://schemas.microsoft.com/office/drawing/2014/main" id="{7BECE54A-C6EF-496C-A582-790245310278}"/>
              </a:ext>
            </a:extLst>
          </p:cNvPr>
          <p:cNvPicPr>
            <a:picLocks noChangeAspect="1"/>
          </p:cNvPicPr>
          <p:nvPr/>
        </p:nvPicPr>
        <p:blipFill rotWithShape="1">
          <a:blip r:embed="rId3"/>
          <a:srcRect l="33722" r="16766"/>
          <a:stretch/>
        </p:blipFill>
        <p:spPr>
          <a:xfrm>
            <a:off x="20" y="10"/>
            <a:ext cx="4635571" cy="6857990"/>
          </a:xfrm>
          <a:prstGeom prst="rect">
            <a:avLst/>
          </a:prstGeom>
          <a:effectLst/>
        </p:spPr>
      </p:pic>
      <p:graphicFrame>
        <p:nvGraphicFramePr>
          <p:cNvPr id="5" name="Content Placeholder 2">
            <a:extLst>
              <a:ext uri="{FF2B5EF4-FFF2-40B4-BE49-F238E27FC236}">
                <a16:creationId xmlns:a16="http://schemas.microsoft.com/office/drawing/2014/main" id="{037CA9D6-FD1D-4384-B7C7-A2FCD7B9FD6A}"/>
              </a:ext>
            </a:extLst>
          </p:cNvPr>
          <p:cNvGraphicFramePr>
            <a:graphicFrameLocks noGrp="1"/>
          </p:cNvGraphicFramePr>
          <p:nvPr>
            <p:ph idx="1"/>
            <p:extLst>
              <p:ext uri="{D42A27DB-BD31-4B8C-83A1-F6EECF244321}">
                <p14:modId xmlns:p14="http://schemas.microsoft.com/office/powerpoint/2010/main" val="2565401495"/>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505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EA42-05B6-4F51-8CFB-FF110A3E035A}"/>
              </a:ext>
            </a:extLst>
          </p:cNvPr>
          <p:cNvSpPr>
            <a:spLocks noGrp="1"/>
          </p:cNvSpPr>
          <p:nvPr>
            <p:ph type="title"/>
          </p:nvPr>
        </p:nvSpPr>
        <p:spPr>
          <a:xfrm>
            <a:off x="4965430" y="629268"/>
            <a:ext cx="6586491" cy="1286160"/>
          </a:xfrm>
        </p:spPr>
        <p:txBody>
          <a:bodyPr anchor="b">
            <a:normAutofit/>
          </a:bodyPr>
          <a:lstStyle/>
          <a:p>
            <a:r>
              <a:rPr lang="en-SG" sz="8000" b="1" dirty="0"/>
              <a:t>Demo</a:t>
            </a:r>
            <a:endParaRPr lang="en-US" b="1" dirty="0"/>
          </a:p>
        </p:txBody>
      </p:sp>
      <p:pic>
        <p:nvPicPr>
          <p:cNvPr id="6" name="Picture 5">
            <a:extLst>
              <a:ext uri="{FF2B5EF4-FFF2-40B4-BE49-F238E27FC236}">
                <a16:creationId xmlns:a16="http://schemas.microsoft.com/office/drawing/2014/main" id="{11F2F16A-E872-4B16-A41A-1BAF0D9D0F7B}"/>
              </a:ext>
            </a:extLst>
          </p:cNvPr>
          <p:cNvPicPr>
            <a:picLocks noChangeAspect="1"/>
          </p:cNvPicPr>
          <p:nvPr/>
        </p:nvPicPr>
        <p:blipFill rotWithShape="1">
          <a:blip r:embed="rId2"/>
          <a:srcRect l="25728" r="36251"/>
          <a:stretch/>
        </p:blipFill>
        <p:spPr>
          <a:xfrm>
            <a:off x="20" y="10"/>
            <a:ext cx="4635571" cy="6857990"/>
          </a:xfrm>
          <a:prstGeom prst="rect">
            <a:avLst/>
          </a:prstGeom>
          <a:effectLst/>
        </p:spPr>
      </p:pic>
      <p:cxnSp>
        <p:nvCxnSpPr>
          <p:cNvPr id="16" name="Straight Connector 1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9DCB6B"/>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5D7F6A2-6103-4872-8A09-96AEB7D1116E}"/>
              </a:ext>
            </a:extLst>
          </p:cNvPr>
          <p:cNvGraphicFramePr>
            <a:graphicFrameLocks noGrp="1"/>
          </p:cNvGraphicFramePr>
          <p:nvPr>
            <p:ph idx="1"/>
            <p:extLst>
              <p:ext uri="{D42A27DB-BD31-4B8C-83A1-F6EECF244321}">
                <p14:modId xmlns:p14="http://schemas.microsoft.com/office/powerpoint/2010/main" val="4258594481"/>
              </p:ext>
            </p:extLst>
          </p:nvPr>
        </p:nvGraphicFramePr>
        <p:xfrm>
          <a:off x="5376911" y="2438404"/>
          <a:ext cx="5184409" cy="2938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706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04C90-54D4-4084-8710-5CC34A2B8F11}"/>
              </a:ext>
            </a:extLst>
          </p:cNvPr>
          <p:cNvSpPr>
            <a:spLocks noGrp="1"/>
          </p:cNvSpPr>
          <p:nvPr>
            <p:ph type="title"/>
          </p:nvPr>
        </p:nvSpPr>
        <p:spPr>
          <a:xfrm>
            <a:off x="836679" y="723898"/>
            <a:ext cx="6002110" cy="1495425"/>
          </a:xfrm>
        </p:spPr>
        <p:txBody>
          <a:bodyPr>
            <a:normAutofit/>
          </a:bodyPr>
          <a:lstStyle/>
          <a:p>
            <a:r>
              <a:rPr lang="en-US" sz="5400" b="1" dirty="0"/>
              <a:t>Endpoints</a:t>
            </a:r>
          </a:p>
        </p:txBody>
      </p:sp>
      <p:pic>
        <p:nvPicPr>
          <p:cNvPr id="8" name="Picture 5">
            <a:extLst>
              <a:ext uri="{FF2B5EF4-FFF2-40B4-BE49-F238E27FC236}">
                <a16:creationId xmlns:a16="http://schemas.microsoft.com/office/drawing/2014/main" id="{2028AF11-A902-4EB5-81E7-212B4C9100E3}"/>
              </a:ext>
            </a:extLst>
          </p:cNvPr>
          <p:cNvPicPr>
            <a:picLocks noChangeAspect="1"/>
          </p:cNvPicPr>
          <p:nvPr/>
        </p:nvPicPr>
        <p:blipFill rotWithShape="1">
          <a:blip r:embed="rId2"/>
          <a:srcRect l="45065" r="11256"/>
          <a:stretch/>
        </p:blipFill>
        <p:spPr>
          <a:xfrm>
            <a:off x="7199440" y="10"/>
            <a:ext cx="4992560" cy="6857990"/>
          </a:xfrm>
          <a:prstGeom prst="rect">
            <a:avLst/>
          </a:prstGeom>
          <a:effectLst/>
        </p:spPr>
      </p:pic>
      <p:graphicFrame>
        <p:nvGraphicFramePr>
          <p:cNvPr id="9" name="Content Placeholder 2">
            <a:extLst>
              <a:ext uri="{FF2B5EF4-FFF2-40B4-BE49-F238E27FC236}">
                <a16:creationId xmlns:a16="http://schemas.microsoft.com/office/drawing/2014/main" id="{B22EBC72-D239-4A7D-8C14-1DEE08BD3137}"/>
              </a:ext>
            </a:extLst>
          </p:cNvPr>
          <p:cNvGraphicFramePr>
            <a:graphicFrameLocks noGrp="1"/>
          </p:cNvGraphicFramePr>
          <p:nvPr>
            <p:ph idx="1"/>
            <p:extLst>
              <p:ext uri="{D42A27DB-BD31-4B8C-83A1-F6EECF244321}">
                <p14:modId xmlns:p14="http://schemas.microsoft.com/office/powerpoint/2010/main" val="945264402"/>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6977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1051</Words>
  <Application>Microsoft Office PowerPoint</Application>
  <PresentationFormat>Widescreen</PresentationFormat>
  <Paragraphs>97</Paragraphs>
  <Slides>16</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Sizzling SageMaker</vt:lpstr>
      <vt:lpstr>Content</vt:lpstr>
      <vt:lpstr>How can AWS help with the model deployment?</vt:lpstr>
      <vt:lpstr>Intuition about SageMaker</vt:lpstr>
      <vt:lpstr>Training Jobs</vt:lpstr>
      <vt:lpstr>Customised Training</vt:lpstr>
      <vt:lpstr>Model Artifacts</vt:lpstr>
      <vt:lpstr>Demo</vt:lpstr>
      <vt:lpstr>Endpoints</vt:lpstr>
      <vt:lpstr>Endpoint</vt:lpstr>
      <vt:lpstr>Deploying on AWS</vt:lpstr>
      <vt:lpstr>Inference/Batch Transform</vt:lpstr>
      <vt:lpstr>Demo</vt:lpstr>
      <vt:lpstr>Processing Job</vt:lpstr>
      <vt:lpstr>More Complex Case</vt:lpstr>
      <vt:lpstr>Moving Beyond Notebook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SageMaker Training</dc:title>
  <dc:creator>Leo Li</dc:creator>
  <cp:lastModifiedBy>Leo Li</cp:lastModifiedBy>
  <cp:revision>2</cp:revision>
  <dcterms:created xsi:type="dcterms:W3CDTF">2021-10-29T04:40:58Z</dcterms:created>
  <dcterms:modified xsi:type="dcterms:W3CDTF">2021-11-17T04:09:09Z</dcterms:modified>
</cp:coreProperties>
</file>