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eports.collegeboard.org/archive/sat-suite-program-results/2017/class-2017-results" TargetMode="External"/><Relationship Id="rId3" Type="http://schemas.openxmlformats.org/officeDocument/2006/relationships/hyperlink" Target="https://blog.prepscholar.com/act-vs-sa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I - Project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DSI - Project 1</a:t>
            </a:r>
          </a:p>
        </p:txBody>
      </p:sp>
      <p:sp>
        <p:nvSpPr>
          <p:cNvPr id="120" name="Analysis on SAT vs ACT 2017 &amp; 2018…"/>
          <p:cNvSpPr txBox="1"/>
          <p:nvPr>
            <p:ph type="subTitle" sz="half" idx="1"/>
          </p:nvPr>
        </p:nvSpPr>
        <p:spPr>
          <a:xfrm>
            <a:off x="1270000" y="5041900"/>
            <a:ext cx="10464800" cy="2686196"/>
          </a:xfrm>
          <a:prstGeom prst="rect">
            <a:avLst/>
          </a:prstGeom>
        </p:spPr>
        <p:txBody>
          <a:bodyPr/>
          <a:lstStyle/>
          <a:p>
            <a:pPr/>
            <a:r>
              <a:t>Analysis on SAT vs ACT 2017 &amp; 2018</a:t>
            </a:r>
          </a:p>
          <a:p>
            <a:pPr/>
          </a:p>
          <a:p>
            <a:pPr/>
          </a:p>
          <a:p>
            <a:pPr/>
            <a:r>
              <a:t>Shaun Kwek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3" name="How to increase the participation rate of SAT for states with low participation rat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How to increase the participation rate of SAT for states with low participation rate?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</a:t>
            </a:r>
          </a:p>
        </p:txBody>
      </p:sp>
      <p:pic>
        <p:nvPicPr>
          <p:cNvPr id="126" name="Screenshot 2019-12-20 at 11.02.13 AM.png" descr="Screenshot 2019-12-20 at 11.02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269" y="1897559"/>
            <a:ext cx="9836365" cy="7685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AT &amp; ACT S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 &amp; ACT Score </a:t>
            </a:r>
          </a:p>
        </p:txBody>
      </p:sp>
      <p:sp>
        <p:nvSpPr>
          <p:cNvPr id="129" name="State’s Mandatory requirements: - 10 states for SAT &amp; 11 states for ACT…"/>
          <p:cNvSpPr txBox="1"/>
          <p:nvPr>
            <p:ph type="body" sz="half" idx="1"/>
          </p:nvPr>
        </p:nvSpPr>
        <p:spPr>
          <a:xfrm>
            <a:off x="952500" y="2590800"/>
            <a:ext cx="11099800" cy="3358090"/>
          </a:xfrm>
          <a:prstGeom prst="rect">
            <a:avLst/>
          </a:prstGeom>
        </p:spPr>
        <p:txBody>
          <a:bodyPr anchor="t"/>
          <a:lstStyle/>
          <a:p>
            <a:pPr marL="320040" indent="-320040" defTabSz="420624">
              <a:spcBef>
                <a:spcPts val="3000"/>
              </a:spcBef>
              <a:defRPr sz="2304"/>
            </a:pPr>
            <a:r>
              <a:t>State’s Mandatory requirements:</a:t>
            </a:r>
            <a:br/>
            <a:r>
              <a:t>- 10 states for SAT &amp; 11 states for ACT 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States with no mandatory requirement in US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Range of scores for SAT &amp; ACT are different, unable to perform a fair comparison </a:t>
            </a:r>
          </a:p>
          <a:p>
            <a:pPr marL="320040" indent="-320040" defTabSz="420624">
              <a:spcBef>
                <a:spcPts val="3000"/>
              </a:spcBef>
              <a:defRPr sz="2304"/>
            </a:pPr>
            <a:r>
              <a:t>Pros and cons of both tests.  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499393" y="5526508"/>
            <a:ext cx="8364169" cy="4014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nalysis on participation rate"/>
          <p:cNvSpPr txBox="1"/>
          <p:nvPr>
            <p:ph type="title"/>
          </p:nvPr>
        </p:nvSpPr>
        <p:spPr>
          <a:xfrm>
            <a:off x="332264" y="254000"/>
            <a:ext cx="12340272" cy="2159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Analysis on participation rate </a:t>
            </a:r>
          </a:p>
        </p:txBody>
      </p:sp>
      <p:sp>
        <p:nvSpPr>
          <p:cNvPr id="133" name="Increase in participation % in SAT from 2017 to 201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Increase in participation % in SAT from 2017 to 2018</a:t>
            </a:r>
          </a:p>
          <a:p>
            <a:pPr/>
            <a:r>
              <a:t>Decrease in participation % in ACT from 2017 to 2018</a:t>
            </a:r>
          </a:p>
        </p:txBody>
      </p:sp>
      <p:pic>
        <p:nvPicPr>
          <p:cNvPr id="134" name="Screenshot 2019-12-20 at 11.27.13 AM.png" descr="Screenshot 2019-12-20 at 11.27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569" y="4467415"/>
            <a:ext cx="10289662" cy="4935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ossible reason for the increase in SAT participation r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Possible reason for the increase in SAT participation rate</a:t>
            </a:r>
          </a:p>
        </p:txBody>
      </p:sp>
      <p:sp>
        <p:nvSpPr>
          <p:cNvPr id="137" name="Drastic increase in participation % with the highlighted states after the new initiative (SAT statewide) has been impleme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Drastic increase in participation % with the highlighted states after the new initiative (SAT statewide) has been implemented</a:t>
            </a:r>
          </a:p>
          <a:p>
            <a:pPr/>
            <a:r>
              <a:t>Colorado: from 11% - 100%</a:t>
            </a:r>
            <a:br/>
            <a:r>
              <a:t>Illinois: from 9% to 100%</a:t>
            </a:r>
            <a:br/>
            <a:r>
              <a:t>Rhode: Island from 71% to 97%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27" y="6190756"/>
            <a:ext cx="12052746" cy="3193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ffect of Initiatives to SAT Participation R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Effect of Initiatives to SAT Participation Rate</a:t>
            </a:r>
          </a:p>
        </p:txBody>
      </p:sp>
      <p:sp>
        <p:nvSpPr>
          <p:cNvPr id="141" name="Body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724" y="2956353"/>
            <a:ext cx="9943652" cy="6168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omme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</a:t>
            </a:r>
          </a:p>
        </p:txBody>
      </p:sp>
      <p:sp>
        <p:nvSpPr>
          <p:cNvPr id="145" name="To provide fee wavier and SAT School Day to the lower participating states should be in the middle range of SAT and 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 provide fee wavier and SAT School Day to the lower participating states should be in the middle range of SAT and ACT</a:t>
            </a:r>
          </a:p>
          <a:p>
            <a:pPr/>
            <a:r>
              <a:t>Alaska, Lowa, New Mexico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7860" y="5337562"/>
            <a:ext cx="7657539" cy="4055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ferenc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References:</a:t>
            </a:r>
          </a:p>
        </p:txBody>
      </p:sp>
      <p:sp>
        <p:nvSpPr>
          <p:cNvPr id="1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•New initiative from SAT…"/>
          <p:cNvSpPr txBox="1"/>
          <p:nvPr/>
        </p:nvSpPr>
        <p:spPr>
          <a:xfrm>
            <a:off x="473813" y="4722832"/>
            <a:ext cx="12311174" cy="227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8600"/>
              </a:lnSpc>
              <a:defRPr b="0" sz="32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pPr>
            <a:r>
              <a:rPr sz="3680" u="none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>
                <a:hlinkClick r:id="rId2" invalidUrl="" action="" tgtFrame="" tooltip="" history="1" highlightClick="0" endSnd="0"/>
              </a:rPr>
              <a:t>New initiative from SAT</a:t>
            </a:r>
            <a:endParaRPr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7200"/>
              </a:lnSpc>
              <a:defRPr b="0" sz="2666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pPr>
            <a:r>
              <a:rPr sz="3066" u="none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>
                <a:hlinkClick r:id="rId2" invalidUrl="" action="" tgtFrame="" tooltip="" history="1" highlightClick="0" endSnd="0"/>
              </a:rPr>
              <a:t>https://reports.collegeboard.org/archive/sat-suite-program-results/2017/class-2017-results</a:t>
            </a:r>
            <a:endParaRPr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600"/>
              </a:lnSpc>
              <a:defRPr b="0" sz="32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pPr>
            <a:r>
              <a:rPr sz="3680" u="none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>
                <a:hlinkClick r:id="rId3" invalidUrl="" action="" tgtFrame="" tooltip="" history="1" highlightClick="0" endSnd="0"/>
              </a:rPr>
              <a:t>SAT vs ACT</a:t>
            </a:r>
            <a:endParaRPr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7200"/>
              </a:lnSpc>
              <a:defRPr b="0" sz="2666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Garamond"/>
                <a:ea typeface="Garamond"/>
                <a:cs typeface="Garamond"/>
                <a:sym typeface="Garamond"/>
              </a:defRPr>
            </a:pPr>
            <a:r>
              <a:rPr sz="3066" u="none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>
                <a:hlinkClick r:id="rId3" invalidUrl="" action="" tgtFrame="" tooltip="" history="1" highlightClick="0" endSnd="0"/>
              </a:rPr>
              <a:t>https://blog.prepscholar.com/act-vs-sat</a:t>
            </a:r>
            <a:endParaRPr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