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85199" autoAdjust="0"/>
  </p:normalViewPr>
  <p:slideViewPr>
    <p:cSldViewPr>
      <p:cViewPr varScale="1">
        <p:scale>
          <a:sx n="61" d="100"/>
          <a:sy n="61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87FE-97F8-4724-8A79-33C404F31C32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BF28E-34F9-43CB-98F6-CF6B5114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Computers are everywhere.  All</a:t>
            </a:r>
            <a:r>
              <a:rPr lang="en-US" baseline="0" dirty="0" smtClean="0"/>
              <a:t> of society runs on these things now.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F28E-34F9-43CB-98F6-CF6B51148D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means</a:t>
            </a:r>
            <a:r>
              <a:rPr lang="en-US" baseline="0" dirty="0" smtClean="0"/>
              <a:t> giving a computer a list of things to do in a language it understands.  You have to tell the computer exactly what to do.  You have to be very specific because computers are dumb.  But they can follow instructions very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F28E-34F9-43CB-98F6-CF6B51148D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instruction.  Computers can read instructions like</a:t>
            </a:r>
            <a:r>
              <a:rPr lang="en-US" baseline="0" dirty="0" smtClean="0"/>
              <a:t> this.  This is in plain English, but computers can’t read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F28E-34F9-43CB-98F6-CF6B51148D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actually what a computer screen looks like if you zoom in enough.  The</a:t>
            </a:r>
            <a:r>
              <a:rPr lang="en-US" baseline="0" dirty="0" smtClean="0"/>
              <a:t> squares are called pixels.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F28E-34F9-43CB-98F6-CF6B51148D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want the computer to remember where the player</a:t>
            </a:r>
            <a:r>
              <a:rPr lang="en-US" baseline="0" dirty="0" smtClean="0"/>
              <a:t> is, so you can tell 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BF28E-34F9-43CB-98F6-CF6B51148D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E9912-289F-4188-9D98-C33B1D06FF03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1BE8-CBCB-446D-81CD-E65B636BF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a Video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"/>
            <a:ext cx="7239000" cy="61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3733800"/>
            <a:ext cx="5105400" cy="144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You have an idea for a game.</a:t>
            </a:r>
          </a:p>
          <a:p>
            <a:pPr>
              <a:buNone/>
            </a:pPr>
            <a:r>
              <a:rPr lang="en-US" dirty="0" smtClean="0"/>
              <a:t>But how do you create it?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906780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55626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Learn to program a computer!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3505200" y="4419600"/>
            <a:ext cx="3688080" cy="1676400"/>
          </a:xfrm>
          <a:prstGeom prst="wedgeRoundRectCallout">
            <a:avLst>
              <a:gd name="adj1" fmla="val 37321"/>
              <a:gd name="adj2" fmla="val -8607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What do I do next?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648201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IF</a:t>
            </a:r>
            <a:r>
              <a:rPr lang="en-US" sz="4400" dirty="0" smtClean="0"/>
              <a:t> I press the Right Arrow Key,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THEN</a:t>
            </a:r>
            <a:r>
              <a:rPr lang="en-US" sz="4400" dirty="0" smtClean="0"/>
              <a:t> move the player to the right.</a:t>
            </a:r>
          </a:p>
          <a:p>
            <a:endParaRPr lang="en-US" sz="4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57912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Move 10 pixels to the right.</a:t>
            </a:r>
            <a:endParaRPr lang="en-US" sz="4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9906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95400" y="1524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How far should I move?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6477000" cy="5078313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Consolas" pitchFamily="49" charset="0"/>
              </a:rPr>
              <a:t>Location </a:t>
            </a:r>
            <a:r>
              <a:rPr lang="en-US" sz="3600" dirty="0" smtClean="0">
                <a:solidFill>
                  <a:srgbClr val="92D050"/>
                </a:solidFill>
                <a:latin typeface="Consolas" pitchFamily="49" charset="0"/>
              </a:rPr>
              <a:t>= 20</a:t>
            </a:r>
          </a:p>
          <a:p>
            <a:endParaRPr lang="en-US" sz="3600" dirty="0" smtClean="0">
              <a:solidFill>
                <a:srgbClr val="92D050"/>
              </a:solidFill>
              <a:latin typeface="Consolas" pitchFamily="49" charset="0"/>
            </a:endParaRPr>
          </a:p>
          <a:p>
            <a:r>
              <a:rPr lang="en-US" sz="3600" dirty="0" smtClean="0">
                <a:solidFill>
                  <a:srgbClr val="92D050"/>
                </a:solidFill>
                <a:latin typeface="Consolas" pitchFamily="49" charset="0"/>
              </a:rPr>
              <a:t>If LEFT ARROW KEY</a:t>
            </a:r>
          </a:p>
          <a:p>
            <a:r>
              <a:rPr lang="en-US" sz="3600" dirty="0" smtClean="0">
                <a:solidFill>
                  <a:srgbClr val="92D050"/>
                </a:solidFill>
                <a:latin typeface="Consolas" pitchFamily="49" charset="0"/>
              </a:rPr>
              <a:t>Then </a:t>
            </a:r>
            <a:r>
              <a:rPr lang="en-US" sz="3600" b="1" dirty="0" smtClean="0">
                <a:solidFill>
                  <a:srgbClr val="92D050"/>
                </a:solidFill>
                <a:latin typeface="Consolas" pitchFamily="49" charset="0"/>
              </a:rPr>
              <a:t>Location </a:t>
            </a:r>
            <a:r>
              <a:rPr lang="en-US" sz="3600" dirty="0" smtClean="0">
                <a:solidFill>
                  <a:srgbClr val="92D050"/>
                </a:solidFill>
                <a:latin typeface="Consolas" pitchFamily="49" charset="0"/>
              </a:rPr>
              <a:t>– 10</a:t>
            </a:r>
          </a:p>
          <a:p>
            <a:endParaRPr lang="en-US" sz="3600" dirty="0">
              <a:solidFill>
                <a:srgbClr val="92D050"/>
              </a:solidFill>
              <a:latin typeface="Consolas" pitchFamily="49" charset="0"/>
            </a:endParaRPr>
          </a:p>
          <a:p>
            <a:r>
              <a:rPr lang="en-US" sz="3600" dirty="0" smtClean="0">
                <a:solidFill>
                  <a:srgbClr val="92D050"/>
                </a:solidFill>
                <a:latin typeface="Consolas" pitchFamily="49" charset="0"/>
              </a:rPr>
              <a:t>If RIGHT ARROW KEY</a:t>
            </a:r>
          </a:p>
          <a:p>
            <a:r>
              <a:rPr lang="en-US" sz="3600" dirty="0" smtClean="0">
                <a:solidFill>
                  <a:srgbClr val="92D050"/>
                </a:solidFill>
                <a:latin typeface="Consolas" pitchFamily="49" charset="0"/>
              </a:rPr>
              <a:t>Then </a:t>
            </a:r>
            <a:r>
              <a:rPr lang="en-US" sz="3600" b="1" dirty="0" smtClean="0">
                <a:solidFill>
                  <a:srgbClr val="92D050"/>
                </a:solidFill>
                <a:latin typeface="Consolas" pitchFamily="49" charset="0"/>
              </a:rPr>
              <a:t>Location </a:t>
            </a:r>
            <a:r>
              <a:rPr lang="en-US" sz="3600" dirty="0" smtClean="0">
                <a:solidFill>
                  <a:srgbClr val="92D050"/>
                </a:solidFill>
                <a:latin typeface="Consolas" pitchFamily="49" charset="0"/>
              </a:rPr>
              <a:t>+ 10</a:t>
            </a:r>
          </a:p>
          <a:p>
            <a:endParaRPr lang="en-US" sz="3600" dirty="0">
              <a:solidFill>
                <a:srgbClr val="92D050"/>
              </a:solidFill>
              <a:latin typeface="Consolas" pitchFamily="49" charset="0"/>
            </a:endParaRPr>
          </a:p>
          <a:p>
            <a:r>
              <a:rPr lang="en-US" sz="3600" dirty="0" smtClean="0">
                <a:solidFill>
                  <a:srgbClr val="92D050"/>
                </a:solidFill>
                <a:latin typeface="Consolas" pitchFamily="49" charset="0"/>
              </a:rPr>
              <a:t>Draw Player at </a:t>
            </a:r>
            <a:r>
              <a:rPr lang="en-US" sz="3600" b="1" dirty="0" smtClean="0">
                <a:solidFill>
                  <a:srgbClr val="92D050"/>
                </a:solidFill>
                <a:latin typeface="Consolas" pitchFamily="49" charset="0"/>
              </a:rPr>
              <a:t>Location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Computer Code (instructions for the computer)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780782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You will all be able to make your own games..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226</Words>
  <Application>Microsoft Office PowerPoint</Application>
  <PresentationFormat>On-screen Show (4:3)</PresentationFormat>
  <Paragraphs>30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Making a Video Game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Video Game</dc:title>
  <dc:creator>Shaun</dc:creator>
  <cp:lastModifiedBy>Shaun</cp:lastModifiedBy>
  <cp:revision>49</cp:revision>
  <dcterms:created xsi:type="dcterms:W3CDTF">2010-09-04T19:47:04Z</dcterms:created>
  <dcterms:modified xsi:type="dcterms:W3CDTF">2010-09-05T13:17:21Z</dcterms:modified>
</cp:coreProperties>
</file>