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30"/>
  </p:notesMasterIdLst>
  <p:sldIdLst>
    <p:sldId id="256" r:id="rId5"/>
    <p:sldId id="258" r:id="rId6"/>
    <p:sldId id="296" r:id="rId7"/>
    <p:sldId id="301" r:id="rId8"/>
    <p:sldId id="302" r:id="rId9"/>
    <p:sldId id="291" r:id="rId10"/>
    <p:sldId id="261" r:id="rId11"/>
    <p:sldId id="275" r:id="rId12"/>
    <p:sldId id="281" r:id="rId13"/>
    <p:sldId id="312" r:id="rId14"/>
    <p:sldId id="288" r:id="rId15"/>
    <p:sldId id="310" r:id="rId16"/>
    <p:sldId id="311" r:id="rId17"/>
    <p:sldId id="265" r:id="rId18"/>
    <p:sldId id="293" r:id="rId19"/>
    <p:sldId id="307" r:id="rId20"/>
    <p:sldId id="309" r:id="rId21"/>
    <p:sldId id="308" r:id="rId22"/>
    <p:sldId id="276" r:id="rId23"/>
    <p:sldId id="282" r:id="rId24"/>
    <p:sldId id="306" r:id="rId25"/>
    <p:sldId id="277" r:id="rId26"/>
    <p:sldId id="278" r:id="rId27"/>
    <p:sldId id="268"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9E06C-C2E3-4894-8EA9-4E99204758DB}" v="2659" dt="2024-06-13T00:13:32.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552" autoAdjust="0"/>
  </p:normalViewPr>
  <p:slideViewPr>
    <p:cSldViewPr snapToGrid="0">
      <p:cViewPr varScale="1">
        <p:scale>
          <a:sx n="89" d="100"/>
          <a:sy n="89" d="100"/>
        </p:scale>
        <p:origin x="13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ia Zangen" userId="ec52da7c-3ae1-4742-8a3d-48957a81e082" providerId="ADAL" clId="{C2D9E06C-C2E3-4894-8EA9-4E99204758DB}"/>
    <pc:docChg chg="undo redo custSel addSld delSld modSld sldOrd addMainMaster delMainMaster modShowInfo">
      <pc:chgData name="Victoria Zangen" userId="ec52da7c-3ae1-4742-8a3d-48957a81e082" providerId="ADAL" clId="{C2D9E06C-C2E3-4894-8EA9-4E99204758DB}" dt="2024-06-15T00:10:21.177" v="14766" actId="729"/>
      <pc:docMkLst>
        <pc:docMk/>
      </pc:docMkLst>
      <pc:sldChg chg="addSp delSp modSp mod setBg modClrScheme addAnim modAnim setClrOvrMap chgLayout">
        <pc:chgData name="Victoria Zangen" userId="ec52da7c-3ae1-4742-8a3d-48957a81e082" providerId="ADAL" clId="{C2D9E06C-C2E3-4894-8EA9-4E99204758DB}" dt="2024-05-27T13:32:57.283" v="847" actId="20577"/>
        <pc:sldMkLst>
          <pc:docMk/>
          <pc:sldMk cId="2269734492" sldId="256"/>
        </pc:sldMkLst>
        <pc:spChg chg="mod">
          <ac:chgData name="Victoria Zangen" userId="ec52da7c-3ae1-4742-8a3d-48957a81e082" providerId="ADAL" clId="{C2D9E06C-C2E3-4894-8EA9-4E99204758DB}" dt="2024-05-27T13:32:57.283" v="847" actId="20577"/>
          <ac:spMkLst>
            <pc:docMk/>
            <pc:sldMk cId="2269734492" sldId="256"/>
            <ac:spMk id="2" creationId="{15062CE1-2925-4A9F-0D6A-B60E184A73A7}"/>
          </ac:spMkLst>
        </pc:spChg>
        <pc:spChg chg="mod">
          <ac:chgData name="Victoria Zangen" userId="ec52da7c-3ae1-4742-8a3d-48957a81e082" providerId="ADAL" clId="{C2D9E06C-C2E3-4894-8EA9-4E99204758DB}" dt="2024-05-26T16:34:08.009" v="218" actId="1035"/>
          <ac:spMkLst>
            <pc:docMk/>
            <pc:sldMk cId="2269734492" sldId="256"/>
            <ac:spMk id="3" creationId="{95AA5DE8-00FE-3A49-EA20-5CE325482135}"/>
          </ac:spMkLst>
        </pc:spChg>
        <pc:spChg chg="add del">
          <ac:chgData name="Victoria Zangen" userId="ec52da7c-3ae1-4742-8a3d-48957a81e082" providerId="ADAL" clId="{C2D9E06C-C2E3-4894-8EA9-4E99204758DB}" dt="2024-05-26T15:16:50.320" v="30" actId="26606"/>
          <ac:spMkLst>
            <pc:docMk/>
            <pc:sldMk cId="2269734492" sldId="256"/>
            <ac:spMk id="9" creationId="{CA22F210-7186-4074-94C5-FAD2C2EB15B2}"/>
          </ac:spMkLst>
        </pc:spChg>
        <pc:spChg chg="add del">
          <ac:chgData name="Victoria Zangen" userId="ec52da7c-3ae1-4742-8a3d-48957a81e082" providerId="ADAL" clId="{C2D9E06C-C2E3-4894-8EA9-4E99204758DB}" dt="2024-05-26T15:16:50.320" v="30" actId="26606"/>
          <ac:spMkLst>
            <pc:docMk/>
            <pc:sldMk cId="2269734492" sldId="256"/>
            <ac:spMk id="11" creationId="{7ED93057-B056-4D1D-B0DA-F1619DAAF5A1}"/>
          </ac:spMkLst>
        </pc:spChg>
        <pc:spChg chg="add del">
          <ac:chgData name="Victoria Zangen" userId="ec52da7c-3ae1-4742-8a3d-48957a81e082" providerId="ADAL" clId="{C2D9E06C-C2E3-4894-8EA9-4E99204758DB}" dt="2024-05-26T15:16:50.320" v="30" actId="26606"/>
          <ac:spMkLst>
            <pc:docMk/>
            <pc:sldMk cId="2269734492" sldId="256"/>
            <ac:spMk id="13" creationId="{F5B41592-BC5E-4AE2-8CA7-91C73FD8F744}"/>
          </ac:spMkLst>
        </pc:spChg>
        <pc:spChg chg="add del">
          <ac:chgData name="Victoria Zangen" userId="ec52da7c-3ae1-4742-8a3d-48957a81e082" providerId="ADAL" clId="{C2D9E06C-C2E3-4894-8EA9-4E99204758DB}" dt="2024-05-26T15:16:50.320" v="30" actId="26606"/>
          <ac:spMkLst>
            <pc:docMk/>
            <pc:sldMk cId="2269734492" sldId="256"/>
            <ac:spMk id="15" creationId="{CB574A3D-9991-4D4A-91DF-0D0DE47DB31E}"/>
          </ac:spMkLst>
        </pc:spChg>
        <pc:spChg chg="add del">
          <ac:chgData name="Victoria Zangen" userId="ec52da7c-3ae1-4742-8a3d-48957a81e082" providerId="ADAL" clId="{C2D9E06C-C2E3-4894-8EA9-4E99204758DB}" dt="2024-05-26T15:16:50.320" v="30" actId="26606"/>
          <ac:spMkLst>
            <pc:docMk/>
            <pc:sldMk cId="2269734492" sldId="256"/>
            <ac:spMk id="17" creationId="{D5A56255-4961-41E1-887B-7319F23C909E}"/>
          </ac:spMkLst>
        </pc:spChg>
        <pc:spChg chg="add">
          <ac:chgData name="Victoria Zangen" userId="ec52da7c-3ae1-4742-8a3d-48957a81e082" providerId="ADAL" clId="{C2D9E06C-C2E3-4894-8EA9-4E99204758DB}" dt="2024-05-26T15:16:50.320" v="30" actId="26606"/>
          <ac:spMkLst>
            <pc:docMk/>
            <pc:sldMk cId="2269734492" sldId="256"/>
            <ac:spMk id="22" creationId="{DB4A12B6-EF0D-43E8-8C17-4FAD4D2766E4}"/>
          </ac:spMkLst>
        </pc:spChg>
        <pc:spChg chg="add">
          <ac:chgData name="Victoria Zangen" userId="ec52da7c-3ae1-4742-8a3d-48957a81e082" providerId="ADAL" clId="{C2D9E06C-C2E3-4894-8EA9-4E99204758DB}" dt="2024-05-26T15:16:50.320" v="30" actId="26606"/>
          <ac:spMkLst>
            <pc:docMk/>
            <pc:sldMk cId="2269734492" sldId="256"/>
            <ac:spMk id="24" creationId="{AE107525-0C02-447F-8A3F-553320A7230E}"/>
          </ac:spMkLst>
        </pc:spChg>
        <pc:spChg chg="add">
          <ac:chgData name="Victoria Zangen" userId="ec52da7c-3ae1-4742-8a3d-48957a81e082" providerId="ADAL" clId="{C2D9E06C-C2E3-4894-8EA9-4E99204758DB}" dt="2024-05-26T15:16:50.320" v="30" actId="26606"/>
          <ac:spMkLst>
            <pc:docMk/>
            <pc:sldMk cId="2269734492" sldId="256"/>
            <ac:spMk id="26" creationId="{AB7A42E3-05D8-4A0B-9D4E-20EF581E57C0}"/>
          </ac:spMkLst>
        </pc:spChg>
        <pc:picChg chg="add mod ord">
          <ac:chgData name="Victoria Zangen" userId="ec52da7c-3ae1-4742-8a3d-48957a81e082" providerId="ADAL" clId="{C2D9E06C-C2E3-4894-8EA9-4E99204758DB}" dt="2024-05-26T16:32:04.573" v="132" actId="1076"/>
          <ac:picMkLst>
            <pc:docMk/>
            <pc:sldMk cId="2269734492" sldId="256"/>
            <ac:picMk id="4" creationId="{A82446AE-FD87-CABF-B6FD-97A2A3565247}"/>
          </ac:picMkLst>
        </pc:picChg>
        <pc:cxnChg chg="add">
          <ac:chgData name="Victoria Zangen" userId="ec52da7c-3ae1-4742-8a3d-48957a81e082" providerId="ADAL" clId="{C2D9E06C-C2E3-4894-8EA9-4E99204758DB}" dt="2024-05-26T15:16:50.320" v="30" actId="26606"/>
          <ac:cxnSpMkLst>
            <pc:docMk/>
            <pc:sldMk cId="2269734492" sldId="256"/>
            <ac:cxnSpMk id="28" creationId="{6EE9A54B-189D-4645-8254-FDC4210EC6DB}"/>
          </ac:cxnSpMkLst>
        </pc:cxnChg>
        <pc:cxnChg chg="add">
          <ac:chgData name="Victoria Zangen" userId="ec52da7c-3ae1-4742-8a3d-48957a81e082" providerId="ADAL" clId="{C2D9E06C-C2E3-4894-8EA9-4E99204758DB}" dt="2024-05-26T15:16:50.320" v="30" actId="26606"/>
          <ac:cxnSpMkLst>
            <pc:docMk/>
            <pc:sldMk cId="2269734492" sldId="256"/>
            <ac:cxnSpMk id="30" creationId="{511CE48F-D5E4-4520-AF1E-8F85CFBDA596}"/>
          </ac:cxnSpMkLst>
        </pc:cxnChg>
        <pc:cxnChg chg="add">
          <ac:chgData name="Victoria Zangen" userId="ec52da7c-3ae1-4742-8a3d-48957a81e082" providerId="ADAL" clId="{C2D9E06C-C2E3-4894-8EA9-4E99204758DB}" dt="2024-05-26T15:16:50.320" v="30" actId="26606"/>
          <ac:cxnSpMkLst>
            <pc:docMk/>
            <pc:sldMk cId="2269734492" sldId="256"/>
            <ac:cxnSpMk id="32" creationId="{41448851-39AD-4943-BF9C-C50704E08377}"/>
          </ac:cxnSpMkLst>
        </pc:cxnChg>
      </pc:sldChg>
      <pc:sldChg chg="new del">
        <pc:chgData name="Victoria Zangen" userId="ec52da7c-3ae1-4742-8a3d-48957a81e082" providerId="ADAL" clId="{C2D9E06C-C2E3-4894-8EA9-4E99204758DB}" dt="2024-05-26T17:24:54.424" v="760" actId="2696"/>
        <pc:sldMkLst>
          <pc:docMk/>
          <pc:sldMk cId="1798867388" sldId="257"/>
        </pc:sldMkLst>
      </pc:sldChg>
      <pc:sldChg chg="addSp delSp modSp add mod addAnim delAnim modAnim">
        <pc:chgData name="Victoria Zangen" userId="ec52da7c-3ae1-4742-8a3d-48957a81e082" providerId="ADAL" clId="{C2D9E06C-C2E3-4894-8EA9-4E99204758DB}" dt="2024-06-12T02:01:37.523" v="12764" actId="1035"/>
        <pc:sldMkLst>
          <pc:docMk/>
          <pc:sldMk cId="3294386359" sldId="258"/>
        </pc:sldMkLst>
        <pc:spChg chg="add del mod">
          <ac:chgData name="Victoria Zangen" userId="ec52da7c-3ae1-4742-8a3d-48957a81e082" providerId="ADAL" clId="{C2D9E06C-C2E3-4894-8EA9-4E99204758DB}" dt="2024-05-27T17:23:11.886" v="3499" actId="20577"/>
          <ac:spMkLst>
            <pc:docMk/>
            <pc:sldMk cId="3294386359" sldId="258"/>
            <ac:spMk id="2" creationId="{15062CE1-2925-4A9F-0D6A-B60E184A73A7}"/>
          </ac:spMkLst>
        </pc:spChg>
        <pc:spChg chg="del mod">
          <ac:chgData name="Victoria Zangen" userId="ec52da7c-3ae1-4742-8a3d-48957a81e082" providerId="ADAL" clId="{C2D9E06C-C2E3-4894-8EA9-4E99204758DB}" dt="2024-05-26T17:11:13.584" v="258" actId="478"/>
          <ac:spMkLst>
            <pc:docMk/>
            <pc:sldMk cId="3294386359" sldId="258"/>
            <ac:spMk id="3" creationId="{95AA5DE8-00FE-3A49-EA20-5CE325482135}"/>
          </ac:spMkLst>
        </pc:spChg>
        <pc:spChg chg="add del mod">
          <ac:chgData name="Victoria Zangen" userId="ec52da7c-3ae1-4742-8a3d-48957a81e082" providerId="ADAL" clId="{C2D9E06C-C2E3-4894-8EA9-4E99204758DB}" dt="2024-05-26T17:11:17.667" v="259" actId="478"/>
          <ac:spMkLst>
            <pc:docMk/>
            <pc:sldMk cId="3294386359" sldId="258"/>
            <ac:spMk id="8" creationId="{ADD6A1B3-C197-C7B0-3E9A-C59ADF99FBE4}"/>
          </ac:spMkLst>
        </pc:spChg>
        <pc:spChg chg="add del mod">
          <ac:chgData name="Victoria Zangen" userId="ec52da7c-3ae1-4742-8a3d-48957a81e082" providerId="ADAL" clId="{C2D9E06C-C2E3-4894-8EA9-4E99204758DB}" dt="2024-05-26T17:12:12.132" v="305" actId="478"/>
          <ac:spMkLst>
            <pc:docMk/>
            <pc:sldMk cId="3294386359" sldId="258"/>
            <ac:spMk id="10" creationId="{1F0844F6-463C-3F89-7B5C-88E749A4FD0F}"/>
          </ac:spMkLst>
        </pc:spChg>
        <pc:spChg chg="add mod">
          <ac:chgData name="Victoria Zangen" userId="ec52da7c-3ae1-4742-8a3d-48957a81e082" providerId="ADAL" clId="{C2D9E06C-C2E3-4894-8EA9-4E99204758DB}" dt="2024-05-27T17:24:15.243" v="3513" actId="20577"/>
          <ac:spMkLst>
            <pc:docMk/>
            <pc:sldMk cId="3294386359" sldId="258"/>
            <ac:spMk id="12" creationId="{21B7FC05-810F-CAD7-8B92-07DBFFB1AF5C}"/>
          </ac:spMkLst>
        </pc:spChg>
        <pc:spChg chg="add del mod">
          <ac:chgData name="Victoria Zangen" userId="ec52da7c-3ae1-4742-8a3d-48957a81e082" providerId="ADAL" clId="{C2D9E06C-C2E3-4894-8EA9-4E99204758DB}" dt="2024-05-26T17:21:54.052" v="645" actId="478"/>
          <ac:spMkLst>
            <pc:docMk/>
            <pc:sldMk cId="3294386359" sldId="258"/>
            <ac:spMk id="14" creationId="{0FC86949-FEAC-7A2A-A402-83F2F163FF3E}"/>
          </ac:spMkLst>
        </pc:spChg>
        <pc:spChg chg="add mod">
          <ac:chgData name="Victoria Zangen" userId="ec52da7c-3ae1-4742-8a3d-48957a81e082" providerId="ADAL" clId="{C2D9E06C-C2E3-4894-8EA9-4E99204758DB}" dt="2024-05-26T17:23:58.661" v="758" actId="2711"/>
          <ac:spMkLst>
            <pc:docMk/>
            <pc:sldMk cId="3294386359" sldId="258"/>
            <ac:spMk id="15" creationId="{A6322B3F-1F2A-E8CC-344B-E1EF223615A1}"/>
          </ac:spMkLst>
        </pc:spChg>
        <pc:spChg chg="del">
          <ac:chgData name="Victoria Zangen" userId="ec52da7c-3ae1-4742-8a3d-48957a81e082" providerId="ADAL" clId="{C2D9E06C-C2E3-4894-8EA9-4E99204758DB}" dt="2024-05-26T17:08:35.240" v="221" actId="26606"/>
          <ac:spMkLst>
            <pc:docMk/>
            <pc:sldMk cId="3294386359" sldId="258"/>
            <ac:spMk id="22" creationId="{DB4A12B6-EF0D-43E8-8C17-4FAD4D2766E4}"/>
          </ac:spMkLst>
        </pc:spChg>
        <pc:spChg chg="del">
          <ac:chgData name="Victoria Zangen" userId="ec52da7c-3ae1-4742-8a3d-48957a81e082" providerId="ADAL" clId="{C2D9E06C-C2E3-4894-8EA9-4E99204758DB}" dt="2024-05-26T17:08:35.240" v="221" actId="26606"/>
          <ac:spMkLst>
            <pc:docMk/>
            <pc:sldMk cId="3294386359" sldId="258"/>
            <ac:spMk id="24" creationId="{AE107525-0C02-447F-8A3F-553320A7230E}"/>
          </ac:spMkLst>
        </pc:spChg>
        <pc:spChg chg="del">
          <ac:chgData name="Victoria Zangen" userId="ec52da7c-3ae1-4742-8a3d-48957a81e082" providerId="ADAL" clId="{C2D9E06C-C2E3-4894-8EA9-4E99204758DB}" dt="2024-05-26T17:08:35.240" v="221" actId="26606"/>
          <ac:spMkLst>
            <pc:docMk/>
            <pc:sldMk cId="3294386359" sldId="258"/>
            <ac:spMk id="26" creationId="{AB7A42E3-05D8-4A0B-9D4E-20EF581E57C0}"/>
          </ac:spMkLst>
        </pc:spChg>
        <pc:spChg chg="add">
          <ac:chgData name="Victoria Zangen" userId="ec52da7c-3ae1-4742-8a3d-48957a81e082" providerId="ADAL" clId="{C2D9E06C-C2E3-4894-8EA9-4E99204758DB}" dt="2024-05-26T17:08:35.240" v="221" actId="26606"/>
          <ac:spMkLst>
            <pc:docMk/>
            <pc:sldMk cId="3294386359" sldId="258"/>
            <ac:spMk id="37" creationId="{BEBBBF70-6ABC-46E8-A293-73A60B8E2EA4}"/>
          </ac:spMkLst>
        </pc:spChg>
        <pc:spChg chg="add">
          <ac:chgData name="Victoria Zangen" userId="ec52da7c-3ae1-4742-8a3d-48957a81e082" providerId="ADAL" clId="{C2D9E06C-C2E3-4894-8EA9-4E99204758DB}" dt="2024-05-26T17:08:35.240" v="221" actId="26606"/>
          <ac:spMkLst>
            <pc:docMk/>
            <pc:sldMk cId="3294386359" sldId="258"/>
            <ac:spMk id="39" creationId="{05388887-43DC-4FAF-9400-7925701AFEE6}"/>
          </ac:spMkLst>
        </pc:spChg>
        <pc:spChg chg="add">
          <ac:chgData name="Victoria Zangen" userId="ec52da7c-3ae1-4742-8a3d-48957a81e082" providerId="ADAL" clId="{C2D9E06C-C2E3-4894-8EA9-4E99204758DB}" dt="2024-05-26T17:08:35.240" v="221" actId="26606"/>
          <ac:spMkLst>
            <pc:docMk/>
            <pc:sldMk cId="3294386359" sldId="258"/>
            <ac:spMk id="41" creationId="{2F2FD4B7-706B-4F5C-A0C7-7D69677C7BFC}"/>
          </ac:spMkLst>
        </pc:spChg>
        <pc:picChg chg="del mod ord">
          <ac:chgData name="Victoria Zangen" userId="ec52da7c-3ae1-4742-8a3d-48957a81e082" providerId="ADAL" clId="{C2D9E06C-C2E3-4894-8EA9-4E99204758DB}" dt="2024-05-26T17:10:35.188" v="227" actId="478"/>
          <ac:picMkLst>
            <pc:docMk/>
            <pc:sldMk cId="3294386359" sldId="258"/>
            <ac:picMk id="4" creationId="{A82446AE-FD87-CABF-B6FD-97A2A3565247}"/>
          </ac:picMkLst>
        </pc:picChg>
        <pc:picChg chg="add del mod modCrop">
          <ac:chgData name="Victoria Zangen" userId="ec52da7c-3ae1-4742-8a3d-48957a81e082" providerId="ADAL" clId="{C2D9E06C-C2E3-4894-8EA9-4E99204758DB}" dt="2024-06-12T02:01:37.523" v="12764" actId="1035"/>
          <ac:picMkLst>
            <pc:docMk/>
            <pc:sldMk cId="3294386359" sldId="258"/>
            <ac:picMk id="4" creationId="{CD00A659-5C1C-0560-8A79-78004910BDFA}"/>
          </ac:picMkLst>
        </pc:picChg>
        <pc:picChg chg="add del mod">
          <ac:chgData name="Victoria Zangen" userId="ec52da7c-3ae1-4742-8a3d-48957a81e082" providerId="ADAL" clId="{C2D9E06C-C2E3-4894-8EA9-4E99204758DB}" dt="2024-06-12T02:01:34.347" v="12760" actId="478"/>
          <ac:picMkLst>
            <pc:docMk/>
            <pc:sldMk cId="3294386359" sldId="258"/>
            <ac:picMk id="6" creationId="{F578D7D8-97F0-D473-ECB4-B8E2F5A3CB06}"/>
          </ac:picMkLst>
        </pc:picChg>
        <pc:cxnChg chg="del">
          <ac:chgData name="Victoria Zangen" userId="ec52da7c-3ae1-4742-8a3d-48957a81e082" providerId="ADAL" clId="{C2D9E06C-C2E3-4894-8EA9-4E99204758DB}" dt="2024-05-26T17:08:35.240" v="221" actId="26606"/>
          <ac:cxnSpMkLst>
            <pc:docMk/>
            <pc:sldMk cId="3294386359" sldId="258"/>
            <ac:cxnSpMk id="28" creationId="{6EE9A54B-189D-4645-8254-FDC4210EC6DB}"/>
          </ac:cxnSpMkLst>
        </pc:cxnChg>
        <pc:cxnChg chg="del">
          <ac:chgData name="Victoria Zangen" userId="ec52da7c-3ae1-4742-8a3d-48957a81e082" providerId="ADAL" clId="{C2D9E06C-C2E3-4894-8EA9-4E99204758DB}" dt="2024-05-26T17:08:35.240" v="221" actId="26606"/>
          <ac:cxnSpMkLst>
            <pc:docMk/>
            <pc:sldMk cId="3294386359" sldId="258"/>
            <ac:cxnSpMk id="30" creationId="{511CE48F-D5E4-4520-AF1E-8F85CFBDA596}"/>
          </ac:cxnSpMkLst>
        </pc:cxnChg>
        <pc:cxnChg chg="del">
          <ac:chgData name="Victoria Zangen" userId="ec52da7c-3ae1-4742-8a3d-48957a81e082" providerId="ADAL" clId="{C2D9E06C-C2E3-4894-8EA9-4E99204758DB}" dt="2024-05-26T17:08:35.240" v="221" actId="26606"/>
          <ac:cxnSpMkLst>
            <pc:docMk/>
            <pc:sldMk cId="3294386359" sldId="258"/>
            <ac:cxnSpMk id="32" creationId="{41448851-39AD-4943-BF9C-C50704E08377}"/>
          </ac:cxnSpMkLst>
        </pc:cxnChg>
        <pc:cxnChg chg="add">
          <ac:chgData name="Victoria Zangen" userId="ec52da7c-3ae1-4742-8a3d-48957a81e082" providerId="ADAL" clId="{C2D9E06C-C2E3-4894-8EA9-4E99204758DB}" dt="2024-05-26T17:08:35.240" v="221" actId="26606"/>
          <ac:cxnSpMkLst>
            <pc:docMk/>
            <pc:sldMk cId="3294386359" sldId="258"/>
            <ac:cxnSpMk id="43" creationId="{26E6DC6E-1FA3-4048-B867-BDB51763F365}"/>
          </ac:cxnSpMkLst>
        </pc:cxnChg>
        <pc:cxnChg chg="add">
          <ac:chgData name="Victoria Zangen" userId="ec52da7c-3ae1-4742-8a3d-48957a81e082" providerId="ADAL" clId="{C2D9E06C-C2E3-4894-8EA9-4E99204758DB}" dt="2024-05-26T17:08:35.240" v="221" actId="26606"/>
          <ac:cxnSpMkLst>
            <pc:docMk/>
            <pc:sldMk cId="3294386359" sldId="258"/>
            <ac:cxnSpMk id="45" creationId="{6E066135-B6C1-4001-B7CC-53A443DF250C}"/>
          </ac:cxnSpMkLst>
        </pc:cxnChg>
        <pc:cxnChg chg="add">
          <ac:chgData name="Victoria Zangen" userId="ec52da7c-3ae1-4742-8a3d-48957a81e082" providerId="ADAL" clId="{C2D9E06C-C2E3-4894-8EA9-4E99204758DB}" dt="2024-05-26T17:08:35.240" v="221" actId="26606"/>
          <ac:cxnSpMkLst>
            <pc:docMk/>
            <pc:sldMk cId="3294386359" sldId="258"/>
            <ac:cxnSpMk id="47" creationId="{33AD82B4-5F4B-4968-B15E-29DCF8592D58}"/>
          </ac:cxnSpMkLst>
        </pc:cxnChg>
      </pc:sldChg>
      <pc:sldChg chg="addSp delSp modSp add del mod delAnim modAnim setClrOvrMap">
        <pc:chgData name="Victoria Zangen" userId="ec52da7c-3ae1-4742-8a3d-48957a81e082" providerId="ADAL" clId="{C2D9E06C-C2E3-4894-8EA9-4E99204758DB}" dt="2024-05-27T14:14:30.282" v="1871" actId="2696"/>
        <pc:sldMkLst>
          <pc:docMk/>
          <pc:sldMk cId="2636351461" sldId="259"/>
        </pc:sldMkLst>
        <pc:spChg chg="mod">
          <ac:chgData name="Victoria Zangen" userId="ec52da7c-3ae1-4742-8a3d-48957a81e082" providerId="ADAL" clId="{C2D9E06C-C2E3-4894-8EA9-4E99204758DB}" dt="2024-05-27T13:39:18.111" v="1453" actId="26606"/>
          <ac:spMkLst>
            <pc:docMk/>
            <pc:sldMk cId="2636351461" sldId="259"/>
            <ac:spMk id="2" creationId="{15062CE1-2925-4A9F-0D6A-B60E184A73A7}"/>
          </ac:spMkLst>
        </pc:spChg>
        <pc:spChg chg="add del mod">
          <ac:chgData name="Victoria Zangen" userId="ec52da7c-3ae1-4742-8a3d-48957a81e082" providerId="ADAL" clId="{C2D9E06C-C2E3-4894-8EA9-4E99204758DB}" dt="2024-05-27T13:39:18.111" v="1453" actId="26606"/>
          <ac:spMkLst>
            <pc:docMk/>
            <pc:sldMk cId="2636351461" sldId="259"/>
            <ac:spMk id="3" creationId="{422F6650-75E4-BE31-3384-A64046A9A42C}"/>
          </ac:spMkLst>
        </pc:spChg>
        <pc:spChg chg="del">
          <ac:chgData name="Victoria Zangen" userId="ec52da7c-3ae1-4742-8a3d-48957a81e082" providerId="ADAL" clId="{C2D9E06C-C2E3-4894-8EA9-4E99204758DB}" dt="2024-05-26T17:25:17.083" v="761" actId="26606"/>
          <ac:spMkLst>
            <pc:docMk/>
            <pc:sldMk cId="2636351461" sldId="259"/>
            <ac:spMk id="12" creationId="{21B7FC05-810F-CAD7-8B92-07DBFFB1AF5C}"/>
          </ac:spMkLst>
        </pc:spChg>
        <pc:spChg chg="del mod">
          <ac:chgData name="Victoria Zangen" userId="ec52da7c-3ae1-4742-8a3d-48957a81e082" providerId="ADAL" clId="{C2D9E06C-C2E3-4894-8EA9-4E99204758DB}" dt="2024-05-26T17:25:27.812" v="764" actId="478"/>
          <ac:spMkLst>
            <pc:docMk/>
            <pc:sldMk cId="2636351461" sldId="259"/>
            <ac:spMk id="15" creationId="{A6322B3F-1F2A-E8CC-344B-E1EF223615A1}"/>
          </ac:spMkLst>
        </pc:spChg>
        <pc:spChg chg="del">
          <ac:chgData name="Victoria Zangen" userId="ec52da7c-3ae1-4742-8a3d-48957a81e082" providerId="ADAL" clId="{C2D9E06C-C2E3-4894-8EA9-4E99204758DB}" dt="2024-05-27T13:39:18.111" v="1453" actId="26606"/>
          <ac:spMkLst>
            <pc:docMk/>
            <pc:sldMk cId="2636351461" sldId="259"/>
            <ac:spMk id="37" creationId="{BEBBBF70-6ABC-46E8-A293-73A60B8E2EA4}"/>
          </ac:spMkLst>
        </pc:spChg>
        <pc:spChg chg="del">
          <ac:chgData name="Victoria Zangen" userId="ec52da7c-3ae1-4742-8a3d-48957a81e082" providerId="ADAL" clId="{C2D9E06C-C2E3-4894-8EA9-4E99204758DB}" dt="2024-05-27T13:39:18.111" v="1453" actId="26606"/>
          <ac:spMkLst>
            <pc:docMk/>
            <pc:sldMk cId="2636351461" sldId="259"/>
            <ac:spMk id="39" creationId="{05388887-43DC-4FAF-9400-7925701AFEE6}"/>
          </ac:spMkLst>
        </pc:spChg>
        <pc:spChg chg="del">
          <ac:chgData name="Victoria Zangen" userId="ec52da7c-3ae1-4742-8a3d-48957a81e082" providerId="ADAL" clId="{C2D9E06C-C2E3-4894-8EA9-4E99204758DB}" dt="2024-05-27T13:39:18.111" v="1453" actId="26606"/>
          <ac:spMkLst>
            <pc:docMk/>
            <pc:sldMk cId="2636351461" sldId="259"/>
            <ac:spMk id="41" creationId="{2F2FD4B7-706B-4F5C-A0C7-7D69677C7BFC}"/>
          </ac:spMkLst>
        </pc:spChg>
        <pc:spChg chg="add">
          <ac:chgData name="Victoria Zangen" userId="ec52da7c-3ae1-4742-8a3d-48957a81e082" providerId="ADAL" clId="{C2D9E06C-C2E3-4894-8EA9-4E99204758DB}" dt="2024-05-27T13:39:18.111" v="1453" actId="26606"/>
          <ac:spMkLst>
            <pc:docMk/>
            <pc:sldMk cId="2636351461" sldId="259"/>
            <ac:spMk id="53" creationId="{1E94681D-2A4C-4A8D-B9B5-31D440D0328D}"/>
          </ac:spMkLst>
        </pc:spChg>
        <pc:spChg chg="add">
          <ac:chgData name="Victoria Zangen" userId="ec52da7c-3ae1-4742-8a3d-48957a81e082" providerId="ADAL" clId="{C2D9E06C-C2E3-4894-8EA9-4E99204758DB}" dt="2024-05-27T13:39:18.111" v="1453" actId="26606"/>
          <ac:spMkLst>
            <pc:docMk/>
            <pc:sldMk cId="2636351461" sldId="259"/>
            <ac:spMk id="55" creationId="{685B1578-9B95-463A-91DE-797A98F7E96A}"/>
          </ac:spMkLst>
        </pc:spChg>
        <pc:spChg chg="add">
          <ac:chgData name="Victoria Zangen" userId="ec52da7c-3ae1-4742-8a3d-48957a81e082" providerId="ADAL" clId="{C2D9E06C-C2E3-4894-8EA9-4E99204758DB}" dt="2024-05-27T13:39:18.111" v="1453" actId="26606"/>
          <ac:spMkLst>
            <pc:docMk/>
            <pc:sldMk cId="2636351461" sldId="259"/>
            <ac:spMk id="57" creationId="{B7753F1F-C532-475B-BE0D-7359EB6F86EF}"/>
          </ac:spMkLst>
        </pc:spChg>
        <pc:spChg chg="add">
          <ac:chgData name="Victoria Zangen" userId="ec52da7c-3ae1-4742-8a3d-48957a81e082" providerId="ADAL" clId="{C2D9E06C-C2E3-4894-8EA9-4E99204758DB}" dt="2024-05-27T13:39:18.111" v="1453" actId="26606"/>
          <ac:spMkLst>
            <pc:docMk/>
            <pc:sldMk cId="2636351461" sldId="259"/>
            <ac:spMk id="59" creationId="{0EB72A9B-FD82-4F09-BF1E-D39311D3A0E3}"/>
          </ac:spMkLst>
        </pc:spChg>
        <pc:spChg chg="add">
          <ac:chgData name="Victoria Zangen" userId="ec52da7c-3ae1-4742-8a3d-48957a81e082" providerId="ADAL" clId="{C2D9E06C-C2E3-4894-8EA9-4E99204758DB}" dt="2024-05-27T13:39:18.111" v="1453" actId="26606"/>
          <ac:spMkLst>
            <pc:docMk/>
            <pc:sldMk cId="2636351461" sldId="259"/>
            <ac:spMk id="61" creationId="{DD39B371-6E4E-4070-AB4E-4D788405A5A6}"/>
          </ac:spMkLst>
        </pc:spChg>
        <pc:spChg chg="add">
          <ac:chgData name="Victoria Zangen" userId="ec52da7c-3ae1-4742-8a3d-48957a81e082" providerId="ADAL" clId="{C2D9E06C-C2E3-4894-8EA9-4E99204758DB}" dt="2024-05-27T13:39:18.111" v="1453" actId="26606"/>
          <ac:spMkLst>
            <pc:docMk/>
            <pc:sldMk cId="2636351461" sldId="259"/>
            <ac:spMk id="63" creationId="{B937DAED-8BFE-4563-BB45-B5E554D70A84}"/>
          </ac:spMkLst>
        </pc:spChg>
        <pc:graphicFrameChg chg="add del mod">
          <ac:chgData name="Victoria Zangen" userId="ec52da7c-3ae1-4742-8a3d-48957a81e082" providerId="ADAL" clId="{C2D9E06C-C2E3-4894-8EA9-4E99204758DB}" dt="2024-05-27T13:35:21.539" v="953" actId="478"/>
          <ac:graphicFrameMkLst>
            <pc:docMk/>
            <pc:sldMk cId="2636351461" sldId="259"/>
            <ac:graphicFrameMk id="49" creationId="{DEB90137-772F-7FA0-9857-487F4FECB032}"/>
          </ac:graphicFrameMkLst>
        </pc:graphicFrameChg>
        <pc:graphicFrameChg chg="add">
          <ac:chgData name="Victoria Zangen" userId="ec52da7c-3ae1-4742-8a3d-48957a81e082" providerId="ADAL" clId="{C2D9E06C-C2E3-4894-8EA9-4E99204758DB}" dt="2024-05-27T13:39:18.111" v="1453" actId="26606"/>
          <ac:graphicFrameMkLst>
            <pc:docMk/>
            <pc:sldMk cId="2636351461" sldId="259"/>
            <ac:graphicFrameMk id="50" creationId="{E1ECD5F0-2661-A515-388C-38134354C022}"/>
          </ac:graphicFrameMkLst>
        </pc:graphicFrameChg>
        <pc:picChg chg="del">
          <ac:chgData name="Victoria Zangen" userId="ec52da7c-3ae1-4742-8a3d-48957a81e082" providerId="ADAL" clId="{C2D9E06C-C2E3-4894-8EA9-4E99204758DB}" dt="2024-05-26T17:25:22.294" v="762" actId="478"/>
          <ac:picMkLst>
            <pc:docMk/>
            <pc:sldMk cId="2636351461" sldId="259"/>
            <ac:picMk id="6" creationId="{F578D7D8-97F0-D473-ECB4-B8E2F5A3CB06}"/>
          </ac:picMkLst>
        </pc:picChg>
        <pc:cxnChg chg="del">
          <ac:chgData name="Victoria Zangen" userId="ec52da7c-3ae1-4742-8a3d-48957a81e082" providerId="ADAL" clId="{C2D9E06C-C2E3-4894-8EA9-4E99204758DB}" dt="2024-05-27T13:39:18.111" v="1453" actId="26606"/>
          <ac:cxnSpMkLst>
            <pc:docMk/>
            <pc:sldMk cId="2636351461" sldId="259"/>
            <ac:cxnSpMk id="43" creationId="{26E6DC6E-1FA3-4048-B867-BDB51763F365}"/>
          </ac:cxnSpMkLst>
        </pc:cxnChg>
        <pc:cxnChg chg="del">
          <ac:chgData name="Victoria Zangen" userId="ec52da7c-3ae1-4742-8a3d-48957a81e082" providerId="ADAL" clId="{C2D9E06C-C2E3-4894-8EA9-4E99204758DB}" dt="2024-05-27T13:39:18.111" v="1453" actId="26606"/>
          <ac:cxnSpMkLst>
            <pc:docMk/>
            <pc:sldMk cId="2636351461" sldId="259"/>
            <ac:cxnSpMk id="45" creationId="{6E066135-B6C1-4001-B7CC-53A443DF250C}"/>
          </ac:cxnSpMkLst>
        </pc:cxnChg>
        <pc:cxnChg chg="del">
          <ac:chgData name="Victoria Zangen" userId="ec52da7c-3ae1-4742-8a3d-48957a81e082" providerId="ADAL" clId="{C2D9E06C-C2E3-4894-8EA9-4E99204758DB}" dt="2024-05-27T13:39:18.111" v="1453" actId="26606"/>
          <ac:cxnSpMkLst>
            <pc:docMk/>
            <pc:sldMk cId="2636351461" sldId="259"/>
            <ac:cxnSpMk id="47" creationId="{33AD82B4-5F4B-4968-B15E-29DCF8592D58}"/>
          </ac:cxnSpMkLst>
        </pc:cxnChg>
      </pc:sldChg>
      <pc:sldChg chg="addSp delSp modSp add del mod ord">
        <pc:chgData name="Victoria Zangen" userId="ec52da7c-3ae1-4742-8a3d-48957a81e082" providerId="ADAL" clId="{C2D9E06C-C2E3-4894-8EA9-4E99204758DB}" dt="2024-06-03T02:03:20.360" v="5651" actId="47"/>
        <pc:sldMkLst>
          <pc:docMk/>
          <pc:sldMk cId="3833230236" sldId="260"/>
        </pc:sldMkLst>
        <pc:spChg chg="mod">
          <ac:chgData name="Victoria Zangen" userId="ec52da7c-3ae1-4742-8a3d-48957a81e082" providerId="ADAL" clId="{C2D9E06C-C2E3-4894-8EA9-4E99204758DB}" dt="2024-05-27T16:31:17.878" v="2537" actId="255"/>
          <ac:spMkLst>
            <pc:docMk/>
            <pc:sldMk cId="3833230236" sldId="260"/>
            <ac:spMk id="2" creationId="{15062CE1-2925-4A9F-0D6A-B60E184A73A7}"/>
          </ac:spMkLst>
        </pc:spChg>
        <pc:spChg chg="del mod">
          <ac:chgData name="Victoria Zangen" userId="ec52da7c-3ae1-4742-8a3d-48957a81e082" providerId="ADAL" clId="{C2D9E06C-C2E3-4894-8EA9-4E99204758DB}" dt="2024-05-27T13:40:43.166" v="1456" actId="478"/>
          <ac:spMkLst>
            <pc:docMk/>
            <pc:sldMk cId="3833230236" sldId="260"/>
            <ac:spMk id="12" creationId="{21B7FC05-810F-CAD7-8B92-07DBFFB1AF5C}"/>
          </ac:spMkLst>
        </pc:spChg>
        <pc:spChg chg="del mod">
          <ac:chgData name="Victoria Zangen" userId="ec52da7c-3ae1-4742-8a3d-48957a81e082" providerId="ADAL" clId="{C2D9E06C-C2E3-4894-8EA9-4E99204758DB}" dt="2024-05-27T13:41:13.438" v="1501" actId="478"/>
          <ac:spMkLst>
            <pc:docMk/>
            <pc:sldMk cId="3833230236" sldId="260"/>
            <ac:spMk id="15" creationId="{A6322B3F-1F2A-E8CC-344B-E1EF223615A1}"/>
          </ac:spMkLst>
        </pc:spChg>
        <pc:graphicFrameChg chg="add mod modGraphic">
          <ac:chgData name="Victoria Zangen" userId="ec52da7c-3ae1-4742-8a3d-48957a81e082" providerId="ADAL" clId="{C2D9E06C-C2E3-4894-8EA9-4E99204758DB}" dt="2024-06-03T01:46:28.402" v="4973" actId="14100"/>
          <ac:graphicFrameMkLst>
            <pc:docMk/>
            <pc:sldMk cId="3833230236" sldId="260"/>
            <ac:graphicFrameMk id="3" creationId="{11564626-1D50-4606-C85A-923D20DDB937}"/>
          </ac:graphicFrameMkLst>
        </pc:graphicFrameChg>
        <pc:graphicFrameChg chg="add mod">
          <ac:chgData name="Victoria Zangen" userId="ec52da7c-3ae1-4742-8a3d-48957a81e082" providerId="ADAL" clId="{C2D9E06C-C2E3-4894-8EA9-4E99204758DB}" dt="2024-06-03T01:53:47.506" v="5131"/>
          <ac:graphicFrameMkLst>
            <pc:docMk/>
            <pc:sldMk cId="3833230236" sldId="260"/>
            <ac:graphicFrameMk id="4" creationId="{A1A82D74-12CB-6162-A92A-4DA74EC12C21}"/>
          </ac:graphicFrameMkLst>
        </pc:graphicFrameChg>
        <pc:picChg chg="del">
          <ac:chgData name="Victoria Zangen" userId="ec52da7c-3ae1-4742-8a3d-48957a81e082" providerId="ADAL" clId="{C2D9E06C-C2E3-4894-8EA9-4E99204758DB}" dt="2024-05-27T13:41:08.516" v="1499" actId="478"/>
          <ac:picMkLst>
            <pc:docMk/>
            <pc:sldMk cId="3833230236" sldId="260"/>
            <ac:picMk id="6" creationId="{F578D7D8-97F0-D473-ECB4-B8E2F5A3CB06}"/>
          </ac:picMkLst>
        </pc:picChg>
      </pc:sldChg>
      <pc:sldChg chg="modSp add mod ord">
        <pc:chgData name="Victoria Zangen" userId="ec52da7c-3ae1-4742-8a3d-48957a81e082" providerId="ADAL" clId="{C2D9E06C-C2E3-4894-8EA9-4E99204758DB}" dt="2024-06-11T19:39:02.469" v="9920" actId="20577"/>
        <pc:sldMkLst>
          <pc:docMk/>
          <pc:sldMk cId="894971420" sldId="261"/>
        </pc:sldMkLst>
        <pc:spChg chg="mod">
          <ac:chgData name="Victoria Zangen" userId="ec52da7c-3ae1-4742-8a3d-48957a81e082" providerId="ADAL" clId="{C2D9E06C-C2E3-4894-8EA9-4E99204758DB}" dt="2024-06-11T19:39:02.469" v="9920" actId="20577"/>
          <ac:spMkLst>
            <pc:docMk/>
            <pc:sldMk cId="894971420" sldId="261"/>
            <ac:spMk id="2" creationId="{15062CE1-2925-4A9F-0D6A-B60E184A73A7}"/>
          </ac:spMkLst>
        </pc:spChg>
        <pc:graphicFrameChg chg="mod modGraphic">
          <ac:chgData name="Victoria Zangen" userId="ec52da7c-3ae1-4742-8a3d-48957a81e082" providerId="ADAL" clId="{C2D9E06C-C2E3-4894-8EA9-4E99204758DB}" dt="2024-05-27T15:50:46.154" v="2111" actId="113"/>
          <ac:graphicFrameMkLst>
            <pc:docMk/>
            <pc:sldMk cId="894971420" sldId="261"/>
            <ac:graphicFrameMk id="3" creationId="{11564626-1D50-4606-C85A-923D20DDB937}"/>
          </ac:graphicFrameMkLst>
        </pc:graphicFrameChg>
      </pc:sldChg>
      <pc:sldChg chg="new del">
        <pc:chgData name="Victoria Zangen" userId="ec52da7c-3ae1-4742-8a3d-48957a81e082" providerId="ADAL" clId="{C2D9E06C-C2E3-4894-8EA9-4E99204758DB}" dt="2024-05-27T15:33:25.609" v="1896" actId="47"/>
        <pc:sldMkLst>
          <pc:docMk/>
          <pc:sldMk cId="2375971500" sldId="262"/>
        </pc:sldMkLst>
      </pc:sldChg>
      <pc:sldChg chg="addSp delSp modSp new add del mod ord setBg">
        <pc:chgData name="Victoria Zangen" userId="ec52da7c-3ae1-4742-8a3d-48957a81e082" providerId="ADAL" clId="{C2D9E06C-C2E3-4894-8EA9-4E99204758DB}" dt="2024-06-02T23:47:52.732" v="4330" actId="2696"/>
        <pc:sldMkLst>
          <pc:docMk/>
          <pc:sldMk cId="3343143496" sldId="262"/>
        </pc:sldMkLst>
        <pc:spChg chg="add mod">
          <ac:chgData name="Victoria Zangen" userId="ec52da7c-3ae1-4742-8a3d-48957a81e082" providerId="ADAL" clId="{C2D9E06C-C2E3-4894-8EA9-4E99204758DB}" dt="2024-05-27T16:31:39.470" v="2539" actId="255"/>
          <ac:spMkLst>
            <pc:docMk/>
            <pc:sldMk cId="3343143496" sldId="262"/>
            <ac:spMk id="12" creationId="{FAF801E3-275D-F880-AE02-A731719B0DF6}"/>
          </ac:spMkLst>
        </pc:spChg>
        <pc:spChg chg="mod">
          <ac:chgData name="Victoria Zangen" userId="ec52da7c-3ae1-4742-8a3d-48957a81e082" providerId="ADAL" clId="{C2D9E06C-C2E3-4894-8EA9-4E99204758DB}" dt="2024-05-27T17:31:26.339" v="3583" actId="255"/>
          <ac:spMkLst>
            <pc:docMk/>
            <pc:sldMk cId="3343143496" sldId="262"/>
            <ac:spMk id="17" creationId="{C5606F20-C4C1-C853-1415-D2AB7F2BCE0A}"/>
          </ac:spMkLst>
        </pc:spChg>
        <pc:spChg chg="mod">
          <ac:chgData name="Victoria Zangen" userId="ec52da7c-3ae1-4742-8a3d-48957a81e082" providerId="ADAL" clId="{C2D9E06C-C2E3-4894-8EA9-4E99204758DB}" dt="2024-05-27T17:31:26.339" v="3583" actId="255"/>
          <ac:spMkLst>
            <pc:docMk/>
            <pc:sldMk cId="3343143496" sldId="262"/>
            <ac:spMk id="19" creationId="{1EE089E3-D2FC-6569-7660-4A3B0AB1C742}"/>
          </ac:spMkLst>
        </pc:spChg>
        <pc:spChg chg="mod">
          <ac:chgData name="Victoria Zangen" userId="ec52da7c-3ae1-4742-8a3d-48957a81e082" providerId="ADAL" clId="{C2D9E06C-C2E3-4894-8EA9-4E99204758DB}" dt="2024-05-27T17:31:26.339" v="3583" actId="255"/>
          <ac:spMkLst>
            <pc:docMk/>
            <pc:sldMk cId="3343143496" sldId="262"/>
            <ac:spMk id="21" creationId="{3694DF3D-7CC4-9921-19D7-892B38C4D2DA}"/>
          </ac:spMkLst>
        </pc:spChg>
        <pc:spChg chg="mod">
          <ac:chgData name="Victoria Zangen" userId="ec52da7c-3ae1-4742-8a3d-48957a81e082" providerId="ADAL" clId="{C2D9E06C-C2E3-4894-8EA9-4E99204758DB}" dt="2024-05-27T17:31:26.339" v="3583" actId="255"/>
          <ac:spMkLst>
            <pc:docMk/>
            <pc:sldMk cId="3343143496" sldId="262"/>
            <ac:spMk id="22" creationId="{C896572B-7B13-2ED7-8431-C9FE7481E65B}"/>
          </ac:spMkLst>
        </pc:spChg>
        <pc:spChg chg="mod">
          <ac:chgData name="Victoria Zangen" userId="ec52da7c-3ae1-4742-8a3d-48957a81e082" providerId="ADAL" clId="{C2D9E06C-C2E3-4894-8EA9-4E99204758DB}" dt="2024-05-27T17:31:26.339" v="3583" actId="255"/>
          <ac:spMkLst>
            <pc:docMk/>
            <pc:sldMk cId="3343143496" sldId="262"/>
            <ac:spMk id="24" creationId="{B5DC691A-EC25-165E-5669-C959ADB36334}"/>
          </ac:spMkLst>
        </pc:spChg>
        <pc:spChg chg="mod">
          <ac:chgData name="Victoria Zangen" userId="ec52da7c-3ae1-4742-8a3d-48957a81e082" providerId="ADAL" clId="{C2D9E06C-C2E3-4894-8EA9-4E99204758DB}" dt="2024-05-27T17:31:26.339" v="3583" actId="255"/>
          <ac:spMkLst>
            <pc:docMk/>
            <pc:sldMk cId="3343143496" sldId="262"/>
            <ac:spMk id="25" creationId="{A5C4C583-51D2-57D7-9556-2B77A61298A3}"/>
          </ac:spMkLst>
        </pc:spChg>
        <pc:spChg chg="mod">
          <ac:chgData name="Victoria Zangen" userId="ec52da7c-3ae1-4742-8a3d-48957a81e082" providerId="ADAL" clId="{C2D9E06C-C2E3-4894-8EA9-4E99204758DB}" dt="2024-05-27T17:31:26.339" v="3583" actId="255"/>
          <ac:spMkLst>
            <pc:docMk/>
            <pc:sldMk cId="3343143496" sldId="262"/>
            <ac:spMk id="27" creationId="{453F1088-52E6-1E2E-3DC5-E63650CE9B98}"/>
          </ac:spMkLst>
        </pc:spChg>
        <pc:spChg chg="mod">
          <ac:chgData name="Victoria Zangen" userId="ec52da7c-3ae1-4742-8a3d-48957a81e082" providerId="ADAL" clId="{C2D9E06C-C2E3-4894-8EA9-4E99204758DB}" dt="2024-05-27T17:31:26.339" v="3583" actId="255"/>
          <ac:spMkLst>
            <pc:docMk/>
            <pc:sldMk cId="3343143496" sldId="262"/>
            <ac:spMk id="28" creationId="{11ABA550-EEA3-6A36-BCE1-0CA7B6F7AFDC}"/>
          </ac:spMkLst>
        </pc:spChg>
        <pc:grpChg chg="add mod">
          <ac:chgData name="Victoria Zangen" userId="ec52da7c-3ae1-4742-8a3d-48957a81e082" providerId="ADAL" clId="{C2D9E06C-C2E3-4894-8EA9-4E99204758DB}" dt="2024-05-27T17:31:22.183" v="3582" actId="1076"/>
          <ac:grpSpMkLst>
            <pc:docMk/>
            <pc:sldMk cId="3343143496" sldId="262"/>
            <ac:grpSpMk id="15" creationId="{8E0AEDF0-26E2-ECB9-6EE2-125D2D8C309F}"/>
          </ac:grpSpMkLst>
        </pc:grpChg>
        <pc:grpChg chg="add mod">
          <ac:chgData name="Victoria Zangen" userId="ec52da7c-3ae1-4742-8a3d-48957a81e082" providerId="ADAL" clId="{C2D9E06C-C2E3-4894-8EA9-4E99204758DB}" dt="2024-05-27T17:31:22.183" v="3582" actId="1076"/>
          <ac:grpSpMkLst>
            <pc:docMk/>
            <pc:sldMk cId="3343143496" sldId="262"/>
            <ac:grpSpMk id="20" creationId="{FABFC416-C821-EA71-6E46-2F98456DD81E}"/>
          </ac:grpSpMkLst>
        </pc:grpChg>
        <pc:grpChg chg="add mod">
          <ac:chgData name="Victoria Zangen" userId="ec52da7c-3ae1-4742-8a3d-48957a81e082" providerId="ADAL" clId="{C2D9E06C-C2E3-4894-8EA9-4E99204758DB}" dt="2024-05-27T17:31:22.183" v="3582" actId="1076"/>
          <ac:grpSpMkLst>
            <pc:docMk/>
            <pc:sldMk cId="3343143496" sldId="262"/>
            <ac:grpSpMk id="23" creationId="{2BB38B59-9E95-BCC7-7CF0-65333E062F48}"/>
          </ac:grpSpMkLst>
        </pc:grpChg>
        <pc:grpChg chg="add mod">
          <ac:chgData name="Victoria Zangen" userId="ec52da7c-3ae1-4742-8a3d-48957a81e082" providerId="ADAL" clId="{C2D9E06C-C2E3-4894-8EA9-4E99204758DB}" dt="2024-05-27T16:45:36.565" v="3008" actId="1036"/>
          <ac:grpSpMkLst>
            <pc:docMk/>
            <pc:sldMk cId="3343143496" sldId="262"/>
            <ac:grpSpMk id="26" creationId="{DD848280-81DE-19A8-BB06-F533AD0D69C9}"/>
          </ac:grpSpMkLst>
        </pc:grpChg>
        <pc:picChg chg="add del mod ord">
          <ac:chgData name="Victoria Zangen" userId="ec52da7c-3ae1-4742-8a3d-48957a81e082" providerId="ADAL" clId="{C2D9E06C-C2E3-4894-8EA9-4E99204758DB}" dt="2024-06-02T23:34:40.067" v="3935" actId="478"/>
          <ac:picMkLst>
            <pc:docMk/>
            <pc:sldMk cId="3343143496" sldId="262"/>
            <ac:picMk id="3" creationId="{E5355061-6667-9250-11DF-BC1DF9D08225}"/>
          </ac:picMkLst>
        </pc:picChg>
        <pc:picChg chg="add del mod">
          <ac:chgData name="Victoria Zangen" userId="ec52da7c-3ae1-4742-8a3d-48957a81e082" providerId="ADAL" clId="{C2D9E06C-C2E3-4894-8EA9-4E99204758DB}" dt="2024-06-02T23:37:41.302" v="3970" actId="21"/>
          <ac:picMkLst>
            <pc:docMk/>
            <pc:sldMk cId="3343143496" sldId="262"/>
            <ac:picMk id="4" creationId="{0295CB8D-924B-FD83-C721-66A288540456}"/>
          </ac:picMkLst>
        </pc:picChg>
        <pc:picChg chg="add del mod">
          <ac:chgData name="Victoria Zangen" userId="ec52da7c-3ae1-4742-8a3d-48957a81e082" providerId="ADAL" clId="{C2D9E06C-C2E3-4894-8EA9-4E99204758DB}" dt="2024-06-02T23:34:55.105" v="3939" actId="478"/>
          <ac:picMkLst>
            <pc:docMk/>
            <pc:sldMk cId="3343143496" sldId="262"/>
            <ac:picMk id="5" creationId="{30082F0A-1EEE-1B60-08F3-0FDB409A8584}"/>
          </ac:picMkLst>
        </pc:picChg>
        <pc:picChg chg="add del mod">
          <ac:chgData name="Victoria Zangen" userId="ec52da7c-3ae1-4742-8a3d-48957a81e082" providerId="ADAL" clId="{C2D9E06C-C2E3-4894-8EA9-4E99204758DB}" dt="2024-05-27T15:36:27.554" v="1920" actId="478"/>
          <ac:picMkLst>
            <pc:docMk/>
            <pc:sldMk cId="3343143496" sldId="262"/>
            <ac:picMk id="7" creationId="{2DD48937-26DD-FCF3-B0C6-5371E77F3AC1}"/>
          </ac:picMkLst>
        </pc:picChg>
        <pc:picChg chg="add del mod">
          <ac:chgData name="Victoria Zangen" userId="ec52da7c-3ae1-4742-8a3d-48957a81e082" providerId="ADAL" clId="{C2D9E06C-C2E3-4894-8EA9-4E99204758DB}" dt="2024-06-02T23:37:41.302" v="3970" actId="21"/>
          <ac:picMkLst>
            <pc:docMk/>
            <pc:sldMk cId="3343143496" sldId="262"/>
            <ac:picMk id="7" creationId="{89629A93-6FF2-A55B-0CB4-63C6A9AC9956}"/>
          </ac:picMkLst>
        </pc:picChg>
        <pc:picChg chg="add del mod">
          <ac:chgData name="Victoria Zangen" userId="ec52da7c-3ae1-4742-8a3d-48957a81e082" providerId="ADAL" clId="{C2D9E06C-C2E3-4894-8EA9-4E99204758DB}" dt="2024-05-27T15:36:26.690" v="1919" actId="478"/>
          <ac:picMkLst>
            <pc:docMk/>
            <pc:sldMk cId="3343143496" sldId="262"/>
            <ac:picMk id="9" creationId="{3631DC4D-68AE-92C4-6F28-638FBA186AA9}"/>
          </ac:picMkLst>
        </pc:picChg>
        <pc:picChg chg="add del mod">
          <ac:chgData name="Victoria Zangen" userId="ec52da7c-3ae1-4742-8a3d-48957a81e082" providerId="ADAL" clId="{C2D9E06C-C2E3-4894-8EA9-4E99204758DB}" dt="2024-06-02T23:35:29.205" v="3945" actId="478"/>
          <ac:picMkLst>
            <pc:docMk/>
            <pc:sldMk cId="3343143496" sldId="262"/>
            <ac:picMk id="11" creationId="{677A031D-B558-28E2-FC1C-D6FC172A8557}"/>
          </ac:picMkLst>
        </pc:picChg>
        <pc:cxnChg chg="add del">
          <ac:chgData name="Victoria Zangen" userId="ec52da7c-3ae1-4742-8a3d-48957a81e082" providerId="ADAL" clId="{C2D9E06C-C2E3-4894-8EA9-4E99204758DB}" dt="2024-05-27T15:43:23.088" v="2017" actId="21"/>
          <ac:cxnSpMkLst>
            <pc:docMk/>
            <pc:sldMk cId="3343143496" sldId="262"/>
            <ac:cxnSpMk id="14" creationId="{7B16DC05-8E9A-C50D-EF4A-8C11704C7E62}"/>
          </ac:cxnSpMkLst>
        </pc:cxnChg>
        <pc:cxnChg chg="add">
          <ac:chgData name="Victoria Zangen" userId="ec52da7c-3ae1-4742-8a3d-48957a81e082" providerId="ADAL" clId="{C2D9E06C-C2E3-4894-8EA9-4E99204758DB}" dt="2024-05-27T15:36:55.947" v="1924" actId="26606"/>
          <ac:cxnSpMkLst>
            <pc:docMk/>
            <pc:sldMk cId="3343143496" sldId="262"/>
            <ac:cxnSpMk id="16" creationId="{DCD67800-37AC-4E14-89B0-F79DCB3FB86D}"/>
          </ac:cxnSpMkLst>
        </pc:cxnChg>
        <pc:cxnChg chg="add">
          <ac:chgData name="Victoria Zangen" userId="ec52da7c-3ae1-4742-8a3d-48957a81e082" providerId="ADAL" clId="{C2D9E06C-C2E3-4894-8EA9-4E99204758DB}" dt="2024-05-27T15:36:55.947" v="1924" actId="26606"/>
          <ac:cxnSpMkLst>
            <pc:docMk/>
            <pc:sldMk cId="3343143496" sldId="262"/>
            <ac:cxnSpMk id="18" creationId="{20F1788F-A5AE-4188-8274-F7F2E3833ECD}"/>
          </ac:cxnSpMkLst>
        </pc:cxnChg>
      </pc:sldChg>
      <pc:sldChg chg="addSp delSp modSp add del mod setBg">
        <pc:chgData name="Victoria Zangen" userId="ec52da7c-3ae1-4742-8a3d-48957a81e082" providerId="ADAL" clId="{C2D9E06C-C2E3-4894-8EA9-4E99204758DB}" dt="2024-05-27T15:38:49.157" v="1942" actId="2696"/>
        <pc:sldMkLst>
          <pc:docMk/>
          <pc:sldMk cId="2124883528" sldId="263"/>
        </pc:sldMkLst>
        <pc:spChg chg="add del">
          <ac:chgData name="Victoria Zangen" userId="ec52da7c-3ae1-4742-8a3d-48957a81e082" providerId="ADAL" clId="{C2D9E06C-C2E3-4894-8EA9-4E99204758DB}" dt="2024-05-27T15:37:22.729" v="1926" actId="26606"/>
          <ac:spMkLst>
            <pc:docMk/>
            <pc:sldMk cId="2124883528" sldId="263"/>
            <ac:spMk id="14" creationId="{5C2ACDD3-1C0D-4973-A7BA-E0870483C162}"/>
          </ac:spMkLst>
        </pc:spChg>
        <pc:spChg chg="add del">
          <ac:chgData name="Victoria Zangen" userId="ec52da7c-3ae1-4742-8a3d-48957a81e082" providerId="ADAL" clId="{C2D9E06C-C2E3-4894-8EA9-4E99204758DB}" dt="2024-05-27T15:37:22.729" v="1926" actId="26606"/>
          <ac:spMkLst>
            <pc:docMk/>
            <pc:sldMk cId="2124883528" sldId="263"/>
            <ac:spMk id="16" creationId="{44D7B12E-4F12-4C02-B0DB-0D7ADF3C3206}"/>
          </ac:spMkLst>
        </pc:spChg>
        <pc:spChg chg="add del">
          <ac:chgData name="Victoria Zangen" userId="ec52da7c-3ae1-4742-8a3d-48957a81e082" providerId="ADAL" clId="{C2D9E06C-C2E3-4894-8EA9-4E99204758DB}" dt="2024-05-27T15:37:22.729" v="1926" actId="26606"/>
          <ac:spMkLst>
            <pc:docMk/>
            <pc:sldMk cId="2124883528" sldId="263"/>
            <ac:spMk id="18" creationId="{1487778C-E680-4DB2-99A9-876F40CD61FB}"/>
          </ac:spMkLst>
        </pc:spChg>
        <pc:spChg chg="add del">
          <ac:chgData name="Victoria Zangen" userId="ec52da7c-3ae1-4742-8a3d-48957a81e082" providerId="ADAL" clId="{C2D9E06C-C2E3-4894-8EA9-4E99204758DB}" dt="2024-05-27T15:37:26.115" v="1928" actId="26606"/>
          <ac:spMkLst>
            <pc:docMk/>
            <pc:sldMk cId="2124883528" sldId="263"/>
            <ac:spMk id="20" creationId="{3BC15C52-D417-4C89-A5E9-6EB5E2B62637}"/>
          </ac:spMkLst>
        </pc:spChg>
        <pc:spChg chg="add del">
          <ac:chgData name="Victoria Zangen" userId="ec52da7c-3ae1-4742-8a3d-48957a81e082" providerId="ADAL" clId="{C2D9E06C-C2E3-4894-8EA9-4E99204758DB}" dt="2024-05-27T15:37:26.115" v="1928" actId="26606"/>
          <ac:spMkLst>
            <pc:docMk/>
            <pc:sldMk cId="2124883528" sldId="263"/>
            <ac:spMk id="21" creationId="{A8CE539E-6A40-42A5-B2FC-9A333971590F}"/>
          </ac:spMkLst>
        </pc:spChg>
        <pc:spChg chg="add del">
          <ac:chgData name="Victoria Zangen" userId="ec52da7c-3ae1-4742-8a3d-48957a81e082" providerId="ADAL" clId="{C2D9E06C-C2E3-4894-8EA9-4E99204758DB}" dt="2024-05-27T15:37:26.115" v="1928" actId="26606"/>
          <ac:spMkLst>
            <pc:docMk/>
            <pc:sldMk cId="2124883528" sldId="263"/>
            <ac:spMk id="22" creationId="{487BBB86-A47A-41C4-8740-DE01B44A79EB}"/>
          </ac:spMkLst>
        </pc:spChg>
        <pc:spChg chg="add del">
          <ac:chgData name="Victoria Zangen" userId="ec52da7c-3ae1-4742-8a3d-48957a81e082" providerId="ADAL" clId="{C2D9E06C-C2E3-4894-8EA9-4E99204758DB}" dt="2024-05-27T15:37:43.307" v="1932" actId="26606"/>
          <ac:spMkLst>
            <pc:docMk/>
            <pc:sldMk cId="2124883528" sldId="263"/>
            <ac:spMk id="24" creationId="{5C2ACDD3-1C0D-4973-A7BA-E0870483C162}"/>
          </ac:spMkLst>
        </pc:spChg>
        <pc:spChg chg="add del">
          <ac:chgData name="Victoria Zangen" userId="ec52da7c-3ae1-4742-8a3d-48957a81e082" providerId="ADAL" clId="{C2D9E06C-C2E3-4894-8EA9-4E99204758DB}" dt="2024-05-27T15:37:43.307" v="1932" actId="26606"/>
          <ac:spMkLst>
            <pc:docMk/>
            <pc:sldMk cId="2124883528" sldId="263"/>
            <ac:spMk id="25" creationId="{44D7B12E-4F12-4C02-B0DB-0D7ADF3C3206}"/>
          </ac:spMkLst>
        </pc:spChg>
        <pc:spChg chg="add del">
          <ac:chgData name="Victoria Zangen" userId="ec52da7c-3ae1-4742-8a3d-48957a81e082" providerId="ADAL" clId="{C2D9E06C-C2E3-4894-8EA9-4E99204758DB}" dt="2024-05-27T15:37:43.307" v="1932" actId="26606"/>
          <ac:spMkLst>
            <pc:docMk/>
            <pc:sldMk cId="2124883528" sldId="263"/>
            <ac:spMk id="26" creationId="{1487778C-E680-4DB2-99A9-876F40CD61FB}"/>
          </ac:spMkLst>
        </pc:spChg>
        <pc:picChg chg="del">
          <ac:chgData name="Victoria Zangen" userId="ec52da7c-3ae1-4742-8a3d-48957a81e082" providerId="ADAL" clId="{C2D9E06C-C2E3-4894-8EA9-4E99204758DB}" dt="2024-05-27T15:36:23.058" v="1917" actId="478"/>
          <ac:picMkLst>
            <pc:docMk/>
            <pc:sldMk cId="2124883528" sldId="263"/>
            <ac:picMk id="3" creationId="{E5355061-6667-9250-11DF-BC1DF9D08225}"/>
          </ac:picMkLst>
        </pc:picChg>
        <pc:picChg chg="del">
          <ac:chgData name="Victoria Zangen" userId="ec52da7c-3ae1-4742-8a3d-48957a81e082" providerId="ADAL" clId="{C2D9E06C-C2E3-4894-8EA9-4E99204758DB}" dt="2024-05-27T15:36:17.829" v="1915" actId="478"/>
          <ac:picMkLst>
            <pc:docMk/>
            <pc:sldMk cId="2124883528" sldId="263"/>
            <ac:picMk id="5" creationId="{30082F0A-1EEE-1B60-08F3-0FDB409A8584}"/>
          </ac:picMkLst>
        </pc:picChg>
        <pc:picChg chg="mod ord">
          <ac:chgData name="Victoria Zangen" userId="ec52da7c-3ae1-4742-8a3d-48957a81e082" providerId="ADAL" clId="{C2D9E06C-C2E3-4894-8EA9-4E99204758DB}" dt="2024-05-27T15:37:43.307" v="1932" actId="26606"/>
          <ac:picMkLst>
            <pc:docMk/>
            <pc:sldMk cId="2124883528" sldId="263"/>
            <ac:picMk id="7" creationId="{2DD48937-26DD-FCF3-B0C6-5371E77F3AC1}"/>
          </ac:picMkLst>
        </pc:picChg>
        <pc:picChg chg="mod">
          <ac:chgData name="Victoria Zangen" userId="ec52da7c-3ae1-4742-8a3d-48957a81e082" providerId="ADAL" clId="{C2D9E06C-C2E3-4894-8EA9-4E99204758DB}" dt="2024-05-27T15:37:43.307" v="1932" actId="26606"/>
          <ac:picMkLst>
            <pc:docMk/>
            <pc:sldMk cId="2124883528" sldId="263"/>
            <ac:picMk id="9" creationId="{3631DC4D-68AE-92C4-6F28-638FBA186AA9}"/>
          </ac:picMkLst>
        </pc:picChg>
      </pc:sldChg>
      <pc:sldChg chg="addSp delSp modSp add del mod">
        <pc:chgData name="Victoria Zangen" userId="ec52da7c-3ae1-4742-8a3d-48957a81e082" providerId="ADAL" clId="{C2D9E06C-C2E3-4894-8EA9-4E99204758DB}" dt="2024-05-27T15:39:00.579" v="1944" actId="2696"/>
        <pc:sldMkLst>
          <pc:docMk/>
          <pc:sldMk cId="2887533721" sldId="264"/>
        </pc:sldMkLst>
        <pc:picChg chg="add del mod">
          <ac:chgData name="Victoria Zangen" userId="ec52da7c-3ae1-4742-8a3d-48957a81e082" providerId="ADAL" clId="{C2D9E06C-C2E3-4894-8EA9-4E99204758DB}" dt="2024-05-27T15:38:40.313" v="1940" actId="21"/>
          <ac:picMkLst>
            <pc:docMk/>
            <pc:sldMk cId="2887533721" sldId="264"/>
            <ac:picMk id="2" creationId="{2B6A95A0-A6C9-13E5-BAB3-D584757691AC}"/>
          </ac:picMkLst>
        </pc:picChg>
        <pc:picChg chg="del">
          <ac:chgData name="Victoria Zangen" userId="ec52da7c-3ae1-4742-8a3d-48957a81e082" providerId="ADAL" clId="{C2D9E06C-C2E3-4894-8EA9-4E99204758DB}" dt="2024-05-27T15:38:03.402" v="1937" actId="478"/>
          <ac:picMkLst>
            <pc:docMk/>
            <pc:sldMk cId="2887533721" sldId="264"/>
            <ac:picMk id="3" creationId="{E5355061-6667-9250-11DF-BC1DF9D08225}"/>
          </ac:picMkLst>
        </pc:picChg>
        <pc:picChg chg="add del mod">
          <ac:chgData name="Victoria Zangen" userId="ec52da7c-3ae1-4742-8a3d-48957a81e082" providerId="ADAL" clId="{C2D9E06C-C2E3-4894-8EA9-4E99204758DB}" dt="2024-05-27T15:38:40.313" v="1940" actId="21"/>
          <ac:picMkLst>
            <pc:docMk/>
            <pc:sldMk cId="2887533721" sldId="264"/>
            <ac:picMk id="4" creationId="{A359314C-F7F4-BFD3-6D67-F56660AE72BA}"/>
          </ac:picMkLst>
        </pc:picChg>
        <pc:picChg chg="del">
          <ac:chgData name="Victoria Zangen" userId="ec52da7c-3ae1-4742-8a3d-48957a81e082" providerId="ADAL" clId="{C2D9E06C-C2E3-4894-8EA9-4E99204758DB}" dt="2024-05-27T15:37:59.011" v="1934" actId="478"/>
          <ac:picMkLst>
            <pc:docMk/>
            <pc:sldMk cId="2887533721" sldId="264"/>
            <ac:picMk id="5" creationId="{30082F0A-1EEE-1B60-08F3-0FDB409A8584}"/>
          </ac:picMkLst>
        </pc:picChg>
        <pc:picChg chg="del">
          <ac:chgData name="Victoria Zangen" userId="ec52da7c-3ae1-4742-8a3d-48957a81e082" providerId="ADAL" clId="{C2D9E06C-C2E3-4894-8EA9-4E99204758DB}" dt="2024-05-27T15:38:02.058" v="1936" actId="478"/>
          <ac:picMkLst>
            <pc:docMk/>
            <pc:sldMk cId="2887533721" sldId="264"/>
            <ac:picMk id="11" creationId="{677A031D-B558-28E2-FC1C-D6FC172A8557}"/>
          </ac:picMkLst>
        </pc:picChg>
      </pc:sldChg>
      <pc:sldChg chg="addSp delSp modSp new mod ord setBg setClrOvrMap">
        <pc:chgData name="Victoria Zangen" userId="ec52da7c-3ae1-4742-8a3d-48957a81e082" providerId="ADAL" clId="{C2D9E06C-C2E3-4894-8EA9-4E99204758DB}" dt="2024-06-12T02:54:06.472" v="13053" actId="20577"/>
        <pc:sldMkLst>
          <pc:docMk/>
          <pc:sldMk cId="1551213951" sldId="265"/>
        </pc:sldMkLst>
        <pc:spChg chg="add del mod">
          <ac:chgData name="Victoria Zangen" userId="ec52da7c-3ae1-4742-8a3d-48957a81e082" providerId="ADAL" clId="{C2D9E06C-C2E3-4894-8EA9-4E99204758DB}" dt="2024-06-12T02:50:27.424" v="12989" actId="478"/>
          <ac:spMkLst>
            <pc:docMk/>
            <pc:sldMk cId="1551213951" sldId="265"/>
            <ac:spMk id="2" creationId="{7F9CAFA3-13D4-437D-CAAD-DA7346CEE99A}"/>
          </ac:spMkLst>
        </pc:spChg>
        <pc:spChg chg="add del mod">
          <ac:chgData name="Victoria Zangen" userId="ec52da7c-3ae1-4742-8a3d-48957a81e082" providerId="ADAL" clId="{C2D9E06C-C2E3-4894-8EA9-4E99204758DB}" dt="2024-06-12T02:50:25.588" v="12988" actId="478"/>
          <ac:spMkLst>
            <pc:docMk/>
            <pc:sldMk cId="1551213951" sldId="265"/>
            <ac:spMk id="3" creationId="{1762B8EE-867F-306C-30CD-08D2E0E7A8B2}"/>
          </ac:spMkLst>
        </pc:spChg>
        <pc:spChg chg="add mod">
          <ac:chgData name="Victoria Zangen" userId="ec52da7c-3ae1-4742-8a3d-48957a81e082" providerId="ADAL" clId="{C2D9E06C-C2E3-4894-8EA9-4E99204758DB}" dt="2024-06-12T02:54:06.472" v="13053" actId="20577"/>
          <ac:spMkLst>
            <pc:docMk/>
            <pc:sldMk cId="1551213951" sldId="265"/>
            <ac:spMk id="4" creationId="{B51328ED-9896-67C7-7CE8-F9EB5D373A22}"/>
          </ac:spMkLst>
        </pc:spChg>
        <pc:spChg chg="add del mod">
          <ac:chgData name="Victoria Zangen" userId="ec52da7c-3ae1-4742-8a3d-48957a81e082" providerId="ADAL" clId="{C2D9E06C-C2E3-4894-8EA9-4E99204758DB}" dt="2024-06-12T02:50:32.298" v="12990" actId="478"/>
          <ac:spMkLst>
            <pc:docMk/>
            <pc:sldMk cId="1551213951" sldId="265"/>
            <ac:spMk id="5" creationId="{29D986DB-70E6-B975-901A-63EE17C6739D}"/>
          </ac:spMkLst>
        </pc:spChg>
        <pc:spChg chg="add del mod">
          <ac:chgData name="Victoria Zangen" userId="ec52da7c-3ae1-4742-8a3d-48957a81e082" providerId="ADAL" clId="{C2D9E06C-C2E3-4894-8EA9-4E99204758DB}" dt="2024-06-12T02:53:49.938" v="13018" actId="478"/>
          <ac:spMkLst>
            <pc:docMk/>
            <pc:sldMk cId="1551213951" sldId="265"/>
            <ac:spMk id="6" creationId="{358BD7AB-A285-9533-59D9-A0E602288434}"/>
          </ac:spMkLst>
        </pc:spChg>
        <pc:spChg chg="mod">
          <ac:chgData name="Victoria Zangen" userId="ec52da7c-3ae1-4742-8a3d-48957a81e082" providerId="ADAL" clId="{C2D9E06C-C2E3-4894-8EA9-4E99204758DB}" dt="2024-05-27T16:42:08.963" v="2715"/>
          <ac:spMkLst>
            <pc:docMk/>
            <pc:sldMk cId="1551213951" sldId="265"/>
            <ac:spMk id="6" creationId="{C2ADD091-ADA8-DE8A-A242-18111A4B1E7E}"/>
          </ac:spMkLst>
        </pc:spChg>
        <pc:spChg chg="mod">
          <ac:chgData name="Victoria Zangen" userId="ec52da7c-3ae1-4742-8a3d-48957a81e082" providerId="ADAL" clId="{C2D9E06C-C2E3-4894-8EA9-4E99204758DB}" dt="2024-05-27T16:42:08.963" v="2715"/>
          <ac:spMkLst>
            <pc:docMk/>
            <pc:sldMk cId="1551213951" sldId="265"/>
            <ac:spMk id="7" creationId="{C4E665A7-F6C8-C688-2CC8-E779A7E53819}"/>
          </ac:spMkLst>
        </pc:spChg>
        <pc:spChg chg="add del">
          <ac:chgData name="Victoria Zangen" userId="ec52da7c-3ae1-4742-8a3d-48957a81e082" providerId="ADAL" clId="{C2D9E06C-C2E3-4894-8EA9-4E99204758DB}" dt="2024-05-27T15:39:42.426" v="1952" actId="26606"/>
          <ac:spMkLst>
            <pc:docMk/>
            <pc:sldMk cId="1551213951" sldId="265"/>
            <ac:spMk id="9" creationId="{8B73B696-5822-48EF-A402-323BFB21F977}"/>
          </ac:spMkLst>
        </pc:spChg>
        <pc:spChg chg="mod">
          <ac:chgData name="Victoria Zangen" userId="ec52da7c-3ae1-4742-8a3d-48957a81e082" providerId="ADAL" clId="{C2D9E06C-C2E3-4894-8EA9-4E99204758DB}" dt="2024-05-27T16:42:08.963" v="2715"/>
          <ac:spMkLst>
            <pc:docMk/>
            <pc:sldMk cId="1551213951" sldId="265"/>
            <ac:spMk id="10" creationId="{21C2FE4A-1C4A-5F52-7FC1-84406CA5AD5A}"/>
          </ac:spMkLst>
        </pc:spChg>
        <pc:spChg chg="add del">
          <ac:chgData name="Victoria Zangen" userId="ec52da7c-3ae1-4742-8a3d-48957a81e082" providerId="ADAL" clId="{C2D9E06C-C2E3-4894-8EA9-4E99204758DB}" dt="2024-05-27T15:39:42.426" v="1952" actId="26606"/>
          <ac:spMkLst>
            <pc:docMk/>
            <pc:sldMk cId="1551213951" sldId="265"/>
            <ac:spMk id="11" creationId="{DA7B69C2-7C78-4AC6-A64C-8CF1E6B962DC}"/>
          </ac:spMkLst>
        </pc:spChg>
        <pc:spChg chg="mod">
          <ac:chgData name="Victoria Zangen" userId="ec52da7c-3ae1-4742-8a3d-48957a81e082" providerId="ADAL" clId="{C2D9E06C-C2E3-4894-8EA9-4E99204758DB}" dt="2024-05-27T16:42:08.963" v="2715"/>
          <ac:spMkLst>
            <pc:docMk/>
            <pc:sldMk cId="1551213951" sldId="265"/>
            <ac:spMk id="12" creationId="{B60746D2-C3EB-C2F3-9E6D-9333B6ECE6D5}"/>
          </ac:spMkLst>
        </pc:spChg>
        <pc:spChg chg="add del">
          <ac:chgData name="Victoria Zangen" userId="ec52da7c-3ae1-4742-8a3d-48957a81e082" providerId="ADAL" clId="{C2D9E06C-C2E3-4894-8EA9-4E99204758DB}" dt="2024-05-27T15:39:42.426" v="1952" actId="26606"/>
          <ac:spMkLst>
            <pc:docMk/>
            <pc:sldMk cId="1551213951" sldId="265"/>
            <ac:spMk id="13" creationId="{15E89B2A-A4B6-457B-89C9-AC02A0F9625A}"/>
          </ac:spMkLst>
        </pc:spChg>
        <pc:spChg chg="add del mod">
          <ac:chgData name="Victoria Zangen" userId="ec52da7c-3ae1-4742-8a3d-48957a81e082" providerId="ADAL" clId="{C2D9E06C-C2E3-4894-8EA9-4E99204758DB}" dt="2024-06-12T02:50:56.730" v="12993" actId="478"/>
          <ac:spMkLst>
            <pc:docMk/>
            <pc:sldMk cId="1551213951" sldId="265"/>
            <ac:spMk id="14" creationId="{D94FADB8-699B-667D-62F7-66B8CC9270DB}"/>
          </ac:spMkLst>
        </pc:spChg>
        <pc:spChg chg="mod">
          <ac:chgData name="Victoria Zangen" userId="ec52da7c-3ae1-4742-8a3d-48957a81e082" providerId="ADAL" clId="{C2D9E06C-C2E3-4894-8EA9-4E99204758DB}" dt="2024-05-27T16:42:08.963" v="2715"/>
          <ac:spMkLst>
            <pc:docMk/>
            <pc:sldMk cId="1551213951" sldId="265"/>
            <ac:spMk id="16" creationId="{0A6C26D7-3959-CBB4-9C48-F1E01E66B105}"/>
          </ac:spMkLst>
        </pc:spChg>
        <pc:spChg chg="mod">
          <ac:chgData name="Victoria Zangen" userId="ec52da7c-3ae1-4742-8a3d-48957a81e082" providerId="ADAL" clId="{C2D9E06C-C2E3-4894-8EA9-4E99204758DB}" dt="2024-05-27T16:42:08.963" v="2715"/>
          <ac:spMkLst>
            <pc:docMk/>
            <pc:sldMk cId="1551213951" sldId="265"/>
            <ac:spMk id="17" creationId="{A7A8D681-6545-7AB9-181B-681DE5D9F484}"/>
          </ac:spMkLst>
        </pc:spChg>
        <pc:spChg chg="mod">
          <ac:chgData name="Victoria Zangen" userId="ec52da7c-3ae1-4742-8a3d-48957a81e082" providerId="ADAL" clId="{C2D9E06C-C2E3-4894-8EA9-4E99204758DB}" dt="2024-05-27T16:42:08.963" v="2715"/>
          <ac:spMkLst>
            <pc:docMk/>
            <pc:sldMk cId="1551213951" sldId="265"/>
            <ac:spMk id="19" creationId="{F3E46831-77DC-CCE1-E626-BFD175B895DF}"/>
          </ac:spMkLst>
        </pc:spChg>
        <pc:spChg chg="mod">
          <ac:chgData name="Victoria Zangen" userId="ec52da7c-3ae1-4742-8a3d-48957a81e082" providerId="ADAL" clId="{C2D9E06C-C2E3-4894-8EA9-4E99204758DB}" dt="2024-05-27T16:42:08.963" v="2715"/>
          <ac:spMkLst>
            <pc:docMk/>
            <pc:sldMk cId="1551213951" sldId="265"/>
            <ac:spMk id="20" creationId="{273D0E86-3BF0-A7FF-A254-361CCC282602}"/>
          </ac:spMkLst>
        </pc:spChg>
        <pc:spChg chg="mod">
          <ac:chgData name="Victoria Zangen" userId="ec52da7c-3ae1-4742-8a3d-48957a81e082" providerId="ADAL" clId="{C2D9E06C-C2E3-4894-8EA9-4E99204758DB}" dt="2024-05-27T17:31:35.356" v="3584" actId="255"/>
          <ac:spMkLst>
            <pc:docMk/>
            <pc:sldMk cId="1551213951" sldId="265"/>
            <ac:spMk id="22" creationId="{3BC2C6DD-E2FB-FD81-CBE6-19AE8560A9B9}"/>
          </ac:spMkLst>
        </pc:spChg>
        <pc:spChg chg="mod">
          <ac:chgData name="Victoria Zangen" userId="ec52da7c-3ae1-4742-8a3d-48957a81e082" providerId="ADAL" clId="{C2D9E06C-C2E3-4894-8EA9-4E99204758DB}" dt="2024-05-27T17:31:35.356" v="3584" actId="255"/>
          <ac:spMkLst>
            <pc:docMk/>
            <pc:sldMk cId="1551213951" sldId="265"/>
            <ac:spMk id="23" creationId="{A656CF28-FCE2-D415-1141-C5D58254A384}"/>
          </ac:spMkLst>
        </pc:spChg>
        <pc:spChg chg="mod">
          <ac:chgData name="Victoria Zangen" userId="ec52da7c-3ae1-4742-8a3d-48957a81e082" providerId="ADAL" clId="{C2D9E06C-C2E3-4894-8EA9-4E99204758DB}" dt="2024-05-27T17:31:35.356" v="3584" actId="255"/>
          <ac:spMkLst>
            <pc:docMk/>
            <pc:sldMk cId="1551213951" sldId="265"/>
            <ac:spMk id="25" creationId="{13D17B97-6595-E5AF-B89A-B74985822E44}"/>
          </ac:spMkLst>
        </pc:spChg>
        <pc:spChg chg="mod">
          <ac:chgData name="Victoria Zangen" userId="ec52da7c-3ae1-4742-8a3d-48957a81e082" providerId="ADAL" clId="{C2D9E06C-C2E3-4894-8EA9-4E99204758DB}" dt="2024-06-11T21:41:11.019" v="10341" actId="20577"/>
          <ac:spMkLst>
            <pc:docMk/>
            <pc:sldMk cId="1551213951" sldId="265"/>
            <ac:spMk id="26" creationId="{2BEA665E-6DE2-2F81-770E-774DD9042125}"/>
          </ac:spMkLst>
        </pc:spChg>
        <pc:spChg chg="mod">
          <ac:chgData name="Victoria Zangen" userId="ec52da7c-3ae1-4742-8a3d-48957a81e082" providerId="ADAL" clId="{C2D9E06C-C2E3-4894-8EA9-4E99204758DB}" dt="2024-05-27T17:31:35.356" v="3584" actId="255"/>
          <ac:spMkLst>
            <pc:docMk/>
            <pc:sldMk cId="1551213951" sldId="265"/>
            <ac:spMk id="28" creationId="{0C86BBC1-1C41-98F4-457B-B76A1CFED969}"/>
          </ac:spMkLst>
        </pc:spChg>
        <pc:spChg chg="mod">
          <ac:chgData name="Victoria Zangen" userId="ec52da7c-3ae1-4742-8a3d-48957a81e082" providerId="ADAL" clId="{C2D9E06C-C2E3-4894-8EA9-4E99204758DB}" dt="2024-05-27T17:31:35.356" v="3584" actId="255"/>
          <ac:spMkLst>
            <pc:docMk/>
            <pc:sldMk cId="1551213951" sldId="265"/>
            <ac:spMk id="29" creationId="{1406C16B-19A4-6696-D680-9116CE956E2F}"/>
          </ac:spMkLst>
        </pc:spChg>
        <pc:spChg chg="mod">
          <ac:chgData name="Victoria Zangen" userId="ec52da7c-3ae1-4742-8a3d-48957a81e082" providerId="ADAL" clId="{C2D9E06C-C2E3-4894-8EA9-4E99204758DB}" dt="2024-05-27T17:31:35.356" v="3584" actId="255"/>
          <ac:spMkLst>
            <pc:docMk/>
            <pc:sldMk cId="1551213951" sldId="265"/>
            <ac:spMk id="31" creationId="{C1F8ABB3-4AE9-0BCC-06CF-C3F96844BBA1}"/>
          </ac:spMkLst>
        </pc:spChg>
        <pc:spChg chg="mod">
          <ac:chgData name="Victoria Zangen" userId="ec52da7c-3ae1-4742-8a3d-48957a81e082" providerId="ADAL" clId="{C2D9E06C-C2E3-4894-8EA9-4E99204758DB}" dt="2024-05-27T17:31:35.356" v="3584" actId="255"/>
          <ac:spMkLst>
            <pc:docMk/>
            <pc:sldMk cId="1551213951" sldId="265"/>
            <ac:spMk id="32" creationId="{02BEBDA5-BF3D-3883-56B3-ED995FA6DDF2}"/>
          </ac:spMkLst>
        </pc:spChg>
        <pc:grpChg chg="add mod">
          <ac:chgData name="Victoria Zangen" userId="ec52da7c-3ae1-4742-8a3d-48957a81e082" providerId="ADAL" clId="{C2D9E06C-C2E3-4894-8EA9-4E99204758DB}" dt="2024-05-27T16:42:08.963" v="2715"/>
          <ac:grpSpMkLst>
            <pc:docMk/>
            <pc:sldMk cId="1551213951" sldId="265"/>
            <ac:grpSpMk id="5" creationId="{C9E96E70-9DD7-E3D5-4050-C256D9D19750}"/>
          </ac:grpSpMkLst>
        </pc:grpChg>
        <pc:grpChg chg="add mod">
          <ac:chgData name="Victoria Zangen" userId="ec52da7c-3ae1-4742-8a3d-48957a81e082" providerId="ADAL" clId="{C2D9E06C-C2E3-4894-8EA9-4E99204758DB}" dt="2024-05-27T16:42:08.963" v="2715"/>
          <ac:grpSpMkLst>
            <pc:docMk/>
            <pc:sldMk cId="1551213951" sldId="265"/>
            <ac:grpSpMk id="8" creationId="{1F9395EF-69B6-8AFD-A6A5-CF3B57372BCC}"/>
          </ac:grpSpMkLst>
        </pc:grpChg>
        <pc:grpChg chg="add mod">
          <ac:chgData name="Victoria Zangen" userId="ec52da7c-3ae1-4742-8a3d-48957a81e082" providerId="ADAL" clId="{C2D9E06C-C2E3-4894-8EA9-4E99204758DB}" dt="2024-05-27T16:42:08.963" v="2715"/>
          <ac:grpSpMkLst>
            <pc:docMk/>
            <pc:sldMk cId="1551213951" sldId="265"/>
            <ac:grpSpMk id="15" creationId="{C055F29B-C347-CDE6-FAED-4B4CC177AF70}"/>
          </ac:grpSpMkLst>
        </pc:grpChg>
        <pc:grpChg chg="add mod">
          <ac:chgData name="Victoria Zangen" userId="ec52da7c-3ae1-4742-8a3d-48957a81e082" providerId="ADAL" clId="{C2D9E06C-C2E3-4894-8EA9-4E99204758DB}" dt="2024-05-27T16:42:08.963" v="2715"/>
          <ac:grpSpMkLst>
            <pc:docMk/>
            <pc:sldMk cId="1551213951" sldId="265"/>
            <ac:grpSpMk id="18" creationId="{E789CE0A-10CD-B2A1-56C3-1FD92CFC4984}"/>
          </ac:grpSpMkLst>
        </pc:grpChg>
        <pc:grpChg chg="add mod">
          <ac:chgData name="Victoria Zangen" userId="ec52da7c-3ae1-4742-8a3d-48957a81e082" providerId="ADAL" clId="{C2D9E06C-C2E3-4894-8EA9-4E99204758DB}" dt="2024-05-27T16:47:02.790" v="3009"/>
          <ac:grpSpMkLst>
            <pc:docMk/>
            <pc:sldMk cId="1551213951" sldId="265"/>
            <ac:grpSpMk id="21" creationId="{11C9AD4D-CC4B-2FD4-15A0-18C6F59004F9}"/>
          </ac:grpSpMkLst>
        </pc:grpChg>
        <pc:grpChg chg="add mod">
          <ac:chgData name="Victoria Zangen" userId="ec52da7c-3ae1-4742-8a3d-48957a81e082" providerId="ADAL" clId="{C2D9E06C-C2E3-4894-8EA9-4E99204758DB}" dt="2024-05-27T16:47:02.790" v="3009"/>
          <ac:grpSpMkLst>
            <pc:docMk/>
            <pc:sldMk cId="1551213951" sldId="265"/>
            <ac:grpSpMk id="24" creationId="{D3F97E74-B436-33E3-CEC7-35191A2BDDBF}"/>
          </ac:grpSpMkLst>
        </pc:grpChg>
        <pc:grpChg chg="add mod">
          <ac:chgData name="Victoria Zangen" userId="ec52da7c-3ae1-4742-8a3d-48957a81e082" providerId="ADAL" clId="{C2D9E06C-C2E3-4894-8EA9-4E99204758DB}" dt="2024-05-27T16:47:02.790" v="3009"/>
          <ac:grpSpMkLst>
            <pc:docMk/>
            <pc:sldMk cId="1551213951" sldId="265"/>
            <ac:grpSpMk id="27" creationId="{D7D5A5FC-9E0D-8C85-D19F-8764FE0A7843}"/>
          </ac:grpSpMkLst>
        </pc:grpChg>
        <pc:grpChg chg="add mod">
          <ac:chgData name="Victoria Zangen" userId="ec52da7c-3ae1-4742-8a3d-48957a81e082" providerId="ADAL" clId="{C2D9E06C-C2E3-4894-8EA9-4E99204758DB}" dt="2024-05-27T16:47:02.790" v="3009"/>
          <ac:grpSpMkLst>
            <pc:docMk/>
            <pc:sldMk cId="1551213951" sldId="265"/>
            <ac:grpSpMk id="30" creationId="{129C2A6D-C6CC-D16E-C2C4-03C7417548F1}"/>
          </ac:grpSpMkLst>
        </pc:grpChg>
        <pc:graphicFrameChg chg="add del mod modGraphic">
          <ac:chgData name="Victoria Zangen" userId="ec52da7c-3ae1-4742-8a3d-48957a81e082" providerId="ADAL" clId="{C2D9E06C-C2E3-4894-8EA9-4E99204758DB}" dt="2024-06-11T20:07:46.613" v="10030" actId="478"/>
          <ac:graphicFrameMkLst>
            <pc:docMk/>
            <pc:sldMk cId="1551213951" sldId="265"/>
            <ac:graphicFrameMk id="4" creationId="{28D77180-3290-84A8-DFF0-40776A6570FC}"/>
          </ac:graphicFrameMkLst>
        </pc:graphicFrameChg>
        <pc:picChg chg="add del mod ord">
          <ac:chgData name="Victoria Zangen" userId="ec52da7c-3ae1-4742-8a3d-48957a81e082" providerId="ADAL" clId="{C2D9E06C-C2E3-4894-8EA9-4E99204758DB}" dt="2024-06-02T23:36:12.824" v="3952" actId="478"/>
          <ac:picMkLst>
            <pc:docMk/>
            <pc:sldMk cId="1551213951" sldId="265"/>
            <ac:picMk id="2" creationId="{2B6A95A0-A6C9-13E5-BAB3-D584757691AC}"/>
          </ac:picMkLst>
        </pc:picChg>
        <pc:picChg chg="add del mod">
          <ac:chgData name="Victoria Zangen" userId="ec52da7c-3ae1-4742-8a3d-48957a81e082" providerId="ADAL" clId="{C2D9E06C-C2E3-4894-8EA9-4E99204758DB}" dt="2024-06-02T23:35:56.338" v="3946" actId="478"/>
          <ac:picMkLst>
            <pc:docMk/>
            <pc:sldMk cId="1551213951" sldId="265"/>
            <ac:picMk id="4" creationId="{A359314C-F7F4-BFD3-6D67-F56660AE72BA}"/>
          </ac:picMkLst>
        </pc:picChg>
        <pc:picChg chg="add del mod">
          <ac:chgData name="Victoria Zangen" userId="ec52da7c-3ae1-4742-8a3d-48957a81e082" providerId="ADAL" clId="{C2D9E06C-C2E3-4894-8EA9-4E99204758DB}" dt="2024-06-02T23:38:11.057" v="3977" actId="478"/>
          <ac:picMkLst>
            <pc:docMk/>
            <pc:sldMk cId="1551213951" sldId="265"/>
            <ac:picMk id="6" creationId="{6232915A-9E32-7861-36F7-5A451461CAED}"/>
          </ac:picMkLst>
        </pc:picChg>
        <pc:picChg chg="add del mod">
          <ac:chgData name="Victoria Zangen" userId="ec52da7c-3ae1-4742-8a3d-48957a81e082" providerId="ADAL" clId="{C2D9E06C-C2E3-4894-8EA9-4E99204758DB}" dt="2024-06-12T02:50:32.298" v="12990" actId="478"/>
          <ac:picMkLst>
            <pc:docMk/>
            <pc:sldMk cId="1551213951" sldId="265"/>
            <ac:picMk id="7" creationId="{8FC8CFD5-82D8-7C7D-BD96-2869BE87B307}"/>
          </ac:picMkLst>
        </pc:picChg>
        <pc:picChg chg="add del mod">
          <ac:chgData name="Victoria Zangen" userId="ec52da7c-3ae1-4742-8a3d-48957a81e082" providerId="ADAL" clId="{C2D9E06C-C2E3-4894-8EA9-4E99204758DB}" dt="2024-06-02T23:38:18.624" v="3979" actId="478"/>
          <ac:picMkLst>
            <pc:docMk/>
            <pc:sldMk cId="1551213951" sldId="265"/>
            <ac:picMk id="8" creationId="{19611A4F-2B3A-6A1D-39D5-77751A8F857B}"/>
          </ac:picMkLst>
        </pc:picChg>
        <pc:picChg chg="add mod">
          <ac:chgData name="Victoria Zangen" userId="ec52da7c-3ae1-4742-8a3d-48957a81e082" providerId="ADAL" clId="{C2D9E06C-C2E3-4894-8EA9-4E99204758DB}" dt="2024-06-12T02:53:59.826" v="13041" actId="1035"/>
          <ac:picMkLst>
            <pc:docMk/>
            <pc:sldMk cId="1551213951" sldId="265"/>
            <ac:picMk id="8" creationId="{81D6A7BC-39D6-EEAC-FD54-72FDED9AA3B9}"/>
          </ac:picMkLst>
        </pc:picChg>
        <pc:picChg chg="add mod">
          <ac:chgData name="Victoria Zangen" userId="ec52da7c-3ae1-4742-8a3d-48957a81e082" providerId="ADAL" clId="{C2D9E06C-C2E3-4894-8EA9-4E99204758DB}" dt="2024-06-02T23:37:32.515" v="3965" actId="14100"/>
          <ac:picMkLst>
            <pc:docMk/>
            <pc:sldMk cId="1551213951" sldId="265"/>
            <ac:picMk id="9" creationId="{0295CB8D-924B-FD83-C721-66A288540456}"/>
          </ac:picMkLst>
        </pc:picChg>
        <pc:picChg chg="add mod">
          <ac:chgData name="Victoria Zangen" userId="ec52da7c-3ae1-4742-8a3d-48957a81e082" providerId="ADAL" clId="{C2D9E06C-C2E3-4894-8EA9-4E99204758DB}" dt="2024-06-12T02:53:59.826" v="13041" actId="1035"/>
          <ac:picMkLst>
            <pc:docMk/>
            <pc:sldMk cId="1551213951" sldId="265"/>
            <ac:picMk id="9" creationId="{789CC53D-482F-A060-472F-8BC3AA0A3AD9}"/>
          </ac:picMkLst>
        </pc:picChg>
        <pc:picChg chg="add mod">
          <ac:chgData name="Victoria Zangen" userId="ec52da7c-3ae1-4742-8a3d-48957a81e082" providerId="ADAL" clId="{C2D9E06C-C2E3-4894-8EA9-4E99204758DB}" dt="2024-06-02T23:37:32.515" v="3965" actId="14100"/>
          <ac:picMkLst>
            <pc:docMk/>
            <pc:sldMk cId="1551213951" sldId="265"/>
            <ac:picMk id="10" creationId="{89629A93-6FF2-A55B-0CB4-63C6A9AC9956}"/>
          </ac:picMkLst>
        </pc:picChg>
        <pc:picChg chg="add mod">
          <ac:chgData name="Victoria Zangen" userId="ec52da7c-3ae1-4742-8a3d-48957a81e082" providerId="ADAL" clId="{C2D9E06C-C2E3-4894-8EA9-4E99204758DB}" dt="2024-06-12T02:53:59.826" v="13041" actId="1035"/>
          <ac:picMkLst>
            <pc:docMk/>
            <pc:sldMk cId="1551213951" sldId="265"/>
            <ac:picMk id="10" creationId="{C71AACB6-B0A8-A58C-BE48-63398A587003}"/>
          </ac:picMkLst>
        </pc:picChg>
        <pc:picChg chg="add del mod">
          <ac:chgData name="Victoria Zangen" userId="ec52da7c-3ae1-4742-8a3d-48957a81e082" providerId="ADAL" clId="{C2D9E06C-C2E3-4894-8EA9-4E99204758DB}" dt="2024-06-03T01:17:43.806" v="4401" actId="478"/>
          <ac:picMkLst>
            <pc:docMk/>
            <pc:sldMk cId="1551213951" sldId="265"/>
            <ac:picMk id="11" creationId="{0295CB8D-924B-FD83-C721-66A288540456}"/>
          </ac:picMkLst>
        </pc:picChg>
        <pc:picChg chg="add mod">
          <ac:chgData name="Victoria Zangen" userId="ec52da7c-3ae1-4742-8a3d-48957a81e082" providerId="ADAL" clId="{C2D9E06C-C2E3-4894-8EA9-4E99204758DB}" dt="2024-06-12T02:53:59.826" v="13041" actId="1035"/>
          <ac:picMkLst>
            <pc:docMk/>
            <pc:sldMk cId="1551213951" sldId="265"/>
            <ac:picMk id="11" creationId="{A557D8FA-B781-F0EF-313B-90495247B97E}"/>
          </ac:picMkLst>
        </pc:picChg>
        <pc:picChg chg="add del mod">
          <ac:chgData name="Victoria Zangen" userId="ec52da7c-3ae1-4742-8a3d-48957a81e082" providerId="ADAL" clId="{C2D9E06C-C2E3-4894-8EA9-4E99204758DB}" dt="2024-06-03T01:18:23.395" v="4412" actId="478"/>
          <ac:picMkLst>
            <pc:docMk/>
            <pc:sldMk cId="1551213951" sldId="265"/>
            <ac:picMk id="12" creationId="{89629A93-6FF2-A55B-0CB4-63C6A9AC9956}"/>
          </ac:picMkLst>
        </pc:picChg>
        <pc:picChg chg="add mod">
          <ac:chgData name="Victoria Zangen" userId="ec52da7c-3ae1-4742-8a3d-48957a81e082" providerId="ADAL" clId="{C2D9E06C-C2E3-4894-8EA9-4E99204758DB}" dt="2024-06-12T02:53:59.826" v="13041" actId="1035"/>
          <ac:picMkLst>
            <pc:docMk/>
            <pc:sldMk cId="1551213951" sldId="265"/>
            <ac:picMk id="12" creationId="{BE50D313-5717-3AAC-8212-6296BFFD55E8}"/>
          </ac:picMkLst>
        </pc:picChg>
        <pc:picChg chg="add mod">
          <ac:chgData name="Victoria Zangen" userId="ec52da7c-3ae1-4742-8a3d-48957a81e082" providerId="ADAL" clId="{C2D9E06C-C2E3-4894-8EA9-4E99204758DB}" dt="2024-06-12T02:53:59.826" v="13041" actId="1035"/>
          <ac:picMkLst>
            <pc:docMk/>
            <pc:sldMk cId="1551213951" sldId="265"/>
            <ac:picMk id="13" creationId="{32351A00-484B-1E5D-EB6E-391CD87AAEEC}"/>
          </ac:picMkLst>
        </pc:picChg>
        <pc:picChg chg="add del mod">
          <ac:chgData name="Victoria Zangen" userId="ec52da7c-3ae1-4742-8a3d-48957a81e082" providerId="ADAL" clId="{C2D9E06C-C2E3-4894-8EA9-4E99204758DB}" dt="2024-06-03T01:18:00.534" v="4407" actId="478"/>
          <ac:picMkLst>
            <pc:docMk/>
            <pc:sldMk cId="1551213951" sldId="265"/>
            <ac:picMk id="15" creationId="{48E0B889-3CCA-D369-3146-331CB0454C3E}"/>
          </ac:picMkLst>
        </pc:picChg>
        <pc:picChg chg="add del mod">
          <ac:chgData name="Victoria Zangen" userId="ec52da7c-3ae1-4742-8a3d-48957a81e082" providerId="ADAL" clId="{C2D9E06C-C2E3-4894-8EA9-4E99204758DB}" dt="2024-06-03T01:19:02.343" v="4433" actId="478"/>
          <ac:picMkLst>
            <pc:docMk/>
            <pc:sldMk cId="1551213951" sldId="265"/>
            <ac:picMk id="17" creationId="{D2EED579-D4D9-5C37-546A-E3D56D3892E3}"/>
          </ac:picMkLst>
        </pc:picChg>
        <pc:picChg chg="add del mod">
          <ac:chgData name="Victoria Zangen" userId="ec52da7c-3ae1-4742-8a3d-48957a81e082" providerId="ADAL" clId="{C2D9E06C-C2E3-4894-8EA9-4E99204758DB}" dt="2024-06-03T01:19:22.864" v="4439" actId="478"/>
          <ac:picMkLst>
            <pc:docMk/>
            <pc:sldMk cId="1551213951" sldId="265"/>
            <ac:picMk id="18" creationId="{6232915A-9E32-7861-36F7-5A451461CAED}"/>
          </ac:picMkLst>
        </pc:picChg>
        <pc:picChg chg="add del mod">
          <ac:chgData name="Victoria Zangen" userId="ec52da7c-3ae1-4742-8a3d-48957a81e082" providerId="ADAL" clId="{C2D9E06C-C2E3-4894-8EA9-4E99204758DB}" dt="2024-06-03T01:19:26.325" v="4440" actId="478"/>
          <ac:picMkLst>
            <pc:docMk/>
            <pc:sldMk cId="1551213951" sldId="265"/>
            <ac:picMk id="33" creationId="{A8056DE2-7D86-10C1-6E78-8F04117B0797}"/>
          </ac:picMkLst>
        </pc:picChg>
        <pc:picChg chg="add del mod">
          <ac:chgData name="Victoria Zangen" userId="ec52da7c-3ae1-4742-8a3d-48957a81e082" providerId="ADAL" clId="{C2D9E06C-C2E3-4894-8EA9-4E99204758DB}" dt="2024-06-11T19:57:54.519" v="9988" actId="478"/>
          <ac:picMkLst>
            <pc:docMk/>
            <pc:sldMk cId="1551213951" sldId="265"/>
            <ac:picMk id="35" creationId="{37D9909E-AAA5-4713-1CC2-EA01A4C805DD}"/>
          </ac:picMkLst>
        </pc:picChg>
        <pc:picChg chg="add del mod">
          <ac:chgData name="Victoria Zangen" userId="ec52da7c-3ae1-4742-8a3d-48957a81e082" providerId="ADAL" clId="{C2D9E06C-C2E3-4894-8EA9-4E99204758DB}" dt="2024-06-11T19:57:58.409" v="9993" actId="478"/>
          <ac:picMkLst>
            <pc:docMk/>
            <pc:sldMk cId="1551213951" sldId="265"/>
            <ac:picMk id="37" creationId="{9D3C7D37-DC72-2E96-3FF1-C56B26119349}"/>
          </ac:picMkLst>
        </pc:picChg>
        <pc:picChg chg="add del mod">
          <ac:chgData name="Victoria Zangen" userId="ec52da7c-3ae1-4742-8a3d-48957a81e082" providerId="ADAL" clId="{C2D9E06C-C2E3-4894-8EA9-4E99204758DB}" dt="2024-06-11T19:57:55.281" v="9989" actId="478"/>
          <ac:picMkLst>
            <pc:docMk/>
            <pc:sldMk cId="1551213951" sldId="265"/>
            <ac:picMk id="39" creationId="{F666B1BE-4F5A-DE8A-3AD6-304FCF6FF31E}"/>
          </ac:picMkLst>
        </pc:picChg>
        <pc:picChg chg="add del mod">
          <ac:chgData name="Victoria Zangen" userId="ec52da7c-3ae1-4742-8a3d-48957a81e082" providerId="ADAL" clId="{C2D9E06C-C2E3-4894-8EA9-4E99204758DB}" dt="2024-06-11T19:57:58.942" v="9995" actId="478"/>
          <ac:picMkLst>
            <pc:docMk/>
            <pc:sldMk cId="1551213951" sldId="265"/>
            <ac:picMk id="41" creationId="{019F25F5-5557-3B58-EBF8-5A10AD36B0EE}"/>
          </ac:picMkLst>
        </pc:picChg>
        <pc:picChg chg="add del mod">
          <ac:chgData name="Victoria Zangen" userId="ec52da7c-3ae1-4742-8a3d-48957a81e082" providerId="ADAL" clId="{C2D9E06C-C2E3-4894-8EA9-4E99204758DB}" dt="2024-06-03T01:22:31.286" v="4446" actId="478"/>
          <ac:picMkLst>
            <pc:docMk/>
            <pc:sldMk cId="1551213951" sldId="265"/>
            <ac:picMk id="43" creationId="{4539E3A4-CB1A-60C6-324B-4C701758F5A3}"/>
          </ac:picMkLst>
        </pc:picChg>
        <pc:picChg chg="add del mod">
          <ac:chgData name="Victoria Zangen" userId="ec52da7c-3ae1-4742-8a3d-48957a81e082" providerId="ADAL" clId="{C2D9E06C-C2E3-4894-8EA9-4E99204758DB}" dt="2024-06-11T19:57:55.807" v="9990" actId="478"/>
          <ac:picMkLst>
            <pc:docMk/>
            <pc:sldMk cId="1551213951" sldId="265"/>
            <ac:picMk id="45" creationId="{6BFF4315-F825-F4D8-4487-CD036E738690}"/>
          </ac:picMkLst>
        </pc:picChg>
        <pc:picChg chg="add del mod">
          <ac:chgData name="Victoria Zangen" userId="ec52da7c-3ae1-4742-8a3d-48957a81e082" providerId="ADAL" clId="{C2D9E06C-C2E3-4894-8EA9-4E99204758DB}" dt="2024-06-11T19:57:59.395" v="9996" actId="478"/>
          <ac:picMkLst>
            <pc:docMk/>
            <pc:sldMk cId="1551213951" sldId="265"/>
            <ac:picMk id="47" creationId="{36D865A0-B09F-3483-B220-3ABA2A60E386}"/>
          </ac:picMkLst>
        </pc:picChg>
        <pc:cxnChg chg="add del mod">
          <ac:chgData name="Victoria Zangen" userId="ec52da7c-3ae1-4742-8a3d-48957a81e082" providerId="ADAL" clId="{C2D9E06C-C2E3-4894-8EA9-4E99204758DB}" dt="2024-06-11T19:57:57.739" v="9992" actId="478"/>
          <ac:cxnSpMkLst>
            <pc:docMk/>
            <pc:sldMk cId="1551213951" sldId="265"/>
            <ac:cxnSpMk id="14" creationId="{7B16DC05-8E9A-C50D-EF4A-8C11704C7E62}"/>
          </ac:cxnSpMkLst>
        </pc:cxnChg>
        <pc:cxnChg chg="add del mod">
          <ac:chgData name="Victoria Zangen" userId="ec52da7c-3ae1-4742-8a3d-48957a81e082" providerId="ADAL" clId="{C2D9E06C-C2E3-4894-8EA9-4E99204758DB}" dt="2024-06-11T19:57:56.721" v="9991" actId="478"/>
          <ac:cxnSpMkLst>
            <pc:docMk/>
            <pc:sldMk cId="1551213951" sldId="265"/>
            <ac:cxnSpMk id="19" creationId="{5A73E87A-F35C-ACAC-4304-6072313AFFD8}"/>
          </ac:cxnSpMkLst>
        </pc:cxnChg>
      </pc:sldChg>
      <pc:sldChg chg="addSp delSp modSp add del mod ord setClrOvrMap">
        <pc:chgData name="Victoria Zangen" userId="ec52da7c-3ae1-4742-8a3d-48957a81e082" providerId="ADAL" clId="{C2D9E06C-C2E3-4894-8EA9-4E99204758DB}" dt="2024-05-27T16:29:17.562" v="2524" actId="47"/>
        <pc:sldMkLst>
          <pc:docMk/>
          <pc:sldMk cId="866217449" sldId="266"/>
        </pc:sldMkLst>
        <pc:spChg chg="mod">
          <ac:chgData name="Victoria Zangen" userId="ec52da7c-3ae1-4742-8a3d-48957a81e082" providerId="ADAL" clId="{C2D9E06C-C2E3-4894-8EA9-4E99204758DB}" dt="2024-05-27T16:27:26.168" v="2448" actId="26606"/>
          <ac:spMkLst>
            <pc:docMk/>
            <pc:sldMk cId="866217449" sldId="266"/>
            <ac:spMk id="2" creationId="{15062CE1-2925-4A9F-0D6A-B60E184A73A7}"/>
          </ac:spMkLst>
        </pc:spChg>
        <pc:spChg chg="add del mod">
          <ac:chgData name="Victoria Zangen" userId="ec52da7c-3ae1-4742-8a3d-48957a81e082" providerId="ADAL" clId="{C2D9E06C-C2E3-4894-8EA9-4E99204758DB}" dt="2024-05-27T16:23:27.682" v="2420" actId="26606"/>
          <ac:spMkLst>
            <pc:docMk/>
            <pc:sldMk cId="866217449" sldId="266"/>
            <ac:spMk id="4" creationId="{879A0F72-EF50-C09C-A1C7-08CCD21C15AF}"/>
          </ac:spMkLst>
        </pc:spChg>
        <pc:spChg chg="add del">
          <ac:chgData name="Victoria Zangen" userId="ec52da7c-3ae1-4742-8a3d-48957a81e082" providerId="ADAL" clId="{C2D9E06C-C2E3-4894-8EA9-4E99204758DB}" dt="2024-05-27T16:24:30.797" v="2428" actId="26606"/>
          <ac:spMkLst>
            <pc:docMk/>
            <pc:sldMk cId="866217449" sldId="266"/>
            <ac:spMk id="37" creationId="{BEBBBF70-6ABC-46E8-A293-73A60B8E2EA4}"/>
          </ac:spMkLst>
        </pc:spChg>
        <pc:spChg chg="add del">
          <ac:chgData name="Victoria Zangen" userId="ec52da7c-3ae1-4742-8a3d-48957a81e082" providerId="ADAL" clId="{C2D9E06C-C2E3-4894-8EA9-4E99204758DB}" dt="2024-05-27T16:24:30.797" v="2428" actId="26606"/>
          <ac:spMkLst>
            <pc:docMk/>
            <pc:sldMk cId="866217449" sldId="266"/>
            <ac:spMk id="39" creationId="{05388887-43DC-4FAF-9400-7925701AFEE6}"/>
          </ac:spMkLst>
        </pc:spChg>
        <pc:spChg chg="add del">
          <ac:chgData name="Victoria Zangen" userId="ec52da7c-3ae1-4742-8a3d-48957a81e082" providerId="ADAL" clId="{C2D9E06C-C2E3-4894-8EA9-4E99204758DB}" dt="2024-05-27T16:24:30.797" v="2428" actId="26606"/>
          <ac:spMkLst>
            <pc:docMk/>
            <pc:sldMk cId="866217449" sldId="266"/>
            <ac:spMk id="41" creationId="{2F2FD4B7-706B-4F5C-A0C7-7D69677C7BFC}"/>
          </ac:spMkLst>
        </pc:spChg>
        <pc:spChg chg="add del">
          <ac:chgData name="Victoria Zangen" userId="ec52da7c-3ae1-4742-8a3d-48957a81e082" providerId="ADAL" clId="{C2D9E06C-C2E3-4894-8EA9-4E99204758DB}" dt="2024-05-27T16:24:19.128" v="2425" actId="26606"/>
          <ac:spMkLst>
            <pc:docMk/>
            <pc:sldMk cId="866217449" sldId="266"/>
            <ac:spMk id="54" creationId="{1E94681D-2A4C-4A8D-B9B5-31D440D0328D}"/>
          </ac:spMkLst>
        </pc:spChg>
        <pc:spChg chg="add del">
          <ac:chgData name="Victoria Zangen" userId="ec52da7c-3ae1-4742-8a3d-48957a81e082" providerId="ADAL" clId="{C2D9E06C-C2E3-4894-8EA9-4E99204758DB}" dt="2024-05-27T16:24:19.128" v="2425" actId="26606"/>
          <ac:spMkLst>
            <pc:docMk/>
            <pc:sldMk cId="866217449" sldId="266"/>
            <ac:spMk id="56" creationId="{685B1578-9B95-463A-91DE-797A98F7E96A}"/>
          </ac:spMkLst>
        </pc:spChg>
        <pc:spChg chg="add del">
          <ac:chgData name="Victoria Zangen" userId="ec52da7c-3ae1-4742-8a3d-48957a81e082" providerId="ADAL" clId="{C2D9E06C-C2E3-4894-8EA9-4E99204758DB}" dt="2024-05-27T16:24:19.128" v="2425" actId="26606"/>
          <ac:spMkLst>
            <pc:docMk/>
            <pc:sldMk cId="866217449" sldId="266"/>
            <ac:spMk id="58" creationId="{B7753F1F-C532-475B-BE0D-7359EB6F86EF}"/>
          </ac:spMkLst>
        </pc:spChg>
        <pc:spChg chg="add del">
          <ac:chgData name="Victoria Zangen" userId="ec52da7c-3ae1-4742-8a3d-48957a81e082" providerId="ADAL" clId="{C2D9E06C-C2E3-4894-8EA9-4E99204758DB}" dt="2024-05-27T16:24:19.128" v="2425" actId="26606"/>
          <ac:spMkLst>
            <pc:docMk/>
            <pc:sldMk cId="866217449" sldId="266"/>
            <ac:spMk id="60" creationId="{0EB72A9B-FD82-4F09-BF1E-D39311D3A0E3}"/>
          </ac:spMkLst>
        </pc:spChg>
        <pc:spChg chg="add del">
          <ac:chgData name="Victoria Zangen" userId="ec52da7c-3ae1-4742-8a3d-48957a81e082" providerId="ADAL" clId="{C2D9E06C-C2E3-4894-8EA9-4E99204758DB}" dt="2024-05-27T16:24:19.128" v="2425" actId="26606"/>
          <ac:spMkLst>
            <pc:docMk/>
            <pc:sldMk cId="866217449" sldId="266"/>
            <ac:spMk id="62" creationId="{DD39B371-6E4E-4070-AB4E-4D788405A5A6}"/>
          </ac:spMkLst>
        </pc:spChg>
        <pc:spChg chg="add del">
          <ac:chgData name="Victoria Zangen" userId="ec52da7c-3ae1-4742-8a3d-48957a81e082" providerId="ADAL" clId="{C2D9E06C-C2E3-4894-8EA9-4E99204758DB}" dt="2024-05-27T16:24:19.128" v="2425" actId="26606"/>
          <ac:spMkLst>
            <pc:docMk/>
            <pc:sldMk cId="866217449" sldId="266"/>
            <ac:spMk id="64" creationId="{B937DAED-8BFE-4563-BB45-B5E554D70A84}"/>
          </ac:spMkLst>
        </pc:spChg>
        <pc:spChg chg="add del">
          <ac:chgData name="Victoria Zangen" userId="ec52da7c-3ae1-4742-8a3d-48957a81e082" providerId="ADAL" clId="{C2D9E06C-C2E3-4894-8EA9-4E99204758DB}" dt="2024-05-27T16:24:30.713" v="2427" actId="26606"/>
          <ac:spMkLst>
            <pc:docMk/>
            <pc:sldMk cId="866217449" sldId="266"/>
            <ac:spMk id="66" creationId="{BEBBBF70-6ABC-46E8-A293-73A60B8E2EA4}"/>
          </ac:spMkLst>
        </pc:spChg>
        <pc:spChg chg="add del">
          <ac:chgData name="Victoria Zangen" userId="ec52da7c-3ae1-4742-8a3d-48957a81e082" providerId="ADAL" clId="{C2D9E06C-C2E3-4894-8EA9-4E99204758DB}" dt="2024-05-27T16:24:30.713" v="2427" actId="26606"/>
          <ac:spMkLst>
            <pc:docMk/>
            <pc:sldMk cId="866217449" sldId="266"/>
            <ac:spMk id="67" creationId="{05388887-43DC-4FAF-9400-7925701AFEE6}"/>
          </ac:spMkLst>
        </pc:spChg>
        <pc:spChg chg="add del">
          <ac:chgData name="Victoria Zangen" userId="ec52da7c-3ae1-4742-8a3d-48957a81e082" providerId="ADAL" clId="{C2D9E06C-C2E3-4894-8EA9-4E99204758DB}" dt="2024-05-27T16:24:30.713" v="2427" actId="26606"/>
          <ac:spMkLst>
            <pc:docMk/>
            <pc:sldMk cId="866217449" sldId="266"/>
            <ac:spMk id="68" creationId="{2F2FD4B7-706B-4F5C-A0C7-7D69677C7BFC}"/>
          </ac:spMkLst>
        </pc:spChg>
        <pc:spChg chg="add del">
          <ac:chgData name="Victoria Zangen" userId="ec52da7c-3ae1-4742-8a3d-48957a81e082" providerId="ADAL" clId="{C2D9E06C-C2E3-4894-8EA9-4E99204758DB}" dt="2024-05-27T16:26:14.790" v="2445" actId="26606"/>
          <ac:spMkLst>
            <pc:docMk/>
            <pc:sldMk cId="866217449" sldId="266"/>
            <ac:spMk id="73" creationId="{1E94681D-2A4C-4A8D-B9B5-31D440D0328D}"/>
          </ac:spMkLst>
        </pc:spChg>
        <pc:spChg chg="add del">
          <ac:chgData name="Victoria Zangen" userId="ec52da7c-3ae1-4742-8a3d-48957a81e082" providerId="ADAL" clId="{C2D9E06C-C2E3-4894-8EA9-4E99204758DB}" dt="2024-05-27T16:26:14.790" v="2445" actId="26606"/>
          <ac:spMkLst>
            <pc:docMk/>
            <pc:sldMk cId="866217449" sldId="266"/>
            <ac:spMk id="74" creationId="{685B1578-9B95-463A-91DE-797A98F7E96A}"/>
          </ac:spMkLst>
        </pc:spChg>
        <pc:spChg chg="add del">
          <ac:chgData name="Victoria Zangen" userId="ec52da7c-3ae1-4742-8a3d-48957a81e082" providerId="ADAL" clId="{C2D9E06C-C2E3-4894-8EA9-4E99204758DB}" dt="2024-05-27T16:26:14.790" v="2445" actId="26606"/>
          <ac:spMkLst>
            <pc:docMk/>
            <pc:sldMk cId="866217449" sldId="266"/>
            <ac:spMk id="75" creationId="{B7753F1F-C532-475B-BE0D-7359EB6F86EF}"/>
          </ac:spMkLst>
        </pc:spChg>
        <pc:spChg chg="add del">
          <ac:chgData name="Victoria Zangen" userId="ec52da7c-3ae1-4742-8a3d-48957a81e082" providerId="ADAL" clId="{C2D9E06C-C2E3-4894-8EA9-4E99204758DB}" dt="2024-05-27T16:26:14.790" v="2445" actId="26606"/>
          <ac:spMkLst>
            <pc:docMk/>
            <pc:sldMk cId="866217449" sldId="266"/>
            <ac:spMk id="76" creationId="{0EB72A9B-FD82-4F09-BF1E-D39311D3A0E3}"/>
          </ac:spMkLst>
        </pc:spChg>
        <pc:spChg chg="add del">
          <ac:chgData name="Victoria Zangen" userId="ec52da7c-3ae1-4742-8a3d-48957a81e082" providerId="ADAL" clId="{C2D9E06C-C2E3-4894-8EA9-4E99204758DB}" dt="2024-05-27T16:26:14.790" v="2445" actId="26606"/>
          <ac:spMkLst>
            <pc:docMk/>
            <pc:sldMk cId="866217449" sldId="266"/>
            <ac:spMk id="77" creationId="{DD39B371-6E4E-4070-AB4E-4D788405A5A6}"/>
          </ac:spMkLst>
        </pc:spChg>
        <pc:spChg chg="add del">
          <ac:chgData name="Victoria Zangen" userId="ec52da7c-3ae1-4742-8a3d-48957a81e082" providerId="ADAL" clId="{C2D9E06C-C2E3-4894-8EA9-4E99204758DB}" dt="2024-05-27T16:26:14.790" v="2445" actId="26606"/>
          <ac:spMkLst>
            <pc:docMk/>
            <pc:sldMk cId="866217449" sldId="266"/>
            <ac:spMk id="78" creationId="{B937DAED-8BFE-4563-BB45-B5E554D70A84}"/>
          </ac:spMkLst>
        </pc:spChg>
        <pc:spChg chg="add del">
          <ac:chgData name="Victoria Zangen" userId="ec52da7c-3ae1-4742-8a3d-48957a81e082" providerId="ADAL" clId="{C2D9E06C-C2E3-4894-8EA9-4E99204758DB}" dt="2024-05-27T16:27:26.168" v="2448" actId="26606"/>
          <ac:spMkLst>
            <pc:docMk/>
            <pc:sldMk cId="866217449" sldId="266"/>
            <ac:spMk id="83" creationId="{1E94681D-2A4C-4A8D-B9B5-31D440D0328D}"/>
          </ac:spMkLst>
        </pc:spChg>
        <pc:spChg chg="add del">
          <ac:chgData name="Victoria Zangen" userId="ec52da7c-3ae1-4742-8a3d-48957a81e082" providerId="ADAL" clId="{C2D9E06C-C2E3-4894-8EA9-4E99204758DB}" dt="2024-05-27T16:27:26.168" v="2448" actId="26606"/>
          <ac:spMkLst>
            <pc:docMk/>
            <pc:sldMk cId="866217449" sldId="266"/>
            <ac:spMk id="85" creationId="{685B1578-9B95-463A-91DE-797A98F7E96A}"/>
          </ac:spMkLst>
        </pc:spChg>
        <pc:spChg chg="add del">
          <ac:chgData name="Victoria Zangen" userId="ec52da7c-3ae1-4742-8a3d-48957a81e082" providerId="ADAL" clId="{C2D9E06C-C2E3-4894-8EA9-4E99204758DB}" dt="2024-05-27T16:27:26.168" v="2448" actId="26606"/>
          <ac:spMkLst>
            <pc:docMk/>
            <pc:sldMk cId="866217449" sldId="266"/>
            <ac:spMk id="87" creationId="{B7753F1F-C532-475B-BE0D-7359EB6F86EF}"/>
          </ac:spMkLst>
        </pc:spChg>
        <pc:spChg chg="add del">
          <ac:chgData name="Victoria Zangen" userId="ec52da7c-3ae1-4742-8a3d-48957a81e082" providerId="ADAL" clId="{C2D9E06C-C2E3-4894-8EA9-4E99204758DB}" dt="2024-05-27T16:27:26.168" v="2448" actId="26606"/>
          <ac:spMkLst>
            <pc:docMk/>
            <pc:sldMk cId="866217449" sldId="266"/>
            <ac:spMk id="89" creationId="{09D6CD28-D147-4DC0-A5FF-335351C7D0C9}"/>
          </ac:spMkLst>
        </pc:spChg>
        <pc:spChg chg="add del">
          <ac:chgData name="Victoria Zangen" userId="ec52da7c-3ae1-4742-8a3d-48957a81e082" providerId="ADAL" clId="{C2D9E06C-C2E3-4894-8EA9-4E99204758DB}" dt="2024-05-27T16:27:26.168" v="2448" actId="26606"/>
          <ac:spMkLst>
            <pc:docMk/>
            <pc:sldMk cId="866217449" sldId="266"/>
            <ac:spMk id="91" creationId="{47CDDF69-9963-4CB8-8441-2D6CA2C66673}"/>
          </ac:spMkLst>
        </pc:spChg>
        <pc:spChg chg="add del">
          <ac:chgData name="Victoria Zangen" userId="ec52da7c-3ae1-4742-8a3d-48957a81e082" providerId="ADAL" clId="{C2D9E06C-C2E3-4894-8EA9-4E99204758DB}" dt="2024-05-27T16:27:26.168" v="2448" actId="26606"/>
          <ac:spMkLst>
            <pc:docMk/>
            <pc:sldMk cId="866217449" sldId="266"/>
            <ac:spMk id="93" creationId="{58B53A5F-63B3-4E86-93F7-275390D707F1}"/>
          </ac:spMkLst>
        </pc:spChg>
        <pc:spChg chg="add del">
          <ac:chgData name="Victoria Zangen" userId="ec52da7c-3ae1-4742-8a3d-48957a81e082" providerId="ADAL" clId="{C2D9E06C-C2E3-4894-8EA9-4E99204758DB}" dt="2024-05-27T16:27:25.965" v="2447" actId="26606"/>
          <ac:spMkLst>
            <pc:docMk/>
            <pc:sldMk cId="866217449" sldId="266"/>
            <ac:spMk id="98" creationId="{1E94681D-2A4C-4A8D-B9B5-31D440D0328D}"/>
          </ac:spMkLst>
        </pc:spChg>
        <pc:spChg chg="add del">
          <ac:chgData name="Victoria Zangen" userId="ec52da7c-3ae1-4742-8a3d-48957a81e082" providerId="ADAL" clId="{C2D9E06C-C2E3-4894-8EA9-4E99204758DB}" dt="2024-05-27T16:27:25.965" v="2447" actId="26606"/>
          <ac:spMkLst>
            <pc:docMk/>
            <pc:sldMk cId="866217449" sldId="266"/>
            <ac:spMk id="100" creationId="{685B1578-9B95-463A-91DE-797A98F7E96A}"/>
          </ac:spMkLst>
        </pc:spChg>
        <pc:spChg chg="add del">
          <ac:chgData name="Victoria Zangen" userId="ec52da7c-3ae1-4742-8a3d-48957a81e082" providerId="ADAL" clId="{C2D9E06C-C2E3-4894-8EA9-4E99204758DB}" dt="2024-05-27T16:27:25.965" v="2447" actId="26606"/>
          <ac:spMkLst>
            <pc:docMk/>
            <pc:sldMk cId="866217449" sldId="266"/>
            <ac:spMk id="102" creationId="{B7753F1F-C532-475B-BE0D-7359EB6F86EF}"/>
          </ac:spMkLst>
        </pc:spChg>
        <pc:spChg chg="add del">
          <ac:chgData name="Victoria Zangen" userId="ec52da7c-3ae1-4742-8a3d-48957a81e082" providerId="ADAL" clId="{C2D9E06C-C2E3-4894-8EA9-4E99204758DB}" dt="2024-05-27T16:27:25.965" v="2447" actId="26606"/>
          <ac:spMkLst>
            <pc:docMk/>
            <pc:sldMk cId="866217449" sldId="266"/>
            <ac:spMk id="104" creationId="{0EB72A9B-FD82-4F09-BF1E-D39311D3A0E3}"/>
          </ac:spMkLst>
        </pc:spChg>
        <pc:spChg chg="add del">
          <ac:chgData name="Victoria Zangen" userId="ec52da7c-3ae1-4742-8a3d-48957a81e082" providerId="ADAL" clId="{C2D9E06C-C2E3-4894-8EA9-4E99204758DB}" dt="2024-05-27T16:27:25.965" v="2447" actId="26606"/>
          <ac:spMkLst>
            <pc:docMk/>
            <pc:sldMk cId="866217449" sldId="266"/>
            <ac:spMk id="106" creationId="{DD39B371-6E4E-4070-AB4E-4D788405A5A6}"/>
          </ac:spMkLst>
        </pc:spChg>
        <pc:spChg chg="add del">
          <ac:chgData name="Victoria Zangen" userId="ec52da7c-3ae1-4742-8a3d-48957a81e082" providerId="ADAL" clId="{C2D9E06C-C2E3-4894-8EA9-4E99204758DB}" dt="2024-05-27T16:27:25.965" v="2447" actId="26606"/>
          <ac:spMkLst>
            <pc:docMk/>
            <pc:sldMk cId="866217449" sldId="266"/>
            <ac:spMk id="108" creationId="{B937DAED-8BFE-4563-BB45-B5E554D70A84}"/>
          </ac:spMkLst>
        </pc:spChg>
        <pc:spChg chg="add">
          <ac:chgData name="Victoria Zangen" userId="ec52da7c-3ae1-4742-8a3d-48957a81e082" providerId="ADAL" clId="{C2D9E06C-C2E3-4894-8EA9-4E99204758DB}" dt="2024-05-27T16:27:26.168" v="2448" actId="26606"/>
          <ac:spMkLst>
            <pc:docMk/>
            <pc:sldMk cId="866217449" sldId="266"/>
            <ac:spMk id="110" creationId="{1E94681D-2A4C-4A8D-B9B5-31D440D0328D}"/>
          </ac:spMkLst>
        </pc:spChg>
        <pc:spChg chg="add">
          <ac:chgData name="Victoria Zangen" userId="ec52da7c-3ae1-4742-8a3d-48957a81e082" providerId="ADAL" clId="{C2D9E06C-C2E3-4894-8EA9-4E99204758DB}" dt="2024-05-27T16:27:26.168" v="2448" actId="26606"/>
          <ac:spMkLst>
            <pc:docMk/>
            <pc:sldMk cId="866217449" sldId="266"/>
            <ac:spMk id="111" creationId="{685B1578-9B95-463A-91DE-797A98F7E96A}"/>
          </ac:spMkLst>
        </pc:spChg>
        <pc:spChg chg="add">
          <ac:chgData name="Victoria Zangen" userId="ec52da7c-3ae1-4742-8a3d-48957a81e082" providerId="ADAL" clId="{C2D9E06C-C2E3-4894-8EA9-4E99204758DB}" dt="2024-05-27T16:27:26.168" v="2448" actId="26606"/>
          <ac:spMkLst>
            <pc:docMk/>
            <pc:sldMk cId="866217449" sldId="266"/>
            <ac:spMk id="112" creationId="{B7753F1F-C532-475B-BE0D-7359EB6F86EF}"/>
          </ac:spMkLst>
        </pc:spChg>
        <pc:spChg chg="add">
          <ac:chgData name="Victoria Zangen" userId="ec52da7c-3ae1-4742-8a3d-48957a81e082" providerId="ADAL" clId="{C2D9E06C-C2E3-4894-8EA9-4E99204758DB}" dt="2024-05-27T16:27:26.168" v="2448" actId="26606"/>
          <ac:spMkLst>
            <pc:docMk/>
            <pc:sldMk cId="866217449" sldId="266"/>
            <ac:spMk id="113" creationId="{0EB72A9B-FD82-4F09-BF1E-D39311D3A0E3}"/>
          </ac:spMkLst>
        </pc:spChg>
        <pc:spChg chg="add">
          <ac:chgData name="Victoria Zangen" userId="ec52da7c-3ae1-4742-8a3d-48957a81e082" providerId="ADAL" clId="{C2D9E06C-C2E3-4894-8EA9-4E99204758DB}" dt="2024-05-27T16:27:26.168" v="2448" actId="26606"/>
          <ac:spMkLst>
            <pc:docMk/>
            <pc:sldMk cId="866217449" sldId="266"/>
            <ac:spMk id="114" creationId="{DD39B371-6E4E-4070-AB4E-4D788405A5A6}"/>
          </ac:spMkLst>
        </pc:spChg>
        <pc:spChg chg="add">
          <ac:chgData name="Victoria Zangen" userId="ec52da7c-3ae1-4742-8a3d-48957a81e082" providerId="ADAL" clId="{C2D9E06C-C2E3-4894-8EA9-4E99204758DB}" dt="2024-05-27T16:27:26.168" v="2448" actId="26606"/>
          <ac:spMkLst>
            <pc:docMk/>
            <pc:sldMk cId="866217449" sldId="266"/>
            <ac:spMk id="115" creationId="{B937DAED-8BFE-4563-BB45-B5E554D70A84}"/>
          </ac:spMkLst>
        </pc:spChg>
        <pc:graphicFrameChg chg="del mod modGraphic">
          <ac:chgData name="Victoria Zangen" userId="ec52da7c-3ae1-4742-8a3d-48957a81e082" providerId="ADAL" clId="{C2D9E06C-C2E3-4894-8EA9-4E99204758DB}" dt="2024-05-27T16:23:38.542" v="2423" actId="478"/>
          <ac:graphicFrameMkLst>
            <pc:docMk/>
            <pc:sldMk cId="866217449" sldId="266"/>
            <ac:graphicFrameMk id="3" creationId="{11564626-1D50-4606-C85A-923D20DDB937}"/>
          </ac:graphicFrameMkLst>
        </pc:graphicFrameChg>
        <pc:graphicFrameChg chg="add mod modGraphic">
          <ac:chgData name="Victoria Zangen" userId="ec52da7c-3ae1-4742-8a3d-48957a81e082" providerId="ADAL" clId="{C2D9E06C-C2E3-4894-8EA9-4E99204758DB}" dt="2024-05-27T16:27:26.168" v="2448" actId="26606"/>
          <ac:graphicFrameMkLst>
            <pc:docMk/>
            <pc:sldMk cId="866217449" sldId="266"/>
            <ac:graphicFrameMk id="49" creationId="{F9EA969B-927D-6246-140E-C1860C375BEA}"/>
          </ac:graphicFrameMkLst>
        </pc:graphicFrameChg>
        <pc:cxnChg chg="add del">
          <ac:chgData name="Victoria Zangen" userId="ec52da7c-3ae1-4742-8a3d-48957a81e082" providerId="ADAL" clId="{C2D9E06C-C2E3-4894-8EA9-4E99204758DB}" dt="2024-05-27T16:24:30.797" v="2428" actId="26606"/>
          <ac:cxnSpMkLst>
            <pc:docMk/>
            <pc:sldMk cId="866217449" sldId="266"/>
            <ac:cxnSpMk id="43" creationId="{26E6DC6E-1FA3-4048-B867-BDB51763F365}"/>
          </ac:cxnSpMkLst>
        </pc:cxnChg>
        <pc:cxnChg chg="add del">
          <ac:chgData name="Victoria Zangen" userId="ec52da7c-3ae1-4742-8a3d-48957a81e082" providerId="ADAL" clId="{C2D9E06C-C2E3-4894-8EA9-4E99204758DB}" dt="2024-05-27T16:24:30.797" v="2428" actId="26606"/>
          <ac:cxnSpMkLst>
            <pc:docMk/>
            <pc:sldMk cId="866217449" sldId="266"/>
            <ac:cxnSpMk id="45" creationId="{6E066135-B6C1-4001-B7CC-53A443DF250C}"/>
          </ac:cxnSpMkLst>
        </pc:cxnChg>
        <pc:cxnChg chg="add del">
          <ac:chgData name="Victoria Zangen" userId="ec52da7c-3ae1-4742-8a3d-48957a81e082" providerId="ADAL" clId="{C2D9E06C-C2E3-4894-8EA9-4E99204758DB}" dt="2024-05-27T16:24:30.797" v="2428" actId="26606"/>
          <ac:cxnSpMkLst>
            <pc:docMk/>
            <pc:sldMk cId="866217449" sldId="266"/>
            <ac:cxnSpMk id="47" creationId="{33AD82B4-5F4B-4968-B15E-29DCF8592D58}"/>
          </ac:cxnSpMkLst>
        </pc:cxnChg>
        <pc:cxnChg chg="add del">
          <ac:chgData name="Victoria Zangen" userId="ec52da7c-3ae1-4742-8a3d-48957a81e082" providerId="ADAL" clId="{C2D9E06C-C2E3-4894-8EA9-4E99204758DB}" dt="2024-05-27T16:24:30.713" v="2427" actId="26606"/>
          <ac:cxnSpMkLst>
            <pc:docMk/>
            <pc:sldMk cId="866217449" sldId="266"/>
            <ac:cxnSpMk id="69" creationId="{26E6DC6E-1FA3-4048-B867-BDB51763F365}"/>
          </ac:cxnSpMkLst>
        </pc:cxnChg>
        <pc:cxnChg chg="add del">
          <ac:chgData name="Victoria Zangen" userId="ec52da7c-3ae1-4742-8a3d-48957a81e082" providerId="ADAL" clId="{C2D9E06C-C2E3-4894-8EA9-4E99204758DB}" dt="2024-05-27T16:24:30.713" v="2427" actId="26606"/>
          <ac:cxnSpMkLst>
            <pc:docMk/>
            <pc:sldMk cId="866217449" sldId="266"/>
            <ac:cxnSpMk id="70" creationId="{6E066135-B6C1-4001-B7CC-53A443DF250C}"/>
          </ac:cxnSpMkLst>
        </pc:cxnChg>
        <pc:cxnChg chg="add del">
          <ac:chgData name="Victoria Zangen" userId="ec52da7c-3ae1-4742-8a3d-48957a81e082" providerId="ADAL" clId="{C2D9E06C-C2E3-4894-8EA9-4E99204758DB}" dt="2024-05-27T16:24:30.713" v="2427" actId="26606"/>
          <ac:cxnSpMkLst>
            <pc:docMk/>
            <pc:sldMk cId="866217449" sldId="266"/>
            <ac:cxnSpMk id="71" creationId="{33AD82B4-5F4B-4968-B15E-29DCF8592D58}"/>
          </ac:cxnSpMkLst>
        </pc:cxnChg>
      </pc:sldChg>
      <pc:sldChg chg="addSp delSp modSp add del mod ord setClrOvrMap">
        <pc:chgData name="Victoria Zangen" userId="ec52da7c-3ae1-4742-8a3d-48957a81e082" providerId="ADAL" clId="{C2D9E06C-C2E3-4894-8EA9-4E99204758DB}" dt="2024-06-12T02:47:56.113" v="12853" actId="2696"/>
        <pc:sldMkLst>
          <pc:docMk/>
          <pc:sldMk cId="4230940577" sldId="267"/>
        </pc:sldMkLst>
        <pc:spChg chg="del mod">
          <ac:chgData name="Victoria Zangen" userId="ec52da7c-3ae1-4742-8a3d-48957a81e082" providerId="ADAL" clId="{C2D9E06C-C2E3-4894-8EA9-4E99204758DB}" dt="2024-05-27T16:29:05.550" v="2520" actId="478"/>
          <ac:spMkLst>
            <pc:docMk/>
            <pc:sldMk cId="4230940577" sldId="267"/>
            <ac:spMk id="2" creationId="{15062CE1-2925-4A9F-0D6A-B60E184A73A7}"/>
          </ac:spMkLst>
        </pc:spChg>
        <pc:spChg chg="add mod">
          <ac:chgData name="Victoria Zangen" userId="ec52da7c-3ae1-4742-8a3d-48957a81e082" providerId="ADAL" clId="{C2D9E06C-C2E3-4894-8EA9-4E99204758DB}" dt="2024-05-27T16:31:29.599" v="2538" actId="255"/>
          <ac:spMkLst>
            <pc:docMk/>
            <pc:sldMk cId="4230940577" sldId="267"/>
            <ac:spMk id="6" creationId="{76329455-16FB-F153-294C-FF2C805A3272}"/>
          </ac:spMkLst>
        </pc:spChg>
        <pc:spChg chg="add del mod">
          <ac:chgData name="Victoria Zangen" userId="ec52da7c-3ae1-4742-8a3d-48957a81e082" providerId="ADAL" clId="{C2D9E06C-C2E3-4894-8EA9-4E99204758DB}" dt="2024-05-27T16:29:08.555" v="2521" actId="478"/>
          <ac:spMkLst>
            <pc:docMk/>
            <pc:sldMk cId="4230940577" sldId="267"/>
            <ac:spMk id="8" creationId="{B3A3E339-A234-2445-6528-3C30E8217375}"/>
          </ac:spMkLst>
        </pc:spChg>
        <pc:spChg chg="add del">
          <ac:chgData name="Victoria Zangen" userId="ec52da7c-3ae1-4742-8a3d-48957a81e082" providerId="ADAL" clId="{C2D9E06C-C2E3-4894-8EA9-4E99204758DB}" dt="2024-05-27T16:28:28.103" v="2477" actId="26606"/>
          <ac:spMkLst>
            <pc:docMk/>
            <pc:sldMk cId="4230940577" sldId="267"/>
            <ac:spMk id="37" creationId="{BEBBBF70-6ABC-46E8-A293-73A60B8E2EA4}"/>
          </ac:spMkLst>
        </pc:spChg>
        <pc:spChg chg="add del">
          <ac:chgData name="Victoria Zangen" userId="ec52da7c-3ae1-4742-8a3d-48957a81e082" providerId="ADAL" clId="{C2D9E06C-C2E3-4894-8EA9-4E99204758DB}" dt="2024-05-27T16:28:28.103" v="2477" actId="26606"/>
          <ac:spMkLst>
            <pc:docMk/>
            <pc:sldMk cId="4230940577" sldId="267"/>
            <ac:spMk id="39" creationId="{05388887-43DC-4FAF-9400-7925701AFEE6}"/>
          </ac:spMkLst>
        </pc:spChg>
        <pc:spChg chg="add del">
          <ac:chgData name="Victoria Zangen" userId="ec52da7c-3ae1-4742-8a3d-48957a81e082" providerId="ADAL" clId="{C2D9E06C-C2E3-4894-8EA9-4E99204758DB}" dt="2024-05-27T16:28:28.103" v="2477" actId="26606"/>
          <ac:spMkLst>
            <pc:docMk/>
            <pc:sldMk cId="4230940577" sldId="267"/>
            <ac:spMk id="41" creationId="{2F2FD4B7-706B-4F5C-A0C7-7D69677C7BFC}"/>
          </ac:spMkLst>
        </pc:spChg>
        <pc:spChg chg="add del">
          <ac:chgData name="Victoria Zangen" userId="ec52da7c-3ae1-4742-8a3d-48957a81e082" providerId="ADAL" clId="{C2D9E06C-C2E3-4894-8EA9-4E99204758DB}" dt="2024-05-27T16:28:21.417" v="2474" actId="26606"/>
          <ac:spMkLst>
            <pc:docMk/>
            <pc:sldMk cId="4230940577" sldId="267"/>
            <ac:spMk id="49" creationId="{BEBBBF70-6ABC-46E8-A293-73A60B8E2EA4}"/>
          </ac:spMkLst>
        </pc:spChg>
        <pc:spChg chg="add del">
          <ac:chgData name="Victoria Zangen" userId="ec52da7c-3ae1-4742-8a3d-48957a81e082" providerId="ADAL" clId="{C2D9E06C-C2E3-4894-8EA9-4E99204758DB}" dt="2024-05-27T16:28:21.417" v="2474" actId="26606"/>
          <ac:spMkLst>
            <pc:docMk/>
            <pc:sldMk cId="4230940577" sldId="267"/>
            <ac:spMk id="50" creationId="{05388887-43DC-4FAF-9400-7925701AFEE6}"/>
          </ac:spMkLst>
        </pc:spChg>
        <pc:spChg chg="add del">
          <ac:chgData name="Victoria Zangen" userId="ec52da7c-3ae1-4742-8a3d-48957a81e082" providerId="ADAL" clId="{C2D9E06C-C2E3-4894-8EA9-4E99204758DB}" dt="2024-05-27T16:28:21.417" v="2474" actId="26606"/>
          <ac:spMkLst>
            <pc:docMk/>
            <pc:sldMk cId="4230940577" sldId="267"/>
            <ac:spMk id="51" creationId="{2F2FD4B7-706B-4F5C-A0C7-7D69677C7BFC}"/>
          </ac:spMkLst>
        </pc:spChg>
        <pc:spChg chg="add del">
          <ac:chgData name="Victoria Zangen" userId="ec52da7c-3ae1-4742-8a3d-48957a81e082" providerId="ADAL" clId="{C2D9E06C-C2E3-4894-8EA9-4E99204758DB}" dt="2024-05-27T16:25:39.427" v="2438" actId="26606"/>
          <ac:spMkLst>
            <pc:docMk/>
            <pc:sldMk cId="4230940577" sldId="267"/>
            <ac:spMk id="52" creationId="{BEBBBF70-6ABC-46E8-A293-73A60B8E2EA4}"/>
          </ac:spMkLst>
        </pc:spChg>
        <pc:spChg chg="add del">
          <ac:chgData name="Victoria Zangen" userId="ec52da7c-3ae1-4742-8a3d-48957a81e082" providerId="ADAL" clId="{C2D9E06C-C2E3-4894-8EA9-4E99204758DB}" dt="2024-05-27T16:25:39.427" v="2438" actId="26606"/>
          <ac:spMkLst>
            <pc:docMk/>
            <pc:sldMk cId="4230940577" sldId="267"/>
            <ac:spMk id="54" creationId="{05388887-43DC-4FAF-9400-7925701AFEE6}"/>
          </ac:spMkLst>
        </pc:spChg>
        <pc:spChg chg="add del">
          <ac:chgData name="Victoria Zangen" userId="ec52da7c-3ae1-4742-8a3d-48957a81e082" providerId="ADAL" clId="{C2D9E06C-C2E3-4894-8EA9-4E99204758DB}" dt="2024-05-27T16:25:39.427" v="2438" actId="26606"/>
          <ac:spMkLst>
            <pc:docMk/>
            <pc:sldMk cId="4230940577" sldId="267"/>
            <ac:spMk id="56" creationId="{2F2FD4B7-706B-4F5C-A0C7-7D69677C7BFC}"/>
          </ac:spMkLst>
        </pc:spChg>
        <pc:spChg chg="add del">
          <ac:chgData name="Victoria Zangen" userId="ec52da7c-3ae1-4742-8a3d-48957a81e082" providerId="ADAL" clId="{C2D9E06C-C2E3-4894-8EA9-4E99204758DB}" dt="2024-05-27T16:28:28.082" v="2476" actId="26606"/>
          <ac:spMkLst>
            <pc:docMk/>
            <pc:sldMk cId="4230940577" sldId="267"/>
            <ac:spMk id="59" creationId="{1E94681D-2A4C-4A8D-B9B5-31D440D0328D}"/>
          </ac:spMkLst>
        </pc:spChg>
        <pc:spChg chg="add del">
          <ac:chgData name="Victoria Zangen" userId="ec52da7c-3ae1-4742-8a3d-48957a81e082" providerId="ADAL" clId="{C2D9E06C-C2E3-4894-8EA9-4E99204758DB}" dt="2024-05-27T16:28:28.082" v="2476" actId="26606"/>
          <ac:spMkLst>
            <pc:docMk/>
            <pc:sldMk cId="4230940577" sldId="267"/>
            <ac:spMk id="61" creationId="{4EC7E010-C712-408D-9787-0842AFC9F4BB}"/>
          </ac:spMkLst>
        </pc:spChg>
        <pc:spChg chg="add del">
          <ac:chgData name="Victoria Zangen" userId="ec52da7c-3ae1-4742-8a3d-48957a81e082" providerId="ADAL" clId="{C2D9E06C-C2E3-4894-8EA9-4E99204758DB}" dt="2024-05-27T16:28:28.082" v="2476" actId="26606"/>
          <ac:spMkLst>
            <pc:docMk/>
            <pc:sldMk cId="4230940577" sldId="267"/>
            <ac:spMk id="63" creationId="{0503FCEF-A9BA-4991-9220-E36615FB8B53}"/>
          </ac:spMkLst>
        </pc:spChg>
        <pc:spChg chg="add del">
          <ac:chgData name="Victoria Zangen" userId="ec52da7c-3ae1-4742-8a3d-48957a81e082" providerId="ADAL" clId="{C2D9E06C-C2E3-4894-8EA9-4E99204758DB}" dt="2024-05-27T16:25:45.813" v="2440" actId="26606"/>
          <ac:spMkLst>
            <pc:docMk/>
            <pc:sldMk cId="4230940577" sldId="267"/>
            <ac:spMk id="64" creationId="{1E94681D-2A4C-4A8D-B9B5-31D440D0328D}"/>
          </ac:spMkLst>
        </pc:spChg>
        <pc:spChg chg="add del">
          <ac:chgData name="Victoria Zangen" userId="ec52da7c-3ae1-4742-8a3d-48957a81e082" providerId="ADAL" clId="{C2D9E06C-C2E3-4894-8EA9-4E99204758DB}" dt="2024-05-27T16:25:45.813" v="2440" actId="26606"/>
          <ac:spMkLst>
            <pc:docMk/>
            <pc:sldMk cId="4230940577" sldId="267"/>
            <ac:spMk id="65" creationId="{FB65ABA3-820C-4D75-9437-9EFA1ADFE134}"/>
          </ac:spMkLst>
        </pc:spChg>
        <pc:spChg chg="add del">
          <ac:chgData name="Victoria Zangen" userId="ec52da7c-3ae1-4742-8a3d-48957a81e082" providerId="ADAL" clId="{C2D9E06C-C2E3-4894-8EA9-4E99204758DB}" dt="2024-05-27T16:25:45.813" v="2440" actId="26606"/>
          <ac:spMkLst>
            <pc:docMk/>
            <pc:sldMk cId="4230940577" sldId="267"/>
            <ac:spMk id="66" creationId="{036BF2FB-90D8-48DB-BD34-D040CDCFF208}"/>
          </ac:spMkLst>
        </pc:spChg>
        <pc:spChg chg="add del">
          <ac:chgData name="Victoria Zangen" userId="ec52da7c-3ae1-4742-8a3d-48957a81e082" providerId="ADAL" clId="{C2D9E06C-C2E3-4894-8EA9-4E99204758DB}" dt="2024-05-27T16:25:45.813" v="2440" actId="26606"/>
          <ac:spMkLst>
            <pc:docMk/>
            <pc:sldMk cId="4230940577" sldId="267"/>
            <ac:spMk id="67" creationId="{11657BF2-BFFB-4FF0-9FE2-4D7F7A7C9D50}"/>
          </ac:spMkLst>
        </pc:spChg>
        <pc:spChg chg="add del">
          <ac:chgData name="Victoria Zangen" userId="ec52da7c-3ae1-4742-8a3d-48957a81e082" providerId="ADAL" clId="{C2D9E06C-C2E3-4894-8EA9-4E99204758DB}" dt="2024-05-27T16:25:45.813" v="2440" actId="26606"/>
          <ac:spMkLst>
            <pc:docMk/>
            <pc:sldMk cId="4230940577" sldId="267"/>
            <ac:spMk id="68" creationId="{25397171-E233-4F26-9A8C-29C436537DC4}"/>
          </ac:spMkLst>
        </pc:spChg>
        <pc:spChg chg="add del">
          <ac:chgData name="Victoria Zangen" userId="ec52da7c-3ae1-4742-8a3d-48957a81e082" providerId="ADAL" clId="{C2D9E06C-C2E3-4894-8EA9-4E99204758DB}" dt="2024-05-27T16:25:45.813" v="2440" actId="26606"/>
          <ac:spMkLst>
            <pc:docMk/>
            <pc:sldMk cId="4230940577" sldId="267"/>
            <ac:spMk id="69" creationId="{EA830B9C-C9EB-4D80-9552-AE9DE30758C9}"/>
          </ac:spMkLst>
        </pc:spChg>
        <pc:spChg chg="add del">
          <ac:chgData name="Victoria Zangen" userId="ec52da7c-3ae1-4742-8a3d-48957a81e082" providerId="ADAL" clId="{C2D9E06C-C2E3-4894-8EA9-4E99204758DB}" dt="2024-05-27T16:28:28.082" v="2476" actId="26606"/>
          <ac:spMkLst>
            <pc:docMk/>
            <pc:sldMk cId="4230940577" sldId="267"/>
            <ac:spMk id="70" creationId="{6B57F45B-5417-4073-A67A-343F2C881222}"/>
          </ac:spMkLst>
        </pc:spChg>
        <pc:spChg chg="add del">
          <ac:chgData name="Victoria Zangen" userId="ec52da7c-3ae1-4742-8a3d-48957a81e082" providerId="ADAL" clId="{C2D9E06C-C2E3-4894-8EA9-4E99204758DB}" dt="2024-05-27T16:25:59.331" v="2442" actId="26606"/>
          <ac:spMkLst>
            <pc:docMk/>
            <pc:sldMk cId="4230940577" sldId="267"/>
            <ac:spMk id="71" creationId="{1E94681D-2A4C-4A8D-B9B5-31D440D0328D}"/>
          </ac:spMkLst>
        </pc:spChg>
        <pc:spChg chg="add del">
          <ac:chgData name="Victoria Zangen" userId="ec52da7c-3ae1-4742-8a3d-48957a81e082" providerId="ADAL" clId="{C2D9E06C-C2E3-4894-8EA9-4E99204758DB}" dt="2024-05-27T16:25:59.331" v="2442" actId="26606"/>
          <ac:spMkLst>
            <pc:docMk/>
            <pc:sldMk cId="4230940577" sldId="267"/>
            <ac:spMk id="72" creationId="{FB65ABA3-820C-4D75-9437-9EFA1ADFE134}"/>
          </ac:spMkLst>
        </pc:spChg>
        <pc:spChg chg="add del">
          <ac:chgData name="Victoria Zangen" userId="ec52da7c-3ae1-4742-8a3d-48957a81e082" providerId="ADAL" clId="{C2D9E06C-C2E3-4894-8EA9-4E99204758DB}" dt="2024-05-27T16:25:59.331" v="2442" actId="26606"/>
          <ac:spMkLst>
            <pc:docMk/>
            <pc:sldMk cId="4230940577" sldId="267"/>
            <ac:spMk id="73" creationId="{036BF2FB-90D8-48DB-BD34-D040CDCFF208}"/>
          </ac:spMkLst>
        </pc:spChg>
        <pc:spChg chg="add del">
          <ac:chgData name="Victoria Zangen" userId="ec52da7c-3ae1-4742-8a3d-48957a81e082" providerId="ADAL" clId="{C2D9E06C-C2E3-4894-8EA9-4E99204758DB}" dt="2024-05-27T16:28:28.082" v="2476" actId="26606"/>
          <ac:spMkLst>
            <pc:docMk/>
            <pc:sldMk cId="4230940577" sldId="267"/>
            <ac:spMk id="74" creationId="{091B6077-4778-41B2-9147-335CF2F2F9FC}"/>
          </ac:spMkLst>
        </pc:spChg>
        <pc:spChg chg="add del">
          <ac:chgData name="Victoria Zangen" userId="ec52da7c-3ae1-4742-8a3d-48957a81e082" providerId="ADAL" clId="{C2D9E06C-C2E3-4894-8EA9-4E99204758DB}" dt="2024-05-27T16:26:03.052" v="2444" actId="26606"/>
          <ac:spMkLst>
            <pc:docMk/>
            <pc:sldMk cId="4230940577" sldId="267"/>
            <ac:spMk id="75" creationId="{1E94681D-2A4C-4A8D-B9B5-31D440D0328D}"/>
          </ac:spMkLst>
        </pc:spChg>
        <pc:spChg chg="add del">
          <ac:chgData name="Victoria Zangen" userId="ec52da7c-3ae1-4742-8a3d-48957a81e082" providerId="ADAL" clId="{C2D9E06C-C2E3-4894-8EA9-4E99204758DB}" dt="2024-05-27T16:26:03.052" v="2444" actId="26606"/>
          <ac:spMkLst>
            <pc:docMk/>
            <pc:sldMk cId="4230940577" sldId="267"/>
            <ac:spMk id="76" creationId="{685B1578-9B95-463A-91DE-797A98F7E96A}"/>
          </ac:spMkLst>
        </pc:spChg>
        <pc:spChg chg="add del">
          <ac:chgData name="Victoria Zangen" userId="ec52da7c-3ae1-4742-8a3d-48957a81e082" providerId="ADAL" clId="{C2D9E06C-C2E3-4894-8EA9-4E99204758DB}" dt="2024-05-27T16:26:03.052" v="2444" actId="26606"/>
          <ac:spMkLst>
            <pc:docMk/>
            <pc:sldMk cId="4230940577" sldId="267"/>
            <ac:spMk id="77" creationId="{B7753F1F-C532-475B-BE0D-7359EB6F86EF}"/>
          </ac:spMkLst>
        </pc:spChg>
        <pc:spChg chg="add del">
          <ac:chgData name="Victoria Zangen" userId="ec52da7c-3ae1-4742-8a3d-48957a81e082" providerId="ADAL" clId="{C2D9E06C-C2E3-4894-8EA9-4E99204758DB}" dt="2024-05-27T16:26:03.052" v="2444" actId="26606"/>
          <ac:spMkLst>
            <pc:docMk/>
            <pc:sldMk cId="4230940577" sldId="267"/>
            <ac:spMk id="78" creationId="{0EB72A9B-FD82-4F09-BF1E-D39311D3A0E3}"/>
          </ac:spMkLst>
        </pc:spChg>
        <pc:spChg chg="add del">
          <ac:chgData name="Victoria Zangen" userId="ec52da7c-3ae1-4742-8a3d-48957a81e082" providerId="ADAL" clId="{C2D9E06C-C2E3-4894-8EA9-4E99204758DB}" dt="2024-05-27T16:26:03.052" v="2444" actId="26606"/>
          <ac:spMkLst>
            <pc:docMk/>
            <pc:sldMk cId="4230940577" sldId="267"/>
            <ac:spMk id="79" creationId="{DD39B371-6E4E-4070-AB4E-4D788405A5A6}"/>
          </ac:spMkLst>
        </pc:spChg>
        <pc:spChg chg="add del">
          <ac:chgData name="Victoria Zangen" userId="ec52da7c-3ae1-4742-8a3d-48957a81e082" providerId="ADAL" clId="{C2D9E06C-C2E3-4894-8EA9-4E99204758DB}" dt="2024-05-27T16:26:03.052" v="2444" actId="26606"/>
          <ac:spMkLst>
            <pc:docMk/>
            <pc:sldMk cId="4230940577" sldId="267"/>
            <ac:spMk id="80" creationId="{B937DAED-8BFE-4563-BB45-B5E554D70A84}"/>
          </ac:spMkLst>
        </pc:spChg>
        <pc:spChg chg="add del">
          <ac:chgData name="Victoria Zangen" userId="ec52da7c-3ae1-4742-8a3d-48957a81e082" providerId="ADAL" clId="{C2D9E06C-C2E3-4894-8EA9-4E99204758DB}" dt="2024-05-27T16:28:28.082" v="2476" actId="26606"/>
          <ac:spMkLst>
            <pc:docMk/>
            <pc:sldMk cId="4230940577" sldId="267"/>
            <ac:spMk id="81" creationId="{D527D497-40EC-49CA-9C48-FE4127084C9F}"/>
          </ac:spMkLst>
        </pc:spChg>
        <pc:spChg chg="add">
          <ac:chgData name="Victoria Zangen" userId="ec52da7c-3ae1-4742-8a3d-48957a81e082" providerId="ADAL" clId="{C2D9E06C-C2E3-4894-8EA9-4E99204758DB}" dt="2024-05-27T16:28:28.103" v="2477" actId="26606"/>
          <ac:spMkLst>
            <pc:docMk/>
            <pc:sldMk cId="4230940577" sldId="267"/>
            <ac:spMk id="83" creationId="{BEBBBF70-6ABC-46E8-A293-73A60B8E2EA4}"/>
          </ac:spMkLst>
        </pc:spChg>
        <pc:spChg chg="add">
          <ac:chgData name="Victoria Zangen" userId="ec52da7c-3ae1-4742-8a3d-48957a81e082" providerId="ADAL" clId="{C2D9E06C-C2E3-4894-8EA9-4E99204758DB}" dt="2024-05-27T16:28:28.103" v="2477" actId="26606"/>
          <ac:spMkLst>
            <pc:docMk/>
            <pc:sldMk cId="4230940577" sldId="267"/>
            <ac:spMk id="84" creationId="{05388887-43DC-4FAF-9400-7925701AFEE6}"/>
          </ac:spMkLst>
        </pc:spChg>
        <pc:spChg chg="add">
          <ac:chgData name="Victoria Zangen" userId="ec52da7c-3ae1-4742-8a3d-48957a81e082" providerId="ADAL" clId="{C2D9E06C-C2E3-4894-8EA9-4E99204758DB}" dt="2024-05-27T16:28:28.103" v="2477" actId="26606"/>
          <ac:spMkLst>
            <pc:docMk/>
            <pc:sldMk cId="4230940577" sldId="267"/>
            <ac:spMk id="85" creationId="{2F2FD4B7-706B-4F5C-A0C7-7D69677C7BFC}"/>
          </ac:spMkLst>
        </pc:spChg>
        <pc:graphicFrameChg chg="del">
          <ac:chgData name="Victoria Zangen" userId="ec52da7c-3ae1-4742-8a3d-48957a81e082" providerId="ADAL" clId="{C2D9E06C-C2E3-4894-8EA9-4E99204758DB}" dt="2024-05-27T16:24:47.532" v="2429" actId="478"/>
          <ac:graphicFrameMkLst>
            <pc:docMk/>
            <pc:sldMk cId="4230940577" sldId="267"/>
            <ac:graphicFrameMk id="3" creationId="{11564626-1D50-4606-C85A-923D20DDB937}"/>
          </ac:graphicFrameMkLst>
        </pc:graphicFrameChg>
        <pc:graphicFrameChg chg="add mod modGraphic">
          <ac:chgData name="Victoria Zangen" userId="ec52da7c-3ae1-4742-8a3d-48957a81e082" providerId="ADAL" clId="{C2D9E06C-C2E3-4894-8EA9-4E99204758DB}" dt="2024-05-27T16:26:03.052" v="2444" actId="26606"/>
          <ac:graphicFrameMkLst>
            <pc:docMk/>
            <pc:sldMk cId="4230940577" sldId="267"/>
            <ac:graphicFrameMk id="4" creationId="{E16246DE-59CD-0E66-18CC-FC4605B336AC}"/>
          </ac:graphicFrameMkLst>
        </pc:graphicFrameChg>
        <pc:graphicFrameChg chg="add del mod modGraphic">
          <ac:chgData name="Victoria Zangen" userId="ec52da7c-3ae1-4742-8a3d-48957a81e082" providerId="ADAL" clId="{C2D9E06C-C2E3-4894-8EA9-4E99204758DB}" dt="2024-06-11T21:47:30.311" v="10464" actId="20577"/>
          <ac:graphicFrameMkLst>
            <pc:docMk/>
            <pc:sldMk cId="4230940577" sldId="267"/>
            <ac:graphicFrameMk id="5" creationId="{2893FEBD-0DD3-C14C-C616-540E583C0932}"/>
          </ac:graphicFrameMkLst>
        </pc:graphicFrameChg>
        <pc:cxnChg chg="add del">
          <ac:chgData name="Victoria Zangen" userId="ec52da7c-3ae1-4742-8a3d-48957a81e082" providerId="ADAL" clId="{C2D9E06C-C2E3-4894-8EA9-4E99204758DB}" dt="2024-05-27T16:28:28.103" v="2477" actId="26606"/>
          <ac:cxnSpMkLst>
            <pc:docMk/>
            <pc:sldMk cId="4230940577" sldId="267"/>
            <ac:cxnSpMk id="43" creationId="{26E6DC6E-1FA3-4048-B867-BDB51763F365}"/>
          </ac:cxnSpMkLst>
        </pc:cxnChg>
        <pc:cxnChg chg="add del">
          <ac:chgData name="Victoria Zangen" userId="ec52da7c-3ae1-4742-8a3d-48957a81e082" providerId="ADAL" clId="{C2D9E06C-C2E3-4894-8EA9-4E99204758DB}" dt="2024-05-27T16:28:28.103" v="2477" actId="26606"/>
          <ac:cxnSpMkLst>
            <pc:docMk/>
            <pc:sldMk cId="4230940577" sldId="267"/>
            <ac:cxnSpMk id="45" creationId="{6E066135-B6C1-4001-B7CC-53A443DF250C}"/>
          </ac:cxnSpMkLst>
        </pc:cxnChg>
        <pc:cxnChg chg="add del">
          <ac:chgData name="Victoria Zangen" userId="ec52da7c-3ae1-4742-8a3d-48957a81e082" providerId="ADAL" clId="{C2D9E06C-C2E3-4894-8EA9-4E99204758DB}" dt="2024-05-27T16:28:28.103" v="2477" actId="26606"/>
          <ac:cxnSpMkLst>
            <pc:docMk/>
            <pc:sldMk cId="4230940577" sldId="267"/>
            <ac:cxnSpMk id="47" creationId="{33AD82B4-5F4B-4968-B15E-29DCF8592D58}"/>
          </ac:cxnSpMkLst>
        </pc:cxnChg>
        <pc:cxnChg chg="add del">
          <ac:chgData name="Victoria Zangen" userId="ec52da7c-3ae1-4742-8a3d-48957a81e082" providerId="ADAL" clId="{C2D9E06C-C2E3-4894-8EA9-4E99204758DB}" dt="2024-05-27T16:28:21.417" v="2474" actId="26606"/>
          <ac:cxnSpMkLst>
            <pc:docMk/>
            <pc:sldMk cId="4230940577" sldId="267"/>
            <ac:cxnSpMk id="53" creationId="{26E6DC6E-1FA3-4048-B867-BDB51763F365}"/>
          </ac:cxnSpMkLst>
        </pc:cxnChg>
        <pc:cxnChg chg="add del">
          <ac:chgData name="Victoria Zangen" userId="ec52da7c-3ae1-4742-8a3d-48957a81e082" providerId="ADAL" clId="{C2D9E06C-C2E3-4894-8EA9-4E99204758DB}" dt="2024-05-27T16:28:21.417" v="2474" actId="26606"/>
          <ac:cxnSpMkLst>
            <pc:docMk/>
            <pc:sldMk cId="4230940577" sldId="267"/>
            <ac:cxnSpMk id="55" creationId="{6E066135-B6C1-4001-B7CC-53A443DF250C}"/>
          </ac:cxnSpMkLst>
        </pc:cxnChg>
        <pc:cxnChg chg="add del">
          <ac:chgData name="Victoria Zangen" userId="ec52da7c-3ae1-4742-8a3d-48957a81e082" providerId="ADAL" clId="{C2D9E06C-C2E3-4894-8EA9-4E99204758DB}" dt="2024-05-27T16:28:21.417" v="2474" actId="26606"/>
          <ac:cxnSpMkLst>
            <pc:docMk/>
            <pc:sldMk cId="4230940577" sldId="267"/>
            <ac:cxnSpMk id="57" creationId="{33AD82B4-5F4B-4968-B15E-29DCF8592D58}"/>
          </ac:cxnSpMkLst>
        </pc:cxnChg>
        <pc:cxnChg chg="add del">
          <ac:chgData name="Victoria Zangen" userId="ec52da7c-3ae1-4742-8a3d-48957a81e082" providerId="ADAL" clId="{C2D9E06C-C2E3-4894-8EA9-4E99204758DB}" dt="2024-05-27T16:25:39.427" v="2438" actId="26606"/>
          <ac:cxnSpMkLst>
            <pc:docMk/>
            <pc:sldMk cId="4230940577" sldId="267"/>
            <ac:cxnSpMk id="58" creationId="{26E6DC6E-1FA3-4048-B867-BDB51763F365}"/>
          </ac:cxnSpMkLst>
        </pc:cxnChg>
        <pc:cxnChg chg="add del">
          <ac:chgData name="Victoria Zangen" userId="ec52da7c-3ae1-4742-8a3d-48957a81e082" providerId="ADAL" clId="{C2D9E06C-C2E3-4894-8EA9-4E99204758DB}" dt="2024-05-27T16:25:39.427" v="2438" actId="26606"/>
          <ac:cxnSpMkLst>
            <pc:docMk/>
            <pc:sldMk cId="4230940577" sldId="267"/>
            <ac:cxnSpMk id="60" creationId="{6E066135-B6C1-4001-B7CC-53A443DF250C}"/>
          </ac:cxnSpMkLst>
        </pc:cxnChg>
        <pc:cxnChg chg="add del">
          <ac:chgData name="Victoria Zangen" userId="ec52da7c-3ae1-4742-8a3d-48957a81e082" providerId="ADAL" clId="{C2D9E06C-C2E3-4894-8EA9-4E99204758DB}" dt="2024-05-27T16:25:39.427" v="2438" actId="26606"/>
          <ac:cxnSpMkLst>
            <pc:docMk/>
            <pc:sldMk cId="4230940577" sldId="267"/>
            <ac:cxnSpMk id="62" creationId="{33AD82B4-5F4B-4968-B15E-29DCF8592D58}"/>
          </ac:cxnSpMkLst>
        </pc:cxnChg>
        <pc:cxnChg chg="add">
          <ac:chgData name="Victoria Zangen" userId="ec52da7c-3ae1-4742-8a3d-48957a81e082" providerId="ADAL" clId="{C2D9E06C-C2E3-4894-8EA9-4E99204758DB}" dt="2024-05-27T16:28:28.103" v="2477" actId="26606"/>
          <ac:cxnSpMkLst>
            <pc:docMk/>
            <pc:sldMk cId="4230940577" sldId="267"/>
            <ac:cxnSpMk id="86" creationId="{26E6DC6E-1FA3-4048-B867-BDB51763F365}"/>
          </ac:cxnSpMkLst>
        </pc:cxnChg>
        <pc:cxnChg chg="add">
          <ac:chgData name="Victoria Zangen" userId="ec52da7c-3ae1-4742-8a3d-48957a81e082" providerId="ADAL" clId="{C2D9E06C-C2E3-4894-8EA9-4E99204758DB}" dt="2024-05-27T16:28:28.103" v="2477" actId="26606"/>
          <ac:cxnSpMkLst>
            <pc:docMk/>
            <pc:sldMk cId="4230940577" sldId="267"/>
            <ac:cxnSpMk id="87" creationId="{6E066135-B6C1-4001-B7CC-53A443DF250C}"/>
          </ac:cxnSpMkLst>
        </pc:cxnChg>
        <pc:cxnChg chg="add">
          <ac:chgData name="Victoria Zangen" userId="ec52da7c-3ae1-4742-8a3d-48957a81e082" providerId="ADAL" clId="{C2D9E06C-C2E3-4894-8EA9-4E99204758DB}" dt="2024-05-27T16:28:28.103" v="2477" actId="26606"/>
          <ac:cxnSpMkLst>
            <pc:docMk/>
            <pc:sldMk cId="4230940577" sldId="267"/>
            <ac:cxnSpMk id="88" creationId="{33AD82B4-5F4B-4968-B15E-29DCF8592D58}"/>
          </ac:cxnSpMkLst>
        </pc:cxnChg>
      </pc:sldChg>
      <pc:sldChg chg="addSp delSp modSp add mod ord">
        <pc:chgData name="Victoria Zangen" userId="ec52da7c-3ae1-4742-8a3d-48957a81e082" providerId="ADAL" clId="{C2D9E06C-C2E3-4894-8EA9-4E99204758DB}" dt="2024-06-12T02:00:27.480" v="12742" actId="1036"/>
        <pc:sldMkLst>
          <pc:docMk/>
          <pc:sldMk cId="2103494833" sldId="268"/>
        </pc:sldMkLst>
        <pc:spChg chg="mod">
          <ac:chgData name="Victoria Zangen" userId="ec52da7c-3ae1-4742-8a3d-48957a81e082" providerId="ADAL" clId="{C2D9E06C-C2E3-4894-8EA9-4E99204758DB}" dt="2024-06-12T01:43:31.320" v="11990" actId="20577"/>
          <ac:spMkLst>
            <pc:docMk/>
            <pc:sldMk cId="2103494833" sldId="268"/>
            <ac:spMk id="2" creationId="{15062CE1-2925-4A9F-0D6A-B60E184A73A7}"/>
          </ac:spMkLst>
        </pc:spChg>
        <pc:spChg chg="add del mod">
          <ac:chgData name="Victoria Zangen" userId="ec52da7c-3ae1-4742-8a3d-48957a81e082" providerId="ADAL" clId="{C2D9E06C-C2E3-4894-8EA9-4E99204758DB}" dt="2024-06-12T01:43:35.093" v="11991" actId="478"/>
          <ac:spMkLst>
            <pc:docMk/>
            <pc:sldMk cId="2103494833" sldId="268"/>
            <ac:spMk id="3" creationId="{23EA8E35-159B-F719-FE94-1EE503084975}"/>
          </ac:spMkLst>
        </pc:spChg>
        <pc:spChg chg="add del mod">
          <ac:chgData name="Victoria Zangen" userId="ec52da7c-3ae1-4742-8a3d-48957a81e082" providerId="ADAL" clId="{C2D9E06C-C2E3-4894-8EA9-4E99204758DB}" dt="2024-06-12T01:43:45.395" v="11998" actId="478"/>
          <ac:spMkLst>
            <pc:docMk/>
            <pc:sldMk cId="2103494833" sldId="268"/>
            <ac:spMk id="4" creationId="{610F29E0-F206-559D-9C3A-5662854E8987}"/>
          </ac:spMkLst>
        </pc:spChg>
        <pc:spChg chg="add mod">
          <ac:chgData name="Victoria Zangen" userId="ec52da7c-3ae1-4742-8a3d-48957a81e082" providerId="ADAL" clId="{C2D9E06C-C2E3-4894-8EA9-4E99204758DB}" dt="2024-06-12T02:00:27.480" v="12742" actId="1036"/>
          <ac:spMkLst>
            <pc:docMk/>
            <pc:sldMk cId="2103494833" sldId="268"/>
            <ac:spMk id="5" creationId="{33F1B714-2EB5-0BF8-CABB-2ADB332114A7}"/>
          </ac:spMkLst>
        </pc:spChg>
        <pc:spChg chg="add mod">
          <ac:chgData name="Victoria Zangen" userId="ec52da7c-3ae1-4742-8a3d-48957a81e082" providerId="ADAL" clId="{C2D9E06C-C2E3-4894-8EA9-4E99204758DB}" dt="2024-06-03T13:09:11.593" v="5720" actId="20577"/>
          <ac:spMkLst>
            <pc:docMk/>
            <pc:sldMk cId="2103494833" sldId="268"/>
            <ac:spMk id="9" creationId="{1622F46D-4779-1A6C-3EC1-B7038C0AD617}"/>
          </ac:spMkLst>
        </pc:spChg>
        <pc:graphicFrameChg chg="del mod">
          <ac:chgData name="Victoria Zangen" userId="ec52da7c-3ae1-4742-8a3d-48957a81e082" providerId="ADAL" clId="{C2D9E06C-C2E3-4894-8EA9-4E99204758DB}" dt="2024-05-27T17:08:19.566" v="3143" actId="478"/>
          <ac:graphicFrameMkLst>
            <pc:docMk/>
            <pc:sldMk cId="2103494833" sldId="268"/>
            <ac:graphicFrameMk id="3" creationId="{11564626-1D50-4606-C85A-923D20DDB937}"/>
          </ac:graphicFrameMkLst>
        </pc:graphicFrameChg>
        <pc:graphicFrameChg chg="add mod">
          <ac:chgData name="Victoria Zangen" userId="ec52da7c-3ae1-4742-8a3d-48957a81e082" providerId="ADAL" clId="{C2D9E06C-C2E3-4894-8EA9-4E99204758DB}" dt="2024-06-03T01:46:39.830" v="4975"/>
          <ac:graphicFrameMkLst>
            <pc:docMk/>
            <pc:sldMk cId="2103494833" sldId="268"/>
            <ac:graphicFrameMk id="5" creationId="{42F314D0-63F4-7B57-DD64-400303BA03B8}"/>
          </ac:graphicFrameMkLst>
        </pc:graphicFrameChg>
        <pc:graphicFrameChg chg="add mod">
          <ac:chgData name="Victoria Zangen" userId="ec52da7c-3ae1-4742-8a3d-48957a81e082" providerId="ADAL" clId="{C2D9E06C-C2E3-4894-8EA9-4E99204758DB}" dt="2024-06-03T01:46:50.012" v="4977"/>
          <ac:graphicFrameMkLst>
            <pc:docMk/>
            <pc:sldMk cId="2103494833" sldId="268"/>
            <ac:graphicFrameMk id="6" creationId="{080FE523-1747-95F8-40C6-E17EF8C02613}"/>
          </ac:graphicFrameMkLst>
        </pc:graphicFrameChg>
        <pc:graphicFrameChg chg="add del mod">
          <ac:chgData name="Victoria Zangen" userId="ec52da7c-3ae1-4742-8a3d-48957a81e082" providerId="ADAL" clId="{C2D9E06C-C2E3-4894-8EA9-4E99204758DB}" dt="2024-06-03T01:54:12.565" v="5135" actId="478"/>
          <ac:graphicFrameMkLst>
            <pc:docMk/>
            <pc:sldMk cId="2103494833" sldId="268"/>
            <ac:graphicFrameMk id="7" creationId="{78790901-7250-ABE1-31D8-AA2343CFB7D9}"/>
          </ac:graphicFrameMkLst>
        </pc:graphicFrameChg>
        <pc:graphicFrameChg chg="add del mod">
          <ac:chgData name="Victoria Zangen" userId="ec52da7c-3ae1-4742-8a3d-48957a81e082" providerId="ADAL" clId="{C2D9E06C-C2E3-4894-8EA9-4E99204758DB}" dt="2024-06-03T13:08:53.992" v="5711" actId="478"/>
          <ac:graphicFrameMkLst>
            <pc:docMk/>
            <pc:sldMk cId="2103494833" sldId="268"/>
            <ac:graphicFrameMk id="8" creationId="{343F079E-9841-41BD-DC72-D1AA6469D382}"/>
          </ac:graphicFrameMkLst>
        </pc:graphicFrameChg>
        <pc:picChg chg="add mod">
          <ac:chgData name="Victoria Zangen" userId="ec52da7c-3ae1-4742-8a3d-48957a81e082" providerId="ADAL" clId="{C2D9E06C-C2E3-4894-8EA9-4E99204758DB}" dt="2024-06-12T02:00:21.469" v="12725" actId="1035"/>
          <ac:picMkLst>
            <pc:docMk/>
            <pc:sldMk cId="2103494833" sldId="268"/>
            <ac:picMk id="6" creationId="{5B60DF7E-4BC1-0029-B861-CB013D73A30D}"/>
          </ac:picMkLst>
        </pc:picChg>
      </pc:sldChg>
      <pc:sldChg chg="modSp add del mod">
        <pc:chgData name="Victoria Zangen" userId="ec52da7c-3ae1-4742-8a3d-48957a81e082" providerId="ADAL" clId="{C2D9E06C-C2E3-4894-8EA9-4E99204758DB}" dt="2024-05-27T17:12:54.639" v="3428" actId="47"/>
        <pc:sldMkLst>
          <pc:docMk/>
          <pc:sldMk cId="3316327277" sldId="269"/>
        </pc:sldMkLst>
        <pc:spChg chg="mod">
          <ac:chgData name="Victoria Zangen" userId="ec52da7c-3ae1-4742-8a3d-48957a81e082" providerId="ADAL" clId="{C2D9E06C-C2E3-4894-8EA9-4E99204758DB}" dt="2024-05-27T17:12:42.951" v="3424" actId="20577"/>
          <ac:spMkLst>
            <pc:docMk/>
            <pc:sldMk cId="3316327277" sldId="269"/>
            <ac:spMk id="2" creationId="{15062CE1-2925-4A9F-0D6A-B60E184A73A7}"/>
          </ac:spMkLst>
        </pc:spChg>
      </pc:sldChg>
      <pc:sldChg chg="add del">
        <pc:chgData name="Victoria Zangen" userId="ec52da7c-3ae1-4742-8a3d-48957a81e082" providerId="ADAL" clId="{C2D9E06C-C2E3-4894-8EA9-4E99204758DB}" dt="2024-05-27T17:12:45.176" v="3425" actId="47"/>
        <pc:sldMkLst>
          <pc:docMk/>
          <pc:sldMk cId="804616575" sldId="270"/>
        </pc:sldMkLst>
      </pc:sldChg>
      <pc:sldChg chg="add del">
        <pc:chgData name="Victoria Zangen" userId="ec52da7c-3ae1-4742-8a3d-48957a81e082" providerId="ADAL" clId="{C2D9E06C-C2E3-4894-8EA9-4E99204758DB}" dt="2024-05-27T17:05:32.470" v="3127" actId="2696"/>
        <pc:sldMkLst>
          <pc:docMk/>
          <pc:sldMk cId="2452164762" sldId="271"/>
        </pc:sldMkLst>
      </pc:sldChg>
      <pc:sldChg chg="add del">
        <pc:chgData name="Victoria Zangen" userId="ec52da7c-3ae1-4742-8a3d-48957a81e082" providerId="ADAL" clId="{C2D9E06C-C2E3-4894-8EA9-4E99204758DB}" dt="2024-05-27T17:05:30.150" v="3126" actId="2696"/>
        <pc:sldMkLst>
          <pc:docMk/>
          <pc:sldMk cId="2146956731" sldId="272"/>
        </pc:sldMkLst>
      </pc:sldChg>
      <pc:sldChg chg="add del">
        <pc:chgData name="Victoria Zangen" userId="ec52da7c-3ae1-4742-8a3d-48957a81e082" providerId="ADAL" clId="{C2D9E06C-C2E3-4894-8EA9-4E99204758DB}" dt="2024-05-27T17:12:46.208" v="3426" actId="47"/>
        <pc:sldMkLst>
          <pc:docMk/>
          <pc:sldMk cId="2268147644" sldId="273"/>
        </pc:sldMkLst>
      </pc:sldChg>
      <pc:sldChg chg="add del">
        <pc:chgData name="Victoria Zangen" userId="ec52da7c-3ae1-4742-8a3d-48957a81e082" providerId="ADAL" clId="{C2D9E06C-C2E3-4894-8EA9-4E99204758DB}" dt="2024-05-27T17:05:27.689" v="3125" actId="2696"/>
        <pc:sldMkLst>
          <pc:docMk/>
          <pc:sldMk cId="1159313793" sldId="274"/>
        </pc:sldMkLst>
      </pc:sldChg>
      <pc:sldChg chg="addSp delSp modSp add mod ord setBg">
        <pc:chgData name="Victoria Zangen" userId="ec52da7c-3ae1-4742-8a3d-48957a81e082" providerId="ADAL" clId="{C2D9E06C-C2E3-4894-8EA9-4E99204758DB}" dt="2024-06-12T03:01:51.865" v="13124" actId="20577"/>
        <pc:sldMkLst>
          <pc:docMk/>
          <pc:sldMk cId="1994556368" sldId="275"/>
        </pc:sldMkLst>
        <pc:spChg chg="del">
          <ac:chgData name="Victoria Zangen" userId="ec52da7c-3ae1-4742-8a3d-48957a81e082" providerId="ADAL" clId="{C2D9E06C-C2E3-4894-8EA9-4E99204758DB}" dt="2024-05-27T16:39:04.510" v="2596" actId="478"/>
          <ac:spMkLst>
            <pc:docMk/>
            <pc:sldMk cId="1994556368" sldId="275"/>
            <ac:spMk id="3" creationId="{1762B8EE-867F-306C-30CD-08D2E0E7A8B2}"/>
          </ac:spMkLst>
        </pc:spChg>
        <pc:spChg chg="add mod">
          <ac:chgData name="Victoria Zangen" userId="ec52da7c-3ae1-4742-8a3d-48957a81e082" providerId="ADAL" clId="{C2D9E06C-C2E3-4894-8EA9-4E99204758DB}" dt="2024-06-12T02:47:36.496" v="12846"/>
          <ac:spMkLst>
            <pc:docMk/>
            <pc:sldMk cId="1994556368" sldId="275"/>
            <ac:spMk id="3" creationId="{6FFE4AC2-3A2A-2D6D-5891-DB9DBB59A310}"/>
          </ac:spMkLst>
        </pc:spChg>
        <pc:spChg chg="add mod">
          <ac:chgData name="Victoria Zangen" userId="ec52da7c-3ae1-4742-8a3d-48957a81e082" providerId="ADAL" clId="{C2D9E06C-C2E3-4894-8EA9-4E99204758DB}" dt="2024-06-12T03:00:02.082" v="13066"/>
          <ac:spMkLst>
            <pc:docMk/>
            <pc:sldMk cId="1994556368" sldId="275"/>
            <ac:spMk id="5" creationId="{2D56A3E6-96A2-DDA2-A292-DCCA4E268A49}"/>
          </ac:spMkLst>
        </pc:spChg>
        <pc:spChg chg="add del">
          <ac:chgData name="Victoria Zangen" userId="ec52da7c-3ae1-4742-8a3d-48957a81e082" providerId="ADAL" clId="{C2D9E06C-C2E3-4894-8EA9-4E99204758DB}" dt="2024-05-27T16:33:29.661" v="2569" actId="478"/>
          <ac:spMkLst>
            <pc:docMk/>
            <pc:sldMk cId="1994556368" sldId="275"/>
            <ac:spMk id="6" creationId="{26039451-F343-9CC4-3ED8-A6118099B784}"/>
          </ac:spMkLst>
        </pc:spChg>
        <pc:spChg chg="add mod">
          <ac:chgData name="Victoria Zangen" userId="ec52da7c-3ae1-4742-8a3d-48957a81e082" providerId="ADAL" clId="{C2D9E06C-C2E3-4894-8EA9-4E99204758DB}" dt="2024-06-12T03:01:51.865" v="13124" actId="20577"/>
          <ac:spMkLst>
            <pc:docMk/>
            <pc:sldMk cId="1994556368" sldId="275"/>
            <ac:spMk id="6" creationId="{CDAE670D-539C-FD88-D1B7-DC8FFC58D90C}"/>
          </ac:spMkLst>
        </pc:spChg>
        <pc:spChg chg="add del mod topLvl">
          <ac:chgData name="Victoria Zangen" userId="ec52da7c-3ae1-4742-8a3d-48957a81e082" providerId="ADAL" clId="{C2D9E06C-C2E3-4894-8EA9-4E99204758DB}" dt="2024-05-27T16:33:48.325" v="2572" actId="478"/>
          <ac:spMkLst>
            <pc:docMk/>
            <pc:sldMk cId="1994556368" sldId="275"/>
            <ac:spMk id="8" creationId="{BC273D82-C925-98B0-76A9-A6C395398E1E}"/>
          </ac:spMkLst>
        </pc:spChg>
        <pc:spChg chg="add del mod topLvl">
          <ac:chgData name="Victoria Zangen" userId="ec52da7c-3ae1-4742-8a3d-48957a81e082" providerId="ADAL" clId="{C2D9E06C-C2E3-4894-8EA9-4E99204758DB}" dt="2024-05-27T16:33:51.130" v="2574" actId="478"/>
          <ac:spMkLst>
            <pc:docMk/>
            <pc:sldMk cId="1994556368" sldId="275"/>
            <ac:spMk id="9" creationId="{B4AB404F-C0CE-B72A-1A83-544B480BF458}"/>
          </ac:spMkLst>
        </pc:spChg>
        <pc:spChg chg="add mod">
          <ac:chgData name="Victoria Zangen" userId="ec52da7c-3ae1-4742-8a3d-48957a81e082" providerId="ADAL" clId="{C2D9E06C-C2E3-4894-8EA9-4E99204758DB}" dt="2024-06-12T02:47:08.388" v="12845" actId="207"/>
          <ac:spMkLst>
            <pc:docMk/>
            <pc:sldMk cId="1994556368" sldId="275"/>
            <ac:spMk id="15" creationId="{3CF81E2B-E7D4-353E-F938-79D34C69EC76}"/>
          </ac:spMkLst>
        </pc:spChg>
        <pc:spChg chg="add mod">
          <ac:chgData name="Victoria Zangen" userId="ec52da7c-3ae1-4742-8a3d-48957a81e082" providerId="ADAL" clId="{C2D9E06C-C2E3-4894-8EA9-4E99204758DB}" dt="2024-06-12T02:47:08.388" v="12845" actId="207"/>
          <ac:spMkLst>
            <pc:docMk/>
            <pc:sldMk cId="1994556368" sldId="275"/>
            <ac:spMk id="16" creationId="{325260AB-BE28-306D-D22D-65C446243457}"/>
          </ac:spMkLst>
        </pc:spChg>
        <pc:spChg chg="add del mod topLvl">
          <ac:chgData name="Victoria Zangen" userId="ec52da7c-3ae1-4742-8a3d-48957a81e082" providerId="ADAL" clId="{C2D9E06C-C2E3-4894-8EA9-4E99204758DB}" dt="2024-06-12T02:47:43.298" v="12850" actId="478"/>
          <ac:spMkLst>
            <pc:docMk/>
            <pc:sldMk cId="1994556368" sldId="275"/>
            <ac:spMk id="17" creationId="{E9C2B5ED-ADD4-803B-5DD0-088EF8A2C355}"/>
          </ac:spMkLst>
        </pc:spChg>
        <pc:spChg chg="add del mod topLvl">
          <ac:chgData name="Victoria Zangen" userId="ec52da7c-3ae1-4742-8a3d-48957a81e082" providerId="ADAL" clId="{C2D9E06C-C2E3-4894-8EA9-4E99204758DB}" dt="2024-06-12T02:47:45.557" v="12852" actId="478"/>
          <ac:spMkLst>
            <pc:docMk/>
            <pc:sldMk cId="1994556368" sldId="275"/>
            <ac:spMk id="18" creationId="{B1B1FBE0-5355-6E60-16C3-3B00CAA6DB05}"/>
          </ac:spMkLst>
        </pc:spChg>
        <pc:spChg chg="add mod">
          <ac:chgData name="Victoria Zangen" userId="ec52da7c-3ae1-4742-8a3d-48957a81e082" providerId="ADAL" clId="{C2D9E06C-C2E3-4894-8EA9-4E99204758DB}" dt="2024-06-12T02:47:08.388" v="12845" actId="207"/>
          <ac:spMkLst>
            <pc:docMk/>
            <pc:sldMk cId="1994556368" sldId="275"/>
            <ac:spMk id="19" creationId="{5FDE03AD-2340-FC92-C9B0-E7E1308BAEDA}"/>
          </ac:spMkLst>
        </pc:spChg>
        <pc:spChg chg="add mod">
          <ac:chgData name="Victoria Zangen" userId="ec52da7c-3ae1-4742-8a3d-48957a81e082" providerId="ADAL" clId="{C2D9E06C-C2E3-4894-8EA9-4E99204758DB}" dt="2024-06-12T02:47:08.388" v="12845" actId="207"/>
          <ac:spMkLst>
            <pc:docMk/>
            <pc:sldMk cId="1994556368" sldId="275"/>
            <ac:spMk id="20" creationId="{7ACCBEA7-A7B6-05B3-4A95-51CA5D1E06DB}"/>
          </ac:spMkLst>
        </pc:spChg>
        <pc:spChg chg="add mod">
          <ac:chgData name="Victoria Zangen" userId="ec52da7c-3ae1-4742-8a3d-48957a81e082" providerId="ADAL" clId="{C2D9E06C-C2E3-4894-8EA9-4E99204758DB}" dt="2024-05-27T16:33:59.147" v="2575"/>
          <ac:spMkLst>
            <pc:docMk/>
            <pc:sldMk cId="1994556368" sldId="275"/>
            <ac:spMk id="21" creationId="{03791465-E59F-534C-BF03-FA7CBE6B7B25}"/>
          </ac:spMkLst>
        </pc:spChg>
        <pc:spChg chg="add mod">
          <ac:chgData name="Victoria Zangen" userId="ec52da7c-3ae1-4742-8a3d-48957a81e082" providerId="ADAL" clId="{C2D9E06C-C2E3-4894-8EA9-4E99204758DB}" dt="2024-05-27T16:33:59.147" v="2575"/>
          <ac:spMkLst>
            <pc:docMk/>
            <pc:sldMk cId="1994556368" sldId="275"/>
            <ac:spMk id="22" creationId="{47CA290C-28FB-A15D-9D5D-5EC87E92BAA1}"/>
          </ac:spMkLst>
        </pc:spChg>
        <pc:grpChg chg="add mod">
          <ac:chgData name="Victoria Zangen" userId="ec52da7c-3ae1-4742-8a3d-48957a81e082" providerId="ADAL" clId="{C2D9E06C-C2E3-4894-8EA9-4E99204758DB}" dt="2024-06-12T03:00:02.082" v="13066"/>
          <ac:grpSpMkLst>
            <pc:docMk/>
            <pc:sldMk cId="1994556368" sldId="275"/>
            <ac:grpSpMk id="4" creationId="{5FEEFD65-44B4-B881-8A73-8F1F5731FB01}"/>
          </ac:grpSpMkLst>
        </pc:grpChg>
        <pc:grpChg chg="add del mod">
          <ac:chgData name="Victoria Zangen" userId="ec52da7c-3ae1-4742-8a3d-48957a81e082" providerId="ADAL" clId="{C2D9E06C-C2E3-4894-8EA9-4E99204758DB}" dt="2024-05-27T16:33:48.325" v="2572" actId="478"/>
          <ac:grpSpMkLst>
            <pc:docMk/>
            <pc:sldMk cId="1994556368" sldId="275"/>
            <ac:grpSpMk id="7" creationId="{D675DECA-58BB-1AF0-71D4-3E182B7EF32D}"/>
          </ac:grpSpMkLst>
        </pc:grpChg>
        <pc:grpChg chg="add del mod">
          <ac:chgData name="Victoria Zangen" userId="ec52da7c-3ae1-4742-8a3d-48957a81e082" providerId="ADAL" clId="{C2D9E06C-C2E3-4894-8EA9-4E99204758DB}" dt="2024-06-12T02:47:39.843" v="12847" actId="478"/>
          <ac:grpSpMkLst>
            <pc:docMk/>
            <pc:sldMk cId="1994556368" sldId="275"/>
            <ac:grpSpMk id="10" creationId="{4786F66D-4EB8-A79F-A119-ADAC3EE9BBBD}"/>
          </ac:grpSpMkLst>
        </pc:grpChg>
        <pc:grpChg chg="add del mod">
          <ac:chgData name="Victoria Zangen" userId="ec52da7c-3ae1-4742-8a3d-48957a81e082" providerId="ADAL" clId="{C2D9E06C-C2E3-4894-8EA9-4E99204758DB}" dt="2024-06-12T02:47:40.808" v="12848" actId="478"/>
          <ac:grpSpMkLst>
            <pc:docMk/>
            <pc:sldMk cId="1994556368" sldId="275"/>
            <ac:grpSpMk id="11" creationId="{13E15D01-FA8A-33A6-1985-FBBAC915DBB3}"/>
          </ac:grpSpMkLst>
        </pc:grpChg>
        <pc:grpChg chg="add del mod">
          <ac:chgData name="Victoria Zangen" userId="ec52da7c-3ae1-4742-8a3d-48957a81e082" providerId="ADAL" clId="{C2D9E06C-C2E3-4894-8EA9-4E99204758DB}" dt="2024-06-12T02:47:43.298" v="12850" actId="478"/>
          <ac:grpSpMkLst>
            <pc:docMk/>
            <pc:sldMk cId="1994556368" sldId="275"/>
            <ac:grpSpMk id="12" creationId="{7D352E4B-FD18-3CE6-35C7-D9E5E8456BA0}"/>
          </ac:grpSpMkLst>
        </pc:grpChg>
        <pc:grpChg chg="add del mod">
          <ac:chgData name="Victoria Zangen" userId="ec52da7c-3ae1-4742-8a3d-48957a81e082" providerId="ADAL" clId="{C2D9E06C-C2E3-4894-8EA9-4E99204758DB}" dt="2024-06-12T02:47:44.200" v="12851" actId="478"/>
          <ac:grpSpMkLst>
            <pc:docMk/>
            <pc:sldMk cId="1994556368" sldId="275"/>
            <ac:grpSpMk id="13" creationId="{B6E50AC8-2A35-6E8D-9C20-3AFC942B3350}"/>
          </ac:grpSpMkLst>
        </pc:grpChg>
        <pc:graphicFrameChg chg="add mod">
          <ac:chgData name="Victoria Zangen" userId="ec52da7c-3ae1-4742-8a3d-48957a81e082" providerId="ADAL" clId="{C2D9E06C-C2E3-4894-8EA9-4E99204758DB}" dt="2024-06-12T02:59:53.669" v="13065"/>
          <ac:graphicFrameMkLst>
            <pc:docMk/>
            <pc:sldMk cId="1994556368" sldId="275"/>
            <ac:graphicFrameMk id="2" creationId="{1656F957-1518-92C4-E475-3512AF4F8284}"/>
          </ac:graphicFrameMkLst>
        </pc:graphicFrameChg>
        <pc:picChg chg="del">
          <ac:chgData name="Victoria Zangen" userId="ec52da7c-3ae1-4742-8a3d-48957a81e082" providerId="ADAL" clId="{C2D9E06C-C2E3-4894-8EA9-4E99204758DB}" dt="2024-05-27T16:33:26.205" v="2567" actId="478"/>
          <ac:picMkLst>
            <pc:docMk/>
            <pc:sldMk cId="1994556368" sldId="275"/>
            <ac:picMk id="2" creationId="{2B6A95A0-A6C9-13E5-BAB3-D584757691AC}"/>
          </ac:picMkLst>
        </pc:picChg>
        <pc:picChg chg="del">
          <ac:chgData name="Victoria Zangen" userId="ec52da7c-3ae1-4742-8a3d-48957a81e082" providerId="ADAL" clId="{C2D9E06C-C2E3-4894-8EA9-4E99204758DB}" dt="2024-05-27T16:33:25.429" v="2566" actId="478"/>
          <ac:picMkLst>
            <pc:docMk/>
            <pc:sldMk cId="1994556368" sldId="275"/>
            <ac:picMk id="4" creationId="{A359314C-F7F4-BFD3-6D67-F56660AE72BA}"/>
          </ac:picMkLst>
        </pc:picChg>
        <pc:cxnChg chg="del">
          <ac:chgData name="Victoria Zangen" userId="ec52da7c-3ae1-4742-8a3d-48957a81e082" providerId="ADAL" clId="{C2D9E06C-C2E3-4894-8EA9-4E99204758DB}" dt="2024-05-27T16:39:02.590" v="2595" actId="478"/>
          <ac:cxnSpMkLst>
            <pc:docMk/>
            <pc:sldMk cId="1994556368" sldId="275"/>
            <ac:cxnSpMk id="14" creationId="{7B16DC05-8E9A-C50D-EF4A-8C11704C7E62}"/>
          </ac:cxnSpMkLst>
        </pc:cxnChg>
      </pc:sldChg>
      <pc:sldChg chg="addSp delSp add del setBg delDesignElem">
        <pc:chgData name="Victoria Zangen" userId="ec52da7c-3ae1-4742-8a3d-48957a81e082" providerId="ADAL" clId="{C2D9E06C-C2E3-4894-8EA9-4E99204758DB}" dt="2024-05-27T16:15:40.026" v="2166"/>
        <pc:sldMkLst>
          <pc:docMk/>
          <pc:sldMk cId="2808811048" sldId="275"/>
        </pc:sldMkLst>
        <pc:spChg chg="add del">
          <ac:chgData name="Victoria Zangen" userId="ec52da7c-3ae1-4742-8a3d-48957a81e082" providerId="ADAL" clId="{C2D9E06C-C2E3-4894-8EA9-4E99204758DB}" dt="2024-05-27T16:15:40.026" v="2166"/>
          <ac:spMkLst>
            <pc:docMk/>
            <pc:sldMk cId="2808811048" sldId="275"/>
            <ac:spMk id="37" creationId="{BEBBBF70-6ABC-46E8-A293-73A60B8E2EA4}"/>
          </ac:spMkLst>
        </pc:spChg>
        <pc:spChg chg="add del">
          <ac:chgData name="Victoria Zangen" userId="ec52da7c-3ae1-4742-8a3d-48957a81e082" providerId="ADAL" clId="{C2D9E06C-C2E3-4894-8EA9-4E99204758DB}" dt="2024-05-27T16:15:40.026" v="2166"/>
          <ac:spMkLst>
            <pc:docMk/>
            <pc:sldMk cId="2808811048" sldId="275"/>
            <ac:spMk id="39" creationId="{05388887-43DC-4FAF-9400-7925701AFEE6}"/>
          </ac:spMkLst>
        </pc:spChg>
        <pc:spChg chg="add del">
          <ac:chgData name="Victoria Zangen" userId="ec52da7c-3ae1-4742-8a3d-48957a81e082" providerId="ADAL" clId="{C2D9E06C-C2E3-4894-8EA9-4E99204758DB}" dt="2024-05-27T16:15:40.026" v="2166"/>
          <ac:spMkLst>
            <pc:docMk/>
            <pc:sldMk cId="2808811048" sldId="275"/>
            <ac:spMk id="41" creationId="{2F2FD4B7-706B-4F5C-A0C7-7D69677C7BFC}"/>
          </ac:spMkLst>
        </pc:spChg>
        <pc:cxnChg chg="add del">
          <ac:chgData name="Victoria Zangen" userId="ec52da7c-3ae1-4742-8a3d-48957a81e082" providerId="ADAL" clId="{C2D9E06C-C2E3-4894-8EA9-4E99204758DB}" dt="2024-05-27T16:15:40.026" v="2166"/>
          <ac:cxnSpMkLst>
            <pc:docMk/>
            <pc:sldMk cId="2808811048" sldId="275"/>
            <ac:cxnSpMk id="43" creationId="{26E6DC6E-1FA3-4048-B867-BDB51763F365}"/>
          </ac:cxnSpMkLst>
        </pc:cxnChg>
        <pc:cxnChg chg="add del">
          <ac:chgData name="Victoria Zangen" userId="ec52da7c-3ae1-4742-8a3d-48957a81e082" providerId="ADAL" clId="{C2D9E06C-C2E3-4894-8EA9-4E99204758DB}" dt="2024-05-27T16:15:40.026" v="2166"/>
          <ac:cxnSpMkLst>
            <pc:docMk/>
            <pc:sldMk cId="2808811048" sldId="275"/>
            <ac:cxnSpMk id="45" creationId="{6E066135-B6C1-4001-B7CC-53A443DF250C}"/>
          </ac:cxnSpMkLst>
        </pc:cxnChg>
        <pc:cxnChg chg="add del">
          <ac:chgData name="Victoria Zangen" userId="ec52da7c-3ae1-4742-8a3d-48957a81e082" providerId="ADAL" clId="{C2D9E06C-C2E3-4894-8EA9-4E99204758DB}" dt="2024-05-27T16:15:40.026" v="2166"/>
          <ac:cxnSpMkLst>
            <pc:docMk/>
            <pc:sldMk cId="2808811048" sldId="275"/>
            <ac:cxnSpMk id="47" creationId="{33AD82B4-5F4B-4968-B15E-29DCF8592D58}"/>
          </ac:cxnSpMkLst>
        </pc:cxnChg>
      </pc:sldChg>
      <pc:sldChg chg="addSp delSp add del setBg delDesignElem">
        <pc:chgData name="Victoria Zangen" userId="ec52da7c-3ae1-4742-8a3d-48957a81e082" providerId="ADAL" clId="{C2D9E06C-C2E3-4894-8EA9-4E99204758DB}" dt="2024-05-27T16:15:35.785" v="2163"/>
        <pc:sldMkLst>
          <pc:docMk/>
          <pc:sldMk cId="4226523373" sldId="275"/>
        </pc:sldMkLst>
        <pc:spChg chg="add del">
          <ac:chgData name="Victoria Zangen" userId="ec52da7c-3ae1-4742-8a3d-48957a81e082" providerId="ADAL" clId="{C2D9E06C-C2E3-4894-8EA9-4E99204758DB}" dt="2024-05-27T16:15:35.785" v="2163"/>
          <ac:spMkLst>
            <pc:docMk/>
            <pc:sldMk cId="4226523373" sldId="275"/>
            <ac:spMk id="37" creationId="{BEBBBF70-6ABC-46E8-A293-73A60B8E2EA4}"/>
          </ac:spMkLst>
        </pc:spChg>
        <pc:spChg chg="add del">
          <ac:chgData name="Victoria Zangen" userId="ec52da7c-3ae1-4742-8a3d-48957a81e082" providerId="ADAL" clId="{C2D9E06C-C2E3-4894-8EA9-4E99204758DB}" dt="2024-05-27T16:15:35.785" v="2163"/>
          <ac:spMkLst>
            <pc:docMk/>
            <pc:sldMk cId="4226523373" sldId="275"/>
            <ac:spMk id="39" creationId="{05388887-43DC-4FAF-9400-7925701AFEE6}"/>
          </ac:spMkLst>
        </pc:spChg>
        <pc:spChg chg="add del">
          <ac:chgData name="Victoria Zangen" userId="ec52da7c-3ae1-4742-8a3d-48957a81e082" providerId="ADAL" clId="{C2D9E06C-C2E3-4894-8EA9-4E99204758DB}" dt="2024-05-27T16:15:35.785" v="2163"/>
          <ac:spMkLst>
            <pc:docMk/>
            <pc:sldMk cId="4226523373" sldId="275"/>
            <ac:spMk id="41" creationId="{2F2FD4B7-706B-4F5C-A0C7-7D69677C7BFC}"/>
          </ac:spMkLst>
        </pc:spChg>
        <pc:cxnChg chg="add del">
          <ac:chgData name="Victoria Zangen" userId="ec52da7c-3ae1-4742-8a3d-48957a81e082" providerId="ADAL" clId="{C2D9E06C-C2E3-4894-8EA9-4E99204758DB}" dt="2024-05-27T16:15:35.785" v="2163"/>
          <ac:cxnSpMkLst>
            <pc:docMk/>
            <pc:sldMk cId="4226523373" sldId="275"/>
            <ac:cxnSpMk id="43" creationId="{26E6DC6E-1FA3-4048-B867-BDB51763F365}"/>
          </ac:cxnSpMkLst>
        </pc:cxnChg>
        <pc:cxnChg chg="add del">
          <ac:chgData name="Victoria Zangen" userId="ec52da7c-3ae1-4742-8a3d-48957a81e082" providerId="ADAL" clId="{C2D9E06C-C2E3-4894-8EA9-4E99204758DB}" dt="2024-05-27T16:15:35.785" v="2163"/>
          <ac:cxnSpMkLst>
            <pc:docMk/>
            <pc:sldMk cId="4226523373" sldId="275"/>
            <ac:cxnSpMk id="45" creationId="{6E066135-B6C1-4001-B7CC-53A443DF250C}"/>
          </ac:cxnSpMkLst>
        </pc:cxnChg>
        <pc:cxnChg chg="add del">
          <ac:chgData name="Victoria Zangen" userId="ec52da7c-3ae1-4742-8a3d-48957a81e082" providerId="ADAL" clId="{C2D9E06C-C2E3-4894-8EA9-4E99204758DB}" dt="2024-05-27T16:15:35.785" v="2163"/>
          <ac:cxnSpMkLst>
            <pc:docMk/>
            <pc:sldMk cId="4226523373" sldId="275"/>
            <ac:cxnSpMk id="47" creationId="{33AD82B4-5F4B-4968-B15E-29DCF8592D58}"/>
          </ac:cxnSpMkLst>
        </pc:cxnChg>
      </pc:sldChg>
      <pc:sldChg chg="add del setBg">
        <pc:chgData name="Victoria Zangen" userId="ec52da7c-3ae1-4742-8a3d-48957a81e082" providerId="ADAL" clId="{C2D9E06C-C2E3-4894-8EA9-4E99204758DB}" dt="2024-05-27T16:33:13.706" v="2565"/>
        <pc:sldMkLst>
          <pc:docMk/>
          <pc:sldMk cId="1414294878" sldId="276"/>
        </pc:sldMkLst>
      </pc:sldChg>
      <pc:sldChg chg="addSp delSp modSp add mod ord">
        <pc:chgData name="Victoria Zangen" userId="ec52da7c-3ae1-4742-8a3d-48957a81e082" providerId="ADAL" clId="{C2D9E06C-C2E3-4894-8EA9-4E99204758DB}" dt="2024-06-13T00:13:32.956" v="14666" actId="1035"/>
        <pc:sldMkLst>
          <pc:docMk/>
          <pc:sldMk cId="3499724411" sldId="276"/>
        </pc:sldMkLst>
        <pc:spChg chg="add mod">
          <ac:chgData name="Victoria Zangen" userId="ec52da7c-3ae1-4742-8a3d-48957a81e082" providerId="ADAL" clId="{C2D9E06C-C2E3-4894-8EA9-4E99204758DB}" dt="2024-06-13T00:13:32.956" v="14666" actId="1035"/>
          <ac:spMkLst>
            <pc:docMk/>
            <pc:sldMk cId="3499724411" sldId="276"/>
            <ac:spMk id="2" creationId="{3721C239-4319-E421-5F1D-B007B111191A}"/>
          </ac:spMkLst>
        </pc:spChg>
        <pc:spChg chg="del">
          <ac:chgData name="Victoria Zangen" userId="ec52da7c-3ae1-4742-8a3d-48957a81e082" providerId="ADAL" clId="{C2D9E06C-C2E3-4894-8EA9-4E99204758DB}" dt="2024-05-27T16:39:00.134" v="2594" actId="478"/>
          <ac:spMkLst>
            <pc:docMk/>
            <pc:sldMk cId="3499724411" sldId="276"/>
            <ac:spMk id="3" creationId="{1762B8EE-867F-306C-30CD-08D2E0E7A8B2}"/>
          </ac:spMkLst>
        </pc:spChg>
        <pc:spChg chg="add del mod">
          <ac:chgData name="Victoria Zangen" userId="ec52da7c-3ae1-4742-8a3d-48957a81e082" providerId="ADAL" clId="{C2D9E06C-C2E3-4894-8EA9-4E99204758DB}" dt="2024-06-12T02:53:44.243" v="13017"/>
          <ac:spMkLst>
            <pc:docMk/>
            <pc:sldMk cId="3499724411" sldId="276"/>
            <ac:spMk id="3" creationId="{4D107534-F2D7-E5E0-FCB9-2C9586D04CF5}"/>
          </ac:spMkLst>
        </pc:spChg>
        <pc:spChg chg="add mod">
          <ac:chgData name="Victoria Zangen" userId="ec52da7c-3ae1-4742-8a3d-48957a81e082" providerId="ADAL" clId="{C2D9E06C-C2E3-4894-8EA9-4E99204758DB}" dt="2024-06-12T03:29:13.816" v="14498" actId="20577"/>
          <ac:spMkLst>
            <pc:docMk/>
            <pc:sldMk cId="3499724411" sldId="276"/>
            <ac:spMk id="4" creationId="{69B2E6DA-1B62-FFAE-8C58-B98054160C18}"/>
          </ac:spMkLst>
        </pc:spChg>
        <pc:spChg chg="mod">
          <ac:chgData name="Victoria Zangen" userId="ec52da7c-3ae1-4742-8a3d-48957a81e082" providerId="ADAL" clId="{C2D9E06C-C2E3-4894-8EA9-4E99204758DB}" dt="2024-05-27T16:35:09.750" v="2582" actId="207"/>
          <ac:spMkLst>
            <pc:docMk/>
            <pc:sldMk cId="3499724411" sldId="276"/>
            <ac:spMk id="19" creationId="{5FDE03AD-2340-FC92-C9B0-E7E1308BAEDA}"/>
          </ac:spMkLst>
        </pc:spChg>
        <pc:spChg chg="mod">
          <ac:chgData name="Victoria Zangen" userId="ec52da7c-3ae1-4742-8a3d-48957a81e082" providerId="ADAL" clId="{C2D9E06C-C2E3-4894-8EA9-4E99204758DB}" dt="2024-06-11T21:40:17.686" v="10269" actId="20577"/>
          <ac:spMkLst>
            <pc:docMk/>
            <pc:sldMk cId="3499724411" sldId="276"/>
            <ac:spMk id="20" creationId="{7ACCBEA7-A7B6-05B3-4A95-51CA5D1E06DB}"/>
          </ac:spMkLst>
        </pc:spChg>
        <pc:spChg chg="mod">
          <ac:chgData name="Victoria Zangen" userId="ec52da7c-3ae1-4742-8a3d-48957a81e082" providerId="ADAL" clId="{C2D9E06C-C2E3-4894-8EA9-4E99204758DB}" dt="2024-05-27T16:35:57.815" v="2585" actId="207"/>
          <ac:spMkLst>
            <pc:docMk/>
            <pc:sldMk cId="3499724411" sldId="276"/>
            <ac:spMk id="21" creationId="{03791465-E59F-534C-BF03-FA7CBE6B7B25}"/>
          </ac:spMkLst>
        </pc:spChg>
        <pc:spChg chg="mod">
          <ac:chgData name="Victoria Zangen" userId="ec52da7c-3ae1-4742-8a3d-48957a81e082" providerId="ADAL" clId="{C2D9E06C-C2E3-4894-8EA9-4E99204758DB}" dt="2024-05-27T16:35:57.815" v="2585" actId="207"/>
          <ac:spMkLst>
            <pc:docMk/>
            <pc:sldMk cId="3499724411" sldId="276"/>
            <ac:spMk id="22" creationId="{47CA290C-28FB-A15D-9D5D-5EC87E92BAA1}"/>
          </ac:spMkLst>
        </pc:spChg>
        <pc:grpChg chg="mod">
          <ac:chgData name="Victoria Zangen" userId="ec52da7c-3ae1-4742-8a3d-48957a81e082" providerId="ADAL" clId="{C2D9E06C-C2E3-4894-8EA9-4E99204758DB}" dt="2024-05-27T16:35:57.815" v="2585" actId="207"/>
          <ac:grpSpMkLst>
            <pc:docMk/>
            <pc:sldMk cId="3499724411" sldId="276"/>
            <ac:grpSpMk id="10" creationId="{4786F66D-4EB8-A79F-A119-ADAC3EE9BBBD}"/>
          </ac:grpSpMkLst>
        </pc:grpChg>
        <pc:grpChg chg="mod">
          <ac:chgData name="Victoria Zangen" userId="ec52da7c-3ae1-4742-8a3d-48957a81e082" providerId="ADAL" clId="{C2D9E06C-C2E3-4894-8EA9-4E99204758DB}" dt="2024-05-27T16:35:09.750" v="2582" actId="207"/>
          <ac:grpSpMkLst>
            <pc:docMk/>
            <pc:sldMk cId="3499724411" sldId="276"/>
            <ac:grpSpMk id="11" creationId="{13E15D01-FA8A-33A6-1985-FBBAC915DBB3}"/>
          </ac:grpSpMkLst>
        </pc:grpChg>
        <pc:cxnChg chg="del">
          <ac:chgData name="Victoria Zangen" userId="ec52da7c-3ae1-4742-8a3d-48957a81e082" providerId="ADAL" clId="{C2D9E06C-C2E3-4894-8EA9-4E99204758DB}" dt="2024-05-27T16:38:58.413" v="2593" actId="478"/>
          <ac:cxnSpMkLst>
            <pc:docMk/>
            <pc:sldMk cId="3499724411" sldId="276"/>
            <ac:cxnSpMk id="14" creationId="{7B16DC05-8E9A-C50D-EF4A-8C11704C7E62}"/>
          </ac:cxnSpMkLst>
        </pc:cxnChg>
      </pc:sldChg>
      <pc:sldChg chg="addSp delSp modSp add mod ord modShow">
        <pc:chgData name="Victoria Zangen" userId="ec52da7c-3ae1-4742-8a3d-48957a81e082" providerId="ADAL" clId="{C2D9E06C-C2E3-4894-8EA9-4E99204758DB}" dt="2024-06-13T00:12:56.995" v="14645" actId="729"/>
        <pc:sldMkLst>
          <pc:docMk/>
          <pc:sldMk cId="2570613261" sldId="277"/>
        </pc:sldMkLst>
        <pc:spChg chg="del">
          <ac:chgData name="Victoria Zangen" userId="ec52da7c-3ae1-4742-8a3d-48957a81e082" providerId="ADAL" clId="{C2D9E06C-C2E3-4894-8EA9-4E99204758DB}" dt="2024-05-27T16:38:56.148" v="2592" actId="478"/>
          <ac:spMkLst>
            <pc:docMk/>
            <pc:sldMk cId="2570613261" sldId="277"/>
            <ac:spMk id="3" creationId="{1762B8EE-867F-306C-30CD-08D2E0E7A8B2}"/>
          </ac:spMkLst>
        </pc:spChg>
        <pc:spChg chg="add mod">
          <ac:chgData name="Victoria Zangen" userId="ec52da7c-3ae1-4742-8a3d-48957a81e082" providerId="ADAL" clId="{C2D9E06C-C2E3-4894-8EA9-4E99204758DB}" dt="2024-06-12T16:34:38.069" v="14579" actId="1035"/>
          <ac:spMkLst>
            <pc:docMk/>
            <pc:sldMk cId="2570613261" sldId="277"/>
            <ac:spMk id="3" creationId="{D7477BEB-2F32-C5A7-8C86-7DFF342AF148}"/>
          </ac:spMkLst>
        </pc:spChg>
        <pc:spChg chg="add mod">
          <ac:chgData name="Victoria Zangen" userId="ec52da7c-3ae1-4742-8a3d-48957a81e082" providerId="ADAL" clId="{C2D9E06C-C2E3-4894-8EA9-4E99204758DB}" dt="2024-06-12T16:34:50.008" v="14642" actId="1035"/>
          <ac:spMkLst>
            <pc:docMk/>
            <pc:sldMk cId="2570613261" sldId="277"/>
            <ac:spMk id="4" creationId="{F5E64C7D-C2CC-46A2-33EE-6266F3D976B3}"/>
          </ac:spMkLst>
        </pc:spChg>
        <pc:spChg chg="mod">
          <ac:chgData name="Victoria Zangen" userId="ec52da7c-3ae1-4742-8a3d-48957a81e082" providerId="ADAL" clId="{C2D9E06C-C2E3-4894-8EA9-4E99204758DB}" dt="2024-05-27T16:35:28.485" v="2584" actId="207"/>
          <ac:spMkLst>
            <pc:docMk/>
            <pc:sldMk cId="2570613261" sldId="277"/>
            <ac:spMk id="17" creationId="{E9C2B5ED-ADD4-803B-5DD0-088EF8A2C355}"/>
          </ac:spMkLst>
        </pc:spChg>
        <pc:spChg chg="mod">
          <ac:chgData name="Victoria Zangen" userId="ec52da7c-3ae1-4742-8a3d-48957a81e082" providerId="ADAL" clId="{C2D9E06C-C2E3-4894-8EA9-4E99204758DB}" dt="2024-05-27T16:35:28.485" v="2584" actId="207"/>
          <ac:spMkLst>
            <pc:docMk/>
            <pc:sldMk cId="2570613261" sldId="277"/>
            <ac:spMk id="18" creationId="{B1B1FBE0-5355-6E60-16C3-3B00CAA6DB05}"/>
          </ac:spMkLst>
        </pc:spChg>
        <pc:spChg chg="mod">
          <ac:chgData name="Victoria Zangen" userId="ec52da7c-3ae1-4742-8a3d-48957a81e082" providerId="ADAL" clId="{C2D9E06C-C2E3-4894-8EA9-4E99204758DB}" dt="2024-05-27T16:35:21.109" v="2583" actId="207"/>
          <ac:spMkLst>
            <pc:docMk/>
            <pc:sldMk cId="2570613261" sldId="277"/>
            <ac:spMk id="19" creationId="{5FDE03AD-2340-FC92-C9B0-E7E1308BAEDA}"/>
          </ac:spMkLst>
        </pc:spChg>
        <pc:spChg chg="mod">
          <ac:chgData name="Victoria Zangen" userId="ec52da7c-3ae1-4742-8a3d-48957a81e082" providerId="ADAL" clId="{C2D9E06C-C2E3-4894-8EA9-4E99204758DB}" dt="2024-06-11T21:41:24.767" v="10361" actId="20577"/>
          <ac:spMkLst>
            <pc:docMk/>
            <pc:sldMk cId="2570613261" sldId="277"/>
            <ac:spMk id="20" creationId="{7ACCBEA7-A7B6-05B3-4A95-51CA5D1E06DB}"/>
          </ac:spMkLst>
        </pc:spChg>
        <pc:spChg chg="mod">
          <ac:chgData name="Victoria Zangen" userId="ec52da7c-3ae1-4742-8a3d-48957a81e082" providerId="ADAL" clId="{C2D9E06C-C2E3-4894-8EA9-4E99204758DB}" dt="2024-05-27T16:35:21.109" v="2583" actId="207"/>
          <ac:spMkLst>
            <pc:docMk/>
            <pc:sldMk cId="2570613261" sldId="277"/>
            <ac:spMk id="21" creationId="{03791465-E59F-534C-BF03-FA7CBE6B7B25}"/>
          </ac:spMkLst>
        </pc:spChg>
        <pc:spChg chg="mod">
          <ac:chgData name="Victoria Zangen" userId="ec52da7c-3ae1-4742-8a3d-48957a81e082" providerId="ADAL" clId="{C2D9E06C-C2E3-4894-8EA9-4E99204758DB}" dt="2024-05-27T16:35:21.109" v="2583" actId="207"/>
          <ac:spMkLst>
            <pc:docMk/>
            <pc:sldMk cId="2570613261" sldId="277"/>
            <ac:spMk id="22" creationId="{47CA290C-28FB-A15D-9D5D-5EC87E92BAA1}"/>
          </ac:spMkLst>
        </pc:spChg>
        <pc:grpChg chg="mod">
          <ac:chgData name="Victoria Zangen" userId="ec52da7c-3ae1-4742-8a3d-48957a81e082" providerId="ADAL" clId="{C2D9E06C-C2E3-4894-8EA9-4E99204758DB}" dt="2024-05-27T16:35:21.109" v="2583" actId="207"/>
          <ac:grpSpMkLst>
            <pc:docMk/>
            <pc:sldMk cId="2570613261" sldId="277"/>
            <ac:grpSpMk id="10" creationId="{4786F66D-4EB8-A79F-A119-ADAC3EE9BBBD}"/>
          </ac:grpSpMkLst>
        </pc:grpChg>
        <pc:grpChg chg="mod">
          <ac:chgData name="Victoria Zangen" userId="ec52da7c-3ae1-4742-8a3d-48957a81e082" providerId="ADAL" clId="{C2D9E06C-C2E3-4894-8EA9-4E99204758DB}" dt="2024-05-27T16:35:21.109" v="2583" actId="207"/>
          <ac:grpSpMkLst>
            <pc:docMk/>
            <pc:sldMk cId="2570613261" sldId="277"/>
            <ac:grpSpMk id="11" creationId="{13E15D01-FA8A-33A6-1985-FBBAC915DBB3}"/>
          </ac:grpSpMkLst>
        </pc:grpChg>
        <pc:grpChg chg="mod">
          <ac:chgData name="Victoria Zangen" userId="ec52da7c-3ae1-4742-8a3d-48957a81e082" providerId="ADAL" clId="{C2D9E06C-C2E3-4894-8EA9-4E99204758DB}" dt="2024-05-27T16:35:28.485" v="2584" actId="207"/>
          <ac:grpSpMkLst>
            <pc:docMk/>
            <pc:sldMk cId="2570613261" sldId="277"/>
            <ac:grpSpMk id="12" creationId="{7D352E4B-FD18-3CE6-35C7-D9E5E8456BA0}"/>
          </ac:grpSpMkLst>
        </pc:grpChg>
        <pc:graphicFrameChg chg="add mod">
          <ac:chgData name="Victoria Zangen" userId="ec52da7c-3ae1-4742-8a3d-48957a81e082" providerId="ADAL" clId="{C2D9E06C-C2E3-4894-8EA9-4E99204758DB}" dt="2024-06-12T01:42:13.517" v="11975"/>
          <ac:graphicFrameMkLst>
            <pc:docMk/>
            <pc:sldMk cId="2570613261" sldId="277"/>
            <ac:graphicFrameMk id="2" creationId="{BC3F8956-5E7B-59D3-0EC7-D7ED2428F421}"/>
          </ac:graphicFrameMkLst>
        </pc:graphicFrameChg>
        <pc:cxnChg chg="del">
          <ac:chgData name="Victoria Zangen" userId="ec52da7c-3ae1-4742-8a3d-48957a81e082" providerId="ADAL" clId="{C2D9E06C-C2E3-4894-8EA9-4E99204758DB}" dt="2024-05-27T16:38:53.277" v="2591" actId="478"/>
          <ac:cxnSpMkLst>
            <pc:docMk/>
            <pc:sldMk cId="2570613261" sldId="277"/>
            <ac:cxnSpMk id="14" creationId="{7B16DC05-8E9A-C50D-EF4A-8C11704C7E62}"/>
          </ac:cxnSpMkLst>
        </pc:cxnChg>
      </pc:sldChg>
      <pc:sldChg chg="addSp delSp modSp add mod">
        <pc:chgData name="Victoria Zangen" userId="ec52da7c-3ae1-4742-8a3d-48957a81e082" providerId="ADAL" clId="{C2D9E06C-C2E3-4894-8EA9-4E99204758DB}" dt="2024-06-12T16:34:29.232" v="14568" actId="1035"/>
        <pc:sldMkLst>
          <pc:docMk/>
          <pc:sldMk cId="2589369343" sldId="278"/>
        </pc:sldMkLst>
        <pc:spChg chg="add mod">
          <ac:chgData name="Victoria Zangen" userId="ec52da7c-3ae1-4742-8a3d-48957a81e082" providerId="ADAL" clId="{C2D9E06C-C2E3-4894-8EA9-4E99204758DB}" dt="2024-06-12T16:34:29.232" v="14568" actId="1035"/>
          <ac:spMkLst>
            <pc:docMk/>
            <pc:sldMk cId="2589369343" sldId="278"/>
            <ac:spMk id="2" creationId="{7B73B9F7-1E8F-6140-DE64-47BCBC6E3548}"/>
          </ac:spMkLst>
        </pc:spChg>
        <pc:spChg chg="del">
          <ac:chgData name="Victoria Zangen" userId="ec52da7c-3ae1-4742-8a3d-48957a81e082" providerId="ADAL" clId="{C2D9E06C-C2E3-4894-8EA9-4E99204758DB}" dt="2024-05-27T16:38:49.216" v="2590" actId="478"/>
          <ac:spMkLst>
            <pc:docMk/>
            <pc:sldMk cId="2589369343" sldId="278"/>
            <ac:spMk id="3" creationId="{1762B8EE-867F-306C-30CD-08D2E0E7A8B2}"/>
          </ac:spMkLst>
        </pc:spChg>
        <pc:spChg chg="add del mod">
          <ac:chgData name="Victoria Zangen" userId="ec52da7c-3ae1-4742-8a3d-48957a81e082" providerId="ADAL" clId="{C2D9E06C-C2E3-4894-8EA9-4E99204758DB}" dt="2024-06-12T01:05:51.898" v="10783" actId="478"/>
          <ac:spMkLst>
            <pc:docMk/>
            <pc:sldMk cId="2589369343" sldId="278"/>
            <ac:spMk id="3" creationId="{2A303A3F-4118-56E3-D8AD-0F31C6B5635F}"/>
          </ac:spMkLst>
        </pc:spChg>
        <pc:spChg chg="add mod">
          <ac:chgData name="Victoria Zangen" userId="ec52da7c-3ae1-4742-8a3d-48957a81e082" providerId="ADAL" clId="{C2D9E06C-C2E3-4894-8EA9-4E99204758DB}" dt="2024-06-12T02:55:04.891" v="13060" actId="20577"/>
          <ac:spMkLst>
            <pc:docMk/>
            <pc:sldMk cId="2589369343" sldId="278"/>
            <ac:spMk id="4" creationId="{C9F2B435-0585-1D31-56E7-7551B07377C8}"/>
          </ac:spMkLst>
        </pc:spChg>
        <pc:spChg chg="mod">
          <ac:chgData name="Victoria Zangen" userId="ec52da7c-3ae1-4742-8a3d-48957a81e082" providerId="ADAL" clId="{C2D9E06C-C2E3-4894-8EA9-4E99204758DB}" dt="2024-05-27T16:36:15.149" v="2588" actId="207"/>
          <ac:spMkLst>
            <pc:docMk/>
            <pc:sldMk cId="2589369343" sldId="278"/>
            <ac:spMk id="15" creationId="{3CF81E2B-E7D4-353E-F938-79D34C69EC76}"/>
          </ac:spMkLst>
        </pc:spChg>
        <pc:spChg chg="mod">
          <ac:chgData name="Victoria Zangen" userId="ec52da7c-3ae1-4742-8a3d-48957a81e082" providerId="ADAL" clId="{C2D9E06C-C2E3-4894-8EA9-4E99204758DB}" dt="2024-05-27T16:36:15.149" v="2588" actId="207"/>
          <ac:spMkLst>
            <pc:docMk/>
            <pc:sldMk cId="2589369343" sldId="278"/>
            <ac:spMk id="16" creationId="{325260AB-BE28-306D-D22D-65C446243457}"/>
          </ac:spMkLst>
        </pc:spChg>
        <pc:spChg chg="mod">
          <ac:chgData name="Victoria Zangen" userId="ec52da7c-3ae1-4742-8a3d-48957a81e082" providerId="ADAL" clId="{C2D9E06C-C2E3-4894-8EA9-4E99204758DB}" dt="2024-05-27T16:36:10.456" v="2587" actId="207"/>
          <ac:spMkLst>
            <pc:docMk/>
            <pc:sldMk cId="2589369343" sldId="278"/>
            <ac:spMk id="17" creationId="{E9C2B5ED-ADD4-803B-5DD0-088EF8A2C355}"/>
          </ac:spMkLst>
        </pc:spChg>
        <pc:spChg chg="mod">
          <ac:chgData name="Victoria Zangen" userId="ec52da7c-3ae1-4742-8a3d-48957a81e082" providerId="ADAL" clId="{C2D9E06C-C2E3-4894-8EA9-4E99204758DB}" dt="2024-05-27T16:36:10.456" v="2587" actId="207"/>
          <ac:spMkLst>
            <pc:docMk/>
            <pc:sldMk cId="2589369343" sldId="278"/>
            <ac:spMk id="18" creationId="{B1B1FBE0-5355-6E60-16C3-3B00CAA6DB05}"/>
          </ac:spMkLst>
        </pc:spChg>
        <pc:spChg chg="mod">
          <ac:chgData name="Victoria Zangen" userId="ec52da7c-3ae1-4742-8a3d-48957a81e082" providerId="ADAL" clId="{C2D9E06C-C2E3-4894-8EA9-4E99204758DB}" dt="2024-05-27T16:36:10.456" v="2587" actId="207"/>
          <ac:spMkLst>
            <pc:docMk/>
            <pc:sldMk cId="2589369343" sldId="278"/>
            <ac:spMk id="19" creationId="{5FDE03AD-2340-FC92-C9B0-E7E1308BAEDA}"/>
          </ac:spMkLst>
        </pc:spChg>
        <pc:spChg chg="mod">
          <ac:chgData name="Victoria Zangen" userId="ec52da7c-3ae1-4742-8a3d-48957a81e082" providerId="ADAL" clId="{C2D9E06C-C2E3-4894-8EA9-4E99204758DB}" dt="2024-06-11T21:42:14.886" v="10408" actId="20577"/>
          <ac:spMkLst>
            <pc:docMk/>
            <pc:sldMk cId="2589369343" sldId="278"/>
            <ac:spMk id="20" creationId="{7ACCBEA7-A7B6-05B3-4A95-51CA5D1E06DB}"/>
          </ac:spMkLst>
        </pc:spChg>
        <pc:spChg chg="mod">
          <ac:chgData name="Victoria Zangen" userId="ec52da7c-3ae1-4742-8a3d-48957a81e082" providerId="ADAL" clId="{C2D9E06C-C2E3-4894-8EA9-4E99204758DB}" dt="2024-05-27T16:36:10.456" v="2587" actId="207"/>
          <ac:spMkLst>
            <pc:docMk/>
            <pc:sldMk cId="2589369343" sldId="278"/>
            <ac:spMk id="21" creationId="{03791465-E59F-534C-BF03-FA7CBE6B7B25}"/>
          </ac:spMkLst>
        </pc:spChg>
        <pc:spChg chg="mod">
          <ac:chgData name="Victoria Zangen" userId="ec52da7c-3ae1-4742-8a3d-48957a81e082" providerId="ADAL" clId="{C2D9E06C-C2E3-4894-8EA9-4E99204758DB}" dt="2024-05-27T16:36:10.456" v="2587" actId="207"/>
          <ac:spMkLst>
            <pc:docMk/>
            <pc:sldMk cId="2589369343" sldId="278"/>
            <ac:spMk id="22" creationId="{47CA290C-28FB-A15D-9D5D-5EC87E92BAA1}"/>
          </ac:spMkLst>
        </pc:spChg>
        <pc:grpChg chg="mod">
          <ac:chgData name="Victoria Zangen" userId="ec52da7c-3ae1-4742-8a3d-48957a81e082" providerId="ADAL" clId="{C2D9E06C-C2E3-4894-8EA9-4E99204758DB}" dt="2024-05-27T16:36:10.456" v="2587" actId="207"/>
          <ac:grpSpMkLst>
            <pc:docMk/>
            <pc:sldMk cId="2589369343" sldId="278"/>
            <ac:grpSpMk id="10" creationId="{4786F66D-4EB8-A79F-A119-ADAC3EE9BBBD}"/>
          </ac:grpSpMkLst>
        </pc:grpChg>
        <pc:grpChg chg="mod">
          <ac:chgData name="Victoria Zangen" userId="ec52da7c-3ae1-4742-8a3d-48957a81e082" providerId="ADAL" clId="{C2D9E06C-C2E3-4894-8EA9-4E99204758DB}" dt="2024-05-27T16:36:10.456" v="2587" actId="207"/>
          <ac:grpSpMkLst>
            <pc:docMk/>
            <pc:sldMk cId="2589369343" sldId="278"/>
            <ac:grpSpMk id="11" creationId="{13E15D01-FA8A-33A6-1985-FBBAC915DBB3}"/>
          </ac:grpSpMkLst>
        </pc:grpChg>
        <pc:grpChg chg="mod">
          <ac:chgData name="Victoria Zangen" userId="ec52da7c-3ae1-4742-8a3d-48957a81e082" providerId="ADAL" clId="{C2D9E06C-C2E3-4894-8EA9-4E99204758DB}" dt="2024-05-27T16:36:10.456" v="2587" actId="207"/>
          <ac:grpSpMkLst>
            <pc:docMk/>
            <pc:sldMk cId="2589369343" sldId="278"/>
            <ac:grpSpMk id="12" creationId="{7D352E4B-FD18-3CE6-35C7-D9E5E8456BA0}"/>
          </ac:grpSpMkLst>
        </pc:grpChg>
        <pc:grpChg chg="add del mod">
          <ac:chgData name="Victoria Zangen" userId="ec52da7c-3ae1-4742-8a3d-48957a81e082" providerId="ADAL" clId="{C2D9E06C-C2E3-4894-8EA9-4E99204758DB}" dt="2024-06-11T21:42:10.857" v="10398" actId="478"/>
          <ac:grpSpMkLst>
            <pc:docMk/>
            <pc:sldMk cId="2589369343" sldId="278"/>
            <ac:grpSpMk id="13" creationId="{B6E50AC8-2A35-6E8D-9C20-3AFC942B3350}"/>
          </ac:grpSpMkLst>
        </pc:grpChg>
        <pc:cxnChg chg="del">
          <ac:chgData name="Victoria Zangen" userId="ec52da7c-3ae1-4742-8a3d-48957a81e082" providerId="ADAL" clId="{C2D9E06C-C2E3-4894-8EA9-4E99204758DB}" dt="2024-05-27T16:38:42.205" v="2589" actId="478"/>
          <ac:cxnSpMkLst>
            <pc:docMk/>
            <pc:sldMk cId="2589369343" sldId="278"/>
            <ac:cxnSpMk id="14" creationId="{7B16DC05-8E9A-C50D-EF4A-8C11704C7E62}"/>
          </ac:cxnSpMkLst>
        </pc:cxnChg>
      </pc:sldChg>
      <pc:sldChg chg="delSp add del mod setBg">
        <pc:chgData name="Victoria Zangen" userId="ec52da7c-3ae1-4742-8a3d-48957a81e082" providerId="ADAL" clId="{C2D9E06C-C2E3-4894-8EA9-4E99204758DB}" dt="2024-05-27T17:28:50.537" v="3574" actId="2696"/>
        <pc:sldMkLst>
          <pc:docMk/>
          <pc:sldMk cId="201387778" sldId="279"/>
        </pc:sldMkLst>
        <pc:spChg chg="del">
          <ac:chgData name="Victoria Zangen" userId="ec52da7c-3ae1-4742-8a3d-48957a81e082" providerId="ADAL" clId="{C2D9E06C-C2E3-4894-8EA9-4E99204758DB}" dt="2024-05-27T17:28:39.670" v="3556" actId="21"/>
          <ac:spMkLst>
            <pc:docMk/>
            <pc:sldMk cId="201387778" sldId="279"/>
            <ac:spMk id="3" creationId="{1762B8EE-867F-306C-30CD-08D2E0E7A8B2}"/>
          </ac:spMkLst>
        </pc:spChg>
      </pc:sldChg>
      <pc:sldChg chg="delSp modSp add del mod setBg delDesignElem">
        <pc:chgData name="Victoria Zangen" userId="ec52da7c-3ae1-4742-8a3d-48957a81e082" providerId="ADAL" clId="{C2D9E06C-C2E3-4894-8EA9-4E99204758DB}" dt="2024-05-27T16:39:59.894" v="2627" actId="47"/>
        <pc:sldMkLst>
          <pc:docMk/>
          <pc:sldMk cId="862919337" sldId="279"/>
        </pc:sldMkLst>
        <pc:spChg chg="mod">
          <ac:chgData name="Victoria Zangen" userId="ec52da7c-3ae1-4742-8a3d-48957a81e082" providerId="ADAL" clId="{C2D9E06C-C2E3-4894-8EA9-4E99204758DB}" dt="2024-05-27T16:39:46.597" v="2623" actId="20577"/>
          <ac:spMkLst>
            <pc:docMk/>
            <pc:sldMk cId="862919337" sldId="279"/>
            <ac:spMk id="12" creationId="{FAF801E3-275D-F880-AE02-A731719B0DF6}"/>
          </ac:spMkLst>
        </pc:spChg>
        <pc:cxnChg chg="del">
          <ac:chgData name="Victoria Zangen" userId="ec52da7c-3ae1-4742-8a3d-48957a81e082" providerId="ADAL" clId="{C2D9E06C-C2E3-4894-8EA9-4E99204758DB}" dt="2024-05-27T16:39:38.117" v="2602"/>
          <ac:cxnSpMkLst>
            <pc:docMk/>
            <pc:sldMk cId="862919337" sldId="279"/>
            <ac:cxnSpMk id="16" creationId="{DCD67800-37AC-4E14-89B0-F79DCB3FB86D}"/>
          </ac:cxnSpMkLst>
        </pc:cxnChg>
        <pc:cxnChg chg="del">
          <ac:chgData name="Victoria Zangen" userId="ec52da7c-3ae1-4742-8a3d-48957a81e082" providerId="ADAL" clId="{C2D9E06C-C2E3-4894-8EA9-4E99204758DB}" dt="2024-05-27T16:39:38.117" v="2602"/>
          <ac:cxnSpMkLst>
            <pc:docMk/>
            <pc:sldMk cId="862919337" sldId="279"/>
            <ac:cxnSpMk id="18" creationId="{20F1788F-A5AE-4188-8274-F7F2E3833ECD}"/>
          </ac:cxnSpMkLst>
        </pc:cxnChg>
      </pc:sldChg>
      <pc:sldChg chg="delSp modSp add del mod">
        <pc:chgData name="Victoria Zangen" userId="ec52da7c-3ae1-4742-8a3d-48957a81e082" providerId="ADAL" clId="{C2D9E06C-C2E3-4894-8EA9-4E99204758DB}" dt="2024-05-27T17:28:20.489" v="3554" actId="2696"/>
        <pc:sldMkLst>
          <pc:docMk/>
          <pc:sldMk cId="3335915125" sldId="279"/>
        </pc:sldMkLst>
        <pc:spChg chg="mod">
          <ac:chgData name="Victoria Zangen" userId="ec52da7c-3ae1-4742-8a3d-48957a81e082" providerId="ADAL" clId="{C2D9E06C-C2E3-4894-8EA9-4E99204758DB}" dt="2024-05-27T16:48:13.839" v="3050" actId="20577"/>
          <ac:spMkLst>
            <pc:docMk/>
            <pc:sldMk cId="3335915125" sldId="279"/>
            <ac:spMk id="3" creationId="{1762B8EE-867F-306C-30CD-08D2E0E7A8B2}"/>
          </ac:spMkLst>
        </pc:spChg>
        <pc:spChg chg="mod">
          <ac:chgData name="Victoria Zangen" userId="ec52da7c-3ae1-4742-8a3d-48957a81e082" providerId="ADAL" clId="{C2D9E06C-C2E3-4894-8EA9-4E99204758DB}" dt="2024-05-27T16:51:21.467" v="3093" actId="255"/>
          <ac:spMkLst>
            <pc:docMk/>
            <pc:sldMk cId="3335915125" sldId="279"/>
            <ac:spMk id="22" creationId="{3BC2C6DD-E2FB-FD81-CBE6-19AE8560A9B9}"/>
          </ac:spMkLst>
        </pc:spChg>
        <pc:spChg chg="mod">
          <ac:chgData name="Victoria Zangen" userId="ec52da7c-3ae1-4742-8a3d-48957a81e082" providerId="ADAL" clId="{C2D9E06C-C2E3-4894-8EA9-4E99204758DB}" dt="2024-05-27T16:51:21.467" v="3093" actId="255"/>
          <ac:spMkLst>
            <pc:docMk/>
            <pc:sldMk cId="3335915125" sldId="279"/>
            <ac:spMk id="23" creationId="{A656CF28-FCE2-D415-1141-C5D58254A384}"/>
          </ac:spMkLst>
        </pc:spChg>
        <pc:spChg chg="mod">
          <ac:chgData name="Victoria Zangen" userId="ec52da7c-3ae1-4742-8a3d-48957a81e082" providerId="ADAL" clId="{C2D9E06C-C2E3-4894-8EA9-4E99204758DB}" dt="2024-05-27T16:51:21.467" v="3093" actId="255"/>
          <ac:spMkLst>
            <pc:docMk/>
            <pc:sldMk cId="3335915125" sldId="279"/>
            <ac:spMk id="25" creationId="{13D17B97-6595-E5AF-B89A-B74985822E44}"/>
          </ac:spMkLst>
        </pc:spChg>
        <pc:spChg chg="mod">
          <ac:chgData name="Victoria Zangen" userId="ec52da7c-3ae1-4742-8a3d-48957a81e082" providerId="ADAL" clId="{C2D9E06C-C2E3-4894-8EA9-4E99204758DB}" dt="2024-05-27T16:51:21.467" v="3093" actId="255"/>
          <ac:spMkLst>
            <pc:docMk/>
            <pc:sldMk cId="3335915125" sldId="279"/>
            <ac:spMk id="26" creationId="{2BEA665E-6DE2-2F81-770E-774DD9042125}"/>
          </ac:spMkLst>
        </pc:spChg>
        <pc:spChg chg="mod">
          <ac:chgData name="Victoria Zangen" userId="ec52da7c-3ae1-4742-8a3d-48957a81e082" providerId="ADAL" clId="{C2D9E06C-C2E3-4894-8EA9-4E99204758DB}" dt="2024-05-27T16:51:21.467" v="3093" actId="255"/>
          <ac:spMkLst>
            <pc:docMk/>
            <pc:sldMk cId="3335915125" sldId="279"/>
            <ac:spMk id="28" creationId="{0C86BBC1-1C41-98F4-457B-B76A1CFED969}"/>
          </ac:spMkLst>
        </pc:spChg>
        <pc:spChg chg="mod">
          <ac:chgData name="Victoria Zangen" userId="ec52da7c-3ae1-4742-8a3d-48957a81e082" providerId="ADAL" clId="{C2D9E06C-C2E3-4894-8EA9-4E99204758DB}" dt="2024-05-27T16:51:21.467" v="3093" actId="255"/>
          <ac:spMkLst>
            <pc:docMk/>
            <pc:sldMk cId="3335915125" sldId="279"/>
            <ac:spMk id="29" creationId="{1406C16B-19A4-6696-D680-9116CE956E2F}"/>
          </ac:spMkLst>
        </pc:spChg>
        <pc:spChg chg="mod">
          <ac:chgData name="Victoria Zangen" userId="ec52da7c-3ae1-4742-8a3d-48957a81e082" providerId="ADAL" clId="{C2D9E06C-C2E3-4894-8EA9-4E99204758DB}" dt="2024-05-27T16:51:21.467" v="3093" actId="255"/>
          <ac:spMkLst>
            <pc:docMk/>
            <pc:sldMk cId="3335915125" sldId="279"/>
            <ac:spMk id="31" creationId="{C1F8ABB3-4AE9-0BCC-06CF-C3F96844BBA1}"/>
          </ac:spMkLst>
        </pc:spChg>
        <pc:spChg chg="mod">
          <ac:chgData name="Victoria Zangen" userId="ec52da7c-3ae1-4742-8a3d-48957a81e082" providerId="ADAL" clId="{C2D9E06C-C2E3-4894-8EA9-4E99204758DB}" dt="2024-05-27T16:51:21.467" v="3093" actId="255"/>
          <ac:spMkLst>
            <pc:docMk/>
            <pc:sldMk cId="3335915125" sldId="279"/>
            <ac:spMk id="32" creationId="{02BEBDA5-BF3D-3883-56B3-ED995FA6DDF2}"/>
          </ac:spMkLst>
        </pc:spChg>
        <pc:picChg chg="del">
          <ac:chgData name="Victoria Zangen" userId="ec52da7c-3ae1-4742-8a3d-48957a81e082" providerId="ADAL" clId="{C2D9E06C-C2E3-4894-8EA9-4E99204758DB}" dt="2024-05-27T16:48:03.197" v="3027" actId="478"/>
          <ac:picMkLst>
            <pc:docMk/>
            <pc:sldMk cId="3335915125" sldId="279"/>
            <ac:picMk id="2" creationId="{2B6A95A0-A6C9-13E5-BAB3-D584757691AC}"/>
          </ac:picMkLst>
        </pc:picChg>
        <pc:picChg chg="del">
          <ac:chgData name="Victoria Zangen" userId="ec52da7c-3ae1-4742-8a3d-48957a81e082" providerId="ADAL" clId="{C2D9E06C-C2E3-4894-8EA9-4E99204758DB}" dt="2024-05-27T16:48:01.557" v="3025" actId="478"/>
          <ac:picMkLst>
            <pc:docMk/>
            <pc:sldMk cId="3335915125" sldId="279"/>
            <ac:picMk id="4" creationId="{A359314C-F7F4-BFD3-6D67-F56660AE72BA}"/>
          </ac:picMkLst>
        </pc:picChg>
        <pc:cxnChg chg="del">
          <ac:chgData name="Victoria Zangen" userId="ec52da7c-3ae1-4742-8a3d-48957a81e082" providerId="ADAL" clId="{C2D9E06C-C2E3-4894-8EA9-4E99204758DB}" dt="2024-05-27T16:48:02.645" v="3026" actId="478"/>
          <ac:cxnSpMkLst>
            <pc:docMk/>
            <pc:sldMk cId="3335915125" sldId="279"/>
            <ac:cxnSpMk id="14" creationId="{7B16DC05-8E9A-C50D-EF4A-8C11704C7E62}"/>
          </ac:cxnSpMkLst>
        </pc:cxnChg>
      </pc:sldChg>
      <pc:sldChg chg="delSp modSp add del mod ord">
        <pc:chgData name="Victoria Zangen" userId="ec52da7c-3ae1-4742-8a3d-48957a81e082" providerId="ADAL" clId="{C2D9E06C-C2E3-4894-8EA9-4E99204758DB}" dt="2024-05-27T16:47:30.500" v="3019" actId="2696"/>
        <pc:sldMkLst>
          <pc:docMk/>
          <pc:sldMk cId="52997149" sldId="280"/>
        </pc:sldMkLst>
        <pc:spChg chg="mod">
          <ac:chgData name="Victoria Zangen" userId="ec52da7c-3ae1-4742-8a3d-48957a81e082" providerId="ADAL" clId="{C2D9E06C-C2E3-4894-8EA9-4E99204758DB}" dt="2024-05-27T16:40:08.020" v="2644" actId="20577"/>
          <ac:spMkLst>
            <pc:docMk/>
            <pc:sldMk cId="52997149" sldId="280"/>
            <ac:spMk id="12" creationId="{FAF801E3-275D-F880-AE02-A731719B0DF6}"/>
          </ac:spMkLst>
        </pc:spChg>
        <pc:picChg chg="del">
          <ac:chgData name="Victoria Zangen" userId="ec52da7c-3ae1-4742-8a3d-48957a81e082" providerId="ADAL" clId="{C2D9E06C-C2E3-4894-8EA9-4E99204758DB}" dt="2024-05-27T16:40:10.488" v="2645" actId="478"/>
          <ac:picMkLst>
            <pc:docMk/>
            <pc:sldMk cId="52997149" sldId="280"/>
            <ac:picMk id="3" creationId="{E5355061-6667-9250-11DF-BC1DF9D08225}"/>
          </ac:picMkLst>
        </pc:picChg>
        <pc:picChg chg="del">
          <ac:chgData name="Victoria Zangen" userId="ec52da7c-3ae1-4742-8a3d-48957a81e082" providerId="ADAL" clId="{C2D9E06C-C2E3-4894-8EA9-4E99204758DB}" dt="2024-05-27T16:40:11.373" v="2646" actId="478"/>
          <ac:picMkLst>
            <pc:docMk/>
            <pc:sldMk cId="52997149" sldId="280"/>
            <ac:picMk id="5" creationId="{30082F0A-1EEE-1B60-08F3-0FDB409A8584}"/>
          </ac:picMkLst>
        </pc:picChg>
        <pc:picChg chg="del">
          <ac:chgData name="Victoria Zangen" userId="ec52da7c-3ae1-4742-8a3d-48957a81e082" providerId="ADAL" clId="{C2D9E06C-C2E3-4894-8EA9-4E99204758DB}" dt="2024-05-27T16:40:12.086" v="2647" actId="478"/>
          <ac:picMkLst>
            <pc:docMk/>
            <pc:sldMk cId="52997149" sldId="280"/>
            <ac:picMk id="11" creationId="{677A031D-B558-28E2-FC1C-D6FC172A8557}"/>
          </ac:picMkLst>
        </pc:picChg>
      </pc:sldChg>
      <pc:sldChg chg="delSp modSp add del mod">
        <pc:chgData name="Victoria Zangen" userId="ec52da7c-3ae1-4742-8a3d-48957a81e082" providerId="ADAL" clId="{C2D9E06C-C2E3-4894-8EA9-4E99204758DB}" dt="2024-05-27T17:28:20.489" v="3554" actId="2696"/>
        <pc:sldMkLst>
          <pc:docMk/>
          <pc:sldMk cId="1012410717" sldId="280"/>
        </pc:sldMkLst>
        <pc:spChg chg="mod">
          <ac:chgData name="Victoria Zangen" userId="ec52da7c-3ae1-4742-8a3d-48957a81e082" providerId="ADAL" clId="{C2D9E06C-C2E3-4894-8EA9-4E99204758DB}" dt="2024-05-27T16:48:24.063" v="3067" actId="20577"/>
          <ac:spMkLst>
            <pc:docMk/>
            <pc:sldMk cId="1012410717" sldId="280"/>
            <ac:spMk id="3" creationId="{1762B8EE-867F-306C-30CD-08D2E0E7A8B2}"/>
          </ac:spMkLst>
        </pc:spChg>
        <pc:spChg chg="mod">
          <ac:chgData name="Victoria Zangen" userId="ec52da7c-3ae1-4742-8a3d-48957a81e082" providerId="ADAL" clId="{C2D9E06C-C2E3-4894-8EA9-4E99204758DB}" dt="2024-05-27T16:51:29.729" v="3094" actId="255"/>
          <ac:spMkLst>
            <pc:docMk/>
            <pc:sldMk cId="1012410717" sldId="280"/>
            <ac:spMk id="22" creationId="{3BC2C6DD-E2FB-FD81-CBE6-19AE8560A9B9}"/>
          </ac:spMkLst>
        </pc:spChg>
        <pc:spChg chg="mod">
          <ac:chgData name="Victoria Zangen" userId="ec52da7c-3ae1-4742-8a3d-48957a81e082" providerId="ADAL" clId="{C2D9E06C-C2E3-4894-8EA9-4E99204758DB}" dt="2024-05-27T16:51:29.729" v="3094" actId="255"/>
          <ac:spMkLst>
            <pc:docMk/>
            <pc:sldMk cId="1012410717" sldId="280"/>
            <ac:spMk id="23" creationId="{A656CF28-FCE2-D415-1141-C5D58254A384}"/>
          </ac:spMkLst>
        </pc:spChg>
        <pc:spChg chg="mod">
          <ac:chgData name="Victoria Zangen" userId="ec52da7c-3ae1-4742-8a3d-48957a81e082" providerId="ADAL" clId="{C2D9E06C-C2E3-4894-8EA9-4E99204758DB}" dt="2024-05-27T16:51:29.729" v="3094" actId="255"/>
          <ac:spMkLst>
            <pc:docMk/>
            <pc:sldMk cId="1012410717" sldId="280"/>
            <ac:spMk id="25" creationId="{13D17B97-6595-E5AF-B89A-B74985822E44}"/>
          </ac:spMkLst>
        </pc:spChg>
        <pc:spChg chg="mod">
          <ac:chgData name="Victoria Zangen" userId="ec52da7c-3ae1-4742-8a3d-48957a81e082" providerId="ADAL" clId="{C2D9E06C-C2E3-4894-8EA9-4E99204758DB}" dt="2024-05-27T16:51:29.729" v="3094" actId="255"/>
          <ac:spMkLst>
            <pc:docMk/>
            <pc:sldMk cId="1012410717" sldId="280"/>
            <ac:spMk id="26" creationId="{2BEA665E-6DE2-2F81-770E-774DD9042125}"/>
          </ac:spMkLst>
        </pc:spChg>
        <pc:spChg chg="mod">
          <ac:chgData name="Victoria Zangen" userId="ec52da7c-3ae1-4742-8a3d-48957a81e082" providerId="ADAL" clId="{C2D9E06C-C2E3-4894-8EA9-4E99204758DB}" dt="2024-05-27T16:51:29.729" v="3094" actId="255"/>
          <ac:spMkLst>
            <pc:docMk/>
            <pc:sldMk cId="1012410717" sldId="280"/>
            <ac:spMk id="28" creationId="{0C86BBC1-1C41-98F4-457B-B76A1CFED969}"/>
          </ac:spMkLst>
        </pc:spChg>
        <pc:spChg chg="mod">
          <ac:chgData name="Victoria Zangen" userId="ec52da7c-3ae1-4742-8a3d-48957a81e082" providerId="ADAL" clId="{C2D9E06C-C2E3-4894-8EA9-4E99204758DB}" dt="2024-05-27T16:51:29.729" v="3094" actId="255"/>
          <ac:spMkLst>
            <pc:docMk/>
            <pc:sldMk cId="1012410717" sldId="280"/>
            <ac:spMk id="29" creationId="{1406C16B-19A4-6696-D680-9116CE956E2F}"/>
          </ac:spMkLst>
        </pc:spChg>
        <pc:spChg chg="mod">
          <ac:chgData name="Victoria Zangen" userId="ec52da7c-3ae1-4742-8a3d-48957a81e082" providerId="ADAL" clId="{C2D9E06C-C2E3-4894-8EA9-4E99204758DB}" dt="2024-05-27T16:51:29.729" v="3094" actId="255"/>
          <ac:spMkLst>
            <pc:docMk/>
            <pc:sldMk cId="1012410717" sldId="280"/>
            <ac:spMk id="31" creationId="{C1F8ABB3-4AE9-0BCC-06CF-C3F96844BBA1}"/>
          </ac:spMkLst>
        </pc:spChg>
        <pc:spChg chg="mod">
          <ac:chgData name="Victoria Zangen" userId="ec52da7c-3ae1-4742-8a3d-48957a81e082" providerId="ADAL" clId="{C2D9E06C-C2E3-4894-8EA9-4E99204758DB}" dt="2024-05-27T16:51:29.729" v="3094" actId="255"/>
          <ac:spMkLst>
            <pc:docMk/>
            <pc:sldMk cId="1012410717" sldId="280"/>
            <ac:spMk id="32" creationId="{02BEBDA5-BF3D-3883-56B3-ED995FA6DDF2}"/>
          </ac:spMkLst>
        </pc:spChg>
        <pc:picChg chg="del">
          <ac:chgData name="Victoria Zangen" userId="ec52da7c-3ae1-4742-8a3d-48957a81e082" providerId="ADAL" clId="{C2D9E06C-C2E3-4894-8EA9-4E99204758DB}" dt="2024-05-27T16:47:59.957" v="3024" actId="478"/>
          <ac:picMkLst>
            <pc:docMk/>
            <pc:sldMk cId="1012410717" sldId="280"/>
            <ac:picMk id="2" creationId="{2B6A95A0-A6C9-13E5-BAB3-D584757691AC}"/>
          </ac:picMkLst>
        </pc:picChg>
        <pc:picChg chg="del">
          <ac:chgData name="Victoria Zangen" userId="ec52da7c-3ae1-4742-8a3d-48957a81e082" providerId="ADAL" clId="{C2D9E06C-C2E3-4894-8EA9-4E99204758DB}" dt="2024-05-27T16:47:58.486" v="3022" actId="478"/>
          <ac:picMkLst>
            <pc:docMk/>
            <pc:sldMk cId="1012410717" sldId="280"/>
            <ac:picMk id="4" creationId="{A359314C-F7F4-BFD3-6D67-F56660AE72BA}"/>
          </ac:picMkLst>
        </pc:picChg>
        <pc:cxnChg chg="del">
          <ac:chgData name="Victoria Zangen" userId="ec52da7c-3ae1-4742-8a3d-48957a81e082" providerId="ADAL" clId="{C2D9E06C-C2E3-4894-8EA9-4E99204758DB}" dt="2024-05-27T16:47:59.341" v="3023" actId="478"/>
          <ac:cxnSpMkLst>
            <pc:docMk/>
            <pc:sldMk cId="1012410717" sldId="280"/>
            <ac:cxnSpMk id="14" creationId="{7B16DC05-8E9A-C50D-EF4A-8C11704C7E62}"/>
          </ac:cxnSpMkLst>
        </pc:cxnChg>
      </pc:sldChg>
      <pc:sldChg chg="modSp add mod ord setBg">
        <pc:chgData name="Victoria Zangen" userId="ec52da7c-3ae1-4742-8a3d-48957a81e082" providerId="ADAL" clId="{C2D9E06C-C2E3-4894-8EA9-4E99204758DB}" dt="2024-05-27T17:31:43.933" v="3586" actId="255"/>
        <pc:sldMkLst>
          <pc:docMk/>
          <pc:sldMk cId="2035676090" sldId="280"/>
        </pc:sldMkLst>
        <pc:spChg chg="mod">
          <ac:chgData name="Victoria Zangen" userId="ec52da7c-3ae1-4742-8a3d-48957a81e082" providerId="ADAL" clId="{C2D9E06C-C2E3-4894-8EA9-4E99204758DB}" dt="2024-05-27T17:29:06.873" v="3575" actId="20577"/>
          <ac:spMkLst>
            <pc:docMk/>
            <pc:sldMk cId="2035676090" sldId="280"/>
            <ac:spMk id="3" creationId="{1762B8EE-867F-306C-30CD-08D2E0E7A8B2}"/>
          </ac:spMkLst>
        </pc:spChg>
        <pc:spChg chg="mod">
          <ac:chgData name="Victoria Zangen" userId="ec52da7c-3ae1-4742-8a3d-48957a81e082" providerId="ADAL" clId="{C2D9E06C-C2E3-4894-8EA9-4E99204758DB}" dt="2024-05-27T17:31:43.933" v="3586" actId="255"/>
          <ac:spMkLst>
            <pc:docMk/>
            <pc:sldMk cId="2035676090" sldId="280"/>
            <ac:spMk id="22" creationId="{3BC2C6DD-E2FB-FD81-CBE6-19AE8560A9B9}"/>
          </ac:spMkLst>
        </pc:spChg>
        <pc:spChg chg="mod">
          <ac:chgData name="Victoria Zangen" userId="ec52da7c-3ae1-4742-8a3d-48957a81e082" providerId="ADAL" clId="{C2D9E06C-C2E3-4894-8EA9-4E99204758DB}" dt="2024-05-27T17:31:43.933" v="3586" actId="255"/>
          <ac:spMkLst>
            <pc:docMk/>
            <pc:sldMk cId="2035676090" sldId="280"/>
            <ac:spMk id="23" creationId="{A656CF28-FCE2-D415-1141-C5D58254A384}"/>
          </ac:spMkLst>
        </pc:spChg>
        <pc:spChg chg="mod">
          <ac:chgData name="Victoria Zangen" userId="ec52da7c-3ae1-4742-8a3d-48957a81e082" providerId="ADAL" clId="{C2D9E06C-C2E3-4894-8EA9-4E99204758DB}" dt="2024-05-27T17:31:43.933" v="3586" actId="255"/>
          <ac:spMkLst>
            <pc:docMk/>
            <pc:sldMk cId="2035676090" sldId="280"/>
            <ac:spMk id="25" creationId="{13D17B97-6595-E5AF-B89A-B74985822E44}"/>
          </ac:spMkLst>
        </pc:spChg>
        <pc:spChg chg="mod">
          <ac:chgData name="Victoria Zangen" userId="ec52da7c-3ae1-4742-8a3d-48957a81e082" providerId="ADAL" clId="{C2D9E06C-C2E3-4894-8EA9-4E99204758DB}" dt="2024-05-27T17:31:43.933" v="3586" actId="255"/>
          <ac:spMkLst>
            <pc:docMk/>
            <pc:sldMk cId="2035676090" sldId="280"/>
            <ac:spMk id="26" creationId="{2BEA665E-6DE2-2F81-770E-774DD9042125}"/>
          </ac:spMkLst>
        </pc:spChg>
        <pc:spChg chg="mod">
          <ac:chgData name="Victoria Zangen" userId="ec52da7c-3ae1-4742-8a3d-48957a81e082" providerId="ADAL" clId="{C2D9E06C-C2E3-4894-8EA9-4E99204758DB}" dt="2024-05-27T17:31:43.933" v="3586" actId="255"/>
          <ac:spMkLst>
            <pc:docMk/>
            <pc:sldMk cId="2035676090" sldId="280"/>
            <ac:spMk id="28" creationId="{0C86BBC1-1C41-98F4-457B-B76A1CFED969}"/>
          </ac:spMkLst>
        </pc:spChg>
        <pc:spChg chg="mod">
          <ac:chgData name="Victoria Zangen" userId="ec52da7c-3ae1-4742-8a3d-48957a81e082" providerId="ADAL" clId="{C2D9E06C-C2E3-4894-8EA9-4E99204758DB}" dt="2024-05-27T17:31:43.933" v="3586" actId="255"/>
          <ac:spMkLst>
            <pc:docMk/>
            <pc:sldMk cId="2035676090" sldId="280"/>
            <ac:spMk id="29" creationId="{1406C16B-19A4-6696-D680-9116CE956E2F}"/>
          </ac:spMkLst>
        </pc:spChg>
        <pc:spChg chg="mod">
          <ac:chgData name="Victoria Zangen" userId="ec52da7c-3ae1-4742-8a3d-48957a81e082" providerId="ADAL" clId="{C2D9E06C-C2E3-4894-8EA9-4E99204758DB}" dt="2024-05-27T17:31:43.933" v="3586" actId="255"/>
          <ac:spMkLst>
            <pc:docMk/>
            <pc:sldMk cId="2035676090" sldId="280"/>
            <ac:spMk id="31" creationId="{C1F8ABB3-4AE9-0BCC-06CF-C3F96844BBA1}"/>
          </ac:spMkLst>
        </pc:spChg>
        <pc:spChg chg="mod">
          <ac:chgData name="Victoria Zangen" userId="ec52da7c-3ae1-4742-8a3d-48957a81e082" providerId="ADAL" clId="{C2D9E06C-C2E3-4894-8EA9-4E99204758DB}" dt="2024-05-27T17:31:43.933" v="3586" actId="255"/>
          <ac:spMkLst>
            <pc:docMk/>
            <pc:sldMk cId="2035676090" sldId="280"/>
            <ac:spMk id="32" creationId="{02BEBDA5-BF3D-3883-56B3-ED995FA6DDF2}"/>
          </ac:spMkLst>
        </pc:spChg>
        <pc:grpChg chg="mod">
          <ac:chgData name="Victoria Zangen" userId="ec52da7c-3ae1-4742-8a3d-48957a81e082" providerId="ADAL" clId="{C2D9E06C-C2E3-4894-8EA9-4E99204758DB}" dt="2024-05-27T17:31:40.140" v="3585" actId="1076"/>
          <ac:grpSpMkLst>
            <pc:docMk/>
            <pc:sldMk cId="2035676090" sldId="280"/>
            <ac:grpSpMk id="21" creationId="{11C9AD4D-CC4B-2FD4-15A0-18C6F59004F9}"/>
          </ac:grpSpMkLst>
        </pc:grpChg>
        <pc:grpChg chg="mod">
          <ac:chgData name="Victoria Zangen" userId="ec52da7c-3ae1-4742-8a3d-48957a81e082" providerId="ADAL" clId="{C2D9E06C-C2E3-4894-8EA9-4E99204758DB}" dt="2024-05-27T17:31:40.140" v="3585" actId="1076"/>
          <ac:grpSpMkLst>
            <pc:docMk/>
            <pc:sldMk cId="2035676090" sldId="280"/>
            <ac:grpSpMk id="24" creationId="{D3F97E74-B436-33E3-CEC7-35191A2BDDBF}"/>
          </ac:grpSpMkLst>
        </pc:grpChg>
        <pc:grpChg chg="mod">
          <ac:chgData name="Victoria Zangen" userId="ec52da7c-3ae1-4742-8a3d-48957a81e082" providerId="ADAL" clId="{C2D9E06C-C2E3-4894-8EA9-4E99204758DB}" dt="2024-05-27T17:31:40.140" v="3585" actId="1076"/>
          <ac:grpSpMkLst>
            <pc:docMk/>
            <pc:sldMk cId="2035676090" sldId="280"/>
            <ac:grpSpMk id="27" creationId="{D7D5A5FC-9E0D-8C85-D19F-8764FE0A7843}"/>
          </ac:grpSpMkLst>
        </pc:grpChg>
      </pc:sldChg>
      <pc:sldChg chg="addSp delSp modSp add mod ord">
        <pc:chgData name="Victoria Zangen" userId="ec52da7c-3ae1-4742-8a3d-48957a81e082" providerId="ADAL" clId="{C2D9E06C-C2E3-4894-8EA9-4E99204758DB}" dt="2024-06-11T21:40:39.591" v="10305" actId="6549"/>
        <pc:sldMkLst>
          <pc:docMk/>
          <pc:sldMk cId="89951994" sldId="281"/>
        </pc:sldMkLst>
        <pc:spChg chg="mod">
          <ac:chgData name="Victoria Zangen" userId="ec52da7c-3ae1-4742-8a3d-48957a81e082" providerId="ADAL" clId="{C2D9E06C-C2E3-4894-8EA9-4E99204758DB}" dt="2024-05-27T17:27:17.796" v="3543" actId="20577"/>
          <ac:spMkLst>
            <pc:docMk/>
            <pc:sldMk cId="89951994" sldId="281"/>
            <ac:spMk id="3" creationId="{1762B8EE-867F-306C-30CD-08D2E0E7A8B2}"/>
          </ac:spMkLst>
        </pc:spChg>
        <pc:spChg chg="mod">
          <ac:chgData name="Victoria Zangen" userId="ec52da7c-3ae1-4742-8a3d-48957a81e082" providerId="ADAL" clId="{C2D9E06C-C2E3-4894-8EA9-4E99204758DB}" dt="2024-05-27T17:31:05.909" v="3580" actId="255"/>
          <ac:spMkLst>
            <pc:docMk/>
            <pc:sldMk cId="89951994" sldId="281"/>
            <ac:spMk id="22" creationId="{3BC2C6DD-E2FB-FD81-CBE6-19AE8560A9B9}"/>
          </ac:spMkLst>
        </pc:spChg>
        <pc:spChg chg="mod">
          <ac:chgData name="Victoria Zangen" userId="ec52da7c-3ae1-4742-8a3d-48957a81e082" providerId="ADAL" clId="{C2D9E06C-C2E3-4894-8EA9-4E99204758DB}" dt="2024-05-27T17:31:05.909" v="3580" actId="255"/>
          <ac:spMkLst>
            <pc:docMk/>
            <pc:sldMk cId="89951994" sldId="281"/>
            <ac:spMk id="23" creationId="{A656CF28-FCE2-D415-1141-C5D58254A384}"/>
          </ac:spMkLst>
        </pc:spChg>
        <pc:spChg chg="mod">
          <ac:chgData name="Victoria Zangen" userId="ec52da7c-3ae1-4742-8a3d-48957a81e082" providerId="ADAL" clId="{C2D9E06C-C2E3-4894-8EA9-4E99204758DB}" dt="2024-05-27T17:31:05.909" v="3580" actId="255"/>
          <ac:spMkLst>
            <pc:docMk/>
            <pc:sldMk cId="89951994" sldId="281"/>
            <ac:spMk id="25" creationId="{13D17B97-6595-E5AF-B89A-B74985822E44}"/>
          </ac:spMkLst>
        </pc:spChg>
        <pc:spChg chg="mod">
          <ac:chgData name="Victoria Zangen" userId="ec52da7c-3ae1-4742-8a3d-48957a81e082" providerId="ADAL" clId="{C2D9E06C-C2E3-4894-8EA9-4E99204758DB}" dt="2024-06-11T21:40:39.591" v="10305" actId="6549"/>
          <ac:spMkLst>
            <pc:docMk/>
            <pc:sldMk cId="89951994" sldId="281"/>
            <ac:spMk id="26" creationId="{2BEA665E-6DE2-2F81-770E-774DD9042125}"/>
          </ac:spMkLst>
        </pc:spChg>
        <pc:spChg chg="mod">
          <ac:chgData name="Victoria Zangen" userId="ec52da7c-3ae1-4742-8a3d-48957a81e082" providerId="ADAL" clId="{C2D9E06C-C2E3-4894-8EA9-4E99204758DB}" dt="2024-05-27T17:31:05.909" v="3580" actId="255"/>
          <ac:spMkLst>
            <pc:docMk/>
            <pc:sldMk cId="89951994" sldId="281"/>
            <ac:spMk id="28" creationId="{0C86BBC1-1C41-98F4-457B-B76A1CFED969}"/>
          </ac:spMkLst>
        </pc:spChg>
        <pc:spChg chg="mod">
          <ac:chgData name="Victoria Zangen" userId="ec52da7c-3ae1-4742-8a3d-48957a81e082" providerId="ADAL" clId="{C2D9E06C-C2E3-4894-8EA9-4E99204758DB}" dt="2024-05-27T17:31:05.909" v="3580" actId="255"/>
          <ac:spMkLst>
            <pc:docMk/>
            <pc:sldMk cId="89951994" sldId="281"/>
            <ac:spMk id="29" creationId="{1406C16B-19A4-6696-D680-9116CE956E2F}"/>
          </ac:spMkLst>
        </pc:spChg>
        <pc:spChg chg="mod">
          <ac:chgData name="Victoria Zangen" userId="ec52da7c-3ae1-4742-8a3d-48957a81e082" providerId="ADAL" clId="{C2D9E06C-C2E3-4894-8EA9-4E99204758DB}" dt="2024-05-27T17:31:05.909" v="3580" actId="255"/>
          <ac:spMkLst>
            <pc:docMk/>
            <pc:sldMk cId="89951994" sldId="281"/>
            <ac:spMk id="31" creationId="{C1F8ABB3-4AE9-0BCC-06CF-C3F96844BBA1}"/>
          </ac:spMkLst>
        </pc:spChg>
        <pc:spChg chg="mod">
          <ac:chgData name="Victoria Zangen" userId="ec52da7c-3ae1-4742-8a3d-48957a81e082" providerId="ADAL" clId="{C2D9E06C-C2E3-4894-8EA9-4E99204758DB}" dt="2024-05-27T17:31:05.909" v="3580" actId="255"/>
          <ac:spMkLst>
            <pc:docMk/>
            <pc:sldMk cId="89951994" sldId="281"/>
            <ac:spMk id="32" creationId="{02BEBDA5-BF3D-3883-56B3-ED995FA6DDF2}"/>
          </ac:spMkLst>
        </pc:spChg>
        <pc:grpChg chg="mod">
          <ac:chgData name="Victoria Zangen" userId="ec52da7c-3ae1-4742-8a3d-48957a81e082" providerId="ADAL" clId="{C2D9E06C-C2E3-4894-8EA9-4E99204758DB}" dt="2024-05-27T16:49:33.006" v="3078" actId="207"/>
          <ac:grpSpMkLst>
            <pc:docMk/>
            <pc:sldMk cId="89951994" sldId="281"/>
            <ac:grpSpMk id="21" creationId="{11C9AD4D-CC4B-2FD4-15A0-18C6F59004F9}"/>
          </ac:grpSpMkLst>
        </pc:grpChg>
        <pc:grpChg chg="mod">
          <ac:chgData name="Victoria Zangen" userId="ec52da7c-3ae1-4742-8a3d-48957a81e082" providerId="ADAL" clId="{C2D9E06C-C2E3-4894-8EA9-4E99204758DB}" dt="2024-05-27T16:49:41.370" v="3079" actId="207"/>
          <ac:grpSpMkLst>
            <pc:docMk/>
            <pc:sldMk cId="89951994" sldId="281"/>
            <ac:grpSpMk id="24" creationId="{D3F97E74-B436-33E3-CEC7-35191A2BDDBF}"/>
          </ac:grpSpMkLst>
        </pc:grpChg>
        <pc:picChg chg="del">
          <ac:chgData name="Victoria Zangen" userId="ec52da7c-3ae1-4742-8a3d-48957a81e082" providerId="ADAL" clId="{C2D9E06C-C2E3-4894-8EA9-4E99204758DB}" dt="2024-05-27T16:49:16.839" v="3074" actId="478"/>
          <ac:picMkLst>
            <pc:docMk/>
            <pc:sldMk cId="89951994" sldId="281"/>
            <ac:picMk id="2" creationId="{2B6A95A0-A6C9-13E5-BAB3-D584757691AC}"/>
          </ac:picMkLst>
        </pc:picChg>
        <pc:picChg chg="add del mod">
          <ac:chgData name="Victoria Zangen" userId="ec52da7c-3ae1-4742-8a3d-48957a81e082" providerId="ADAL" clId="{C2D9E06C-C2E3-4894-8EA9-4E99204758DB}" dt="2024-06-11T19:39:16.658" v="9921" actId="478"/>
          <ac:picMkLst>
            <pc:docMk/>
            <pc:sldMk cId="89951994" sldId="281"/>
            <ac:picMk id="2" creationId="{707D91B1-122C-6A58-910C-85F5E7E18680}"/>
          </ac:picMkLst>
        </pc:picChg>
        <pc:picChg chg="del">
          <ac:chgData name="Victoria Zangen" userId="ec52da7c-3ae1-4742-8a3d-48957a81e082" providerId="ADAL" clId="{C2D9E06C-C2E3-4894-8EA9-4E99204758DB}" dt="2024-05-27T16:49:15.917" v="3073" actId="478"/>
          <ac:picMkLst>
            <pc:docMk/>
            <pc:sldMk cId="89951994" sldId="281"/>
            <ac:picMk id="4" creationId="{A359314C-F7F4-BFD3-6D67-F56660AE72BA}"/>
          </ac:picMkLst>
        </pc:picChg>
        <pc:picChg chg="add mod">
          <ac:chgData name="Victoria Zangen" userId="ec52da7c-3ae1-4742-8a3d-48957a81e082" providerId="ADAL" clId="{C2D9E06C-C2E3-4894-8EA9-4E99204758DB}" dt="2024-06-11T20:39:35.838" v="10229" actId="1036"/>
          <ac:picMkLst>
            <pc:docMk/>
            <pc:sldMk cId="89951994" sldId="281"/>
            <ac:picMk id="5" creationId="{52138FB2-821B-5395-5BB7-20073B8074DD}"/>
          </ac:picMkLst>
        </pc:picChg>
        <pc:picChg chg="add mod">
          <ac:chgData name="Victoria Zangen" userId="ec52da7c-3ae1-4742-8a3d-48957a81e082" providerId="ADAL" clId="{C2D9E06C-C2E3-4894-8EA9-4E99204758DB}" dt="2024-06-11T20:39:35.838" v="10229" actId="1036"/>
          <ac:picMkLst>
            <pc:docMk/>
            <pc:sldMk cId="89951994" sldId="281"/>
            <ac:picMk id="7" creationId="{E42FBA03-3EE6-04DF-A9D2-3CF13AF460BE}"/>
          </ac:picMkLst>
        </pc:picChg>
        <pc:picChg chg="add mod">
          <ac:chgData name="Victoria Zangen" userId="ec52da7c-3ae1-4742-8a3d-48957a81e082" providerId="ADAL" clId="{C2D9E06C-C2E3-4894-8EA9-4E99204758DB}" dt="2024-06-11T20:39:35.838" v="10229" actId="1036"/>
          <ac:picMkLst>
            <pc:docMk/>
            <pc:sldMk cId="89951994" sldId="281"/>
            <ac:picMk id="9" creationId="{1824EA1F-C599-0E9C-27BB-FCC76EABEB44}"/>
          </ac:picMkLst>
        </pc:picChg>
        <pc:picChg chg="add mod">
          <ac:chgData name="Victoria Zangen" userId="ec52da7c-3ae1-4742-8a3d-48957a81e082" providerId="ADAL" clId="{C2D9E06C-C2E3-4894-8EA9-4E99204758DB}" dt="2024-06-11T20:39:35.838" v="10229" actId="1036"/>
          <ac:picMkLst>
            <pc:docMk/>
            <pc:sldMk cId="89951994" sldId="281"/>
            <ac:picMk id="11" creationId="{8F33C1BD-4A24-DDF3-5371-7FBB791CFD42}"/>
          </ac:picMkLst>
        </pc:picChg>
        <pc:picChg chg="add mod">
          <ac:chgData name="Victoria Zangen" userId="ec52da7c-3ae1-4742-8a3d-48957a81e082" providerId="ADAL" clId="{C2D9E06C-C2E3-4894-8EA9-4E99204758DB}" dt="2024-06-11T20:39:35.838" v="10229" actId="1036"/>
          <ac:picMkLst>
            <pc:docMk/>
            <pc:sldMk cId="89951994" sldId="281"/>
            <ac:picMk id="13" creationId="{F6F524DE-AABD-644B-4D7D-F4D31807C6CC}"/>
          </ac:picMkLst>
        </pc:picChg>
        <pc:picChg chg="add mod">
          <ac:chgData name="Victoria Zangen" userId="ec52da7c-3ae1-4742-8a3d-48957a81e082" providerId="ADAL" clId="{C2D9E06C-C2E3-4894-8EA9-4E99204758DB}" dt="2024-06-11T20:39:27.670" v="10211" actId="1035"/>
          <ac:picMkLst>
            <pc:docMk/>
            <pc:sldMk cId="89951994" sldId="281"/>
            <ac:picMk id="15" creationId="{44AF6747-A884-79A0-1883-F20D04E575BA}"/>
          </ac:picMkLst>
        </pc:picChg>
        <pc:picChg chg="add mod">
          <ac:chgData name="Victoria Zangen" userId="ec52da7c-3ae1-4742-8a3d-48957a81e082" providerId="ADAL" clId="{C2D9E06C-C2E3-4894-8EA9-4E99204758DB}" dt="2024-06-11T20:40:01.318" v="10232" actId="1076"/>
          <ac:picMkLst>
            <pc:docMk/>
            <pc:sldMk cId="89951994" sldId="281"/>
            <ac:picMk id="17" creationId="{505A1508-B98D-87E2-39D5-4EDA10063AAD}"/>
          </ac:picMkLst>
        </pc:picChg>
        <pc:picChg chg="add del mod">
          <ac:chgData name="Victoria Zangen" userId="ec52da7c-3ae1-4742-8a3d-48957a81e082" providerId="ADAL" clId="{C2D9E06C-C2E3-4894-8EA9-4E99204758DB}" dt="2024-06-11T20:39:54.667" v="10230" actId="478"/>
          <ac:picMkLst>
            <pc:docMk/>
            <pc:sldMk cId="89951994" sldId="281"/>
            <ac:picMk id="19" creationId="{FD41829F-8916-86BE-C50F-82EF29973156}"/>
          </ac:picMkLst>
        </pc:picChg>
        <pc:picChg chg="add del mod">
          <ac:chgData name="Victoria Zangen" userId="ec52da7c-3ae1-4742-8a3d-48957a81e082" providerId="ADAL" clId="{C2D9E06C-C2E3-4894-8EA9-4E99204758DB}" dt="2024-06-11T20:39:55.552" v="10231" actId="478"/>
          <ac:picMkLst>
            <pc:docMk/>
            <pc:sldMk cId="89951994" sldId="281"/>
            <ac:picMk id="33" creationId="{E3C42A79-C348-0E30-7C8B-C28C4062D48C}"/>
          </ac:picMkLst>
        </pc:picChg>
        <pc:cxnChg chg="del">
          <ac:chgData name="Victoria Zangen" userId="ec52da7c-3ae1-4742-8a3d-48957a81e082" providerId="ADAL" clId="{C2D9E06C-C2E3-4894-8EA9-4E99204758DB}" dt="2024-05-27T16:49:18.141" v="3075" actId="478"/>
          <ac:cxnSpMkLst>
            <pc:docMk/>
            <pc:sldMk cId="89951994" sldId="281"/>
            <ac:cxnSpMk id="14" creationId="{7B16DC05-8E9A-C50D-EF4A-8C11704C7E62}"/>
          </ac:cxnSpMkLst>
        </pc:cxnChg>
      </pc:sldChg>
      <pc:sldChg chg="addSp modSp add del mod">
        <pc:chgData name="Victoria Zangen" userId="ec52da7c-3ae1-4742-8a3d-48957a81e082" providerId="ADAL" clId="{C2D9E06C-C2E3-4894-8EA9-4E99204758DB}" dt="2024-05-27T16:42:46.688" v="2751"/>
        <pc:sldMkLst>
          <pc:docMk/>
          <pc:sldMk cId="2332886833" sldId="281"/>
        </pc:sldMkLst>
        <pc:picChg chg="add mod">
          <ac:chgData name="Victoria Zangen" userId="ec52da7c-3ae1-4742-8a3d-48957a81e082" providerId="ADAL" clId="{C2D9E06C-C2E3-4894-8EA9-4E99204758DB}" dt="2024-05-27T16:42:44.675" v="2750" actId="1036"/>
          <ac:picMkLst>
            <pc:docMk/>
            <pc:sldMk cId="2332886833" sldId="281"/>
            <ac:picMk id="2" creationId="{E4EF0283-ACEE-487E-83A6-078C81C40223}"/>
          </ac:picMkLst>
        </pc:picChg>
        <pc:picChg chg="add mod">
          <ac:chgData name="Victoria Zangen" userId="ec52da7c-3ae1-4742-8a3d-48957a81e082" providerId="ADAL" clId="{C2D9E06C-C2E3-4894-8EA9-4E99204758DB}" dt="2024-05-27T16:42:44.675" v="2750" actId="1036"/>
          <ac:picMkLst>
            <pc:docMk/>
            <pc:sldMk cId="2332886833" sldId="281"/>
            <ac:picMk id="3" creationId="{427EE368-FBAF-A4CB-12BD-AFAF556DCB3A}"/>
          </ac:picMkLst>
        </pc:picChg>
        <pc:picChg chg="add mod">
          <ac:chgData name="Victoria Zangen" userId="ec52da7c-3ae1-4742-8a3d-48957a81e082" providerId="ADAL" clId="{C2D9E06C-C2E3-4894-8EA9-4E99204758DB}" dt="2024-05-27T16:42:44.675" v="2750" actId="1036"/>
          <ac:picMkLst>
            <pc:docMk/>
            <pc:sldMk cId="2332886833" sldId="281"/>
            <ac:picMk id="4" creationId="{F1F022D7-4DCD-8B10-A314-CE95A2E7571B}"/>
          </ac:picMkLst>
        </pc:picChg>
      </pc:sldChg>
      <pc:sldChg chg="addSp delSp modSp add mod setBg">
        <pc:chgData name="Victoria Zangen" userId="ec52da7c-3ae1-4742-8a3d-48957a81e082" providerId="ADAL" clId="{C2D9E06C-C2E3-4894-8EA9-4E99204758DB}" dt="2024-06-14T19:21:34.023" v="14765" actId="20577"/>
        <pc:sldMkLst>
          <pc:docMk/>
          <pc:sldMk cId="3506027497" sldId="282"/>
        </pc:sldMkLst>
        <pc:spChg chg="del mod">
          <ac:chgData name="Victoria Zangen" userId="ec52da7c-3ae1-4742-8a3d-48957a81e082" providerId="ADAL" clId="{C2D9E06C-C2E3-4894-8EA9-4E99204758DB}" dt="2024-06-11T21:43:23.901" v="10435" actId="478"/>
          <ac:spMkLst>
            <pc:docMk/>
            <pc:sldMk cId="3506027497" sldId="282"/>
            <ac:spMk id="3" creationId="{1762B8EE-867F-306C-30CD-08D2E0E7A8B2}"/>
          </ac:spMkLst>
        </pc:spChg>
        <pc:spChg chg="del mod">
          <ac:chgData name="Victoria Zangen" userId="ec52da7c-3ae1-4742-8a3d-48957a81e082" providerId="ADAL" clId="{C2D9E06C-C2E3-4894-8EA9-4E99204758DB}" dt="2024-06-11T21:43:26.236" v="10436" actId="478"/>
          <ac:spMkLst>
            <pc:docMk/>
            <pc:sldMk cId="3506027497" sldId="282"/>
            <ac:spMk id="5" creationId="{13286BAC-280E-7757-B031-B4E803563908}"/>
          </ac:spMkLst>
        </pc:spChg>
        <pc:spChg chg="add mod">
          <ac:chgData name="Victoria Zangen" userId="ec52da7c-3ae1-4742-8a3d-48957a81e082" providerId="ADAL" clId="{C2D9E06C-C2E3-4894-8EA9-4E99204758DB}" dt="2024-06-11T21:52:45.994" v="10528" actId="14100"/>
          <ac:spMkLst>
            <pc:docMk/>
            <pc:sldMk cId="3506027497" sldId="282"/>
            <ac:spMk id="9" creationId="{3BE4A386-44CB-A5AD-722E-155DEC742C0C}"/>
          </ac:spMkLst>
        </pc:spChg>
        <pc:spChg chg="mod">
          <ac:chgData name="Victoria Zangen" userId="ec52da7c-3ae1-4742-8a3d-48957a81e082" providerId="ADAL" clId="{C2D9E06C-C2E3-4894-8EA9-4E99204758DB}" dt="2024-05-27T17:31:54.141" v="3587" actId="255"/>
          <ac:spMkLst>
            <pc:docMk/>
            <pc:sldMk cId="3506027497" sldId="282"/>
            <ac:spMk id="22" creationId="{3BC2C6DD-E2FB-FD81-CBE6-19AE8560A9B9}"/>
          </ac:spMkLst>
        </pc:spChg>
        <pc:spChg chg="mod">
          <ac:chgData name="Victoria Zangen" userId="ec52da7c-3ae1-4742-8a3d-48957a81e082" providerId="ADAL" clId="{C2D9E06C-C2E3-4894-8EA9-4E99204758DB}" dt="2024-05-27T17:31:54.141" v="3587" actId="255"/>
          <ac:spMkLst>
            <pc:docMk/>
            <pc:sldMk cId="3506027497" sldId="282"/>
            <ac:spMk id="23" creationId="{A656CF28-FCE2-D415-1141-C5D58254A384}"/>
          </ac:spMkLst>
        </pc:spChg>
        <pc:spChg chg="mod">
          <ac:chgData name="Victoria Zangen" userId="ec52da7c-3ae1-4742-8a3d-48957a81e082" providerId="ADAL" clId="{C2D9E06C-C2E3-4894-8EA9-4E99204758DB}" dt="2024-05-27T17:31:54.141" v="3587" actId="255"/>
          <ac:spMkLst>
            <pc:docMk/>
            <pc:sldMk cId="3506027497" sldId="282"/>
            <ac:spMk id="25" creationId="{13D17B97-6595-E5AF-B89A-B74985822E44}"/>
          </ac:spMkLst>
        </pc:spChg>
        <pc:spChg chg="mod">
          <ac:chgData name="Victoria Zangen" userId="ec52da7c-3ae1-4742-8a3d-48957a81e082" providerId="ADAL" clId="{C2D9E06C-C2E3-4894-8EA9-4E99204758DB}" dt="2024-06-11T21:41:32.395" v="10371" actId="20577"/>
          <ac:spMkLst>
            <pc:docMk/>
            <pc:sldMk cId="3506027497" sldId="282"/>
            <ac:spMk id="26" creationId="{2BEA665E-6DE2-2F81-770E-774DD9042125}"/>
          </ac:spMkLst>
        </pc:spChg>
        <pc:spChg chg="mod">
          <ac:chgData name="Victoria Zangen" userId="ec52da7c-3ae1-4742-8a3d-48957a81e082" providerId="ADAL" clId="{C2D9E06C-C2E3-4894-8EA9-4E99204758DB}" dt="2024-05-27T17:31:54.141" v="3587" actId="255"/>
          <ac:spMkLst>
            <pc:docMk/>
            <pc:sldMk cId="3506027497" sldId="282"/>
            <ac:spMk id="28" creationId="{0C86BBC1-1C41-98F4-457B-B76A1CFED969}"/>
          </ac:spMkLst>
        </pc:spChg>
        <pc:spChg chg="mod">
          <ac:chgData name="Victoria Zangen" userId="ec52da7c-3ae1-4742-8a3d-48957a81e082" providerId="ADAL" clId="{C2D9E06C-C2E3-4894-8EA9-4E99204758DB}" dt="2024-05-27T17:31:54.141" v="3587" actId="255"/>
          <ac:spMkLst>
            <pc:docMk/>
            <pc:sldMk cId="3506027497" sldId="282"/>
            <ac:spMk id="29" creationId="{1406C16B-19A4-6696-D680-9116CE956E2F}"/>
          </ac:spMkLst>
        </pc:spChg>
        <pc:spChg chg="mod">
          <ac:chgData name="Victoria Zangen" userId="ec52da7c-3ae1-4742-8a3d-48957a81e082" providerId="ADAL" clId="{C2D9E06C-C2E3-4894-8EA9-4E99204758DB}" dt="2024-05-27T17:31:54.141" v="3587" actId="255"/>
          <ac:spMkLst>
            <pc:docMk/>
            <pc:sldMk cId="3506027497" sldId="282"/>
            <ac:spMk id="31" creationId="{C1F8ABB3-4AE9-0BCC-06CF-C3F96844BBA1}"/>
          </ac:spMkLst>
        </pc:spChg>
        <pc:spChg chg="mod">
          <ac:chgData name="Victoria Zangen" userId="ec52da7c-3ae1-4742-8a3d-48957a81e082" providerId="ADAL" clId="{C2D9E06C-C2E3-4894-8EA9-4E99204758DB}" dt="2024-05-27T17:31:54.141" v="3587" actId="255"/>
          <ac:spMkLst>
            <pc:docMk/>
            <pc:sldMk cId="3506027497" sldId="282"/>
            <ac:spMk id="32" creationId="{02BEBDA5-BF3D-3883-56B3-ED995FA6DDF2}"/>
          </ac:spMkLst>
        </pc:spChg>
        <pc:grpChg chg="mod">
          <ac:chgData name="Victoria Zangen" userId="ec52da7c-3ae1-4742-8a3d-48957a81e082" providerId="ADAL" clId="{C2D9E06C-C2E3-4894-8EA9-4E99204758DB}" dt="2024-05-27T16:54:25.598" v="3111" actId="207"/>
          <ac:grpSpMkLst>
            <pc:docMk/>
            <pc:sldMk cId="3506027497" sldId="282"/>
            <ac:grpSpMk id="24" creationId="{D3F97E74-B436-33E3-CEC7-35191A2BDDBF}"/>
          </ac:grpSpMkLst>
        </pc:grpChg>
        <pc:grpChg chg="mod">
          <ac:chgData name="Victoria Zangen" userId="ec52da7c-3ae1-4742-8a3d-48957a81e082" providerId="ADAL" clId="{C2D9E06C-C2E3-4894-8EA9-4E99204758DB}" dt="2024-05-27T16:54:39.683" v="3114" actId="207"/>
          <ac:grpSpMkLst>
            <pc:docMk/>
            <pc:sldMk cId="3506027497" sldId="282"/>
            <ac:grpSpMk id="27" creationId="{D7D5A5FC-9E0D-8C85-D19F-8764FE0A7843}"/>
          </ac:grpSpMkLst>
        </pc:grpChg>
        <pc:graphicFrameChg chg="add mod modGraphic">
          <ac:chgData name="Victoria Zangen" userId="ec52da7c-3ae1-4742-8a3d-48957a81e082" providerId="ADAL" clId="{C2D9E06C-C2E3-4894-8EA9-4E99204758DB}" dt="2024-06-14T19:21:34.023" v="14765" actId="20577"/>
          <ac:graphicFrameMkLst>
            <pc:docMk/>
            <pc:sldMk cId="3506027497" sldId="282"/>
            <ac:graphicFrameMk id="2" creationId="{D9A568AF-975A-31A6-5507-12F506AB6D00}"/>
          </ac:graphicFrameMkLst>
        </pc:graphicFrameChg>
        <pc:picChg chg="del mod">
          <ac:chgData name="Victoria Zangen" userId="ec52da7c-3ae1-4742-8a3d-48957a81e082" providerId="ADAL" clId="{C2D9E06C-C2E3-4894-8EA9-4E99204758DB}" dt="2024-06-11T21:43:27.254" v="10437" actId="478"/>
          <ac:picMkLst>
            <pc:docMk/>
            <pc:sldMk cId="3506027497" sldId="282"/>
            <ac:picMk id="2" creationId="{4D12BCE1-99CA-41EB-3413-B89F0D7F549D}"/>
          </ac:picMkLst>
        </pc:picChg>
        <pc:picChg chg="add mod">
          <ac:chgData name="Victoria Zangen" userId="ec52da7c-3ae1-4742-8a3d-48957a81e082" providerId="ADAL" clId="{C2D9E06C-C2E3-4894-8EA9-4E99204758DB}" dt="2024-06-11T21:51:50.698" v="10474" actId="14100"/>
          <ac:picMkLst>
            <pc:docMk/>
            <pc:sldMk cId="3506027497" sldId="282"/>
            <ac:picMk id="6" creationId="{43DF9572-267E-8310-3B56-D22AB99CA90F}"/>
          </ac:picMkLst>
        </pc:picChg>
        <pc:picChg chg="add del mod">
          <ac:chgData name="Victoria Zangen" userId="ec52da7c-3ae1-4742-8a3d-48957a81e082" providerId="ADAL" clId="{C2D9E06C-C2E3-4894-8EA9-4E99204758DB}" dt="2024-06-11T21:52:29.148" v="10505" actId="478"/>
          <ac:picMkLst>
            <pc:docMk/>
            <pc:sldMk cId="3506027497" sldId="282"/>
            <ac:picMk id="8" creationId="{3660E4AF-EE7E-46E8-2748-8CC45AB9175B}"/>
          </ac:picMkLst>
        </pc:picChg>
      </pc:sldChg>
      <pc:sldChg chg="modSp add del mod setBg">
        <pc:chgData name="Victoria Zangen" userId="ec52da7c-3ae1-4742-8a3d-48957a81e082" providerId="ADAL" clId="{C2D9E06C-C2E3-4894-8EA9-4E99204758DB}" dt="2024-05-27T16:54:45.861" v="3116" actId="47"/>
        <pc:sldMkLst>
          <pc:docMk/>
          <pc:sldMk cId="2332418919" sldId="283"/>
        </pc:sldMkLst>
        <pc:spChg chg="mod">
          <ac:chgData name="Victoria Zangen" userId="ec52da7c-3ae1-4742-8a3d-48957a81e082" providerId="ADAL" clId="{C2D9E06C-C2E3-4894-8EA9-4E99204758DB}" dt="2024-05-27T16:54:12.246" v="3110" actId="20577"/>
          <ac:spMkLst>
            <pc:docMk/>
            <pc:sldMk cId="2332418919" sldId="283"/>
            <ac:spMk id="3" creationId="{1762B8EE-867F-306C-30CD-08D2E0E7A8B2}"/>
          </ac:spMkLst>
        </pc:spChg>
      </pc:sldChg>
      <pc:sldChg chg="modSp add mod setBg">
        <pc:chgData name="Victoria Zangen" userId="ec52da7c-3ae1-4742-8a3d-48957a81e082" providerId="ADAL" clId="{C2D9E06C-C2E3-4894-8EA9-4E99204758DB}" dt="2024-06-11T21:42:21.960" v="10418" actId="20577"/>
        <pc:sldMkLst>
          <pc:docMk/>
          <pc:sldMk cId="3255569534" sldId="284"/>
        </pc:sldMkLst>
        <pc:spChg chg="mod">
          <ac:chgData name="Victoria Zangen" userId="ec52da7c-3ae1-4742-8a3d-48957a81e082" providerId="ADAL" clId="{C2D9E06C-C2E3-4894-8EA9-4E99204758DB}" dt="2024-05-27T16:55:04.557" v="3121" actId="20577"/>
          <ac:spMkLst>
            <pc:docMk/>
            <pc:sldMk cId="3255569534" sldId="284"/>
            <ac:spMk id="3" creationId="{1762B8EE-867F-306C-30CD-08D2E0E7A8B2}"/>
          </ac:spMkLst>
        </pc:spChg>
        <pc:spChg chg="mod">
          <ac:chgData name="Victoria Zangen" userId="ec52da7c-3ae1-4742-8a3d-48957a81e082" providerId="ADAL" clId="{C2D9E06C-C2E3-4894-8EA9-4E99204758DB}" dt="2024-05-27T17:32:11.403" v="3591" actId="255"/>
          <ac:spMkLst>
            <pc:docMk/>
            <pc:sldMk cId="3255569534" sldId="284"/>
            <ac:spMk id="22" creationId="{3BC2C6DD-E2FB-FD81-CBE6-19AE8560A9B9}"/>
          </ac:spMkLst>
        </pc:spChg>
        <pc:spChg chg="mod">
          <ac:chgData name="Victoria Zangen" userId="ec52da7c-3ae1-4742-8a3d-48957a81e082" providerId="ADAL" clId="{C2D9E06C-C2E3-4894-8EA9-4E99204758DB}" dt="2024-05-27T17:32:11.403" v="3591" actId="255"/>
          <ac:spMkLst>
            <pc:docMk/>
            <pc:sldMk cId="3255569534" sldId="284"/>
            <ac:spMk id="23" creationId="{A656CF28-FCE2-D415-1141-C5D58254A384}"/>
          </ac:spMkLst>
        </pc:spChg>
        <pc:spChg chg="mod">
          <ac:chgData name="Victoria Zangen" userId="ec52da7c-3ae1-4742-8a3d-48957a81e082" providerId="ADAL" clId="{C2D9E06C-C2E3-4894-8EA9-4E99204758DB}" dt="2024-05-27T17:32:11.403" v="3591" actId="255"/>
          <ac:spMkLst>
            <pc:docMk/>
            <pc:sldMk cId="3255569534" sldId="284"/>
            <ac:spMk id="25" creationId="{13D17B97-6595-E5AF-B89A-B74985822E44}"/>
          </ac:spMkLst>
        </pc:spChg>
        <pc:spChg chg="mod">
          <ac:chgData name="Victoria Zangen" userId="ec52da7c-3ae1-4742-8a3d-48957a81e082" providerId="ADAL" clId="{C2D9E06C-C2E3-4894-8EA9-4E99204758DB}" dt="2024-06-11T21:42:21.960" v="10418" actId="20577"/>
          <ac:spMkLst>
            <pc:docMk/>
            <pc:sldMk cId="3255569534" sldId="284"/>
            <ac:spMk id="26" creationId="{2BEA665E-6DE2-2F81-770E-774DD9042125}"/>
          </ac:spMkLst>
        </pc:spChg>
        <pc:spChg chg="mod">
          <ac:chgData name="Victoria Zangen" userId="ec52da7c-3ae1-4742-8a3d-48957a81e082" providerId="ADAL" clId="{C2D9E06C-C2E3-4894-8EA9-4E99204758DB}" dt="2024-05-27T17:32:11.403" v="3591" actId="255"/>
          <ac:spMkLst>
            <pc:docMk/>
            <pc:sldMk cId="3255569534" sldId="284"/>
            <ac:spMk id="28" creationId="{0C86BBC1-1C41-98F4-457B-B76A1CFED969}"/>
          </ac:spMkLst>
        </pc:spChg>
        <pc:spChg chg="mod">
          <ac:chgData name="Victoria Zangen" userId="ec52da7c-3ae1-4742-8a3d-48957a81e082" providerId="ADAL" clId="{C2D9E06C-C2E3-4894-8EA9-4E99204758DB}" dt="2024-05-27T17:32:11.403" v="3591" actId="255"/>
          <ac:spMkLst>
            <pc:docMk/>
            <pc:sldMk cId="3255569534" sldId="284"/>
            <ac:spMk id="29" creationId="{1406C16B-19A4-6696-D680-9116CE956E2F}"/>
          </ac:spMkLst>
        </pc:spChg>
        <pc:spChg chg="mod">
          <ac:chgData name="Victoria Zangen" userId="ec52da7c-3ae1-4742-8a3d-48957a81e082" providerId="ADAL" clId="{C2D9E06C-C2E3-4894-8EA9-4E99204758DB}" dt="2024-05-27T17:32:11.403" v="3591" actId="255"/>
          <ac:spMkLst>
            <pc:docMk/>
            <pc:sldMk cId="3255569534" sldId="284"/>
            <ac:spMk id="31" creationId="{C1F8ABB3-4AE9-0BCC-06CF-C3F96844BBA1}"/>
          </ac:spMkLst>
        </pc:spChg>
        <pc:spChg chg="mod">
          <ac:chgData name="Victoria Zangen" userId="ec52da7c-3ae1-4742-8a3d-48957a81e082" providerId="ADAL" clId="{C2D9E06C-C2E3-4894-8EA9-4E99204758DB}" dt="2024-05-27T17:32:11.403" v="3591" actId="255"/>
          <ac:spMkLst>
            <pc:docMk/>
            <pc:sldMk cId="3255569534" sldId="284"/>
            <ac:spMk id="32" creationId="{02BEBDA5-BF3D-3883-56B3-ED995FA6DDF2}"/>
          </ac:spMkLst>
        </pc:spChg>
        <pc:grpChg chg="mod">
          <ac:chgData name="Victoria Zangen" userId="ec52da7c-3ae1-4742-8a3d-48957a81e082" providerId="ADAL" clId="{C2D9E06C-C2E3-4894-8EA9-4E99204758DB}" dt="2024-05-27T17:32:07.987" v="3590" actId="1076"/>
          <ac:grpSpMkLst>
            <pc:docMk/>
            <pc:sldMk cId="3255569534" sldId="284"/>
            <ac:grpSpMk id="21" creationId="{11C9AD4D-CC4B-2FD4-15A0-18C6F59004F9}"/>
          </ac:grpSpMkLst>
        </pc:grpChg>
        <pc:grpChg chg="mod">
          <ac:chgData name="Victoria Zangen" userId="ec52da7c-3ae1-4742-8a3d-48957a81e082" providerId="ADAL" clId="{C2D9E06C-C2E3-4894-8EA9-4E99204758DB}" dt="2024-05-27T17:32:07.987" v="3590" actId="1076"/>
          <ac:grpSpMkLst>
            <pc:docMk/>
            <pc:sldMk cId="3255569534" sldId="284"/>
            <ac:grpSpMk id="24" creationId="{D3F97E74-B436-33E3-CEC7-35191A2BDDBF}"/>
          </ac:grpSpMkLst>
        </pc:grpChg>
        <pc:grpChg chg="mod">
          <ac:chgData name="Victoria Zangen" userId="ec52da7c-3ae1-4742-8a3d-48957a81e082" providerId="ADAL" clId="{C2D9E06C-C2E3-4894-8EA9-4E99204758DB}" dt="2024-05-27T16:54:56.605" v="3117" actId="207"/>
          <ac:grpSpMkLst>
            <pc:docMk/>
            <pc:sldMk cId="3255569534" sldId="284"/>
            <ac:grpSpMk id="27" creationId="{D7D5A5FC-9E0D-8C85-D19F-8764FE0A7843}"/>
          </ac:grpSpMkLst>
        </pc:grpChg>
        <pc:grpChg chg="mod">
          <ac:chgData name="Victoria Zangen" userId="ec52da7c-3ae1-4742-8a3d-48957a81e082" providerId="ADAL" clId="{C2D9E06C-C2E3-4894-8EA9-4E99204758DB}" dt="2024-05-27T16:55:00.441" v="3118" actId="207"/>
          <ac:grpSpMkLst>
            <pc:docMk/>
            <pc:sldMk cId="3255569534" sldId="284"/>
            <ac:grpSpMk id="30" creationId="{129C2A6D-C6CC-D16E-C2C4-03C7417548F1}"/>
          </ac:grpSpMkLst>
        </pc:grpChg>
      </pc:sldChg>
      <pc:sldChg chg="add del setBg">
        <pc:chgData name="Victoria Zangen" userId="ec52da7c-3ae1-4742-8a3d-48957a81e082" providerId="ADAL" clId="{C2D9E06C-C2E3-4894-8EA9-4E99204758DB}" dt="2024-05-27T16:55:12.421" v="3123" actId="47"/>
        <pc:sldMkLst>
          <pc:docMk/>
          <pc:sldMk cId="3169399786" sldId="285"/>
        </pc:sldMkLst>
      </pc:sldChg>
      <pc:sldChg chg="addSp delSp modSp add mod">
        <pc:chgData name="Victoria Zangen" userId="ec52da7c-3ae1-4742-8a3d-48957a81e082" providerId="ADAL" clId="{C2D9E06C-C2E3-4894-8EA9-4E99204758DB}" dt="2024-06-11T21:42:05.488" v="10396" actId="20577"/>
        <pc:sldMkLst>
          <pc:docMk/>
          <pc:sldMk cId="1096471723" sldId="286"/>
        </pc:sldMkLst>
        <pc:spChg chg="mod">
          <ac:chgData name="Victoria Zangen" userId="ec52da7c-3ae1-4742-8a3d-48957a81e082" providerId="ADAL" clId="{C2D9E06C-C2E3-4894-8EA9-4E99204758DB}" dt="2024-05-27T17:32:01.127" v="3589" actId="255"/>
          <ac:spMkLst>
            <pc:docMk/>
            <pc:sldMk cId="1096471723" sldId="286"/>
            <ac:spMk id="4" creationId="{2B63B59A-3717-D4A3-3E6C-E955FF2FB9C7}"/>
          </ac:spMkLst>
        </pc:spChg>
        <pc:spChg chg="mod">
          <ac:chgData name="Victoria Zangen" userId="ec52da7c-3ae1-4742-8a3d-48957a81e082" providerId="ADAL" clId="{C2D9E06C-C2E3-4894-8EA9-4E99204758DB}" dt="2024-05-27T17:32:01.127" v="3589" actId="255"/>
          <ac:spMkLst>
            <pc:docMk/>
            <pc:sldMk cId="1096471723" sldId="286"/>
            <ac:spMk id="5" creationId="{76E843B1-D288-EAFF-DCE8-F8F0F269E431}"/>
          </ac:spMkLst>
        </pc:spChg>
        <pc:spChg chg="mod">
          <ac:chgData name="Victoria Zangen" userId="ec52da7c-3ae1-4742-8a3d-48957a81e082" providerId="ADAL" clId="{C2D9E06C-C2E3-4894-8EA9-4E99204758DB}" dt="2024-05-27T17:32:01.127" v="3589" actId="255"/>
          <ac:spMkLst>
            <pc:docMk/>
            <pc:sldMk cId="1096471723" sldId="286"/>
            <ac:spMk id="7" creationId="{8F503325-601F-50D4-4154-51461AE7C5DE}"/>
          </ac:spMkLst>
        </pc:spChg>
        <pc:spChg chg="mod">
          <ac:chgData name="Victoria Zangen" userId="ec52da7c-3ae1-4742-8a3d-48957a81e082" providerId="ADAL" clId="{C2D9E06C-C2E3-4894-8EA9-4E99204758DB}" dt="2024-05-27T17:32:01.127" v="3589" actId="255"/>
          <ac:spMkLst>
            <pc:docMk/>
            <pc:sldMk cId="1096471723" sldId="286"/>
            <ac:spMk id="8" creationId="{18CCC236-2510-68DC-1C79-728486BCD3B8}"/>
          </ac:spMkLst>
        </pc:spChg>
        <pc:spChg chg="mod">
          <ac:chgData name="Victoria Zangen" userId="ec52da7c-3ae1-4742-8a3d-48957a81e082" providerId="ADAL" clId="{C2D9E06C-C2E3-4894-8EA9-4E99204758DB}" dt="2024-05-27T17:32:01.127" v="3589" actId="255"/>
          <ac:spMkLst>
            <pc:docMk/>
            <pc:sldMk cId="1096471723" sldId="286"/>
            <ac:spMk id="10" creationId="{C1606CD4-17E4-407D-5985-BAA904B32029}"/>
          </ac:spMkLst>
        </pc:spChg>
        <pc:spChg chg="mod">
          <ac:chgData name="Victoria Zangen" userId="ec52da7c-3ae1-4742-8a3d-48957a81e082" providerId="ADAL" clId="{C2D9E06C-C2E3-4894-8EA9-4E99204758DB}" dt="2024-05-27T17:32:01.127" v="3589" actId="255"/>
          <ac:spMkLst>
            <pc:docMk/>
            <pc:sldMk cId="1096471723" sldId="286"/>
            <ac:spMk id="11" creationId="{9D7436C0-5261-8B6C-241E-918EAF779737}"/>
          </ac:spMkLst>
        </pc:spChg>
        <pc:spChg chg="mod">
          <ac:chgData name="Victoria Zangen" userId="ec52da7c-3ae1-4742-8a3d-48957a81e082" providerId="ADAL" clId="{C2D9E06C-C2E3-4894-8EA9-4E99204758DB}" dt="2024-06-11T21:42:05.488" v="10396" actId="20577"/>
          <ac:spMkLst>
            <pc:docMk/>
            <pc:sldMk cId="1096471723" sldId="286"/>
            <ac:spMk id="26" creationId="{2BEA665E-6DE2-2F81-770E-774DD9042125}"/>
          </ac:spMkLst>
        </pc:spChg>
        <pc:spChg chg="mod">
          <ac:chgData name="Victoria Zangen" userId="ec52da7c-3ae1-4742-8a3d-48957a81e082" providerId="ADAL" clId="{C2D9E06C-C2E3-4894-8EA9-4E99204758DB}" dt="2024-05-27T17:32:01.127" v="3589" actId="255"/>
          <ac:spMkLst>
            <pc:docMk/>
            <pc:sldMk cId="1096471723" sldId="286"/>
            <ac:spMk id="31" creationId="{C1F8ABB3-4AE9-0BCC-06CF-C3F96844BBA1}"/>
          </ac:spMkLst>
        </pc:spChg>
        <pc:spChg chg="mod">
          <ac:chgData name="Victoria Zangen" userId="ec52da7c-3ae1-4742-8a3d-48957a81e082" providerId="ADAL" clId="{C2D9E06C-C2E3-4894-8EA9-4E99204758DB}" dt="2024-05-27T17:32:01.127" v="3589" actId="255"/>
          <ac:spMkLst>
            <pc:docMk/>
            <pc:sldMk cId="1096471723" sldId="286"/>
            <ac:spMk id="32" creationId="{02BEBDA5-BF3D-3883-56B3-ED995FA6DDF2}"/>
          </ac:spMkLst>
        </pc:spChg>
        <pc:grpChg chg="add del mod">
          <ac:chgData name="Victoria Zangen" userId="ec52da7c-3ae1-4742-8a3d-48957a81e082" providerId="ADAL" clId="{C2D9E06C-C2E3-4894-8EA9-4E99204758DB}" dt="2024-06-11T21:41:55.241" v="10384" actId="478"/>
          <ac:grpSpMkLst>
            <pc:docMk/>
            <pc:sldMk cId="1096471723" sldId="286"/>
            <ac:grpSpMk id="2" creationId="{60B5022A-9E48-8988-87CE-D7E134BF947A}"/>
          </ac:grpSpMkLst>
        </pc:grpChg>
        <pc:grpChg chg="add del mod">
          <ac:chgData name="Victoria Zangen" userId="ec52da7c-3ae1-4742-8a3d-48957a81e082" providerId="ADAL" clId="{C2D9E06C-C2E3-4894-8EA9-4E99204758DB}" dt="2024-06-11T21:41:53.922" v="10383" actId="478"/>
          <ac:grpSpMkLst>
            <pc:docMk/>
            <pc:sldMk cId="1096471723" sldId="286"/>
            <ac:grpSpMk id="6" creationId="{C46CC225-17AC-6E3B-8261-FE718C02D2E5}"/>
          </ac:grpSpMkLst>
        </pc:grpChg>
        <pc:grpChg chg="add del mod">
          <ac:chgData name="Victoria Zangen" userId="ec52da7c-3ae1-4742-8a3d-48957a81e082" providerId="ADAL" clId="{C2D9E06C-C2E3-4894-8EA9-4E99204758DB}" dt="2024-06-11T21:41:52.397" v="10382" actId="478"/>
          <ac:grpSpMkLst>
            <pc:docMk/>
            <pc:sldMk cId="1096471723" sldId="286"/>
            <ac:grpSpMk id="9" creationId="{6FBD7849-1CAB-5F93-3A68-8B526162155E}"/>
          </ac:grpSpMkLst>
        </pc:grpChg>
        <pc:grpChg chg="add del">
          <ac:chgData name="Victoria Zangen" userId="ec52da7c-3ae1-4742-8a3d-48957a81e082" providerId="ADAL" clId="{C2D9E06C-C2E3-4894-8EA9-4E99204758DB}" dt="2024-06-11T21:41:58.607" v="10386" actId="478"/>
          <ac:grpSpMkLst>
            <pc:docMk/>
            <pc:sldMk cId="1096471723" sldId="286"/>
            <ac:grpSpMk id="30" creationId="{129C2A6D-C6CC-D16E-C2C4-03C7417548F1}"/>
          </ac:grpSpMkLst>
        </pc:grpChg>
      </pc:sldChg>
      <pc:sldChg chg="modSp add mod">
        <pc:chgData name="Victoria Zangen" userId="ec52da7c-3ae1-4742-8a3d-48957a81e082" providerId="ADAL" clId="{C2D9E06C-C2E3-4894-8EA9-4E99204758DB}" dt="2024-06-11T21:42:28.025" v="10428" actId="20577"/>
        <pc:sldMkLst>
          <pc:docMk/>
          <pc:sldMk cId="2605504461" sldId="287"/>
        </pc:sldMkLst>
        <pc:spChg chg="mod">
          <ac:chgData name="Victoria Zangen" userId="ec52da7c-3ae1-4742-8a3d-48957a81e082" providerId="ADAL" clId="{C2D9E06C-C2E3-4894-8EA9-4E99204758DB}" dt="2024-05-27T17:32:22.212" v="3593" actId="255"/>
          <ac:spMkLst>
            <pc:docMk/>
            <pc:sldMk cId="2605504461" sldId="287"/>
            <ac:spMk id="22" creationId="{3BC2C6DD-E2FB-FD81-CBE6-19AE8560A9B9}"/>
          </ac:spMkLst>
        </pc:spChg>
        <pc:spChg chg="mod">
          <ac:chgData name="Victoria Zangen" userId="ec52da7c-3ae1-4742-8a3d-48957a81e082" providerId="ADAL" clId="{C2D9E06C-C2E3-4894-8EA9-4E99204758DB}" dt="2024-05-27T17:32:22.212" v="3593" actId="255"/>
          <ac:spMkLst>
            <pc:docMk/>
            <pc:sldMk cId="2605504461" sldId="287"/>
            <ac:spMk id="23" creationId="{A656CF28-FCE2-D415-1141-C5D58254A384}"/>
          </ac:spMkLst>
        </pc:spChg>
        <pc:spChg chg="mod">
          <ac:chgData name="Victoria Zangen" userId="ec52da7c-3ae1-4742-8a3d-48957a81e082" providerId="ADAL" clId="{C2D9E06C-C2E3-4894-8EA9-4E99204758DB}" dt="2024-05-27T17:32:22.212" v="3593" actId="255"/>
          <ac:spMkLst>
            <pc:docMk/>
            <pc:sldMk cId="2605504461" sldId="287"/>
            <ac:spMk id="25" creationId="{13D17B97-6595-E5AF-B89A-B74985822E44}"/>
          </ac:spMkLst>
        </pc:spChg>
        <pc:spChg chg="mod">
          <ac:chgData name="Victoria Zangen" userId="ec52da7c-3ae1-4742-8a3d-48957a81e082" providerId="ADAL" clId="{C2D9E06C-C2E3-4894-8EA9-4E99204758DB}" dt="2024-06-11T21:42:28.025" v="10428" actId="20577"/>
          <ac:spMkLst>
            <pc:docMk/>
            <pc:sldMk cId="2605504461" sldId="287"/>
            <ac:spMk id="26" creationId="{2BEA665E-6DE2-2F81-770E-774DD9042125}"/>
          </ac:spMkLst>
        </pc:spChg>
        <pc:spChg chg="mod">
          <ac:chgData name="Victoria Zangen" userId="ec52da7c-3ae1-4742-8a3d-48957a81e082" providerId="ADAL" clId="{C2D9E06C-C2E3-4894-8EA9-4E99204758DB}" dt="2024-05-27T17:32:22.212" v="3593" actId="255"/>
          <ac:spMkLst>
            <pc:docMk/>
            <pc:sldMk cId="2605504461" sldId="287"/>
            <ac:spMk id="28" creationId="{0C86BBC1-1C41-98F4-457B-B76A1CFED969}"/>
          </ac:spMkLst>
        </pc:spChg>
        <pc:spChg chg="mod">
          <ac:chgData name="Victoria Zangen" userId="ec52da7c-3ae1-4742-8a3d-48957a81e082" providerId="ADAL" clId="{C2D9E06C-C2E3-4894-8EA9-4E99204758DB}" dt="2024-05-27T17:32:22.212" v="3593" actId="255"/>
          <ac:spMkLst>
            <pc:docMk/>
            <pc:sldMk cId="2605504461" sldId="287"/>
            <ac:spMk id="29" creationId="{1406C16B-19A4-6696-D680-9116CE956E2F}"/>
          </ac:spMkLst>
        </pc:spChg>
        <pc:spChg chg="mod">
          <ac:chgData name="Victoria Zangen" userId="ec52da7c-3ae1-4742-8a3d-48957a81e082" providerId="ADAL" clId="{C2D9E06C-C2E3-4894-8EA9-4E99204758DB}" dt="2024-05-27T17:32:22.212" v="3593" actId="255"/>
          <ac:spMkLst>
            <pc:docMk/>
            <pc:sldMk cId="2605504461" sldId="287"/>
            <ac:spMk id="31" creationId="{C1F8ABB3-4AE9-0BCC-06CF-C3F96844BBA1}"/>
          </ac:spMkLst>
        </pc:spChg>
        <pc:spChg chg="mod">
          <ac:chgData name="Victoria Zangen" userId="ec52da7c-3ae1-4742-8a3d-48957a81e082" providerId="ADAL" clId="{C2D9E06C-C2E3-4894-8EA9-4E99204758DB}" dt="2024-05-27T17:32:22.212" v="3593" actId="255"/>
          <ac:spMkLst>
            <pc:docMk/>
            <pc:sldMk cId="2605504461" sldId="287"/>
            <ac:spMk id="32" creationId="{02BEBDA5-BF3D-3883-56B3-ED995FA6DDF2}"/>
          </ac:spMkLst>
        </pc:spChg>
        <pc:grpChg chg="mod">
          <ac:chgData name="Victoria Zangen" userId="ec52da7c-3ae1-4742-8a3d-48957a81e082" providerId="ADAL" clId="{C2D9E06C-C2E3-4894-8EA9-4E99204758DB}" dt="2024-05-27T17:32:18.796" v="3592" actId="1076"/>
          <ac:grpSpMkLst>
            <pc:docMk/>
            <pc:sldMk cId="2605504461" sldId="287"/>
            <ac:grpSpMk id="21" creationId="{11C9AD4D-CC4B-2FD4-15A0-18C6F59004F9}"/>
          </ac:grpSpMkLst>
        </pc:grpChg>
        <pc:grpChg chg="mod">
          <ac:chgData name="Victoria Zangen" userId="ec52da7c-3ae1-4742-8a3d-48957a81e082" providerId="ADAL" clId="{C2D9E06C-C2E3-4894-8EA9-4E99204758DB}" dt="2024-05-27T17:32:18.796" v="3592" actId="1076"/>
          <ac:grpSpMkLst>
            <pc:docMk/>
            <pc:sldMk cId="2605504461" sldId="287"/>
            <ac:grpSpMk id="24" creationId="{D3F97E74-B436-33E3-CEC7-35191A2BDDBF}"/>
          </ac:grpSpMkLst>
        </pc:grpChg>
        <pc:grpChg chg="mod">
          <ac:chgData name="Victoria Zangen" userId="ec52da7c-3ae1-4742-8a3d-48957a81e082" providerId="ADAL" clId="{C2D9E06C-C2E3-4894-8EA9-4E99204758DB}" dt="2024-05-27T17:32:18.796" v="3592" actId="1076"/>
          <ac:grpSpMkLst>
            <pc:docMk/>
            <pc:sldMk cId="2605504461" sldId="287"/>
            <ac:grpSpMk id="27" creationId="{D7D5A5FC-9E0D-8C85-D19F-8764FE0A7843}"/>
          </ac:grpSpMkLst>
        </pc:grpChg>
      </pc:sldChg>
      <pc:sldChg chg="modSp add mod setBg">
        <pc:chgData name="Victoria Zangen" userId="ec52da7c-3ae1-4742-8a3d-48957a81e082" providerId="ADAL" clId="{C2D9E06C-C2E3-4894-8EA9-4E99204758DB}" dt="2024-06-11T21:40:49.324" v="10323" actId="20577"/>
        <pc:sldMkLst>
          <pc:docMk/>
          <pc:sldMk cId="2307335081" sldId="288"/>
        </pc:sldMkLst>
        <pc:spChg chg="mod">
          <ac:chgData name="Victoria Zangen" userId="ec52da7c-3ae1-4742-8a3d-48957a81e082" providerId="ADAL" clId="{C2D9E06C-C2E3-4894-8EA9-4E99204758DB}" dt="2024-05-27T17:27:23.831" v="3553" actId="20577"/>
          <ac:spMkLst>
            <pc:docMk/>
            <pc:sldMk cId="2307335081" sldId="288"/>
            <ac:spMk id="3" creationId="{1762B8EE-867F-306C-30CD-08D2E0E7A8B2}"/>
          </ac:spMkLst>
        </pc:spChg>
        <pc:spChg chg="mod">
          <ac:chgData name="Victoria Zangen" userId="ec52da7c-3ae1-4742-8a3d-48957a81e082" providerId="ADAL" clId="{C2D9E06C-C2E3-4894-8EA9-4E99204758DB}" dt="2024-05-27T17:31:14.646" v="3581" actId="255"/>
          <ac:spMkLst>
            <pc:docMk/>
            <pc:sldMk cId="2307335081" sldId="288"/>
            <ac:spMk id="22" creationId="{3BC2C6DD-E2FB-FD81-CBE6-19AE8560A9B9}"/>
          </ac:spMkLst>
        </pc:spChg>
        <pc:spChg chg="mod">
          <ac:chgData name="Victoria Zangen" userId="ec52da7c-3ae1-4742-8a3d-48957a81e082" providerId="ADAL" clId="{C2D9E06C-C2E3-4894-8EA9-4E99204758DB}" dt="2024-05-27T17:31:14.646" v="3581" actId="255"/>
          <ac:spMkLst>
            <pc:docMk/>
            <pc:sldMk cId="2307335081" sldId="288"/>
            <ac:spMk id="23" creationId="{A656CF28-FCE2-D415-1141-C5D58254A384}"/>
          </ac:spMkLst>
        </pc:spChg>
        <pc:spChg chg="mod">
          <ac:chgData name="Victoria Zangen" userId="ec52da7c-3ae1-4742-8a3d-48957a81e082" providerId="ADAL" clId="{C2D9E06C-C2E3-4894-8EA9-4E99204758DB}" dt="2024-05-27T17:31:14.646" v="3581" actId="255"/>
          <ac:spMkLst>
            <pc:docMk/>
            <pc:sldMk cId="2307335081" sldId="288"/>
            <ac:spMk id="25" creationId="{13D17B97-6595-E5AF-B89A-B74985822E44}"/>
          </ac:spMkLst>
        </pc:spChg>
        <pc:spChg chg="mod">
          <ac:chgData name="Victoria Zangen" userId="ec52da7c-3ae1-4742-8a3d-48957a81e082" providerId="ADAL" clId="{C2D9E06C-C2E3-4894-8EA9-4E99204758DB}" dt="2024-06-11T21:40:49.324" v="10323" actId="20577"/>
          <ac:spMkLst>
            <pc:docMk/>
            <pc:sldMk cId="2307335081" sldId="288"/>
            <ac:spMk id="26" creationId="{2BEA665E-6DE2-2F81-770E-774DD9042125}"/>
          </ac:spMkLst>
        </pc:spChg>
        <pc:spChg chg="mod">
          <ac:chgData name="Victoria Zangen" userId="ec52da7c-3ae1-4742-8a3d-48957a81e082" providerId="ADAL" clId="{C2D9E06C-C2E3-4894-8EA9-4E99204758DB}" dt="2024-05-27T17:31:14.646" v="3581" actId="255"/>
          <ac:spMkLst>
            <pc:docMk/>
            <pc:sldMk cId="2307335081" sldId="288"/>
            <ac:spMk id="28" creationId="{0C86BBC1-1C41-98F4-457B-B76A1CFED969}"/>
          </ac:spMkLst>
        </pc:spChg>
        <pc:spChg chg="mod">
          <ac:chgData name="Victoria Zangen" userId="ec52da7c-3ae1-4742-8a3d-48957a81e082" providerId="ADAL" clId="{C2D9E06C-C2E3-4894-8EA9-4E99204758DB}" dt="2024-05-27T17:31:14.646" v="3581" actId="255"/>
          <ac:spMkLst>
            <pc:docMk/>
            <pc:sldMk cId="2307335081" sldId="288"/>
            <ac:spMk id="29" creationId="{1406C16B-19A4-6696-D680-9116CE956E2F}"/>
          </ac:spMkLst>
        </pc:spChg>
        <pc:spChg chg="mod">
          <ac:chgData name="Victoria Zangen" userId="ec52da7c-3ae1-4742-8a3d-48957a81e082" providerId="ADAL" clId="{C2D9E06C-C2E3-4894-8EA9-4E99204758DB}" dt="2024-05-27T17:31:14.646" v="3581" actId="255"/>
          <ac:spMkLst>
            <pc:docMk/>
            <pc:sldMk cId="2307335081" sldId="288"/>
            <ac:spMk id="31" creationId="{C1F8ABB3-4AE9-0BCC-06CF-C3F96844BBA1}"/>
          </ac:spMkLst>
        </pc:spChg>
        <pc:spChg chg="mod">
          <ac:chgData name="Victoria Zangen" userId="ec52da7c-3ae1-4742-8a3d-48957a81e082" providerId="ADAL" clId="{C2D9E06C-C2E3-4894-8EA9-4E99204758DB}" dt="2024-05-27T17:31:14.646" v="3581" actId="255"/>
          <ac:spMkLst>
            <pc:docMk/>
            <pc:sldMk cId="2307335081" sldId="288"/>
            <ac:spMk id="32" creationId="{02BEBDA5-BF3D-3883-56B3-ED995FA6DDF2}"/>
          </ac:spMkLst>
        </pc:spChg>
      </pc:sldChg>
      <pc:sldChg chg="modSp add del mod ord">
        <pc:chgData name="Victoria Zangen" userId="ec52da7c-3ae1-4742-8a3d-48957a81e082" providerId="ADAL" clId="{C2D9E06C-C2E3-4894-8EA9-4E99204758DB}" dt="2024-06-12T03:38:40.732" v="14546" actId="47"/>
        <pc:sldMkLst>
          <pc:docMk/>
          <pc:sldMk cId="426392807" sldId="289"/>
        </pc:sldMkLst>
        <pc:spChg chg="mod">
          <ac:chgData name="Victoria Zangen" userId="ec52da7c-3ae1-4742-8a3d-48957a81e082" providerId="ADAL" clId="{C2D9E06C-C2E3-4894-8EA9-4E99204758DB}" dt="2024-06-09T14:50:21.655" v="6499" actId="20577"/>
          <ac:spMkLst>
            <pc:docMk/>
            <pc:sldMk cId="426392807" sldId="289"/>
            <ac:spMk id="2" creationId="{15062CE1-2925-4A9F-0D6A-B60E184A73A7}"/>
          </ac:spMkLst>
        </pc:spChg>
        <pc:spChg chg="mod">
          <ac:chgData name="Victoria Zangen" userId="ec52da7c-3ae1-4742-8a3d-48957a81e082" providerId="ADAL" clId="{C2D9E06C-C2E3-4894-8EA9-4E99204758DB}" dt="2024-05-27T17:13:01.703" v="3434" actId="20577"/>
          <ac:spMkLst>
            <pc:docMk/>
            <pc:sldMk cId="426392807" sldId="289"/>
            <ac:spMk id="4" creationId="{610F29E0-F206-559D-9C3A-5662854E8987}"/>
          </ac:spMkLst>
        </pc:spChg>
      </pc:sldChg>
      <pc:sldChg chg="addSp delSp modSp add del mod ord setClrOvrMap">
        <pc:chgData name="Victoria Zangen" userId="ec52da7c-3ae1-4742-8a3d-48957a81e082" providerId="ADAL" clId="{C2D9E06C-C2E3-4894-8EA9-4E99204758DB}" dt="2024-06-11T18:52:56.947" v="7864" actId="2696"/>
        <pc:sldMkLst>
          <pc:docMk/>
          <pc:sldMk cId="3265957434" sldId="290"/>
        </pc:sldMkLst>
        <pc:spChg chg="add del mod">
          <ac:chgData name="Victoria Zangen" userId="ec52da7c-3ae1-4742-8a3d-48957a81e082" providerId="ADAL" clId="{C2D9E06C-C2E3-4894-8EA9-4E99204758DB}" dt="2024-06-11T18:48:33.355" v="7641" actId="1076"/>
          <ac:spMkLst>
            <pc:docMk/>
            <pc:sldMk cId="3265957434" sldId="290"/>
            <ac:spMk id="2" creationId="{69F5F529-9430-9B1C-8233-796EBAED31D7}"/>
          </ac:spMkLst>
        </pc:spChg>
        <pc:spChg chg="mod">
          <ac:chgData name="Victoria Zangen" userId="ec52da7c-3ae1-4742-8a3d-48957a81e082" providerId="ADAL" clId="{C2D9E06C-C2E3-4894-8EA9-4E99204758DB}" dt="2024-06-11T18:48:00.159" v="7638" actId="26606"/>
          <ac:spMkLst>
            <pc:docMk/>
            <pc:sldMk cId="3265957434" sldId="290"/>
            <ac:spMk id="6" creationId="{76329455-16FB-F153-294C-FF2C805A3272}"/>
          </ac:spMkLst>
        </pc:spChg>
        <pc:spChg chg="add del">
          <ac:chgData name="Victoria Zangen" userId="ec52da7c-3ae1-4742-8a3d-48957a81e082" providerId="ADAL" clId="{C2D9E06C-C2E3-4894-8EA9-4E99204758DB}" dt="2024-06-11T18:48:00.159" v="7638" actId="26606"/>
          <ac:spMkLst>
            <pc:docMk/>
            <pc:sldMk cId="3265957434" sldId="290"/>
            <ac:spMk id="83" creationId="{BEBBBF70-6ABC-46E8-A293-73A60B8E2EA4}"/>
          </ac:spMkLst>
        </pc:spChg>
        <pc:spChg chg="add del">
          <ac:chgData name="Victoria Zangen" userId="ec52da7c-3ae1-4742-8a3d-48957a81e082" providerId="ADAL" clId="{C2D9E06C-C2E3-4894-8EA9-4E99204758DB}" dt="2024-06-11T18:48:00.159" v="7638" actId="26606"/>
          <ac:spMkLst>
            <pc:docMk/>
            <pc:sldMk cId="3265957434" sldId="290"/>
            <ac:spMk id="84" creationId="{05388887-43DC-4FAF-9400-7925701AFEE6}"/>
          </ac:spMkLst>
        </pc:spChg>
        <pc:spChg chg="add del">
          <ac:chgData name="Victoria Zangen" userId="ec52da7c-3ae1-4742-8a3d-48957a81e082" providerId="ADAL" clId="{C2D9E06C-C2E3-4894-8EA9-4E99204758DB}" dt="2024-06-11T18:48:00.159" v="7638" actId="26606"/>
          <ac:spMkLst>
            <pc:docMk/>
            <pc:sldMk cId="3265957434" sldId="290"/>
            <ac:spMk id="85" creationId="{2F2FD4B7-706B-4F5C-A0C7-7D69677C7BFC}"/>
          </ac:spMkLst>
        </pc:spChg>
        <pc:spChg chg="add del">
          <ac:chgData name="Victoria Zangen" userId="ec52da7c-3ae1-4742-8a3d-48957a81e082" providerId="ADAL" clId="{C2D9E06C-C2E3-4894-8EA9-4E99204758DB}" dt="2024-06-11T18:48:00.159" v="7638" actId="26606"/>
          <ac:spMkLst>
            <pc:docMk/>
            <pc:sldMk cId="3265957434" sldId="290"/>
            <ac:spMk id="94" creationId="{1E94681D-2A4C-4A8D-B9B5-31D440D0328D}"/>
          </ac:spMkLst>
        </pc:spChg>
        <pc:spChg chg="add del">
          <ac:chgData name="Victoria Zangen" userId="ec52da7c-3ae1-4742-8a3d-48957a81e082" providerId="ADAL" clId="{C2D9E06C-C2E3-4894-8EA9-4E99204758DB}" dt="2024-06-11T18:48:00.159" v="7638" actId="26606"/>
          <ac:spMkLst>
            <pc:docMk/>
            <pc:sldMk cId="3265957434" sldId="290"/>
            <ac:spMk id="96" creationId="{685B1578-9B95-463A-91DE-797A98F7E96A}"/>
          </ac:spMkLst>
        </pc:spChg>
        <pc:spChg chg="add del">
          <ac:chgData name="Victoria Zangen" userId="ec52da7c-3ae1-4742-8a3d-48957a81e082" providerId="ADAL" clId="{C2D9E06C-C2E3-4894-8EA9-4E99204758DB}" dt="2024-06-11T18:48:00.159" v="7638" actId="26606"/>
          <ac:spMkLst>
            <pc:docMk/>
            <pc:sldMk cId="3265957434" sldId="290"/>
            <ac:spMk id="98" creationId="{B7753F1F-C532-475B-BE0D-7359EB6F86EF}"/>
          </ac:spMkLst>
        </pc:spChg>
        <pc:spChg chg="add del">
          <ac:chgData name="Victoria Zangen" userId="ec52da7c-3ae1-4742-8a3d-48957a81e082" providerId="ADAL" clId="{C2D9E06C-C2E3-4894-8EA9-4E99204758DB}" dt="2024-06-11T18:48:00.159" v="7638" actId="26606"/>
          <ac:spMkLst>
            <pc:docMk/>
            <pc:sldMk cId="3265957434" sldId="290"/>
            <ac:spMk id="100" creationId="{0EB72A9B-FD82-4F09-BF1E-D39311D3A0E3}"/>
          </ac:spMkLst>
        </pc:spChg>
        <pc:spChg chg="add del">
          <ac:chgData name="Victoria Zangen" userId="ec52da7c-3ae1-4742-8a3d-48957a81e082" providerId="ADAL" clId="{C2D9E06C-C2E3-4894-8EA9-4E99204758DB}" dt="2024-06-11T18:48:00.159" v="7638" actId="26606"/>
          <ac:spMkLst>
            <pc:docMk/>
            <pc:sldMk cId="3265957434" sldId="290"/>
            <ac:spMk id="102" creationId="{DD39B371-6E4E-4070-AB4E-4D788405A5A6}"/>
          </ac:spMkLst>
        </pc:spChg>
        <pc:spChg chg="add del">
          <ac:chgData name="Victoria Zangen" userId="ec52da7c-3ae1-4742-8a3d-48957a81e082" providerId="ADAL" clId="{C2D9E06C-C2E3-4894-8EA9-4E99204758DB}" dt="2024-06-11T18:48:00.159" v="7638" actId="26606"/>
          <ac:spMkLst>
            <pc:docMk/>
            <pc:sldMk cId="3265957434" sldId="290"/>
            <ac:spMk id="104" creationId="{B937DAED-8BFE-4563-BB45-B5E554D70A84}"/>
          </ac:spMkLst>
        </pc:spChg>
        <pc:graphicFrameChg chg="del">
          <ac:chgData name="Victoria Zangen" userId="ec52da7c-3ae1-4742-8a3d-48957a81e082" providerId="ADAL" clId="{C2D9E06C-C2E3-4894-8EA9-4E99204758DB}" dt="2024-05-27T17:14:56.204" v="3453" actId="478"/>
          <ac:graphicFrameMkLst>
            <pc:docMk/>
            <pc:sldMk cId="3265957434" sldId="290"/>
            <ac:graphicFrameMk id="5" creationId="{2893FEBD-0DD3-C14C-C616-540E583C0932}"/>
          </ac:graphicFrameMkLst>
        </pc:graphicFrameChg>
        <pc:graphicFrameChg chg="add del">
          <ac:chgData name="Victoria Zangen" userId="ec52da7c-3ae1-4742-8a3d-48957a81e082" providerId="ADAL" clId="{C2D9E06C-C2E3-4894-8EA9-4E99204758DB}" dt="2024-06-11T18:48:00.159" v="7638" actId="26606"/>
          <ac:graphicFrameMkLst>
            <pc:docMk/>
            <pc:sldMk cId="3265957434" sldId="290"/>
            <ac:graphicFrameMk id="90" creationId="{820AF2EF-6AE6-9358-3667-DE165D63A0BC}"/>
          </ac:graphicFrameMkLst>
        </pc:graphicFrameChg>
        <pc:picChg chg="add del mod">
          <ac:chgData name="Victoria Zangen" userId="ec52da7c-3ae1-4742-8a3d-48957a81e082" providerId="ADAL" clId="{C2D9E06C-C2E3-4894-8EA9-4E99204758DB}" dt="2024-06-03T00:06:56.048" v="4337" actId="21"/>
          <ac:picMkLst>
            <pc:docMk/>
            <pc:sldMk cId="3265957434" sldId="290"/>
            <ac:picMk id="3" creationId="{707D91B1-122C-6A58-910C-85F5E7E18680}"/>
          </ac:picMkLst>
        </pc:picChg>
        <pc:cxnChg chg="add del">
          <ac:chgData name="Victoria Zangen" userId="ec52da7c-3ae1-4742-8a3d-48957a81e082" providerId="ADAL" clId="{C2D9E06C-C2E3-4894-8EA9-4E99204758DB}" dt="2024-06-11T18:48:00.159" v="7638" actId="26606"/>
          <ac:cxnSpMkLst>
            <pc:docMk/>
            <pc:sldMk cId="3265957434" sldId="290"/>
            <ac:cxnSpMk id="86" creationId="{26E6DC6E-1FA3-4048-B867-BDB51763F365}"/>
          </ac:cxnSpMkLst>
        </pc:cxnChg>
        <pc:cxnChg chg="add del">
          <ac:chgData name="Victoria Zangen" userId="ec52da7c-3ae1-4742-8a3d-48957a81e082" providerId="ADAL" clId="{C2D9E06C-C2E3-4894-8EA9-4E99204758DB}" dt="2024-06-11T18:48:00.159" v="7638" actId="26606"/>
          <ac:cxnSpMkLst>
            <pc:docMk/>
            <pc:sldMk cId="3265957434" sldId="290"/>
            <ac:cxnSpMk id="87" creationId="{6E066135-B6C1-4001-B7CC-53A443DF250C}"/>
          </ac:cxnSpMkLst>
        </pc:cxnChg>
        <pc:cxnChg chg="add del">
          <ac:chgData name="Victoria Zangen" userId="ec52da7c-3ae1-4742-8a3d-48957a81e082" providerId="ADAL" clId="{C2D9E06C-C2E3-4894-8EA9-4E99204758DB}" dt="2024-06-11T18:48:00.159" v="7638" actId="26606"/>
          <ac:cxnSpMkLst>
            <pc:docMk/>
            <pc:sldMk cId="3265957434" sldId="290"/>
            <ac:cxnSpMk id="88" creationId="{33AD82B4-5F4B-4968-B15E-29DCF8592D58}"/>
          </ac:cxnSpMkLst>
        </pc:cxnChg>
      </pc:sldChg>
      <pc:sldChg chg="addSp modSp add mod ord">
        <pc:chgData name="Victoria Zangen" userId="ec52da7c-3ae1-4742-8a3d-48957a81e082" providerId="ADAL" clId="{C2D9E06C-C2E3-4894-8EA9-4E99204758DB}" dt="2024-06-11T19:38:22.534" v="9909" actId="20577"/>
        <pc:sldMkLst>
          <pc:docMk/>
          <pc:sldMk cId="1387278521" sldId="291"/>
        </pc:sldMkLst>
        <pc:spChg chg="mod">
          <ac:chgData name="Victoria Zangen" userId="ec52da7c-3ae1-4742-8a3d-48957a81e082" providerId="ADAL" clId="{C2D9E06C-C2E3-4894-8EA9-4E99204758DB}" dt="2024-05-27T17:19:35.446" v="3495" actId="20577"/>
          <ac:spMkLst>
            <pc:docMk/>
            <pc:sldMk cId="1387278521" sldId="291"/>
            <ac:spMk id="6" creationId="{76329455-16FB-F153-294C-FF2C805A3272}"/>
          </ac:spMkLst>
        </pc:spChg>
        <pc:spChg chg="add mod">
          <ac:chgData name="Victoria Zangen" userId="ec52da7c-3ae1-4742-8a3d-48957a81e082" providerId="ADAL" clId="{C2D9E06C-C2E3-4894-8EA9-4E99204758DB}" dt="2024-06-11T19:38:22.534" v="9909" actId="20577"/>
          <ac:spMkLst>
            <pc:docMk/>
            <pc:sldMk cId="1387278521" sldId="291"/>
            <ac:spMk id="9" creationId="{B876E355-790D-B435-B842-3673CBB0CC86}"/>
          </ac:spMkLst>
        </pc:spChg>
        <pc:picChg chg="add mod">
          <ac:chgData name="Victoria Zangen" userId="ec52da7c-3ae1-4742-8a3d-48957a81e082" providerId="ADAL" clId="{C2D9E06C-C2E3-4894-8EA9-4E99204758DB}" dt="2024-06-11T19:22:20.004" v="9450" actId="14100"/>
          <ac:picMkLst>
            <pc:docMk/>
            <pc:sldMk cId="1387278521" sldId="291"/>
            <ac:picMk id="3" creationId="{184C17E6-C48B-F0D7-431A-1B50D577CB6D}"/>
          </ac:picMkLst>
        </pc:picChg>
        <pc:picChg chg="add mod">
          <ac:chgData name="Victoria Zangen" userId="ec52da7c-3ae1-4742-8a3d-48957a81e082" providerId="ADAL" clId="{C2D9E06C-C2E3-4894-8EA9-4E99204758DB}" dt="2024-06-11T19:37:51.777" v="9898" actId="1076"/>
          <ac:picMkLst>
            <pc:docMk/>
            <pc:sldMk cId="1387278521" sldId="291"/>
            <ac:picMk id="5" creationId="{7B23B399-FBDD-BAFB-8611-27C98D867D6E}"/>
          </ac:picMkLst>
        </pc:picChg>
        <pc:picChg chg="add mod">
          <ac:chgData name="Victoria Zangen" userId="ec52da7c-3ae1-4742-8a3d-48957a81e082" providerId="ADAL" clId="{C2D9E06C-C2E3-4894-8EA9-4E99204758DB}" dt="2024-06-11T19:37:40.991" v="9896" actId="1076"/>
          <ac:picMkLst>
            <pc:docMk/>
            <pc:sldMk cId="1387278521" sldId="291"/>
            <ac:picMk id="8" creationId="{5EA395EF-E016-629F-26B8-D33724A6E3C7}"/>
          </ac:picMkLst>
        </pc:picChg>
      </pc:sldChg>
      <pc:sldChg chg="modSp add mod ord">
        <pc:chgData name="Victoria Zangen" userId="ec52da7c-3ae1-4742-8a3d-48957a81e082" providerId="ADAL" clId="{C2D9E06C-C2E3-4894-8EA9-4E99204758DB}" dt="2024-06-12T03:38:47.143" v="14548" actId="20577"/>
        <pc:sldMkLst>
          <pc:docMk/>
          <pc:sldMk cId="1528442389" sldId="292"/>
        </pc:sldMkLst>
        <pc:spChg chg="mod">
          <ac:chgData name="Victoria Zangen" userId="ec52da7c-3ae1-4742-8a3d-48957a81e082" providerId="ADAL" clId="{C2D9E06C-C2E3-4894-8EA9-4E99204758DB}" dt="2024-06-02T17:29:24.315" v="3609" actId="20577"/>
          <ac:spMkLst>
            <pc:docMk/>
            <pc:sldMk cId="1528442389" sldId="292"/>
            <ac:spMk id="2" creationId="{15062CE1-2925-4A9F-0D6A-B60E184A73A7}"/>
          </ac:spMkLst>
        </pc:spChg>
        <pc:spChg chg="mod">
          <ac:chgData name="Victoria Zangen" userId="ec52da7c-3ae1-4742-8a3d-48957a81e082" providerId="ADAL" clId="{C2D9E06C-C2E3-4894-8EA9-4E99204758DB}" dt="2024-06-12T03:38:47.143" v="14548" actId="20577"/>
          <ac:spMkLst>
            <pc:docMk/>
            <pc:sldMk cId="1528442389" sldId="292"/>
            <ac:spMk id="3" creationId="{95AA5DE8-00FE-3A49-EA20-5CE325482135}"/>
          </ac:spMkLst>
        </pc:spChg>
      </pc:sldChg>
      <pc:sldChg chg="addSp delSp modSp add mod">
        <pc:chgData name="Victoria Zangen" userId="ec52da7c-3ae1-4742-8a3d-48957a81e082" providerId="ADAL" clId="{C2D9E06C-C2E3-4894-8EA9-4E99204758DB}" dt="2024-06-11T21:42:51.172" v="10429"/>
        <pc:sldMkLst>
          <pc:docMk/>
          <pc:sldMk cId="3738191309" sldId="293"/>
        </pc:sldMkLst>
        <pc:spChg chg="add mod">
          <ac:chgData name="Victoria Zangen" userId="ec52da7c-3ae1-4742-8a3d-48957a81e082" providerId="ADAL" clId="{C2D9E06C-C2E3-4894-8EA9-4E99204758DB}" dt="2024-06-11T21:42:51.172" v="10429"/>
          <ac:spMkLst>
            <pc:docMk/>
            <pc:sldMk cId="3738191309" sldId="293"/>
            <ac:spMk id="2" creationId="{BAFA51F7-B4F5-FFDF-7269-59ECA4470C99}"/>
          </ac:spMkLst>
        </pc:spChg>
        <pc:spChg chg="mod">
          <ac:chgData name="Victoria Zangen" userId="ec52da7c-3ae1-4742-8a3d-48957a81e082" providerId="ADAL" clId="{C2D9E06C-C2E3-4894-8EA9-4E99204758DB}" dt="2024-06-03T01:38:11.390" v="4494" actId="20577"/>
          <ac:spMkLst>
            <pc:docMk/>
            <pc:sldMk cId="3738191309" sldId="293"/>
            <ac:spMk id="3" creationId="{1762B8EE-867F-306C-30CD-08D2E0E7A8B2}"/>
          </ac:spMkLst>
        </pc:spChg>
        <pc:spChg chg="add mod">
          <ac:chgData name="Victoria Zangen" userId="ec52da7c-3ae1-4742-8a3d-48957a81e082" providerId="ADAL" clId="{C2D9E06C-C2E3-4894-8EA9-4E99204758DB}" dt="2024-06-11T21:42:51.172" v="10429"/>
          <ac:spMkLst>
            <pc:docMk/>
            <pc:sldMk cId="3738191309" sldId="293"/>
            <ac:spMk id="5" creationId="{875E1299-0E5E-4849-1AC4-839FFBF2EFE0}"/>
          </ac:spMkLst>
        </pc:spChg>
        <pc:spChg chg="mod">
          <ac:chgData name="Victoria Zangen" userId="ec52da7c-3ae1-4742-8a3d-48957a81e082" providerId="ADAL" clId="{C2D9E06C-C2E3-4894-8EA9-4E99204758DB}" dt="2024-06-11T21:41:17.314" v="10351" actId="20577"/>
          <ac:spMkLst>
            <pc:docMk/>
            <pc:sldMk cId="3738191309" sldId="293"/>
            <ac:spMk id="26" creationId="{2BEA665E-6DE2-2F81-770E-774DD9042125}"/>
          </ac:spMkLst>
        </pc:spChg>
        <pc:picChg chg="add del mod">
          <ac:chgData name="Victoria Zangen" userId="ec52da7c-3ae1-4742-8a3d-48957a81e082" providerId="ADAL" clId="{C2D9E06C-C2E3-4894-8EA9-4E99204758DB}" dt="2024-06-03T01:38:07.604" v="4493" actId="478"/>
          <ac:picMkLst>
            <pc:docMk/>
            <pc:sldMk cId="3738191309" sldId="293"/>
            <ac:picMk id="4" creationId="{4FABDE0E-240C-8840-05DA-52FFAA6DA6C6}"/>
          </ac:picMkLst>
        </pc:picChg>
        <pc:picChg chg="add mod">
          <ac:chgData name="Victoria Zangen" userId="ec52da7c-3ae1-4742-8a3d-48957a81e082" providerId="ADAL" clId="{C2D9E06C-C2E3-4894-8EA9-4E99204758DB}" dt="2024-06-11T21:42:51.172" v="10429"/>
          <ac:picMkLst>
            <pc:docMk/>
            <pc:sldMk cId="3738191309" sldId="293"/>
            <ac:picMk id="4" creationId="{81F2346C-773E-B1F2-BEDB-82D87053CB59}"/>
          </ac:picMkLst>
        </pc:picChg>
        <pc:picChg chg="del">
          <ac:chgData name="Victoria Zangen" userId="ec52da7c-3ae1-4742-8a3d-48957a81e082" providerId="ADAL" clId="{C2D9E06C-C2E3-4894-8EA9-4E99204758DB}" dt="2024-06-02T23:44:11.376" v="4261" actId="21"/>
          <ac:picMkLst>
            <pc:docMk/>
            <pc:sldMk cId="3738191309" sldId="293"/>
            <ac:picMk id="6" creationId="{6232915A-9E32-7861-36F7-5A451461CAED}"/>
          </ac:picMkLst>
        </pc:picChg>
        <pc:picChg chg="del mod">
          <ac:chgData name="Victoria Zangen" userId="ec52da7c-3ae1-4742-8a3d-48957a81e082" providerId="ADAL" clId="{C2D9E06C-C2E3-4894-8EA9-4E99204758DB}" dt="2024-06-03T01:38:06.860" v="4492" actId="478"/>
          <ac:picMkLst>
            <pc:docMk/>
            <pc:sldMk cId="3738191309" sldId="293"/>
            <ac:picMk id="8" creationId="{19611A4F-2B3A-6A1D-39D5-77751A8F857B}"/>
          </ac:picMkLst>
        </pc:picChg>
        <pc:cxnChg chg="del">
          <ac:chgData name="Victoria Zangen" userId="ec52da7c-3ae1-4742-8a3d-48957a81e082" providerId="ADAL" clId="{C2D9E06C-C2E3-4894-8EA9-4E99204758DB}" dt="2024-06-11T20:08:37.078" v="10032" actId="478"/>
          <ac:cxnSpMkLst>
            <pc:docMk/>
            <pc:sldMk cId="3738191309" sldId="293"/>
            <ac:cxnSpMk id="14" creationId="{7B16DC05-8E9A-C50D-EF4A-8C11704C7E62}"/>
          </ac:cxnSpMkLst>
        </pc:cxnChg>
      </pc:sldChg>
      <pc:sldChg chg="addSp delSp add del setBg delDesignElem">
        <pc:chgData name="Victoria Zangen" userId="ec52da7c-3ae1-4742-8a3d-48957a81e082" providerId="ADAL" clId="{C2D9E06C-C2E3-4894-8EA9-4E99204758DB}" dt="2024-06-03T01:40:35.202" v="4578"/>
        <pc:sldMkLst>
          <pc:docMk/>
          <pc:sldMk cId="1896122026" sldId="294"/>
        </pc:sldMkLst>
        <pc:spChg chg="add del">
          <ac:chgData name="Victoria Zangen" userId="ec52da7c-3ae1-4742-8a3d-48957a81e082" providerId="ADAL" clId="{C2D9E06C-C2E3-4894-8EA9-4E99204758DB}" dt="2024-06-03T01:40:35.202" v="4578"/>
          <ac:spMkLst>
            <pc:docMk/>
            <pc:sldMk cId="1896122026" sldId="294"/>
            <ac:spMk id="37" creationId="{BEBBBF70-6ABC-46E8-A293-73A60B8E2EA4}"/>
          </ac:spMkLst>
        </pc:spChg>
        <pc:spChg chg="add del">
          <ac:chgData name="Victoria Zangen" userId="ec52da7c-3ae1-4742-8a3d-48957a81e082" providerId="ADAL" clId="{C2D9E06C-C2E3-4894-8EA9-4E99204758DB}" dt="2024-06-03T01:40:35.202" v="4578"/>
          <ac:spMkLst>
            <pc:docMk/>
            <pc:sldMk cId="1896122026" sldId="294"/>
            <ac:spMk id="39" creationId="{05388887-43DC-4FAF-9400-7925701AFEE6}"/>
          </ac:spMkLst>
        </pc:spChg>
        <pc:spChg chg="add del">
          <ac:chgData name="Victoria Zangen" userId="ec52da7c-3ae1-4742-8a3d-48957a81e082" providerId="ADAL" clId="{C2D9E06C-C2E3-4894-8EA9-4E99204758DB}" dt="2024-06-03T01:40:35.202" v="4578"/>
          <ac:spMkLst>
            <pc:docMk/>
            <pc:sldMk cId="1896122026" sldId="294"/>
            <ac:spMk id="41" creationId="{2F2FD4B7-706B-4F5C-A0C7-7D69677C7BFC}"/>
          </ac:spMkLst>
        </pc:spChg>
        <pc:cxnChg chg="add del">
          <ac:chgData name="Victoria Zangen" userId="ec52da7c-3ae1-4742-8a3d-48957a81e082" providerId="ADAL" clId="{C2D9E06C-C2E3-4894-8EA9-4E99204758DB}" dt="2024-06-03T01:40:35.202" v="4578"/>
          <ac:cxnSpMkLst>
            <pc:docMk/>
            <pc:sldMk cId="1896122026" sldId="294"/>
            <ac:cxnSpMk id="43" creationId="{26E6DC6E-1FA3-4048-B867-BDB51763F365}"/>
          </ac:cxnSpMkLst>
        </pc:cxnChg>
        <pc:cxnChg chg="add del">
          <ac:chgData name="Victoria Zangen" userId="ec52da7c-3ae1-4742-8a3d-48957a81e082" providerId="ADAL" clId="{C2D9E06C-C2E3-4894-8EA9-4E99204758DB}" dt="2024-06-03T01:40:35.202" v="4578"/>
          <ac:cxnSpMkLst>
            <pc:docMk/>
            <pc:sldMk cId="1896122026" sldId="294"/>
            <ac:cxnSpMk id="45" creationId="{6E066135-B6C1-4001-B7CC-53A443DF250C}"/>
          </ac:cxnSpMkLst>
        </pc:cxnChg>
        <pc:cxnChg chg="add del">
          <ac:chgData name="Victoria Zangen" userId="ec52da7c-3ae1-4742-8a3d-48957a81e082" providerId="ADAL" clId="{C2D9E06C-C2E3-4894-8EA9-4E99204758DB}" dt="2024-06-03T01:40:35.202" v="4578"/>
          <ac:cxnSpMkLst>
            <pc:docMk/>
            <pc:sldMk cId="1896122026" sldId="294"/>
            <ac:cxnSpMk id="47" creationId="{33AD82B4-5F4B-4968-B15E-29DCF8592D58}"/>
          </ac:cxnSpMkLst>
        </pc:cxnChg>
      </pc:sldChg>
      <pc:sldChg chg="delSp modSp add del mod">
        <pc:chgData name="Victoria Zangen" userId="ec52da7c-3ae1-4742-8a3d-48957a81e082" providerId="ADAL" clId="{C2D9E06C-C2E3-4894-8EA9-4E99204758DB}" dt="2024-06-11T21:33:48.332" v="10233" actId="2696"/>
        <pc:sldMkLst>
          <pc:docMk/>
          <pc:sldMk cId="3209952703" sldId="294"/>
        </pc:sldMkLst>
        <pc:spChg chg="del mod">
          <ac:chgData name="Victoria Zangen" userId="ec52da7c-3ae1-4742-8a3d-48957a81e082" providerId="ADAL" clId="{C2D9E06C-C2E3-4894-8EA9-4E99204758DB}" dt="2024-06-03T13:07:19.604" v="5685"/>
          <ac:spMkLst>
            <pc:docMk/>
            <pc:sldMk cId="3209952703" sldId="294"/>
            <ac:spMk id="4" creationId="{610F29E0-F206-559D-9C3A-5662854E8987}"/>
          </ac:spMkLst>
        </pc:spChg>
      </pc:sldChg>
      <pc:sldChg chg="addSp delSp modSp add del mod ord">
        <pc:chgData name="Victoria Zangen" userId="ec52da7c-3ae1-4742-8a3d-48957a81e082" providerId="ADAL" clId="{C2D9E06C-C2E3-4894-8EA9-4E99204758DB}" dt="2024-06-12T02:52:08.429" v="12995" actId="47"/>
        <pc:sldMkLst>
          <pc:docMk/>
          <pc:sldMk cId="3816146541" sldId="295"/>
        </pc:sldMkLst>
        <pc:spChg chg="del mod">
          <ac:chgData name="Victoria Zangen" userId="ec52da7c-3ae1-4742-8a3d-48957a81e082" providerId="ADAL" clId="{C2D9E06C-C2E3-4894-8EA9-4E99204758DB}" dt="2024-06-11T19:56:00.465" v="9953" actId="478"/>
          <ac:spMkLst>
            <pc:docMk/>
            <pc:sldMk cId="3816146541" sldId="295"/>
            <ac:spMk id="3" creationId="{23EA8E35-159B-F719-FE94-1EE503084975}"/>
          </ac:spMkLst>
        </pc:spChg>
        <pc:spChg chg="mod">
          <ac:chgData name="Victoria Zangen" userId="ec52da7c-3ae1-4742-8a3d-48957a81e082" providerId="ADAL" clId="{C2D9E06C-C2E3-4894-8EA9-4E99204758DB}" dt="2024-06-03T13:08:29.695" v="5700"/>
          <ac:spMkLst>
            <pc:docMk/>
            <pc:sldMk cId="3816146541" sldId="295"/>
            <ac:spMk id="4" creationId="{610F29E0-F206-559D-9C3A-5662854E8987}"/>
          </ac:spMkLst>
        </pc:spChg>
        <pc:spChg chg="del mod">
          <ac:chgData name="Victoria Zangen" userId="ec52da7c-3ae1-4742-8a3d-48957a81e082" providerId="ADAL" clId="{C2D9E06C-C2E3-4894-8EA9-4E99204758DB}" dt="2024-06-11T19:56:00.465" v="9953" actId="478"/>
          <ac:spMkLst>
            <pc:docMk/>
            <pc:sldMk cId="3816146541" sldId="295"/>
            <ac:spMk id="9" creationId="{1622F46D-4779-1A6C-3EC1-B7038C0AD617}"/>
          </ac:spMkLst>
        </pc:spChg>
        <pc:graphicFrameChg chg="add del mod">
          <ac:chgData name="Victoria Zangen" userId="ec52da7c-3ae1-4742-8a3d-48957a81e082" providerId="ADAL" clId="{C2D9E06C-C2E3-4894-8EA9-4E99204758DB}" dt="2024-06-11T19:56:00.465" v="9953" actId="478"/>
          <ac:graphicFrameMkLst>
            <pc:docMk/>
            <pc:sldMk cId="3816146541" sldId="295"/>
            <ac:graphicFrameMk id="8" creationId="{343F079E-9841-41BD-DC72-D1AA6469D382}"/>
          </ac:graphicFrameMkLst>
        </pc:graphicFrameChg>
        <pc:picChg chg="add mod">
          <ac:chgData name="Victoria Zangen" userId="ec52da7c-3ae1-4742-8a3d-48957a81e082" providerId="ADAL" clId="{C2D9E06C-C2E3-4894-8EA9-4E99204758DB}" dt="2024-06-11T19:56:19.056" v="9987" actId="1036"/>
          <ac:picMkLst>
            <pc:docMk/>
            <pc:sldMk cId="3816146541" sldId="295"/>
            <ac:picMk id="5" creationId="{97EBC600-C890-2F61-52BE-37D12D9FA6CB}"/>
          </ac:picMkLst>
        </pc:picChg>
        <pc:picChg chg="add mod">
          <ac:chgData name="Victoria Zangen" userId="ec52da7c-3ae1-4742-8a3d-48957a81e082" providerId="ADAL" clId="{C2D9E06C-C2E3-4894-8EA9-4E99204758DB}" dt="2024-06-11T20:08:55.756" v="10034" actId="14100"/>
          <ac:picMkLst>
            <pc:docMk/>
            <pc:sldMk cId="3816146541" sldId="295"/>
            <ac:picMk id="6" creationId="{6058C36C-F7E7-43F1-FB6A-F2C428DEDDE2}"/>
          </ac:picMkLst>
        </pc:picChg>
        <pc:picChg chg="add mod">
          <ac:chgData name="Victoria Zangen" userId="ec52da7c-3ae1-4742-8a3d-48957a81e082" providerId="ADAL" clId="{C2D9E06C-C2E3-4894-8EA9-4E99204758DB}" dt="2024-06-11T19:56:19.056" v="9987" actId="1036"/>
          <ac:picMkLst>
            <pc:docMk/>
            <pc:sldMk cId="3816146541" sldId="295"/>
            <ac:picMk id="7" creationId="{80C52790-F038-AD68-978D-51C6CD087A91}"/>
          </ac:picMkLst>
        </pc:picChg>
        <pc:picChg chg="add mod">
          <ac:chgData name="Victoria Zangen" userId="ec52da7c-3ae1-4742-8a3d-48957a81e082" providerId="ADAL" clId="{C2D9E06C-C2E3-4894-8EA9-4E99204758DB}" dt="2024-06-11T20:08:50.570" v="10033" actId="14100"/>
          <ac:picMkLst>
            <pc:docMk/>
            <pc:sldMk cId="3816146541" sldId="295"/>
            <ac:picMk id="10" creationId="{19378DC7-025C-75F2-55B6-717FC9871F05}"/>
          </ac:picMkLst>
        </pc:picChg>
        <pc:picChg chg="add mod">
          <ac:chgData name="Victoria Zangen" userId="ec52da7c-3ae1-4742-8a3d-48957a81e082" providerId="ADAL" clId="{C2D9E06C-C2E3-4894-8EA9-4E99204758DB}" dt="2024-06-11T19:56:19.056" v="9987" actId="1036"/>
          <ac:picMkLst>
            <pc:docMk/>
            <pc:sldMk cId="3816146541" sldId="295"/>
            <ac:picMk id="11" creationId="{7BE14769-0EFE-0EF8-644B-887330B3AD41}"/>
          </ac:picMkLst>
        </pc:picChg>
        <pc:picChg chg="add mod">
          <ac:chgData name="Victoria Zangen" userId="ec52da7c-3ae1-4742-8a3d-48957a81e082" providerId="ADAL" clId="{C2D9E06C-C2E3-4894-8EA9-4E99204758DB}" dt="2024-06-11T20:09:02.953" v="10036" actId="14100"/>
          <ac:picMkLst>
            <pc:docMk/>
            <pc:sldMk cId="3816146541" sldId="295"/>
            <ac:picMk id="12" creationId="{62433822-F976-3022-0331-67CA60EB226A}"/>
          </ac:picMkLst>
        </pc:picChg>
      </pc:sldChg>
      <pc:sldChg chg="addSp delSp modSp add mod ord">
        <pc:chgData name="Victoria Zangen" userId="ec52da7c-3ae1-4742-8a3d-48957a81e082" providerId="ADAL" clId="{C2D9E06C-C2E3-4894-8EA9-4E99204758DB}" dt="2024-06-11T20:24:39.558" v="10045" actId="1076"/>
        <pc:sldMkLst>
          <pc:docMk/>
          <pc:sldMk cId="3793531772" sldId="296"/>
        </pc:sldMkLst>
        <pc:spChg chg="add del mod">
          <ac:chgData name="Victoria Zangen" userId="ec52da7c-3ae1-4742-8a3d-48957a81e082" providerId="ADAL" clId="{C2D9E06C-C2E3-4894-8EA9-4E99204758DB}" dt="2024-06-03T13:10:45.262" v="5734" actId="478"/>
          <ac:spMkLst>
            <pc:docMk/>
            <pc:sldMk cId="3793531772" sldId="296"/>
            <ac:spMk id="3" creationId="{00F35EC3-A629-73DA-A102-2AA56E70FEDD}"/>
          </ac:spMkLst>
        </pc:spChg>
        <pc:spChg chg="add mod">
          <ac:chgData name="Victoria Zangen" userId="ec52da7c-3ae1-4742-8a3d-48957a81e082" providerId="ADAL" clId="{C2D9E06C-C2E3-4894-8EA9-4E99204758DB}" dt="2024-06-11T19:26:22.198" v="9555" actId="14100"/>
          <ac:spMkLst>
            <pc:docMk/>
            <pc:sldMk cId="3793531772" sldId="296"/>
            <ac:spMk id="4" creationId="{534F4EBC-D753-E893-07F9-68FA849F0CAA}"/>
          </ac:spMkLst>
        </pc:spChg>
        <pc:spChg chg="mod">
          <ac:chgData name="Victoria Zangen" userId="ec52da7c-3ae1-4742-8a3d-48957a81e082" providerId="ADAL" clId="{C2D9E06C-C2E3-4894-8EA9-4E99204758DB}" dt="2024-06-03T13:09:57.064" v="5731" actId="20577"/>
          <ac:spMkLst>
            <pc:docMk/>
            <pc:sldMk cId="3793531772" sldId="296"/>
            <ac:spMk id="6" creationId="{76329455-16FB-F153-294C-FF2C805A3272}"/>
          </ac:spMkLst>
        </pc:spChg>
        <pc:picChg chg="add mod">
          <ac:chgData name="Victoria Zangen" userId="ec52da7c-3ae1-4742-8a3d-48957a81e082" providerId="ADAL" clId="{C2D9E06C-C2E3-4894-8EA9-4E99204758DB}" dt="2024-06-11T20:22:29.854" v="10038" actId="1076"/>
          <ac:picMkLst>
            <pc:docMk/>
            <pc:sldMk cId="3793531772" sldId="296"/>
            <ac:picMk id="2" creationId="{DC939304-401E-4468-AD6E-7EDEE3B9650E}"/>
          </ac:picMkLst>
        </pc:picChg>
        <pc:picChg chg="add mod">
          <ac:chgData name="Victoria Zangen" userId="ec52da7c-3ae1-4742-8a3d-48957a81e082" providerId="ADAL" clId="{C2D9E06C-C2E3-4894-8EA9-4E99204758DB}" dt="2024-06-11T20:22:47.026" v="10041" actId="1076"/>
          <ac:picMkLst>
            <pc:docMk/>
            <pc:sldMk cId="3793531772" sldId="296"/>
            <ac:picMk id="5" creationId="{98314A2B-90E5-65C1-D352-82996E8C9203}"/>
          </ac:picMkLst>
        </pc:picChg>
        <pc:picChg chg="add mod">
          <ac:chgData name="Victoria Zangen" userId="ec52da7c-3ae1-4742-8a3d-48957a81e082" providerId="ADAL" clId="{C2D9E06C-C2E3-4894-8EA9-4E99204758DB}" dt="2024-06-11T20:23:35.639" v="10043" actId="1076"/>
          <ac:picMkLst>
            <pc:docMk/>
            <pc:sldMk cId="3793531772" sldId="296"/>
            <ac:picMk id="8" creationId="{B8A01838-62BC-8C79-3535-4B3EA946F386}"/>
          </ac:picMkLst>
        </pc:picChg>
        <pc:picChg chg="add mod">
          <ac:chgData name="Victoria Zangen" userId="ec52da7c-3ae1-4742-8a3d-48957a81e082" providerId="ADAL" clId="{C2D9E06C-C2E3-4894-8EA9-4E99204758DB}" dt="2024-06-11T20:24:39.558" v="10045" actId="1076"/>
          <ac:picMkLst>
            <pc:docMk/>
            <pc:sldMk cId="3793531772" sldId="296"/>
            <ac:picMk id="10" creationId="{83E27F4F-4467-E81E-B4E2-50DDD6BEE645}"/>
          </ac:picMkLst>
        </pc:picChg>
      </pc:sldChg>
      <pc:sldChg chg="delSp mod">
        <pc:chgData name="Victoria Zangen" userId="ec52da7c-3ae1-4742-8a3d-48957a81e082" providerId="ADAL" clId="{C2D9E06C-C2E3-4894-8EA9-4E99204758DB}" dt="2024-06-11T21:43:57.547" v="10446" actId="478"/>
        <pc:sldMkLst>
          <pc:docMk/>
          <pc:sldMk cId="3802403895" sldId="297"/>
        </pc:sldMkLst>
        <pc:spChg chg="del">
          <ac:chgData name="Victoria Zangen" userId="ec52da7c-3ae1-4742-8a3d-48957a81e082" providerId="ADAL" clId="{C2D9E06C-C2E3-4894-8EA9-4E99204758DB}" dt="2024-06-11T21:43:56.322" v="10445" actId="478"/>
          <ac:spMkLst>
            <pc:docMk/>
            <pc:sldMk cId="3802403895" sldId="297"/>
            <ac:spMk id="3" creationId="{7CB6E168-BDEA-C510-642C-C499FE0F0FA6}"/>
          </ac:spMkLst>
        </pc:spChg>
        <pc:picChg chg="del">
          <ac:chgData name="Victoria Zangen" userId="ec52da7c-3ae1-4742-8a3d-48957a81e082" providerId="ADAL" clId="{C2D9E06C-C2E3-4894-8EA9-4E99204758DB}" dt="2024-06-11T21:43:57.547" v="10446" actId="478"/>
          <ac:picMkLst>
            <pc:docMk/>
            <pc:sldMk cId="3802403895" sldId="297"/>
            <ac:picMk id="2" creationId="{6886AD5D-1EF4-389B-5038-0B4973E236C9}"/>
          </ac:picMkLst>
        </pc:picChg>
      </pc:sldChg>
      <pc:sldChg chg="delSp mod">
        <pc:chgData name="Victoria Zangen" userId="ec52da7c-3ae1-4742-8a3d-48957a81e082" providerId="ADAL" clId="{C2D9E06C-C2E3-4894-8EA9-4E99204758DB}" dt="2024-06-11T21:44:34.147" v="10453" actId="478"/>
        <pc:sldMkLst>
          <pc:docMk/>
          <pc:sldMk cId="51907063" sldId="298"/>
        </pc:sldMkLst>
        <pc:spChg chg="del">
          <ac:chgData name="Victoria Zangen" userId="ec52da7c-3ae1-4742-8a3d-48957a81e082" providerId="ADAL" clId="{C2D9E06C-C2E3-4894-8EA9-4E99204758DB}" dt="2024-06-11T21:44:34.147" v="10453" actId="478"/>
          <ac:spMkLst>
            <pc:docMk/>
            <pc:sldMk cId="51907063" sldId="298"/>
            <ac:spMk id="5" creationId="{5095E325-FD32-7FF9-AA24-C91FC46FAFFA}"/>
          </ac:spMkLst>
        </pc:spChg>
        <pc:picChg chg="del">
          <ac:chgData name="Victoria Zangen" userId="ec52da7c-3ae1-4742-8a3d-48957a81e082" providerId="ADAL" clId="{C2D9E06C-C2E3-4894-8EA9-4E99204758DB}" dt="2024-06-11T21:44:31.862" v="10452" actId="478"/>
          <ac:picMkLst>
            <pc:docMk/>
            <pc:sldMk cId="51907063" sldId="298"/>
            <ac:picMk id="3" creationId="{67B022DB-0878-FADF-33C2-C15D4628EF77}"/>
          </ac:picMkLst>
        </pc:picChg>
      </pc:sldChg>
      <pc:sldChg chg="delSp modSp mod">
        <pc:chgData name="Victoria Zangen" userId="ec52da7c-3ae1-4742-8a3d-48957a81e082" providerId="ADAL" clId="{C2D9E06C-C2E3-4894-8EA9-4E99204758DB}" dt="2024-06-11T21:44:18.564" v="10450" actId="478"/>
        <pc:sldMkLst>
          <pc:docMk/>
          <pc:sldMk cId="310473491" sldId="300"/>
        </pc:sldMkLst>
        <pc:spChg chg="del">
          <ac:chgData name="Victoria Zangen" userId="ec52da7c-3ae1-4742-8a3d-48957a81e082" providerId="ADAL" clId="{C2D9E06C-C2E3-4894-8EA9-4E99204758DB}" dt="2024-06-11T21:44:15.344" v="10448" actId="478"/>
          <ac:spMkLst>
            <pc:docMk/>
            <pc:sldMk cId="310473491" sldId="300"/>
            <ac:spMk id="3" creationId="{1762B8EE-867F-306C-30CD-08D2E0E7A8B2}"/>
          </ac:spMkLst>
        </pc:spChg>
        <pc:spChg chg="del mod">
          <ac:chgData name="Victoria Zangen" userId="ec52da7c-3ae1-4742-8a3d-48957a81e082" providerId="ADAL" clId="{C2D9E06C-C2E3-4894-8EA9-4E99204758DB}" dt="2024-06-11T21:44:17.247" v="10449" actId="478"/>
          <ac:spMkLst>
            <pc:docMk/>
            <pc:sldMk cId="310473491" sldId="300"/>
            <ac:spMk id="5" creationId="{13286BAC-280E-7757-B031-B4E803563908}"/>
          </ac:spMkLst>
        </pc:spChg>
        <pc:spChg chg="mod">
          <ac:chgData name="Victoria Zangen" userId="ec52da7c-3ae1-4742-8a3d-48957a81e082" providerId="ADAL" clId="{C2D9E06C-C2E3-4894-8EA9-4E99204758DB}" dt="2024-06-11T21:41:40.744" v="10381" actId="20577"/>
          <ac:spMkLst>
            <pc:docMk/>
            <pc:sldMk cId="310473491" sldId="300"/>
            <ac:spMk id="26" creationId="{2BEA665E-6DE2-2F81-770E-774DD9042125}"/>
          </ac:spMkLst>
        </pc:spChg>
        <pc:picChg chg="del mod">
          <ac:chgData name="Victoria Zangen" userId="ec52da7c-3ae1-4742-8a3d-48957a81e082" providerId="ADAL" clId="{C2D9E06C-C2E3-4894-8EA9-4E99204758DB}" dt="2024-06-11T21:44:18.564" v="10450" actId="478"/>
          <ac:picMkLst>
            <pc:docMk/>
            <pc:sldMk cId="310473491" sldId="300"/>
            <ac:picMk id="4" creationId="{925CC32B-5594-E806-2543-01CF05E55C62}"/>
          </ac:picMkLst>
        </pc:picChg>
      </pc:sldChg>
      <pc:sldChg chg="addSp delSp modSp add mod ord">
        <pc:chgData name="Victoria Zangen" userId="ec52da7c-3ae1-4742-8a3d-48957a81e082" providerId="ADAL" clId="{C2D9E06C-C2E3-4894-8EA9-4E99204758DB}" dt="2024-06-11T19:31:32.228" v="9711" actId="1036"/>
        <pc:sldMkLst>
          <pc:docMk/>
          <pc:sldMk cId="293993790" sldId="301"/>
        </pc:sldMkLst>
        <pc:spChg chg="mod">
          <ac:chgData name="Victoria Zangen" userId="ec52da7c-3ae1-4742-8a3d-48957a81e082" providerId="ADAL" clId="{C2D9E06C-C2E3-4894-8EA9-4E99204758DB}" dt="2024-06-11T18:52:27.526" v="7861" actId="1036"/>
          <ac:spMkLst>
            <pc:docMk/>
            <pc:sldMk cId="293993790" sldId="301"/>
            <ac:spMk id="2" creationId="{69F5F529-9430-9B1C-8233-796EBAED31D7}"/>
          </ac:spMkLst>
        </pc:spChg>
        <pc:spChg chg="del mod">
          <ac:chgData name="Victoria Zangen" userId="ec52da7c-3ae1-4742-8a3d-48957a81e082" providerId="ADAL" clId="{C2D9E06C-C2E3-4894-8EA9-4E99204758DB}" dt="2024-06-11T19:31:08.261" v="9648" actId="478"/>
          <ac:spMkLst>
            <pc:docMk/>
            <pc:sldMk cId="293993790" sldId="301"/>
            <ac:spMk id="6" creationId="{76329455-16FB-F153-294C-FF2C805A3272}"/>
          </ac:spMkLst>
        </pc:spChg>
        <pc:spChg chg="add mod">
          <ac:chgData name="Victoria Zangen" userId="ec52da7c-3ae1-4742-8a3d-48957a81e082" providerId="ADAL" clId="{C2D9E06C-C2E3-4894-8EA9-4E99204758DB}" dt="2024-06-11T19:31:14.586" v="9660" actId="20577"/>
          <ac:spMkLst>
            <pc:docMk/>
            <pc:sldMk cId="293993790" sldId="301"/>
            <ac:spMk id="10" creationId="{944548DC-3B48-0546-DCE4-FBC68849E577}"/>
          </ac:spMkLst>
        </pc:spChg>
        <pc:picChg chg="add mod">
          <ac:chgData name="Victoria Zangen" userId="ec52da7c-3ae1-4742-8a3d-48957a81e082" providerId="ADAL" clId="{C2D9E06C-C2E3-4894-8EA9-4E99204758DB}" dt="2024-06-11T19:31:21.977" v="9688" actId="1036"/>
          <ac:picMkLst>
            <pc:docMk/>
            <pc:sldMk cId="293993790" sldId="301"/>
            <ac:picMk id="4" creationId="{C35E7D8F-175B-9AD0-1322-1D77CC853E32}"/>
          </ac:picMkLst>
        </pc:picChg>
        <pc:picChg chg="add mod">
          <ac:chgData name="Victoria Zangen" userId="ec52da7c-3ae1-4742-8a3d-48957a81e082" providerId="ADAL" clId="{C2D9E06C-C2E3-4894-8EA9-4E99204758DB}" dt="2024-06-11T19:31:28.606" v="9706" actId="1036"/>
          <ac:picMkLst>
            <pc:docMk/>
            <pc:sldMk cId="293993790" sldId="301"/>
            <ac:picMk id="7" creationId="{3232BCDE-AB90-D96F-B66F-DF34FB1E7D4C}"/>
          </ac:picMkLst>
        </pc:picChg>
        <pc:picChg chg="add mod">
          <ac:chgData name="Victoria Zangen" userId="ec52da7c-3ae1-4742-8a3d-48957a81e082" providerId="ADAL" clId="{C2D9E06C-C2E3-4894-8EA9-4E99204758DB}" dt="2024-06-11T19:31:32.228" v="9711" actId="1036"/>
          <ac:picMkLst>
            <pc:docMk/>
            <pc:sldMk cId="293993790" sldId="301"/>
            <ac:picMk id="9" creationId="{D2DE4184-A754-AE8E-065E-F756E87FC5CA}"/>
          </ac:picMkLst>
        </pc:picChg>
      </pc:sldChg>
      <pc:sldChg chg="add del">
        <pc:chgData name="Victoria Zangen" userId="ec52da7c-3ae1-4742-8a3d-48957a81e082" providerId="ADAL" clId="{C2D9E06C-C2E3-4894-8EA9-4E99204758DB}" dt="2024-06-11T18:48:36.662" v="7642" actId="2696"/>
        <pc:sldMkLst>
          <pc:docMk/>
          <pc:sldMk cId="3044108069" sldId="301"/>
        </pc:sldMkLst>
      </pc:sldChg>
      <pc:sldChg chg="addSp delSp modSp add mod">
        <pc:chgData name="Victoria Zangen" userId="ec52da7c-3ae1-4742-8a3d-48957a81e082" providerId="ADAL" clId="{C2D9E06C-C2E3-4894-8EA9-4E99204758DB}" dt="2024-06-11T20:29:33.112" v="10074" actId="1036"/>
        <pc:sldMkLst>
          <pc:docMk/>
          <pc:sldMk cId="3005035805" sldId="302"/>
        </pc:sldMkLst>
        <pc:spChg chg="mod">
          <ac:chgData name="Victoria Zangen" userId="ec52da7c-3ae1-4742-8a3d-48957a81e082" providerId="ADAL" clId="{C2D9E06C-C2E3-4894-8EA9-4E99204758DB}" dt="2024-06-11T19:35:43.930" v="9806" actId="1076"/>
          <ac:spMkLst>
            <pc:docMk/>
            <pc:sldMk cId="3005035805" sldId="302"/>
            <ac:spMk id="2" creationId="{69F5F529-9430-9B1C-8233-796EBAED31D7}"/>
          </ac:spMkLst>
        </pc:spChg>
        <pc:spChg chg="add del mod">
          <ac:chgData name="Victoria Zangen" userId="ec52da7c-3ae1-4742-8a3d-48957a81e082" providerId="ADAL" clId="{C2D9E06C-C2E3-4894-8EA9-4E99204758DB}" dt="2024-06-11T19:33:02.224" v="9761" actId="20577"/>
          <ac:spMkLst>
            <pc:docMk/>
            <pc:sldMk cId="3005035805" sldId="302"/>
            <ac:spMk id="6" creationId="{76329455-16FB-F153-294C-FF2C805A3272}"/>
          </ac:spMkLst>
        </pc:spChg>
        <pc:spChg chg="add del mod">
          <ac:chgData name="Victoria Zangen" userId="ec52da7c-3ae1-4742-8a3d-48957a81e082" providerId="ADAL" clId="{C2D9E06C-C2E3-4894-8EA9-4E99204758DB}" dt="2024-06-11T19:35:55.432" v="9808" actId="478"/>
          <ac:spMkLst>
            <pc:docMk/>
            <pc:sldMk cId="3005035805" sldId="302"/>
            <ac:spMk id="8" creationId="{073EA206-5E95-2BE9-D860-041E32B878A8}"/>
          </ac:spMkLst>
        </pc:spChg>
        <pc:picChg chg="add mod modCrop">
          <ac:chgData name="Victoria Zangen" userId="ec52da7c-3ae1-4742-8a3d-48957a81e082" providerId="ADAL" clId="{C2D9E06C-C2E3-4894-8EA9-4E99204758DB}" dt="2024-06-11T20:29:33.112" v="10074" actId="1036"/>
          <ac:picMkLst>
            <pc:docMk/>
            <pc:sldMk cId="3005035805" sldId="302"/>
            <ac:picMk id="4" creationId="{F5246A09-81B6-3590-063D-CB86D26F3577}"/>
          </ac:picMkLst>
        </pc:picChg>
        <pc:picChg chg="add mod modCrop">
          <ac:chgData name="Victoria Zangen" userId="ec52da7c-3ae1-4742-8a3d-48957a81e082" providerId="ADAL" clId="{C2D9E06C-C2E3-4894-8EA9-4E99204758DB}" dt="2024-06-11T20:29:33.112" v="10074" actId="1036"/>
          <ac:picMkLst>
            <pc:docMk/>
            <pc:sldMk cId="3005035805" sldId="302"/>
            <ac:picMk id="7" creationId="{FF5E2D73-6360-3B26-7F8A-4A79D6DF9E22}"/>
          </ac:picMkLst>
        </pc:picChg>
      </pc:sldChg>
      <pc:sldChg chg="add del">
        <pc:chgData name="Victoria Zangen" userId="ec52da7c-3ae1-4742-8a3d-48957a81e082" providerId="ADAL" clId="{C2D9E06C-C2E3-4894-8EA9-4E99204758DB}" dt="2024-06-11T20:10:05.135" v="10037" actId="2696"/>
        <pc:sldMkLst>
          <pc:docMk/>
          <pc:sldMk cId="1793908049" sldId="303"/>
        </pc:sldMkLst>
      </pc:sldChg>
      <pc:sldChg chg="addSp delSp modSp add mod">
        <pc:chgData name="Victoria Zangen" userId="ec52da7c-3ae1-4742-8a3d-48957a81e082" providerId="ADAL" clId="{C2D9E06C-C2E3-4894-8EA9-4E99204758DB}" dt="2024-06-11T21:43:34.536" v="10438"/>
        <pc:sldMkLst>
          <pc:docMk/>
          <pc:sldMk cId="2724451564" sldId="303"/>
        </pc:sldMkLst>
        <pc:spChg chg="del">
          <ac:chgData name="Victoria Zangen" userId="ec52da7c-3ae1-4742-8a3d-48957a81e082" providerId="ADAL" clId="{C2D9E06C-C2E3-4894-8EA9-4E99204758DB}" dt="2024-06-11T21:43:14.316" v="10431" actId="478"/>
          <ac:spMkLst>
            <pc:docMk/>
            <pc:sldMk cId="2724451564" sldId="303"/>
            <ac:spMk id="2" creationId="{BAFA51F7-B4F5-FFDF-7269-59ECA4470C99}"/>
          </ac:spMkLst>
        </pc:spChg>
        <pc:spChg chg="del">
          <ac:chgData name="Victoria Zangen" userId="ec52da7c-3ae1-4742-8a3d-48957a81e082" providerId="ADAL" clId="{C2D9E06C-C2E3-4894-8EA9-4E99204758DB}" dt="2024-06-11T21:43:18.378" v="10433" actId="478"/>
          <ac:spMkLst>
            <pc:docMk/>
            <pc:sldMk cId="2724451564" sldId="303"/>
            <ac:spMk id="3" creationId="{1762B8EE-867F-306C-30CD-08D2E0E7A8B2}"/>
          </ac:spMkLst>
        </pc:spChg>
        <pc:spChg chg="del">
          <ac:chgData name="Victoria Zangen" userId="ec52da7c-3ae1-4742-8a3d-48957a81e082" providerId="ADAL" clId="{C2D9E06C-C2E3-4894-8EA9-4E99204758DB}" dt="2024-06-11T21:43:16.103" v="10432" actId="478"/>
          <ac:spMkLst>
            <pc:docMk/>
            <pc:sldMk cId="2724451564" sldId="303"/>
            <ac:spMk id="5" creationId="{875E1299-0E5E-4849-1AC4-839FFBF2EFE0}"/>
          </ac:spMkLst>
        </pc:spChg>
        <pc:spChg chg="add mod">
          <ac:chgData name="Victoria Zangen" userId="ec52da7c-3ae1-4742-8a3d-48957a81e082" providerId="ADAL" clId="{C2D9E06C-C2E3-4894-8EA9-4E99204758DB}" dt="2024-06-11T21:43:34.536" v="10438"/>
          <ac:spMkLst>
            <pc:docMk/>
            <pc:sldMk cId="2724451564" sldId="303"/>
            <ac:spMk id="7" creationId="{D17F5CBA-9B2F-D8C7-4889-FEE641BAD184}"/>
          </ac:spMkLst>
        </pc:spChg>
        <pc:picChg chg="del">
          <ac:chgData name="Victoria Zangen" userId="ec52da7c-3ae1-4742-8a3d-48957a81e082" providerId="ADAL" clId="{C2D9E06C-C2E3-4894-8EA9-4E99204758DB}" dt="2024-06-11T21:43:19.697" v="10434" actId="478"/>
          <ac:picMkLst>
            <pc:docMk/>
            <pc:sldMk cId="2724451564" sldId="303"/>
            <ac:picMk id="4" creationId="{81F2346C-773E-B1F2-BEDB-82D87053CB59}"/>
          </ac:picMkLst>
        </pc:picChg>
        <pc:picChg chg="add mod">
          <ac:chgData name="Victoria Zangen" userId="ec52da7c-3ae1-4742-8a3d-48957a81e082" providerId="ADAL" clId="{C2D9E06C-C2E3-4894-8EA9-4E99204758DB}" dt="2024-06-11T21:43:34.536" v="10438"/>
          <ac:picMkLst>
            <pc:docMk/>
            <pc:sldMk cId="2724451564" sldId="303"/>
            <ac:picMk id="6" creationId="{52476051-A24D-47F0-A01A-AEADF0E3E54F}"/>
          </ac:picMkLst>
        </pc:picChg>
      </pc:sldChg>
      <pc:sldChg chg="addSp delSp modSp add mod">
        <pc:chgData name="Victoria Zangen" userId="ec52da7c-3ae1-4742-8a3d-48957a81e082" providerId="ADAL" clId="{C2D9E06C-C2E3-4894-8EA9-4E99204758DB}" dt="2024-06-11T21:44:05.880" v="10447"/>
        <pc:sldMkLst>
          <pc:docMk/>
          <pc:sldMk cId="1916052797" sldId="304"/>
        </pc:sldMkLst>
        <pc:spChg chg="add mod">
          <ac:chgData name="Victoria Zangen" userId="ec52da7c-3ae1-4742-8a3d-48957a81e082" providerId="ADAL" clId="{C2D9E06C-C2E3-4894-8EA9-4E99204758DB}" dt="2024-06-11T21:44:05.880" v="10447"/>
          <ac:spMkLst>
            <pc:docMk/>
            <pc:sldMk cId="1916052797" sldId="304"/>
            <ac:spMk id="2" creationId="{9E201557-335F-E4CA-8B60-0992AC9D21B3}"/>
          </ac:spMkLst>
        </pc:spChg>
        <pc:spChg chg="add mod">
          <ac:chgData name="Victoria Zangen" userId="ec52da7c-3ae1-4742-8a3d-48957a81e082" providerId="ADAL" clId="{C2D9E06C-C2E3-4894-8EA9-4E99204758DB}" dt="2024-06-11T21:44:05.880" v="10447"/>
          <ac:spMkLst>
            <pc:docMk/>
            <pc:sldMk cId="1916052797" sldId="304"/>
            <ac:spMk id="3" creationId="{F61B90D6-031B-6F50-9E03-5F1A8A684ECE}"/>
          </ac:spMkLst>
        </pc:spChg>
        <pc:spChg chg="del">
          <ac:chgData name="Victoria Zangen" userId="ec52da7c-3ae1-4742-8a3d-48957a81e082" providerId="ADAL" clId="{C2D9E06C-C2E3-4894-8EA9-4E99204758DB}" dt="2024-06-11T21:43:44.308" v="10441" actId="478"/>
          <ac:spMkLst>
            <pc:docMk/>
            <pc:sldMk cId="1916052797" sldId="304"/>
            <ac:spMk id="7" creationId="{D17F5CBA-9B2F-D8C7-4889-FEE641BAD184}"/>
          </ac:spMkLst>
        </pc:spChg>
        <pc:picChg chg="add mod">
          <ac:chgData name="Victoria Zangen" userId="ec52da7c-3ae1-4742-8a3d-48957a81e082" providerId="ADAL" clId="{C2D9E06C-C2E3-4894-8EA9-4E99204758DB}" dt="2024-06-11T21:44:05.880" v="10447"/>
          <ac:picMkLst>
            <pc:docMk/>
            <pc:sldMk cId="1916052797" sldId="304"/>
            <ac:picMk id="4" creationId="{6EE3F811-37A9-1F22-72A8-24F2B112C12E}"/>
          </ac:picMkLst>
        </pc:picChg>
        <pc:picChg chg="del">
          <ac:chgData name="Victoria Zangen" userId="ec52da7c-3ae1-4742-8a3d-48957a81e082" providerId="ADAL" clId="{C2D9E06C-C2E3-4894-8EA9-4E99204758DB}" dt="2024-06-11T21:43:45.156" v="10442" actId="478"/>
          <ac:picMkLst>
            <pc:docMk/>
            <pc:sldMk cId="1916052797" sldId="304"/>
            <ac:picMk id="6" creationId="{52476051-A24D-47F0-A01A-AEADF0E3E54F}"/>
          </ac:picMkLst>
        </pc:picChg>
      </pc:sldChg>
      <pc:sldChg chg="addSp delSp modSp add mod">
        <pc:chgData name="Victoria Zangen" userId="ec52da7c-3ae1-4742-8a3d-48957a81e082" providerId="ADAL" clId="{C2D9E06C-C2E3-4894-8EA9-4E99204758DB}" dt="2024-06-11T21:44:27.600" v="10451"/>
        <pc:sldMkLst>
          <pc:docMk/>
          <pc:sldMk cId="3218759804" sldId="305"/>
        </pc:sldMkLst>
        <pc:spChg chg="add mod">
          <ac:chgData name="Victoria Zangen" userId="ec52da7c-3ae1-4742-8a3d-48957a81e082" providerId="ADAL" clId="{C2D9E06C-C2E3-4894-8EA9-4E99204758DB}" dt="2024-06-11T21:44:27.600" v="10451"/>
          <ac:spMkLst>
            <pc:docMk/>
            <pc:sldMk cId="3218759804" sldId="305"/>
            <ac:spMk id="3" creationId="{1A8DBBC0-93DB-FF49-81FB-905CDD82F9BC}"/>
          </ac:spMkLst>
        </pc:spChg>
        <pc:spChg chg="del">
          <ac:chgData name="Victoria Zangen" userId="ec52da7c-3ae1-4742-8a3d-48957a81e082" providerId="ADAL" clId="{C2D9E06C-C2E3-4894-8EA9-4E99204758DB}" dt="2024-06-11T21:43:48.410" v="10444" actId="478"/>
          <ac:spMkLst>
            <pc:docMk/>
            <pc:sldMk cId="3218759804" sldId="305"/>
            <ac:spMk id="7" creationId="{D17F5CBA-9B2F-D8C7-4889-FEE641BAD184}"/>
          </ac:spMkLst>
        </pc:spChg>
        <pc:picChg chg="add mod">
          <ac:chgData name="Victoria Zangen" userId="ec52da7c-3ae1-4742-8a3d-48957a81e082" providerId="ADAL" clId="{C2D9E06C-C2E3-4894-8EA9-4E99204758DB}" dt="2024-06-11T21:44:27.600" v="10451"/>
          <ac:picMkLst>
            <pc:docMk/>
            <pc:sldMk cId="3218759804" sldId="305"/>
            <ac:picMk id="2" creationId="{E522B737-58E7-51EF-0309-DE3DD0045746}"/>
          </ac:picMkLst>
        </pc:picChg>
        <pc:picChg chg="del">
          <ac:chgData name="Victoria Zangen" userId="ec52da7c-3ae1-4742-8a3d-48957a81e082" providerId="ADAL" clId="{C2D9E06C-C2E3-4894-8EA9-4E99204758DB}" dt="2024-06-11T21:43:46.991" v="10443" actId="478"/>
          <ac:picMkLst>
            <pc:docMk/>
            <pc:sldMk cId="3218759804" sldId="305"/>
            <ac:picMk id="6" creationId="{52476051-A24D-47F0-A01A-AEADF0E3E54F}"/>
          </ac:picMkLst>
        </pc:picChg>
      </pc:sldChg>
      <pc:sldChg chg="addSp delSp modSp add mod">
        <pc:chgData name="Victoria Zangen" userId="ec52da7c-3ae1-4742-8a3d-48957a81e082" providerId="ADAL" clId="{C2D9E06C-C2E3-4894-8EA9-4E99204758DB}" dt="2024-06-14T19:21:24.071" v="14749" actId="20577"/>
        <pc:sldMkLst>
          <pc:docMk/>
          <pc:sldMk cId="2361069384" sldId="306"/>
        </pc:sldMkLst>
        <pc:spChg chg="mod">
          <ac:chgData name="Victoria Zangen" userId="ec52da7c-3ae1-4742-8a3d-48957a81e082" providerId="ADAL" clId="{C2D9E06C-C2E3-4894-8EA9-4E99204758DB}" dt="2024-06-12T01:16:01.085" v="10905" actId="20577"/>
          <ac:spMkLst>
            <pc:docMk/>
            <pc:sldMk cId="2361069384" sldId="306"/>
            <ac:spMk id="9" creationId="{3BE4A386-44CB-A5AD-722E-155DEC742C0C}"/>
          </ac:spMkLst>
        </pc:spChg>
        <pc:graphicFrameChg chg="add del mod modGraphic">
          <ac:chgData name="Victoria Zangen" userId="ec52da7c-3ae1-4742-8a3d-48957a81e082" providerId="ADAL" clId="{C2D9E06C-C2E3-4894-8EA9-4E99204758DB}" dt="2024-06-12T01:15:29.838" v="10867" actId="478"/>
          <ac:graphicFrameMkLst>
            <pc:docMk/>
            <pc:sldMk cId="2361069384" sldId="306"/>
            <ac:graphicFrameMk id="2" creationId="{63283E95-5A88-9572-4914-80607A4943DC}"/>
          </ac:graphicFrameMkLst>
        </pc:graphicFrameChg>
        <pc:graphicFrameChg chg="add mod modGraphic">
          <ac:chgData name="Victoria Zangen" userId="ec52da7c-3ae1-4742-8a3d-48957a81e082" providerId="ADAL" clId="{C2D9E06C-C2E3-4894-8EA9-4E99204758DB}" dt="2024-06-14T19:21:24.071" v="14749" actId="20577"/>
          <ac:graphicFrameMkLst>
            <pc:docMk/>
            <pc:sldMk cId="2361069384" sldId="306"/>
            <ac:graphicFrameMk id="3" creationId="{76A4BA7F-6367-AB89-A1D1-9DA16EC308B8}"/>
          </ac:graphicFrameMkLst>
        </pc:graphicFrameChg>
        <pc:graphicFrameChg chg="add del modGraphic">
          <ac:chgData name="Victoria Zangen" userId="ec52da7c-3ae1-4742-8a3d-48957a81e082" providerId="ADAL" clId="{C2D9E06C-C2E3-4894-8EA9-4E99204758DB}" dt="2024-06-11T22:00:07.009" v="10658" actId="478"/>
          <ac:graphicFrameMkLst>
            <pc:docMk/>
            <pc:sldMk cId="2361069384" sldId="306"/>
            <ac:graphicFrameMk id="3" creationId="{CA08016D-A3D3-4E49-3791-D4F4621AF1B7}"/>
          </ac:graphicFrameMkLst>
        </pc:graphicFrameChg>
        <pc:picChg chg="del">
          <ac:chgData name="Victoria Zangen" userId="ec52da7c-3ae1-4742-8a3d-48957a81e082" providerId="ADAL" clId="{C2D9E06C-C2E3-4894-8EA9-4E99204758DB}" dt="2024-06-11T21:52:27.006" v="10504" actId="478"/>
          <ac:picMkLst>
            <pc:docMk/>
            <pc:sldMk cId="2361069384" sldId="306"/>
            <ac:picMk id="6" creationId="{43DF9572-267E-8310-3B56-D22AB99CA90F}"/>
          </ac:picMkLst>
        </pc:picChg>
      </pc:sldChg>
      <pc:sldChg chg="modSp mod">
        <pc:chgData name="Victoria Zangen" userId="ec52da7c-3ae1-4742-8a3d-48957a81e082" providerId="ADAL" clId="{C2D9E06C-C2E3-4894-8EA9-4E99204758DB}" dt="2024-06-12T02:30:38.729" v="12843" actId="20577"/>
        <pc:sldMkLst>
          <pc:docMk/>
          <pc:sldMk cId="1452828886" sldId="307"/>
        </pc:sldMkLst>
        <pc:spChg chg="mod">
          <ac:chgData name="Victoria Zangen" userId="ec52da7c-3ae1-4742-8a3d-48957a81e082" providerId="ADAL" clId="{C2D9E06C-C2E3-4894-8EA9-4E99204758DB}" dt="2024-06-12T02:30:20.374" v="12835" actId="20577"/>
          <ac:spMkLst>
            <pc:docMk/>
            <pc:sldMk cId="1452828886" sldId="307"/>
            <ac:spMk id="2" creationId="{9E201557-335F-E4CA-8B60-0992AC9D21B3}"/>
          </ac:spMkLst>
        </pc:spChg>
        <pc:spChg chg="mod">
          <ac:chgData name="Victoria Zangen" userId="ec52da7c-3ae1-4742-8a3d-48957a81e082" providerId="ADAL" clId="{C2D9E06C-C2E3-4894-8EA9-4E99204758DB}" dt="2024-06-12T02:30:38.729" v="12843" actId="20577"/>
          <ac:spMkLst>
            <pc:docMk/>
            <pc:sldMk cId="1452828886" sldId="307"/>
            <ac:spMk id="3" creationId="{F61B90D6-031B-6F50-9E03-5F1A8A684ECE}"/>
          </ac:spMkLst>
        </pc:spChg>
      </pc:sldChg>
      <pc:sldChg chg="modSp mod">
        <pc:chgData name="Victoria Zangen" userId="ec52da7c-3ae1-4742-8a3d-48957a81e082" providerId="ADAL" clId="{C2D9E06C-C2E3-4894-8EA9-4E99204758DB}" dt="2024-06-12T02:29:29.368" v="12791" actId="14100"/>
        <pc:sldMkLst>
          <pc:docMk/>
          <pc:sldMk cId="2977513939" sldId="308"/>
        </pc:sldMkLst>
        <pc:spChg chg="mod">
          <ac:chgData name="Victoria Zangen" userId="ec52da7c-3ae1-4742-8a3d-48957a81e082" providerId="ADAL" clId="{C2D9E06C-C2E3-4894-8EA9-4E99204758DB}" dt="2024-06-12T02:29:29.368" v="12791" actId="14100"/>
          <ac:spMkLst>
            <pc:docMk/>
            <pc:sldMk cId="2977513939" sldId="308"/>
            <ac:spMk id="2" creationId="{9E201557-335F-E4CA-8B60-0992AC9D21B3}"/>
          </ac:spMkLst>
        </pc:spChg>
      </pc:sldChg>
      <pc:sldChg chg="modSp mod">
        <pc:chgData name="Victoria Zangen" userId="ec52da7c-3ae1-4742-8a3d-48957a81e082" providerId="ADAL" clId="{C2D9E06C-C2E3-4894-8EA9-4E99204758DB}" dt="2024-06-12T02:29:44.092" v="12814" actId="14100"/>
        <pc:sldMkLst>
          <pc:docMk/>
          <pc:sldMk cId="913913931" sldId="309"/>
        </pc:sldMkLst>
        <pc:spChg chg="mod">
          <ac:chgData name="Victoria Zangen" userId="ec52da7c-3ae1-4742-8a3d-48957a81e082" providerId="ADAL" clId="{C2D9E06C-C2E3-4894-8EA9-4E99204758DB}" dt="2024-06-12T02:29:44.092" v="12814" actId="14100"/>
          <ac:spMkLst>
            <pc:docMk/>
            <pc:sldMk cId="913913931" sldId="309"/>
            <ac:spMk id="2" creationId="{9E201557-335F-E4CA-8B60-0992AC9D21B3}"/>
          </ac:spMkLst>
        </pc:spChg>
      </pc:sldChg>
      <pc:sldChg chg="addSp delSp modSp add mod ord modShow">
        <pc:chgData name="Victoria Zangen" userId="ec52da7c-3ae1-4742-8a3d-48957a81e082" providerId="ADAL" clId="{C2D9E06C-C2E3-4894-8EA9-4E99204758DB}" dt="2024-06-15T00:10:21.177" v="14766" actId="729"/>
        <pc:sldMkLst>
          <pc:docMk/>
          <pc:sldMk cId="1344588331" sldId="310"/>
        </pc:sldMkLst>
        <pc:spChg chg="add mod">
          <ac:chgData name="Victoria Zangen" userId="ec52da7c-3ae1-4742-8a3d-48957a81e082" providerId="ADAL" clId="{C2D9E06C-C2E3-4894-8EA9-4E99204758DB}" dt="2024-06-12T03:38:16.442" v="14545" actId="1076"/>
          <ac:spMkLst>
            <pc:docMk/>
            <pc:sldMk cId="1344588331" sldId="310"/>
            <ac:spMk id="2" creationId="{D23A102C-7ED3-F58A-BCA8-5D6A85015FE4}"/>
          </ac:spMkLst>
        </pc:spChg>
        <pc:spChg chg="add del mod">
          <ac:chgData name="Victoria Zangen" userId="ec52da7c-3ae1-4742-8a3d-48957a81e082" providerId="ADAL" clId="{C2D9E06C-C2E3-4894-8EA9-4E99204758DB}" dt="2024-06-12T02:49:30.210" v="12917"/>
          <ac:spMkLst>
            <pc:docMk/>
            <pc:sldMk cId="1344588331" sldId="310"/>
            <ac:spMk id="3" creationId="{892D3BAC-5F7D-1D2C-8CF3-F239CFC2CEED}"/>
          </ac:spMkLst>
        </pc:spChg>
        <pc:spChg chg="add mod">
          <ac:chgData name="Victoria Zangen" userId="ec52da7c-3ae1-4742-8a3d-48957a81e082" providerId="ADAL" clId="{C2D9E06C-C2E3-4894-8EA9-4E99204758DB}" dt="2024-06-14T18:35:37.219" v="14701" actId="1036"/>
          <ac:spMkLst>
            <pc:docMk/>
            <pc:sldMk cId="1344588331" sldId="310"/>
            <ac:spMk id="4" creationId="{F2E5F588-EEDA-9A44-E388-6CF73F74D908}"/>
          </ac:spMkLst>
        </pc:spChg>
      </pc:sldChg>
      <pc:sldChg chg="add ord">
        <pc:chgData name="Victoria Zangen" userId="ec52da7c-3ae1-4742-8a3d-48957a81e082" providerId="ADAL" clId="{C2D9E06C-C2E3-4894-8EA9-4E99204758DB}" dt="2024-06-12T03:34:19.611" v="14502"/>
        <pc:sldMkLst>
          <pc:docMk/>
          <pc:sldMk cId="313748741" sldId="311"/>
        </pc:sldMkLst>
      </pc:sldChg>
      <pc:sldChg chg="addSp modSp">
        <pc:chgData name="Victoria Zangen" userId="ec52da7c-3ae1-4742-8a3d-48957a81e082" providerId="ADAL" clId="{C2D9E06C-C2E3-4894-8EA9-4E99204758DB}" dt="2024-06-12T23:33:59.787" v="14643"/>
        <pc:sldMkLst>
          <pc:docMk/>
          <pc:sldMk cId="2154626447" sldId="312"/>
        </pc:sldMkLst>
        <pc:spChg chg="mod">
          <ac:chgData name="Victoria Zangen" userId="ec52da7c-3ae1-4742-8a3d-48957a81e082" providerId="ADAL" clId="{C2D9E06C-C2E3-4894-8EA9-4E99204758DB}" dt="2024-06-12T23:33:59.787" v="14643"/>
          <ac:spMkLst>
            <pc:docMk/>
            <pc:sldMk cId="2154626447" sldId="312"/>
            <ac:spMk id="6" creationId="{DC5B7DF5-AA7E-05EC-3E71-985FD3BE31B6}"/>
          </ac:spMkLst>
        </pc:spChg>
        <pc:spChg chg="mod">
          <ac:chgData name="Victoria Zangen" userId="ec52da7c-3ae1-4742-8a3d-48957a81e082" providerId="ADAL" clId="{C2D9E06C-C2E3-4894-8EA9-4E99204758DB}" dt="2024-06-12T23:33:59.787" v="14643"/>
          <ac:spMkLst>
            <pc:docMk/>
            <pc:sldMk cId="2154626447" sldId="312"/>
            <ac:spMk id="7" creationId="{84F21B65-62B6-7EE2-5155-9D94CFD4222C}"/>
          </ac:spMkLst>
        </pc:spChg>
        <pc:spChg chg="mod">
          <ac:chgData name="Victoria Zangen" userId="ec52da7c-3ae1-4742-8a3d-48957a81e082" providerId="ADAL" clId="{C2D9E06C-C2E3-4894-8EA9-4E99204758DB}" dt="2024-06-12T23:33:59.787" v="14643"/>
          <ac:spMkLst>
            <pc:docMk/>
            <pc:sldMk cId="2154626447" sldId="312"/>
            <ac:spMk id="9" creationId="{BA68C223-232F-4302-529E-052B365074B5}"/>
          </ac:spMkLst>
        </pc:spChg>
        <pc:spChg chg="mod">
          <ac:chgData name="Victoria Zangen" userId="ec52da7c-3ae1-4742-8a3d-48957a81e082" providerId="ADAL" clId="{C2D9E06C-C2E3-4894-8EA9-4E99204758DB}" dt="2024-06-12T23:33:59.787" v="14643"/>
          <ac:spMkLst>
            <pc:docMk/>
            <pc:sldMk cId="2154626447" sldId="312"/>
            <ac:spMk id="10" creationId="{DC70FB2B-FD27-0A9B-847E-4B865D03C223}"/>
          </ac:spMkLst>
        </pc:spChg>
        <pc:spChg chg="mod">
          <ac:chgData name="Victoria Zangen" userId="ec52da7c-3ae1-4742-8a3d-48957a81e082" providerId="ADAL" clId="{C2D9E06C-C2E3-4894-8EA9-4E99204758DB}" dt="2024-06-12T23:33:59.787" v="14643"/>
          <ac:spMkLst>
            <pc:docMk/>
            <pc:sldMk cId="2154626447" sldId="312"/>
            <ac:spMk id="12" creationId="{3B1CF603-6015-8D1E-D0FC-6820DC8C3C82}"/>
          </ac:spMkLst>
        </pc:spChg>
        <pc:spChg chg="mod">
          <ac:chgData name="Victoria Zangen" userId="ec52da7c-3ae1-4742-8a3d-48957a81e082" providerId="ADAL" clId="{C2D9E06C-C2E3-4894-8EA9-4E99204758DB}" dt="2024-06-12T23:33:59.787" v="14643"/>
          <ac:spMkLst>
            <pc:docMk/>
            <pc:sldMk cId="2154626447" sldId="312"/>
            <ac:spMk id="13" creationId="{99E816DC-15B7-DC78-B7D7-479126328B9E}"/>
          </ac:spMkLst>
        </pc:spChg>
        <pc:spChg chg="mod">
          <ac:chgData name="Victoria Zangen" userId="ec52da7c-3ae1-4742-8a3d-48957a81e082" providerId="ADAL" clId="{C2D9E06C-C2E3-4894-8EA9-4E99204758DB}" dt="2024-06-12T23:33:59.787" v="14643"/>
          <ac:spMkLst>
            <pc:docMk/>
            <pc:sldMk cId="2154626447" sldId="312"/>
            <ac:spMk id="15" creationId="{2CFFF808-7023-3EDC-B41C-529FA98105E9}"/>
          </ac:spMkLst>
        </pc:spChg>
        <pc:spChg chg="mod">
          <ac:chgData name="Victoria Zangen" userId="ec52da7c-3ae1-4742-8a3d-48957a81e082" providerId="ADAL" clId="{C2D9E06C-C2E3-4894-8EA9-4E99204758DB}" dt="2024-06-12T23:33:59.787" v="14643"/>
          <ac:spMkLst>
            <pc:docMk/>
            <pc:sldMk cId="2154626447" sldId="312"/>
            <ac:spMk id="16" creationId="{39C232A7-56C5-2FD0-AD06-705D02E28752}"/>
          </ac:spMkLst>
        </pc:spChg>
        <pc:grpChg chg="add mod">
          <ac:chgData name="Victoria Zangen" userId="ec52da7c-3ae1-4742-8a3d-48957a81e082" providerId="ADAL" clId="{C2D9E06C-C2E3-4894-8EA9-4E99204758DB}" dt="2024-06-12T23:33:59.787" v="14643"/>
          <ac:grpSpMkLst>
            <pc:docMk/>
            <pc:sldMk cId="2154626447" sldId="312"/>
            <ac:grpSpMk id="2" creationId="{BE2F05BA-87D2-B8B3-9AE4-E8C7AFBD8AED}"/>
          </ac:grpSpMkLst>
        </pc:grpChg>
        <pc:grpChg chg="add mod">
          <ac:chgData name="Victoria Zangen" userId="ec52da7c-3ae1-4742-8a3d-48957a81e082" providerId="ADAL" clId="{C2D9E06C-C2E3-4894-8EA9-4E99204758DB}" dt="2024-06-12T23:33:59.787" v="14643"/>
          <ac:grpSpMkLst>
            <pc:docMk/>
            <pc:sldMk cId="2154626447" sldId="312"/>
            <ac:grpSpMk id="8" creationId="{BF191B1E-3C06-69A6-7E53-F3A41CABF7D8}"/>
          </ac:grpSpMkLst>
        </pc:grpChg>
        <pc:grpChg chg="add mod">
          <ac:chgData name="Victoria Zangen" userId="ec52da7c-3ae1-4742-8a3d-48957a81e082" providerId="ADAL" clId="{C2D9E06C-C2E3-4894-8EA9-4E99204758DB}" dt="2024-06-12T23:33:59.787" v="14643"/>
          <ac:grpSpMkLst>
            <pc:docMk/>
            <pc:sldMk cId="2154626447" sldId="312"/>
            <ac:grpSpMk id="11" creationId="{A2CA3DC6-456E-EB6A-95CF-48CDAE3E8568}"/>
          </ac:grpSpMkLst>
        </pc:grpChg>
        <pc:grpChg chg="add mod">
          <ac:chgData name="Victoria Zangen" userId="ec52da7c-3ae1-4742-8a3d-48957a81e082" providerId="ADAL" clId="{C2D9E06C-C2E3-4894-8EA9-4E99204758DB}" dt="2024-06-12T23:33:59.787" v="14643"/>
          <ac:grpSpMkLst>
            <pc:docMk/>
            <pc:sldMk cId="2154626447" sldId="312"/>
            <ac:grpSpMk id="14" creationId="{7EADD214-E19F-A47D-2734-9AA7D71BBFF1}"/>
          </ac:grpSpMkLst>
        </pc:grpChg>
      </pc:sldChg>
      <pc:sldMasterChg chg="del delSldLayout">
        <pc:chgData name="Victoria Zangen" userId="ec52da7c-3ae1-4742-8a3d-48957a81e082" providerId="ADAL" clId="{C2D9E06C-C2E3-4894-8EA9-4E99204758DB}" dt="2024-05-26T15:16:05.496" v="0" actId="26606"/>
        <pc:sldMasterMkLst>
          <pc:docMk/>
          <pc:sldMasterMk cId="3958248331" sldId="2147483648"/>
        </pc:sldMasterMkLst>
        <pc:sldLayoutChg chg="del">
          <pc:chgData name="Victoria Zangen" userId="ec52da7c-3ae1-4742-8a3d-48957a81e082" providerId="ADAL" clId="{C2D9E06C-C2E3-4894-8EA9-4E99204758DB}" dt="2024-05-26T15:16:05.496" v="0" actId="26606"/>
          <pc:sldLayoutMkLst>
            <pc:docMk/>
            <pc:sldMasterMk cId="3958248331" sldId="2147483648"/>
            <pc:sldLayoutMk cId="1173462390" sldId="2147483649"/>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2687976281" sldId="2147483650"/>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2631880883" sldId="2147483651"/>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1983966757" sldId="2147483652"/>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679031478" sldId="2147483653"/>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4242513644" sldId="2147483654"/>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2086415525" sldId="2147483655"/>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3972263040" sldId="2147483656"/>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3398816050" sldId="2147483657"/>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240737016" sldId="2147483658"/>
          </pc:sldLayoutMkLst>
        </pc:sldLayoutChg>
        <pc:sldLayoutChg chg="del">
          <pc:chgData name="Victoria Zangen" userId="ec52da7c-3ae1-4742-8a3d-48957a81e082" providerId="ADAL" clId="{C2D9E06C-C2E3-4894-8EA9-4E99204758DB}" dt="2024-05-26T15:16:05.496" v="0" actId="26606"/>
          <pc:sldLayoutMkLst>
            <pc:docMk/>
            <pc:sldMasterMk cId="3958248331" sldId="2147483648"/>
            <pc:sldLayoutMk cId="3749947802" sldId="2147483659"/>
          </pc:sldLayoutMkLst>
        </pc:sldLayoutChg>
      </pc:sldMasterChg>
      <pc:sldMasterChg chg="add del addSldLayout delSldLayout">
        <pc:chgData name="Victoria Zangen" userId="ec52da7c-3ae1-4742-8a3d-48957a81e082" providerId="ADAL" clId="{C2D9E06C-C2E3-4894-8EA9-4E99204758DB}" dt="2024-05-26T15:16:50.320" v="30" actId="26606"/>
        <pc:sldMasterMkLst>
          <pc:docMk/>
          <pc:sldMasterMk cId="1496220115" sldId="2147483699"/>
        </pc:sldMasterMkLst>
        <pc:sldLayoutChg chg="add del">
          <pc:chgData name="Victoria Zangen" userId="ec52da7c-3ae1-4742-8a3d-48957a81e082" providerId="ADAL" clId="{C2D9E06C-C2E3-4894-8EA9-4E99204758DB}" dt="2024-05-26T15:16:50.320" v="30" actId="26606"/>
          <pc:sldLayoutMkLst>
            <pc:docMk/>
            <pc:sldMasterMk cId="1496220115" sldId="2147483699"/>
            <pc:sldLayoutMk cId="943743881" sldId="2147483688"/>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121502479" sldId="2147483689"/>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2522358532" sldId="2147483690"/>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3195796390" sldId="2147483691"/>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1966694516" sldId="2147483692"/>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2769004340" sldId="2147483693"/>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4213875740" sldId="2147483694"/>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396636803" sldId="2147483695"/>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474295574" sldId="2147483696"/>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269062396" sldId="2147483697"/>
          </pc:sldLayoutMkLst>
        </pc:sldLayoutChg>
        <pc:sldLayoutChg chg="add del">
          <pc:chgData name="Victoria Zangen" userId="ec52da7c-3ae1-4742-8a3d-48957a81e082" providerId="ADAL" clId="{C2D9E06C-C2E3-4894-8EA9-4E99204758DB}" dt="2024-05-26T15:16:50.320" v="30" actId="26606"/>
          <pc:sldLayoutMkLst>
            <pc:docMk/>
            <pc:sldMasterMk cId="1496220115" sldId="2147483699"/>
            <pc:sldLayoutMk cId="1171448786" sldId="2147483698"/>
          </pc:sldLayoutMkLst>
        </pc:sldLayoutChg>
      </pc:sldMasterChg>
      <pc:sldMasterChg chg="add addSldLayout">
        <pc:chgData name="Victoria Zangen" userId="ec52da7c-3ae1-4742-8a3d-48957a81e082" providerId="ADAL" clId="{C2D9E06C-C2E3-4894-8EA9-4E99204758DB}" dt="2024-05-26T15:16:50.320" v="30" actId="26606"/>
        <pc:sldMasterMkLst>
          <pc:docMk/>
          <pc:sldMasterMk cId="337251621" sldId="2147483700"/>
        </pc:sldMasterMkLst>
        <pc:sldLayoutChg chg="add">
          <pc:chgData name="Victoria Zangen" userId="ec52da7c-3ae1-4742-8a3d-48957a81e082" providerId="ADAL" clId="{C2D9E06C-C2E3-4894-8EA9-4E99204758DB}" dt="2024-05-26T15:16:50.320" v="30" actId="26606"/>
          <pc:sldLayoutMkLst>
            <pc:docMk/>
            <pc:sldMasterMk cId="337251621" sldId="2147483700"/>
            <pc:sldLayoutMk cId="302997605" sldId="2147483701"/>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1145737710" sldId="2147483702"/>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3900283455" sldId="2147483703"/>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2951755225" sldId="2147483704"/>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2305045713" sldId="2147483705"/>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1918964877" sldId="2147483706"/>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1452832758" sldId="2147483707"/>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2113342094" sldId="2147483708"/>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1324905895" sldId="2147483709"/>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361740798" sldId="2147483710"/>
          </pc:sldLayoutMkLst>
        </pc:sldLayoutChg>
        <pc:sldLayoutChg chg="add">
          <pc:chgData name="Victoria Zangen" userId="ec52da7c-3ae1-4742-8a3d-48957a81e082" providerId="ADAL" clId="{C2D9E06C-C2E3-4894-8EA9-4E99204758DB}" dt="2024-05-26T15:16:50.320" v="30" actId="26606"/>
          <pc:sldLayoutMkLst>
            <pc:docMk/>
            <pc:sldMasterMk cId="337251621" sldId="2147483700"/>
            <pc:sldLayoutMk cId="512031485" sldId="2147483711"/>
          </pc:sldLayoutMkLst>
        </pc:sldLayoutChg>
      </pc:sldMasterChg>
    </pc:docChg>
  </pc:docChgLst>
  <pc:docChgLst>
    <pc:chgData name="Adrian Alexander" userId="S::aalexa24@syr.edu::d1b2787d-b506-4831-ad0a-d1918fda5157" providerId="AD" clId="Web-{6C71C60C-ED99-E524-B211-DF9EADEA3DB9}"/>
    <pc:docChg chg="addSld delSld modSld">
      <pc:chgData name="Adrian Alexander" userId="S::aalexa24@syr.edu::d1b2787d-b506-4831-ad0a-d1918fda5157" providerId="AD" clId="Web-{6C71C60C-ED99-E524-B211-DF9EADEA3DB9}" dt="2024-06-12T01:10:22.002" v="409" actId="20577"/>
      <pc:docMkLst>
        <pc:docMk/>
      </pc:docMkLst>
      <pc:sldChg chg="modSp">
        <pc:chgData name="Adrian Alexander" userId="S::aalexa24@syr.edu::d1b2787d-b506-4831-ad0a-d1918fda5157" providerId="AD" clId="Web-{6C71C60C-ED99-E524-B211-DF9EADEA3DB9}" dt="2024-06-12T01:10:22.002" v="409" actId="20577"/>
        <pc:sldMkLst>
          <pc:docMk/>
          <pc:sldMk cId="4230940577" sldId="267"/>
        </pc:sldMkLst>
        <pc:graphicFrameChg chg="modGraphic">
          <ac:chgData name="Adrian Alexander" userId="S::aalexa24@syr.edu::d1b2787d-b506-4831-ad0a-d1918fda5157" providerId="AD" clId="Web-{6C71C60C-ED99-E524-B211-DF9EADEA3DB9}" dt="2024-06-12T01:10:22.002" v="409" actId="20577"/>
          <ac:graphicFrameMkLst>
            <pc:docMk/>
            <pc:sldMk cId="4230940577" sldId="267"/>
            <ac:graphicFrameMk id="5" creationId="{2893FEBD-0DD3-C14C-C616-540E583C0932}"/>
          </ac:graphicFrameMkLst>
        </pc:graphicFrameChg>
      </pc:sldChg>
      <pc:sldChg chg="delSp modSp">
        <pc:chgData name="Adrian Alexander" userId="S::aalexa24@syr.edu::d1b2787d-b506-4831-ad0a-d1918fda5157" providerId="AD" clId="Web-{6C71C60C-ED99-E524-B211-DF9EADEA3DB9}" dt="2024-06-12T00:13:33.052" v="324" actId="20577"/>
        <pc:sldMkLst>
          <pc:docMk/>
          <pc:sldMk cId="2103494833" sldId="268"/>
        </pc:sldMkLst>
        <pc:spChg chg="mod">
          <ac:chgData name="Adrian Alexander" userId="S::aalexa24@syr.edu::d1b2787d-b506-4831-ad0a-d1918fda5157" providerId="AD" clId="Web-{6C71C60C-ED99-E524-B211-DF9EADEA3DB9}" dt="2024-06-12T00:13:33.052" v="324" actId="20577"/>
          <ac:spMkLst>
            <pc:docMk/>
            <pc:sldMk cId="2103494833" sldId="268"/>
            <ac:spMk id="3" creationId="{23EA8E35-159B-F719-FE94-1EE503084975}"/>
          </ac:spMkLst>
        </pc:spChg>
        <pc:spChg chg="del mod">
          <ac:chgData name="Adrian Alexander" userId="S::aalexa24@syr.edu::d1b2787d-b506-4831-ad0a-d1918fda5157" providerId="AD" clId="Web-{6C71C60C-ED99-E524-B211-DF9EADEA3DB9}" dt="2024-06-12T00:13:26.942" v="310"/>
          <ac:spMkLst>
            <pc:docMk/>
            <pc:sldMk cId="2103494833" sldId="268"/>
            <ac:spMk id="9" creationId="{1622F46D-4779-1A6C-3EC1-B7038C0AD617}"/>
          </ac:spMkLst>
        </pc:spChg>
      </pc:sldChg>
      <pc:sldChg chg="del">
        <pc:chgData name="Adrian Alexander" userId="S::aalexa24@syr.edu::d1b2787d-b506-4831-ad0a-d1918fda5157" providerId="AD" clId="Web-{6C71C60C-ED99-E524-B211-DF9EADEA3DB9}" dt="2024-06-12T00:09:36.921" v="307"/>
        <pc:sldMkLst>
          <pc:docMk/>
          <pc:sldMk cId="3255569534" sldId="284"/>
        </pc:sldMkLst>
      </pc:sldChg>
      <pc:sldChg chg="del">
        <pc:chgData name="Adrian Alexander" userId="S::aalexa24@syr.edu::d1b2787d-b506-4831-ad0a-d1918fda5157" providerId="AD" clId="Web-{6C71C60C-ED99-E524-B211-DF9EADEA3DB9}" dt="2024-06-12T00:09:31.764" v="306"/>
        <pc:sldMkLst>
          <pc:docMk/>
          <pc:sldMk cId="1096471723" sldId="286"/>
        </pc:sldMkLst>
      </pc:sldChg>
      <pc:sldChg chg="del">
        <pc:chgData name="Adrian Alexander" userId="S::aalexa24@syr.edu::d1b2787d-b506-4831-ad0a-d1918fda5157" providerId="AD" clId="Web-{6C71C60C-ED99-E524-B211-DF9EADEA3DB9}" dt="2024-06-12T00:09:38.796" v="308"/>
        <pc:sldMkLst>
          <pc:docMk/>
          <pc:sldMk cId="2605504461" sldId="287"/>
        </pc:sldMkLst>
      </pc:sldChg>
      <pc:sldChg chg="modSp">
        <pc:chgData name="Adrian Alexander" userId="S::aalexa24@syr.edu::d1b2787d-b506-4831-ad0a-d1918fda5157" providerId="AD" clId="Web-{6C71C60C-ED99-E524-B211-DF9EADEA3DB9}" dt="2024-06-12T00:42:31.436" v="402" actId="14100"/>
        <pc:sldMkLst>
          <pc:docMk/>
          <pc:sldMk cId="426392807" sldId="289"/>
        </pc:sldMkLst>
        <pc:spChg chg="mod">
          <ac:chgData name="Adrian Alexander" userId="S::aalexa24@syr.edu::d1b2787d-b506-4831-ad0a-d1918fda5157" providerId="AD" clId="Web-{6C71C60C-ED99-E524-B211-DF9EADEA3DB9}" dt="2024-06-12T00:42:31.436" v="402" actId="14100"/>
          <ac:spMkLst>
            <pc:docMk/>
            <pc:sldMk cId="426392807" sldId="289"/>
            <ac:spMk id="4" creationId="{610F29E0-F206-559D-9C3A-5662854E8987}"/>
          </ac:spMkLst>
        </pc:spChg>
      </pc:sldChg>
      <pc:sldChg chg="addSp delSp modSp">
        <pc:chgData name="Adrian Alexander" userId="S::aalexa24@syr.edu::d1b2787d-b506-4831-ad0a-d1918fda5157" providerId="AD" clId="Web-{6C71C60C-ED99-E524-B211-DF9EADEA3DB9}" dt="2024-06-12T01:07:30.466" v="406" actId="20577"/>
        <pc:sldMkLst>
          <pc:docMk/>
          <pc:sldMk cId="3738191309" sldId="293"/>
        </pc:sldMkLst>
        <pc:spChg chg="mod">
          <ac:chgData name="Adrian Alexander" userId="S::aalexa24@syr.edu::d1b2787d-b506-4831-ad0a-d1918fda5157" providerId="AD" clId="Web-{6C71C60C-ED99-E524-B211-DF9EADEA3DB9}" dt="2024-06-12T01:07:30.466" v="406" actId="20577"/>
          <ac:spMkLst>
            <pc:docMk/>
            <pc:sldMk cId="3738191309" sldId="293"/>
            <ac:spMk id="5" creationId="{875E1299-0E5E-4849-1AC4-839FFBF2EFE0}"/>
          </ac:spMkLst>
        </pc:spChg>
        <pc:spChg chg="add del mod">
          <ac:chgData name="Adrian Alexander" userId="S::aalexa24@syr.edu::d1b2787d-b506-4831-ad0a-d1918fda5157" providerId="AD" clId="Web-{6C71C60C-ED99-E524-B211-DF9EADEA3DB9}" dt="2024-06-12T00:36:28.504" v="395"/>
          <ac:spMkLst>
            <pc:docMk/>
            <pc:sldMk cId="3738191309" sldId="293"/>
            <ac:spMk id="8" creationId="{04A056F5-92C2-533A-A3ED-448FB13B9B99}"/>
          </ac:spMkLst>
        </pc:spChg>
        <pc:picChg chg="del">
          <ac:chgData name="Adrian Alexander" userId="S::aalexa24@syr.edu::d1b2787d-b506-4831-ad0a-d1918fda5157" providerId="AD" clId="Web-{6C71C60C-ED99-E524-B211-DF9EADEA3DB9}" dt="2024-06-12T00:22:35.957" v="332"/>
          <ac:picMkLst>
            <pc:docMk/>
            <pc:sldMk cId="3738191309" sldId="293"/>
            <ac:picMk id="4" creationId="{81F2346C-773E-B1F2-BEDB-82D87053CB59}"/>
          </ac:picMkLst>
        </pc:picChg>
        <pc:picChg chg="add mod">
          <ac:chgData name="Adrian Alexander" userId="S::aalexa24@syr.edu::d1b2787d-b506-4831-ad0a-d1918fda5157" providerId="AD" clId="Web-{6C71C60C-ED99-E524-B211-DF9EADEA3DB9}" dt="2024-06-12T00:27:26.611" v="385" actId="1076"/>
          <ac:picMkLst>
            <pc:docMk/>
            <pc:sldMk cId="3738191309" sldId="293"/>
            <ac:picMk id="6" creationId="{7B99342A-9416-5824-5AC4-A3AA5ED999F7}"/>
          </ac:picMkLst>
        </pc:picChg>
      </pc:sldChg>
      <pc:sldChg chg="del">
        <pc:chgData name="Adrian Alexander" userId="S::aalexa24@syr.edu::d1b2787d-b506-4831-ad0a-d1918fda5157" providerId="AD" clId="Web-{6C71C60C-ED99-E524-B211-DF9EADEA3DB9}" dt="2024-06-12T00:09:27.202" v="303"/>
        <pc:sldMkLst>
          <pc:docMk/>
          <pc:sldMk cId="3802403895" sldId="297"/>
        </pc:sldMkLst>
      </pc:sldChg>
      <pc:sldChg chg="del">
        <pc:chgData name="Adrian Alexander" userId="S::aalexa24@syr.edu::d1b2787d-b506-4831-ad0a-d1918fda5157" providerId="AD" clId="Web-{6C71C60C-ED99-E524-B211-DF9EADEA3DB9}" dt="2024-06-12T00:09:29.686" v="305"/>
        <pc:sldMkLst>
          <pc:docMk/>
          <pc:sldMk cId="51907063" sldId="298"/>
        </pc:sldMkLst>
      </pc:sldChg>
      <pc:sldChg chg="del">
        <pc:chgData name="Adrian Alexander" userId="S::aalexa24@syr.edu::d1b2787d-b506-4831-ad0a-d1918fda5157" providerId="AD" clId="Web-{6C71C60C-ED99-E524-B211-DF9EADEA3DB9}" dt="2024-06-12T00:09:28.655" v="304"/>
        <pc:sldMkLst>
          <pc:docMk/>
          <pc:sldMk cId="310473491" sldId="300"/>
        </pc:sldMkLst>
      </pc:sldChg>
      <pc:sldChg chg="modSp del">
        <pc:chgData name="Adrian Alexander" userId="S::aalexa24@syr.edu::d1b2787d-b506-4831-ad0a-d1918fda5157" providerId="AD" clId="Web-{6C71C60C-ED99-E524-B211-DF9EADEA3DB9}" dt="2024-06-12T00:16:30.322" v="326"/>
        <pc:sldMkLst>
          <pc:docMk/>
          <pc:sldMk cId="2724451564" sldId="303"/>
        </pc:sldMkLst>
        <pc:picChg chg="mod">
          <ac:chgData name="Adrian Alexander" userId="S::aalexa24@syr.edu::d1b2787d-b506-4831-ad0a-d1918fda5157" providerId="AD" clId="Web-{6C71C60C-ED99-E524-B211-DF9EADEA3DB9}" dt="2024-06-12T00:05:32.914" v="302" actId="1076"/>
          <ac:picMkLst>
            <pc:docMk/>
            <pc:sldMk cId="2724451564" sldId="303"/>
            <ac:picMk id="6" creationId="{52476051-A24D-47F0-A01A-AEADF0E3E54F}"/>
          </ac:picMkLst>
        </pc:picChg>
      </pc:sldChg>
      <pc:sldChg chg="add del">
        <pc:chgData name="Adrian Alexander" userId="S::aalexa24@syr.edu::d1b2787d-b506-4831-ad0a-d1918fda5157" providerId="AD" clId="Web-{6C71C60C-ED99-E524-B211-DF9EADEA3DB9}" dt="2024-06-12T00:27:15.267" v="379"/>
        <pc:sldMkLst>
          <pc:docMk/>
          <pc:sldMk cId="1916052797" sldId="304"/>
        </pc:sldMkLst>
      </pc:sldChg>
      <pc:sldChg chg="del">
        <pc:chgData name="Adrian Alexander" userId="S::aalexa24@syr.edu::d1b2787d-b506-4831-ad0a-d1918fda5157" providerId="AD" clId="Web-{6C71C60C-ED99-E524-B211-DF9EADEA3DB9}" dt="2024-06-12T00:16:27.963" v="325"/>
        <pc:sldMkLst>
          <pc:docMk/>
          <pc:sldMk cId="3218759804" sldId="305"/>
        </pc:sldMkLst>
      </pc:sldChg>
      <pc:sldChg chg="addSp delSp modSp">
        <pc:chgData name="Adrian Alexander" userId="S::aalexa24@syr.edu::d1b2787d-b506-4831-ad0a-d1918fda5157" providerId="AD" clId="Web-{6C71C60C-ED99-E524-B211-DF9EADEA3DB9}" dt="2024-06-12T01:07:25.419" v="405" actId="20577"/>
        <pc:sldMkLst>
          <pc:docMk/>
          <pc:sldMk cId="1452828886" sldId="307"/>
        </pc:sldMkLst>
        <pc:spChg chg="mod">
          <ac:chgData name="Adrian Alexander" userId="S::aalexa24@syr.edu::d1b2787d-b506-4831-ad0a-d1918fda5157" providerId="AD" clId="Web-{6C71C60C-ED99-E524-B211-DF9EADEA3DB9}" dt="2024-06-12T01:07:25.419" v="405" actId="20577"/>
          <ac:spMkLst>
            <pc:docMk/>
            <pc:sldMk cId="1452828886" sldId="307"/>
            <ac:spMk id="3" creationId="{F61B90D6-031B-6F50-9E03-5F1A8A684ECE}"/>
          </ac:spMkLst>
        </pc:spChg>
        <pc:spChg chg="add del mod">
          <ac:chgData name="Adrian Alexander" userId="S::aalexa24@syr.edu::d1b2787d-b506-4831-ad0a-d1918fda5157" providerId="AD" clId="Web-{6C71C60C-ED99-E524-B211-DF9EADEA3DB9}" dt="2024-06-12T01:07:21.794" v="404"/>
          <ac:spMkLst>
            <pc:docMk/>
            <pc:sldMk cId="1452828886" sldId="307"/>
            <ac:spMk id="6" creationId="{04A056F5-92C2-533A-A3ED-448FB13B9B99}"/>
          </ac:spMkLst>
        </pc:spChg>
        <pc:picChg chg="del mod">
          <ac:chgData name="Adrian Alexander" userId="S::aalexa24@syr.edu::d1b2787d-b506-4831-ad0a-d1918fda5157" providerId="AD" clId="Web-{6C71C60C-ED99-E524-B211-DF9EADEA3DB9}" dt="2024-06-11T23:38:46.835" v="291"/>
          <ac:picMkLst>
            <pc:docMk/>
            <pc:sldMk cId="1452828886" sldId="307"/>
            <ac:picMk id="4" creationId="{6EE3F811-37A9-1F22-72A8-24F2B112C12E}"/>
          </ac:picMkLst>
        </pc:picChg>
        <pc:picChg chg="add mod">
          <ac:chgData name="Adrian Alexander" userId="S::aalexa24@syr.edu::d1b2787d-b506-4831-ad0a-d1918fda5157" providerId="AD" clId="Web-{6C71C60C-ED99-E524-B211-DF9EADEA3DB9}" dt="2024-06-11T23:38:51.616" v="294" actId="1076"/>
          <ac:picMkLst>
            <pc:docMk/>
            <pc:sldMk cId="1452828886" sldId="307"/>
            <ac:picMk id="5" creationId="{EEB61247-87CA-60DA-D0F2-1AEC5B965692}"/>
          </ac:picMkLst>
        </pc:picChg>
      </pc:sldChg>
      <pc:sldChg chg="addSp delSp modSp">
        <pc:chgData name="Adrian Alexander" userId="S::aalexa24@syr.edu::d1b2787d-b506-4831-ad0a-d1918fda5157" providerId="AD" clId="Web-{6C71C60C-ED99-E524-B211-DF9EADEA3DB9}" dt="2024-06-12T00:27:46.768" v="387" actId="1076"/>
        <pc:sldMkLst>
          <pc:docMk/>
          <pc:sldMk cId="2977513939" sldId="308"/>
        </pc:sldMkLst>
        <pc:spChg chg="mod">
          <ac:chgData name="Adrian Alexander" userId="S::aalexa24@syr.edu::d1b2787d-b506-4831-ad0a-d1918fda5157" providerId="AD" clId="Web-{6C71C60C-ED99-E524-B211-DF9EADEA3DB9}" dt="2024-06-12T00:27:46.768" v="387" actId="1076"/>
          <ac:spMkLst>
            <pc:docMk/>
            <pc:sldMk cId="2977513939" sldId="308"/>
            <ac:spMk id="3" creationId="{F61B90D6-031B-6F50-9E03-5F1A8A684ECE}"/>
          </ac:spMkLst>
        </pc:spChg>
        <pc:picChg chg="del">
          <ac:chgData name="Adrian Alexander" userId="S::aalexa24@syr.edu::d1b2787d-b506-4831-ad0a-d1918fda5157" providerId="AD" clId="Web-{6C71C60C-ED99-E524-B211-DF9EADEA3DB9}" dt="2024-06-11T23:18:53.268" v="108"/>
          <ac:picMkLst>
            <pc:docMk/>
            <pc:sldMk cId="2977513939" sldId="308"/>
            <ac:picMk id="4" creationId="{6EE3F811-37A9-1F22-72A8-24F2B112C12E}"/>
          </ac:picMkLst>
        </pc:picChg>
        <pc:picChg chg="add mod">
          <ac:chgData name="Adrian Alexander" userId="S::aalexa24@syr.edu::d1b2787d-b506-4831-ad0a-d1918fda5157" providerId="AD" clId="Web-{6C71C60C-ED99-E524-B211-DF9EADEA3DB9}" dt="2024-06-11T23:39:26.195" v="297" actId="14100"/>
          <ac:picMkLst>
            <pc:docMk/>
            <pc:sldMk cId="2977513939" sldId="308"/>
            <ac:picMk id="5" creationId="{5BA5F384-2A17-A884-6339-B501F96D3939}"/>
          </ac:picMkLst>
        </pc:picChg>
      </pc:sldChg>
      <pc:sldChg chg="addSp delSp modSp">
        <pc:chgData name="Adrian Alexander" userId="S::aalexa24@syr.edu::d1b2787d-b506-4831-ad0a-d1918fda5157" providerId="AD" clId="Web-{6C71C60C-ED99-E524-B211-DF9EADEA3DB9}" dt="2024-06-12T01:07:14.934" v="403"/>
        <pc:sldMkLst>
          <pc:docMk/>
          <pc:sldMk cId="913913931" sldId="309"/>
        </pc:sldMkLst>
        <pc:spChg chg="add del mod">
          <ac:chgData name="Adrian Alexander" userId="S::aalexa24@syr.edu::d1b2787d-b506-4831-ad0a-d1918fda5157" providerId="AD" clId="Web-{6C71C60C-ED99-E524-B211-DF9EADEA3DB9}" dt="2024-06-11T23:40:00.852" v="301" actId="20577"/>
          <ac:spMkLst>
            <pc:docMk/>
            <pc:sldMk cId="913913931" sldId="309"/>
            <ac:spMk id="3" creationId="{F61B90D6-031B-6F50-9E03-5F1A8A684ECE}"/>
          </ac:spMkLst>
        </pc:spChg>
        <pc:spChg chg="add del mod">
          <ac:chgData name="Adrian Alexander" userId="S::aalexa24@syr.edu::d1b2787d-b506-4831-ad0a-d1918fda5157" providerId="AD" clId="Web-{6C71C60C-ED99-E524-B211-DF9EADEA3DB9}" dt="2024-06-12T01:07:14.934" v="403"/>
          <ac:spMkLst>
            <pc:docMk/>
            <pc:sldMk cId="913913931" sldId="309"/>
            <ac:spMk id="4" creationId="{04A056F5-92C2-533A-A3ED-448FB13B9B99}"/>
          </ac:spMkLst>
        </pc:spChg>
        <pc:picChg chg="mod">
          <ac:chgData name="Adrian Alexander" userId="S::aalexa24@syr.edu::d1b2787d-b506-4831-ad0a-d1918fda5157" providerId="AD" clId="Web-{6C71C60C-ED99-E524-B211-DF9EADEA3DB9}" dt="2024-06-11T23:39:41.883" v="298" actId="14100"/>
          <ac:picMkLst>
            <pc:docMk/>
            <pc:sldMk cId="913913931" sldId="309"/>
            <ac:picMk id="5" creationId="{89DEB29E-F050-FEBB-F966-020FAEEFDF46}"/>
          </ac:picMkLst>
        </pc:picChg>
      </pc:sldChg>
    </pc:docChg>
  </pc:docChgLst>
  <pc:docChgLst>
    <pc:chgData name="Adrian Alexander" userId="S::aalexa24@syr.edu::d1b2787d-b506-4831-ad0a-d1918fda5157" providerId="AD" clId="Web-{A7EDCF31-4D5F-F71D-BED5-D527B412FF5D}"/>
    <pc:docChg chg="addSld delSld modSld sldOrd">
      <pc:chgData name="Adrian Alexander" userId="S::aalexa24@syr.edu::d1b2787d-b506-4831-ad0a-d1918fda5157" providerId="AD" clId="Web-{A7EDCF31-4D5F-F71D-BED5-D527B412FF5D}" dt="2024-06-09T13:30:19.494" v="774"/>
      <pc:docMkLst>
        <pc:docMk/>
      </pc:docMkLst>
      <pc:sldChg chg="addSp delSp modSp">
        <pc:chgData name="Adrian Alexander" userId="S::aalexa24@syr.edu::d1b2787d-b506-4831-ad0a-d1918fda5157" providerId="AD" clId="Web-{A7EDCF31-4D5F-F71D-BED5-D527B412FF5D}" dt="2024-06-09T12:22:05.780" v="399" actId="20577"/>
        <pc:sldMkLst>
          <pc:docMk/>
          <pc:sldMk cId="3506027497" sldId="282"/>
        </pc:sldMkLst>
        <pc:spChg chg="mod">
          <ac:chgData name="Adrian Alexander" userId="S::aalexa24@syr.edu::d1b2787d-b506-4831-ad0a-d1918fda5157" providerId="AD" clId="Web-{A7EDCF31-4D5F-F71D-BED5-D527B412FF5D}" dt="2024-06-09T12:22:05.780" v="399" actId="20577"/>
          <ac:spMkLst>
            <pc:docMk/>
            <pc:sldMk cId="3506027497" sldId="282"/>
            <ac:spMk id="3" creationId="{1762B8EE-867F-306C-30CD-08D2E0E7A8B2}"/>
          </ac:spMkLst>
        </pc:spChg>
        <pc:spChg chg="add del mod">
          <ac:chgData name="Adrian Alexander" userId="S::aalexa24@syr.edu::d1b2787d-b506-4831-ad0a-d1918fda5157" providerId="AD" clId="Web-{A7EDCF31-4D5F-F71D-BED5-D527B412FF5D}" dt="2024-06-09T11:59:14.689" v="4"/>
          <ac:spMkLst>
            <pc:docMk/>
            <pc:sldMk cId="3506027497" sldId="282"/>
            <ac:spMk id="4" creationId="{3B8B420C-23A6-6408-93E7-5BD2640E6BB4}"/>
          </ac:spMkLst>
        </pc:spChg>
        <pc:spChg chg="add mod">
          <ac:chgData name="Adrian Alexander" userId="S::aalexa24@syr.edu::d1b2787d-b506-4831-ad0a-d1918fda5157" providerId="AD" clId="Web-{A7EDCF31-4D5F-F71D-BED5-D527B412FF5D}" dt="2024-06-09T12:22:01.233" v="397" actId="20577"/>
          <ac:spMkLst>
            <pc:docMk/>
            <pc:sldMk cId="3506027497" sldId="282"/>
            <ac:spMk id="5" creationId="{13286BAC-280E-7757-B031-B4E803563908}"/>
          </ac:spMkLst>
        </pc:spChg>
        <pc:picChg chg="add mod">
          <ac:chgData name="Adrian Alexander" userId="S::aalexa24@syr.edu::d1b2787d-b506-4831-ad0a-d1918fda5157" providerId="AD" clId="Web-{A7EDCF31-4D5F-F71D-BED5-D527B412FF5D}" dt="2024-06-09T12:01:10.023" v="33" actId="1076"/>
          <ac:picMkLst>
            <pc:docMk/>
            <pc:sldMk cId="3506027497" sldId="282"/>
            <ac:picMk id="2" creationId="{4D12BCE1-99CA-41EB-3413-B89F0D7F549D}"/>
          </ac:picMkLst>
        </pc:picChg>
      </pc:sldChg>
      <pc:sldChg chg="addSp modSp">
        <pc:chgData name="Adrian Alexander" userId="S::aalexa24@syr.edu::d1b2787d-b506-4831-ad0a-d1918fda5157" providerId="AD" clId="Web-{A7EDCF31-4D5F-F71D-BED5-D527B412FF5D}" dt="2024-06-09T12:45:27.930" v="426" actId="20577"/>
        <pc:sldMkLst>
          <pc:docMk/>
          <pc:sldMk cId="2307335081" sldId="288"/>
        </pc:sldMkLst>
        <pc:spChg chg="add mod">
          <ac:chgData name="Adrian Alexander" userId="S::aalexa24@syr.edu::d1b2787d-b506-4831-ad0a-d1918fda5157" providerId="AD" clId="Web-{A7EDCF31-4D5F-F71D-BED5-D527B412FF5D}" dt="2024-06-09T12:45:27.930" v="426" actId="20577"/>
          <ac:spMkLst>
            <pc:docMk/>
            <pc:sldMk cId="2307335081" sldId="288"/>
            <ac:spMk id="4" creationId="{19AC6066-4C49-FBEE-31B2-BBA3DBD17709}"/>
          </ac:spMkLst>
        </pc:spChg>
        <pc:picChg chg="add mod">
          <ac:chgData name="Adrian Alexander" userId="S::aalexa24@syr.edu::d1b2787d-b506-4831-ad0a-d1918fda5157" providerId="AD" clId="Web-{A7EDCF31-4D5F-F71D-BED5-D527B412FF5D}" dt="2024-06-09T12:44:25.024" v="415" actId="1076"/>
          <ac:picMkLst>
            <pc:docMk/>
            <pc:sldMk cId="2307335081" sldId="288"/>
            <ac:picMk id="2" creationId="{D3C90390-4592-1CCB-5554-652133D92159}"/>
          </ac:picMkLst>
        </pc:picChg>
      </pc:sldChg>
      <pc:sldChg chg="addSp modSp new">
        <pc:chgData name="Adrian Alexander" userId="S::aalexa24@syr.edu::d1b2787d-b506-4831-ad0a-d1918fda5157" providerId="AD" clId="Web-{A7EDCF31-4D5F-F71D-BED5-D527B412FF5D}" dt="2024-06-09T12:49:47.399" v="427" actId="20577"/>
        <pc:sldMkLst>
          <pc:docMk/>
          <pc:sldMk cId="3802403895" sldId="297"/>
        </pc:sldMkLst>
        <pc:spChg chg="add mod">
          <ac:chgData name="Adrian Alexander" userId="S::aalexa24@syr.edu::d1b2787d-b506-4831-ad0a-d1918fda5157" providerId="AD" clId="Web-{A7EDCF31-4D5F-F71D-BED5-D527B412FF5D}" dt="2024-06-09T12:49:47.399" v="427" actId="20577"/>
          <ac:spMkLst>
            <pc:docMk/>
            <pc:sldMk cId="3802403895" sldId="297"/>
            <ac:spMk id="3" creationId="{7CB6E168-BDEA-C510-642C-C499FE0F0FA6}"/>
          </ac:spMkLst>
        </pc:spChg>
        <pc:picChg chg="add mod">
          <ac:chgData name="Adrian Alexander" userId="S::aalexa24@syr.edu::d1b2787d-b506-4831-ad0a-d1918fda5157" providerId="AD" clId="Web-{A7EDCF31-4D5F-F71D-BED5-D527B412FF5D}" dt="2024-06-09T12:00:20.538" v="20" actId="1076"/>
          <ac:picMkLst>
            <pc:docMk/>
            <pc:sldMk cId="3802403895" sldId="297"/>
            <ac:picMk id="2" creationId="{6886AD5D-1EF4-389B-5038-0B4973E236C9}"/>
          </ac:picMkLst>
        </pc:picChg>
      </pc:sldChg>
      <pc:sldChg chg="addSp delSp modSp new">
        <pc:chgData name="Adrian Alexander" userId="S::aalexa24@syr.edu::d1b2787d-b506-4831-ad0a-d1918fda5157" providerId="AD" clId="Web-{A7EDCF31-4D5F-F71D-BED5-D527B412FF5D}" dt="2024-06-09T13:03:05.208" v="663" actId="20577"/>
        <pc:sldMkLst>
          <pc:docMk/>
          <pc:sldMk cId="51907063" sldId="298"/>
        </pc:sldMkLst>
        <pc:spChg chg="add del mod">
          <ac:chgData name="Adrian Alexander" userId="S::aalexa24@syr.edu::d1b2787d-b506-4831-ad0a-d1918fda5157" providerId="AD" clId="Web-{A7EDCF31-4D5F-F71D-BED5-D527B412FF5D}" dt="2024-06-09T13:02:42.973" v="659"/>
          <ac:spMkLst>
            <pc:docMk/>
            <pc:sldMk cId="51907063" sldId="298"/>
            <ac:spMk id="2" creationId="{1C7FD7EC-3B87-9E1D-87A6-501679FDE43B}"/>
          </ac:spMkLst>
        </pc:spChg>
        <pc:spChg chg="add mod">
          <ac:chgData name="Adrian Alexander" userId="S::aalexa24@syr.edu::d1b2787d-b506-4831-ad0a-d1918fda5157" providerId="AD" clId="Web-{A7EDCF31-4D5F-F71D-BED5-D527B412FF5D}" dt="2024-06-09T13:03:05.208" v="663" actId="20577"/>
          <ac:spMkLst>
            <pc:docMk/>
            <pc:sldMk cId="51907063" sldId="298"/>
            <ac:spMk id="5" creationId="{5095E325-FD32-7FF9-AA24-C91FC46FAFFA}"/>
          </ac:spMkLst>
        </pc:spChg>
        <pc:picChg chg="add mod">
          <ac:chgData name="Adrian Alexander" userId="S::aalexa24@syr.edu::d1b2787d-b506-4831-ad0a-d1918fda5157" providerId="AD" clId="Web-{A7EDCF31-4D5F-F71D-BED5-D527B412FF5D}" dt="2024-06-09T13:02:55.848" v="661" actId="1076"/>
          <ac:picMkLst>
            <pc:docMk/>
            <pc:sldMk cId="51907063" sldId="298"/>
            <ac:picMk id="3" creationId="{67B022DB-0878-FADF-33C2-C15D4628EF77}"/>
          </ac:picMkLst>
        </pc:picChg>
      </pc:sldChg>
      <pc:sldChg chg="new del">
        <pc:chgData name="Adrian Alexander" userId="S::aalexa24@syr.edu::d1b2787d-b506-4831-ad0a-d1918fda5157" providerId="AD" clId="Web-{A7EDCF31-4D5F-F71D-BED5-D527B412FF5D}" dt="2024-06-09T12:51:13.136" v="435"/>
        <pc:sldMkLst>
          <pc:docMk/>
          <pc:sldMk cId="3030646831" sldId="299"/>
        </pc:sldMkLst>
      </pc:sldChg>
      <pc:sldChg chg="addSp delSp modSp add ord replId">
        <pc:chgData name="Adrian Alexander" userId="S::aalexa24@syr.edu::d1b2787d-b506-4831-ad0a-d1918fda5157" providerId="AD" clId="Web-{A7EDCF31-4D5F-F71D-BED5-D527B412FF5D}" dt="2024-06-09T13:30:19.494" v="774"/>
        <pc:sldMkLst>
          <pc:docMk/>
          <pc:sldMk cId="310473491" sldId="300"/>
        </pc:sldMkLst>
        <pc:spChg chg="mod">
          <ac:chgData name="Adrian Alexander" userId="S::aalexa24@syr.edu::d1b2787d-b506-4831-ad0a-d1918fda5157" providerId="AD" clId="Web-{A7EDCF31-4D5F-F71D-BED5-D527B412FF5D}" dt="2024-06-09T12:51:06.292" v="434" actId="20577"/>
          <ac:spMkLst>
            <pc:docMk/>
            <pc:sldMk cId="310473491" sldId="300"/>
            <ac:spMk id="3" creationId="{1762B8EE-867F-306C-30CD-08D2E0E7A8B2}"/>
          </ac:spMkLst>
        </pc:spChg>
        <pc:spChg chg="mod">
          <ac:chgData name="Adrian Alexander" userId="S::aalexa24@syr.edu::d1b2787d-b506-4831-ad0a-d1918fda5157" providerId="AD" clId="Web-{A7EDCF31-4D5F-F71D-BED5-D527B412FF5D}" dt="2024-06-09T13:09:39.929" v="773" actId="20577"/>
          <ac:spMkLst>
            <pc:docMk/>
            <pc:sldMk cId="310473491" sldId="300"/>
            <ac:spMk id="5" creationId="{13286BAC-280E-7757-B031-B4E803563908}"/>
          </ac:spMkLst>
        </pc:spChg>
        <pc:graphicFrameChg chg="add del mod">
          <ac:chgData name="Adrian Alexander" userId="S::aalexa24@syr.edu::d1b2787d-b506-4831-ad0a-d1918fda5157" providerId="AD" clId="Web-{A7EDCF31-4D5F-F71D-BED5-D527B412FF5D}" dt="2024-06-09T13:03:35.770" v="665"/>
          <ac:graphicFrameMkLst>
            <pc:docMk/>
            <pc:sldMk cId="310473491" sldId="300"/>
            <ac:graphicFrameMk id="7" creationId="{FE38E330-2290-A317-5C8D-B7B3E6E8D937}"/>
          </ac:graphicFrameMkLst>
        </pc:graphicFrameChg>
        <pc:graphicFrameChg chg="add del mod">
          <ac:chgData name="Adrian Alexander" userId="S::aalexa24@syr.edu::d1b2787d-b506-4831-ad0a-d1918fda5157" providerId="AD" clId="Web-{A7EDCF31-4D5F-F71D-BED5-D527B412FF5D}" dt="2024-06-09T13:07:39.363" v="676"/>
          <ac:graphicFrameMkLst>
            <pc:docMk/>
            <pc:sldMk cId="310473491" sldId="300"/>
            <ac:graphicFrameMk id="9" creationId="{3036E303-80B4-1BAB-A827-EF0F47BA85D0}"/>
          </ac:graphicFrameMkLst>
        </pc:graphicFrameChg>
        <pc:picChg chg="del">
          <ac:chgData name="Adrian Alexander" userId="S::aalexa24@syr.edu::d1b2787d-b506-4831-ad0a-d1918fda5157" providerId="AD" clId="Web-{A7EDCF31-4D5F-F71D-BED5-D527B412FF5D}" dt="2024-06-09T12:54:09.105" v="436"/>
          <ac:picMkLst>
            <pc:docMk/>
            <pc:sldMk cId="310473491" sldId="300"/>
            <ac:picMk id="2" creationId="{4D12BCE1-99CA-41EB-3413-B89F0D7F549D}"/>
          </ac:picMkLst>
        </pc:picChg>
        <pc:picChg chg="add mod">
          <ac:chgData name="Adrian Alexander" userId="S::aalexa24@syr.edu::d1b2787d-b506-4831-ad0a-d1918fda5157" providerId="AD" clId="Web-{A7EDCF31-4D5F-F71D-BED5-D527B412FF5D}" dt="2024-06-09T13:09:09.257" v="757" actId="1076"/>
          <ac:picMkLst>
            <pc:docMk/>
            <pc:sldMk cId="310473491" sldId="300"/>
            <ac:picMk id="4" creationId="{925CC32B-5594-E806-2543-01CF05E55C62}"/>
          </ac:picMkLst>
        </pc:picChg>
        <pc:picChg chg="add del mod">
          <ac:chgData name="Adrian Alexander" userId="S::aalexa24@syr.edu::d1b2787d-b506-4831-ad0a-d1918fda5157" providerId="AD" clId="Web-{A7EDCF31-4D5F-F71D-BED5-D527B412FF5D}" dt="2024-06-09T13:30:19.494" v="774"/>
          <ac:picMkLst>
            <pc:docMk/>
            <pc:sldMk cId="310473491" sldId="300"/>
            <ac:picMk id="10" creationId="{D7DF3F31-2FC6-59EC-9C3F-D814E22D0FB2}"/>
          </ac:picMkLst>
        </pc:picChg>
      </pc:sldChg>
    </pc:docChg>
  </pc:docChgLst>
  <pc:docChgLst>
    <pc:chgData name="Shaun McKellar Jr" userId="S::smckella@syr.edu::142b44ad-9899-48cd-9408-0e6c4cb72161" providerId="AD" clId="Web-{9AF155DF-2233-AC8A-2F6E-264819E93BCA}"/>
    <pc:docChg chg="modSld">
      <pc:chgData name="Shaun McKellar Jr" userId="S::smckella@syr.edu::142b44ad-9899-48cd-9408-0e6c4cb72161" providerId="AD" clId="Web-{9AF155DF-2233-AC8A-2F6E-264819E93BCA}" dt="2024-06-13T02:17:16.998" v="4"/>
      <pc:docMkLst>
        <pc:docMk/>
      </pc:docMkLst>
      <pc:sldChg chg="mod modShow">
        <pc:chgData name="Shaun McKellar Jr" userId="S::smckella@syr.edu::142b44ad-9899-48cd-9408-0e6c4cb72161" providerId="AD" clId="Web-{9AF155DF-2233-AC8A-2F6E-264819E93BCA}" dt="2024-06-13T02:17:16.998" v="4"/>
        <pc:sldMkLst>
          <pc:docMk/>
          <pc:sldMk cId="2570613261" sldId="277"/>
        </pc:sldMkLst>
      </pc:sldChg>
      <pc:sldChg chg="modNotes">
        <pc:chgData name="Shaun McKellar Jr" userId="S::smckella@syr.edu::142b44ad-9899-48cd-9408-0e6c4cb72161" providerId="AD" clId="Web-{9AF155DF-2233-AC8A-2F6E-264819E93BCA}" dt="2024-06-13T02:08:28.919" v="3"/>
        <pc:sldMkLst>
          <pc:docMk/>
          <pc:sldMk cId="2154626447" sldId="312"/>
        </pc:sldMkLst>
      </pc:sldChg>
    </pc:docChg>
  </pc:docChgLst>
  <pc:docChgLst>
    <pc:chgData name="Adrian Alexander" userId="S::aalexa24@syr.edu::d1b2787d-b506-4831-ad0a-d1918fda5157" providerId="AD" clId="Web-{F8D0E795-56C4-A4D3-4148-65B1414046BB}"/>
    <pc:docChg chg="delSld modSld">
      <pc:chgData name="Adrian Alexander" userId="S::aalexa24@syr.edu::d1b2787d-b506-4831-ad0a-d1918fda5157" providerId="AD" clId="Web-{F8D0E795-56C4-A4D3-4148-65B1414046BB}" dt="2024-06-09T14:57:21.238" v="2"/>
      <pc:docMkLst>
        <pc:docMk/>
      </pc:docMkLst>
      <pc:sldChg chg="del">
        <pc:chgData name="Adrian Alexander" userId="S::aalexa24@syr.edu::d1b2787d-b506-4831-ad0a-d1918fda5157" providerId="AD" clId="Web-{F8D0E795-56C4-A4D3-4148-65B1414046BB}" dt="2024-06-09T14:57:21.238" v="2"/>
        <pc:sldMkLst>
          <pc:docMk/>
          <pc:sldMk cId="2035676090" sldId="280"/>
        </pc:sldMkLst>
      </pc:sldChg>
      <pc:sldChg chg="modSp">
        <pc:chgData name="Adrian Alexander" userId="S::aalexa24@syr.edu::d1b2787d-b506-4831-ad0a-d1918fda5157" providerId="AD" clId="Web-{F8D0E795-56C4-A4D3-4148-65B1414046BB}" dt="2024-06-09T14:21:50.258" v="1" actId="20577"/>
        <pc:sldMkLst>
          <pc:docMk/>
          <pc:sldMk cId="3506027497" sldId="282"/>
        </pc:sldMkLst>
        <pc:spChg chg="mod">
          <ac:chgData name="Adrian Alexander" userId="S::aalexa24@syr.edu::d1b2787d-b506-4831-ad0a-d1918fda5157" providerId="AD" clId="Web-{F8D0E795-56C4-A4D3-4148-65B1414046BB}" dt="2024-06-09T14:21:50.258" v="1" actId="20577"/>
          <ac:spMkLst>
            <pc:docMk/>
            <pc:sldMk cId="3506027497" sldId="282"/>
            <ac:spMk id="3" creationId="{1762B8EE-867F-306C-30CD-08D2E0E7A8B2}"/>
          </ac:spMkLst>
        </pc:spChg>
      </pc:sldChg>
    </pc:docChg>
  </pc:docChgLst>
  <pc:docChgLst>
    <pc:chgData name="Adrian Alexander" userId="S::aalexa24@syr.edu::d1b2787d-b506-4831-ad0a-d1918fda5157" providerId="AD" clId="Web-{816494EF-0054-24B9-C28B-D0E671F18D4F}"/>
    <pc:docChg chg="addSld modSld">
      <pc:chgData name="Adrian Alexander" userId="S::aalexa24@syr.edu::d1b2787d-b506-4831-ad0a-d1918fda5157" providerId="AD" clId="Web-{816494EF-0054-24B9-C28B-D0E671F18D4F}" dt="2024-06-11T23:11:06.745" v="56" actId="20577"/>
      <pc:docMkLst>
        <pc:docMk/>
      </pc:docMkLst>
      <pc:sldChg chg="add replId">
        <pc:chgData name="Adrian Alexander" userId="S::aalexa24@syr.edu::d1b2787d-b506-4831-ad0a-d1918fda5157" providerId="AD" clId="Web-{816494EF-0054-24B9-C28B-D0E671F18D4F}" dt="2024-06-11T22:51:53.915" v="0"/>
        <pc:sldMkLst>
          <pc:docMk/>
          <pc:sldMk cId="1452828886" sldId="307"/>
        </pc:sldMkLst>
      </pc:sldChg>
      <pc:sldChg chg="modSp add replId">
        <pc:chgData name="Adrian Alexander" userId="S::aalexa24@syr.edu::d1b2787d-b506-4831-ad0a-d1918fda5157" providerId="AD" clId="Web-{816494EF-0054-24B9-C28B-D0E671F18D4F}" dt="2024-06-11T23:06:19.851" v="5" actId="20577"/>
        <pc:sldMkLst>
          <pc:docMk/>
          <pc:sldMk cId="2977513939" sldId="308"/>
        </pc:sldMkLst>
        <pc:spChg chg="mod">
          <ac:chgData name="Adrian Alexander" userId="S::aalexa24@syr.edu::d1b2787d-b506-4831-ad0a-d1918fda5157" providerId="AD" clId="Web-{816494EF-0054-24B9-C28B-D0E671F18D4F}" dt="2024-06-11T23:06:19.851" v="5" actId="20577"/>
          <ac:spMkLst>
            <pc:docMk/>
            <pc:sldMk cId="2977513939" sldId="308"/>
            <ac:spMk id="2" creationId="{9E201557-335F-E4CA-8B60-0992AC9D21B3}"/>
          </ac:spMkLst>
        </pc:spChg>
      </pc:sldChg>
      <pc:sldChg chg="addSp delSp modSp add replId">
        <pc:chgData name="Adrian Alexander" userId="S::aalexa24@syr.edu::d1b2787d-b506-4831-ad0a-d1918fda5157" providerId="AD" clId="Web-{816494EF-0054-24B9-C28B-D0E671F18D4F}" dt="2024-06-11T23:11:06.745" v="56" actId="20577"/>
        <pc:sldMkLst>
          <pc:docMk/>
          <pc:sldMk cId="913913931" sldId="309"/>
        </pc:sldMkLst>
        <pc:spChg chg="mod">
          <ac:chgData name="Adrian Alexander" userId="S::aalexa24@syr.edu::d1b2787d-b506-4831-ad0a-d1918fda5157" providerId="AD" clId="Web-{816494EF-0054-24B9-C28B-D0E671F18D4F}" dt="2024-06-11T23:03:13.511" v="3" actId="20577"/>
          <ac:spMkLst>
            <pc:docMk/>
            <pc:sldMk cId="913913931" sldId="309"/>
            <ac:spMk id="2" creationId="{9E201557-335F-E4CA-8B60-0992AC9D21B3}"/>
          </ac:spMkLst>
        </pc:spChg>
        <pc:spChg chg="mod">
          <ac:chgData name="Adrian Alexander" userId="S::aalexa24@syr.edu::d1b2787d-b506-4831-ad0a-d1918fda5157" providerId="AD" clId="Web-{816494EF-0054-24B9-C28B-D0E671F18D4F}" dt="2024-06-11T23:11:06.745" v="56" actId="20577"/>
          <ac:spMkLst>
            <pc:docMk/>
            <pc:sldMk cId="913913931" sldId="309"/>
            <ac:spMk id="3" creationId="{F61B90D6-031B-6F50-9E03-5F1A8A684ECE}"/>
          </ac:spMkLst>
        </pc:spChg>
        <pc:picChg chg="del">
          <ac:chgData name="Adrian Alexander" userId="S::aalexa24@syr.edu::d1b2787d-b506-4831-ad0a-d1918fda5157" providerId="AD" clId="Web-{816494EF-0054-24B9-C28B-D0E671F18D4F}" dt="2024-06-11T23:07:49.654" v="8"/>
          <ac:picMkLst>
            <pc:docMk/>
            <pc:sldMk cId="913913931" sldId="309"/>
            <ac:picMk id="4" creationId="{6EE3F811-37A9-1F22-72A8-24F2B112C12E}"/>
          </ac:picMkLst>
        </pc:picChg>
        <pc:picChg chg="add mod">
          <ac:chgData name="Adrian Alexander" userId="S::aalexa24@syr.edu::d1b2787d-b506-4831-ad0a-d1918fda5157" providerId="AD" clId="Web-{816494EF-0054-24B9-C28B-D0E671F18D4F}" dt="2024-06-11T23:07:56.795" v="10" actId="14100"/>
          <ac:picMkLst>
            <pc:docMk/>
            <pc:sldMk cId="913913931" sldId="309"/>
            <ac:picMk id="5" creationId="{89DEB29E-F050-FEBB-F966-020FAEEFDF46}"/>
          </ac:picMkLst>
        </pc:picChg>
      </pc:sldChg>
    </pc:docChg>
  </pc:docChgLst>
  <pc:docChgLst>
    <pc:chgData name="Shaun McKellar Jr" userId="S::smckella@syr.edu::142b44ad-9899-48cd-9408-0e6c4cb72161" providerId="AD" clId="Web-{070FE69A-4544-D241-8B48-90FEDF93CB35}"/>
    <pc:docChg chg="addSld delSld modSld">
      <pc:chgData name="Shaun McKellar Jr" userId="S::smckella@syr.edu::142b44ad-9899-48cd-9408-0e6c4cb72161" providerId="AD" clId="Web-{070FE69A-4544-D241-8B48-90FEDF93CB35}" dt="2024-06-12T23:33:04.398" v="69"/>
      <pc:docMkLst>
        <pc:docMk/>
      </pc:docMkLst>
      <pc:sldChg chg="modNotes">
        <pc:chgData name="Shaun McKellar Jr" userId="S::smckella@syr.edu::142b44ad-9899-48cd-9408-0e6c4cb72161" providerId="AD" clId="Web-{070FE69A-4544-D241-8B48-90FEDF93CB35}" dt="2024-06-12T21:52:33.670" v="10"/>
        <pc:sldMkLst>
          <pc:docMk/>
          <pc:sldMk cId="1551213951" sldId="265"/>
        </pc:sldMkLst>
      </pc:sldChg>
      <pc:sldChg chg="modSp">
        <pc:chgData name="Shaun McKellar Jr" userId="S::smckella@syr.edu::142b44ad-9899-48cd-9408-0e6c4cb72161" providerId="AD" clId="Web-{070FE69A-4544-D241-8B48-90FEDF93CB35}" dt="2024-06-12T23:06:12.192" v="40" actId="1076"/>
        <pc:sldMkLst>
          <pc:docMk/>
          <pc:sldMk cId="1994556368" sldId="275"/>
        </pc:sldMkLst>
        <pc:graphicFrameChg chg="mod">
          <ac:chgData name="Shaun McKellar Jr" userId="S::smckella@syr.edu::142b44ad-9899-48cd-9408-0e6c4cb72161" providerId="AD" clId="Web-{070FE69A-4544-D241-8B48-90FEDF93CB35}" dt="2024-06-12T23:06:12.192" v="40" actId="1076"/>
          <ac:graphicFrameMkLst>
            <pc:docMk/>
            <pc:sldMk cId="1994556368" sldId="275"/>
            <ac:graphicFrameMk id="2" creationId="{1656F957-1518-92C4-E475-3512AF4F8284}"/>
          </ac:graphicFrameMkLst>
        </pc:graphicFrameChg>
      </pc:sldChg>
      <pc:sldChg chg="modNotes">
        <pc:chgData name="Shaun McKellar Jr" userId="S::smckella@syr.edu::142b44ad-9899-48cd-9408-0e6c4cb72161" providerId="AD" clId="Web-{070FE69A-4544-D241-8B48-90FEDF93CB35}" dt="2024-06-12T21:57:03.773" v="36"/>
        <pc:sldMkLst>
          <pc:docMk/>
          <pc:sldMk cId="2589369343" sldId="278"/>
        </pc:sldMkLst>
      </pc:sldChg>
      <pc:sldChg chg="modNotes">
        <pc:chgData name="Shaun McKellar Jr" userId="S::smckella@syr.edu::142b44ad-9899-48cd-9408-0e6c4cb72161" providerId="AD" clId="Web-{070FE69A-4544-D241-8B48-90FEDF93CB35}" dt="2024-06-12T21:55:49.052" v="28"/>
        <pc:sldMkLst>
          <pc:docMk/>
          <pc:sldMk cId="3506027497" sldId="282"/>
        </pc:sldMkLst>
      </pc:sldChg>
      <pc:sldChg chg="modNotes">
        <pc:chgData name="Shaun McKellar Jr" userId="S::smckella@syr.edu::142b44ad-9899-48cd-9408-0e6c4cb72161" providerId="AD" clId="Web-{070FE69A-4544-D241-8B48-90FEDF93CB35}" dt="2024-06-12T22:13:11.574" v="38"/>
        <pc:sldMkLst>
          <pc:docMk/>
          <pc:sldMk cId="2361069384" sldId="306"/>
        </pc:sldMkLst>
      </pc:sldChg>
      <pc:sldChg chg="addSp modSp new modNotes">
        <pc:chgData name="Shaun McKellar Jr" userId="S::smckella@syr.edu::142b44ad-9899-48cd-9408-0e6c4cb72161" providerId="AD" clId="Web-{070FE69A-4544-D241-8B48-90FEDF93CB35}" dt="2024-06-12T23:33:04.398" v="69"/>
        <pc:sldMkLst>
          <pc:docMk/>
          <pc:sldMk cId="2154626447" sldId="312"/>
        </pc:sldMkLst>
        <pc:spChg chg="add mod">
          <ac:chgData name="Shaun McKellar Jr" userId="S::smckella@syr.edu::142b44ad-9899-48cd-9408-0e6c4cb72161" providerId="AD" clId="Web-{070FE69A-4544-D241-8B48-90FEDF93CB35}" dt="2024-06-12T23:25:17.184" v="65" actId="1076"/>
          <ac:spMkLst>
            <pc:docMk/>
            <pc:sldMk cId="2154626447" sldId="312"/>
            <ac:spMk id="3" creationId="{CDD81EB4-43FF-DF9F-5661-F934C03C53A8}"/>
          </ac:spMkLst>
        </pc:spChg>
        <pc:picChg chg="add mod">
          <ac:chgData name="Shaun McKellar Jr" userId="S::smckella@syr.edu::142b44ad-9899-48cd-9408-0e6c4cb72161" providerId="AD" clId="Web-{070FE69A-4544-D241-8B48-90FEDF93CB35}" dt="2024-06-12T23:25:21.043" v="66" actId="1076"/>
          <ac:picMkLst>
            <pc:docMk/>
            <pc:sldMk cId="2154626447" sldId="312"/>
            <ac:picMk id="4" creationId="{A34BC0C7-C1A1-7411-523C-AF3D49069C75}"/>
          </ac:picMkLst>
        </pc:picChg>
        <pc:picChg chg="add mod">
          <ac:chgData name="Shaun McKellar Jr" userId="S::smckella@syr.edu::142b44ad-9899-48cd-9408-0e6c4cb72161" providerId="AD" clId="Web-{070FE69A-4544-D241-8B48-90FEDF93CB35}" dt="2024-06-12T23:16:12.634" v="62" actId="14100"/>
          <ac:picMkLst>
            <pc:docMk/>
            <pc:sldMk cId="2154626447" sldId="312"/>
            <ac:picMk id="5" creationId="{6AA444A1-6739-B5D0-1140-F7AE49D42E7B}"/>
          </ac:picMkLst>
        </pc:picChg>
      </pc:sldChg>
      <pc:sldChg chg="new del">
        <pc:chgData name="Shaun McKellar Jr" userId="S::smckella@syr.edu::142b44ad-9899-48cd-9408-0e6c4cb72161" providerId="AD" clId="Web-{070FE69A-4544-D241-8B48-90FEDF93CB35}" dt="2024-06-12T23:25:08.058" v="64"/>
        <pc:sldMkLst>
          <pc:docMk/>
          <pc:sldMk cId="1515509802" sldId="31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663E7F-EF41-409B-9F8B-B30857F99A40}" type="doc">
      <dgm:prSet loTypeId="urn:microsoft.com/office/officeart/2005/8/layout/hList1" loCatId="list" qsTypeId="urn:microsoft.com/office/officeart/2005/8/quickstyle/simple2" qsCatId="simple" csTypeId="urn:microsoft.com/office/officeart/2005/8/colors/colorful2" csCatId="colorful" phldr="1"/>
      <dgm:spPr/>
      <dgm:t>
        <a:bodyPr/>
        <a:lstStyle/>
        <a:p>
          <a:endParaRPr lang="en-US"/>
        </a:p>
      </dgm:t>
    </dgm:pt>
    <dgm:pt modelId="{8CD970FD-563A-44C5-B339-D31A170C48ED}">
      <dgm:prSet/>
      <dgm:spPr>
        <a:solidFill>
          <a:schemeClr val="bg2">
            <a:lumMod val="75000"/>
          </a:schemeClr>
        </a:solidFill>
      </dgm:spPr>
      <dgm:t>
        <a:bodyPr/>
        <a:lstStyle/>
        <a:p>
          <a:r>
            <a:rPr lang="en-US"/>
            <a:t>Demographic:</a:t>
          </a:r>
        </a:p>
      </dgm:t>
    </dgm:pt>
    <dgm:pt modelId="{B7CF22EC-ABD8-4EC2-9610-A6E969B50206}" type="parTrans" cxnId="{C805BD25-8FB8-416E-AA80-E0279F333901}">
      <dgm:prSet/>
      <dgm:spPr/>
      <dgm:t>
        <a:bodyPr/>
        <a:lstStyle/>
        <a:p>
          <a:endParaRPr lang="en-US"/>
        </a:p>
      </dgm:t>
    </dgm:pt>
    <dgm:pt modelId="{7930289D-A178-4211-8549-D62C0A27316F}" type="sibTrans" cxnId="{C805BD25-8FB8-416E-AA80-E0279F333901}">
      <dgm:prSet/>
      <dgm:spPr/>
      <dgm:t>
        <a:bodyPr/>
        <a:lstStyle/>
        <a:p>
          <a:endParaRPr lang="en-US"/>
        </a:p>
      </dgm:t>
    </dgm:pt>
    <dgm:pt modelId="{27A13351-95AA-4166-8562-FF378BDD92CB}">
      <dgm:prSet/>
      <dgm:spPr/>
      <dgm:t>
        <a:bodyPr/>
        <a:lstStyle/>
        <a:p>
          <a:r>
            <a:rPr lang="en-US" b="0">
              <a:solidFill>
                <a:schemeClr val="bg1"/>
              </a:solidFill>
            </a:rPr>
            <a:t>Marital Status</a:t>
          </a:r>
        </a:p>
      </dgm:t>
    </dgm:pt>
    <dgm:pt modelId="{0C8233DA-5EC6-48FB-8DBF-BF2B917225E9}" type="parTrans" cxnId="{318BB444-ED53-492D-8747-BC3CB2234B3C}">
      <dgm:prSet/>
      <dgm:spPr/>
      <dgm:t>
        <a:bodyPr/>
        <a:lstStyle/>
        <a:p>
          <a:endParaRPr lang="en-US"/>
        </a:p>
      </dgm:t>
    </dgm:pt>
    <dgm:pt modelId="{80B47667-9F92-4363-9F28-08F71F292319}" type="sibTrans" cxnId="{318BB444-ED53-492D-8747-BC3CB2234B3C}">
      <dgm:prSet/>
      <dgm:spPr/>
      <dgm:t>
        <a:bodyPr/>
        <a:lstStyle/>
        <a:p>
          <a:endParaRPr lang="en-US"/>
        </a:p>
      </dgm:t>
    </dgm:pt>
    <dgm:pt modelId="{817610F6-90D8-4526-997B-4D8196EE9FA1}">
      <dgm:prSet/>
      <dgm:spPr/>
      <dgm:t>
        <a:bodyPr/>
        <a:lstStyle/>
        <a:p>
          <a:r>
            <a:rPr lang="en-US" b="0">
              <a:solidFill>
                <a:schemeClr val="bg1"/>
              </a:solidFill>
            </a:rPr>
            <a:t>Nationality</a:t>
          </a:r>
        </a:p>
      </dgm:t>
    </dgm:pt>
    <dgm:pt modelId="{7FFAF960-FBB0-43C8-AD51-66EEFA06BD71}" type="parTrans" cxnId="{4A4324D1-C11B-491C-93E9-B983062FEEF9}">
      <dgm:prSet/>
      <dgm:spPr/>
      <dgm:t>
        <a:bodyPr/>
        <a:lstStyle/>
        <a:p>
          <a:endParaRPr lang="en-US"/>
        </a:p>
      </dgm:t>
    </dgm:pt>
    <dgm:pt modelId="{B7F64F69-A270-4991-A082-5E022A9BC097}" type="sibTrans" cxnId="{4A4324D1-C11B-491C-93E9-B983062FEEF9}">
      <dgm:prSet/>
      <dgm:spPr/>
      <dgm:t>
        <a:bodyPr/>
        <a:lstStyle/>
        <a:p>
          <a:endParaRPr lang="en-US"/>
        </a:p>
      </dgm:t>
    </dgm:pt>
    <dgm:pt modelId="{A4747819-0921-4D8C-9E3C-3A3869C8D069}">
      <dgm:prSet/>
      <dgm:spPr/>
      <dgm:t>
        <a:bodyPr/>
        <a:lstStyle/>
        <a:p>
          <a:r>
            <a:rPr lang="en-US" b="0">
              <a:solidFill>
                <a:schemeClr val="bg1"/>
              </a:solidFill>
            </a:rPr>
            <a:t>Displaced</a:t>
          </a:r>
        </a:p>
      </dgm:t>
    </dgm:pt>
    <dgm:pt modelId="{0E4E06E2-33B1-423D-B18F-D0EBD876D050}" type="parTrans" cxnId="{C03AAE4E-E727-4E8C-8910-EAB980D1E3BD}">
      <dgm:prSet/>
      <dgm:spPr/>
      <dgm:t>
        <a:bodyPr/>
        <a:lstStyle/>
        <a:p>
          <a:endParaRPr lang="en-US"/>
        </a:p>
      </dgm:t>
    </dgm:pt>
    <dgm:pt modelId="{BBB38D83-8A73-4FF8-8592-8CD55948F65A}" type="sibTrans" cxnId="{C03AAE4E-E727-4E8C-8910-EAB980D1E3BD}">
      <dgm:prSet/>
      <dgm:spPr/>
      <dgm:t>
        <a:bodyPr/>
        <a:lstStyle/>
        <a:p>
          <a:endParaRPr lang="en-US"/>
        </a:p>
      </dgm:t>
    </dgm:pt>
    <dgm:pt modelId="{B7E80CB3-26D0-4D26-A2C3-5BD46D6B3E21}">
      <dgm:prSet/>
      <dgm:spPr/>
      <dgm:t>
        <a:bodyPr/>
        <a:lstStyle/>
        <a:p>
          <a:r>
            <a:rPr lang="en-US" b="0">
              <a:solidFill>
                <a:schemeClr val="bg1"/>
              </a:solidFill>
            </a:rPr>
            <a:t>Gender</a:t>
          </a:r>
        </a:p>
      </dgm:t>
    </dgm:pt>
    <dgm:pt modelId="{7565DEC1-A86C-4357-B834-14ED5AF3A896}" type="parTrans" cxnId="{5497EC3E-FC9B-47A6-9908-692B8650CF3B}">
      <dgm:prSet/>
      <dgm:spPr/>
      <dgm:t>
        <a:bodyPr/>
        <a:lstStyle/>
        <a:p>
          <a:endParaRPr lang="en-US"/>
        </a:p>
      </dgm:t>
    </dgm:pt>
    <dgm:pt modelId="{12340465-F35C-46E5-90E0-F4520F6E187D}" type="sibTrans" cxnId="{5497EC3E-FC9B-47A6-9908-692B8650CF3B}">
      <dgm:prSet/>
      <dgm:spPr/>
      <dgm:t>
        <a:bodyPr/>
        <a:lstStyle/>
        <a:p>
          <a:endParaRPr lang="en-US"/>
        </a:p>
      </dgm:t>
    </dgm:pt>
    <dgm:pt modelId="{5C2C4A89-C8E2-46CD-A841-09F49D75C59F}">
      <dgm:prSet/>
      <dgm:spPr/>
      <dgm:t>
        <a:bodyPr/>
        <a:lstStyle/>
        <a:p>
          <a:r>
            <a:rPr lang="en-US" b="0">
              <a:solidFill>
                <a:schemeClr val="bg1"/>
              </a:solidFill>
            </a:rPr>
            <a:t>International</a:t>
          </a:r>
        </a:p>
      </dgm:t>
    </dgm:pt>
    <dgm:pt modelId="{FA03950C-EF6F-4C00-A499-1EE317250417}" type="parTrans" cxnId="{4AE336D7-AA75-4784-9D71-B58972A9651E}">
      <dgm:prSet/>
      <dgm:spPr/>
      <dgm:t>
        <a:bodyPr/>
        <a:lstStyle/>
        <a:p>
          <a:endParaRPr lang="en-US"/>
        </a:p>
      </dgm:t>
    </dgm:pt>
    <dgm:pt modelId="{F8B45391-431E-45BC-826C-B1774150465F}" type="sibTrans" cxnId="{4AE336D7-AA75-4784-9D71-B58972A9651E}">
      <dgm:prSet/>
      <dgm:spPr/>
      <dgm:t>
        <a:bodyPr/>
        <a:lstStyle/>
        <a:p>
          <a:endParaRPr lang="en-US"/>
        </a:p>
      </dgm:t>
    </dgm:pt>
    <dgm:pt modelId="{31E9FF10-1289-4DBF-B470-F76F86B69538}">
      <dgm:prSet/>
      <dgm:spPr>
        <a:solidFill>
          <a:schemeClr val="accent3">
            <a:lumMod val="75000"/>
          </a:schemeClr>
        </a:solidFill>
      </dgm:spPr>
      <dgm:t>
        <a:bodyPr/>
        <a:lstStyle/>
        <a:p>
          <a:r>
            <a:rPr lang="en-US"/>
            <a:t>Socio-Economic:</a:t>
          </a:r>
        </a:p>
      </dgm:t>
    </dgm:pt>
    <dgm:pt modelId="{2936356F-6D95-4F20-B59C-B91C234D20F6}" type="parTrans" cxnId="{3BA840EF-D249-4975-8904-54BEA56AF285}">
      <dgm:prSet/>
      <dgm:spPr/>
      <dgm:t>
        <a:bodyPr/>
        <a:lstStyle/>
        <a:p>
          <a:endParaRPr lang="en-US"/>
        </a:p>
      </dgm:t>
    </dgm:pt>
    <dgm:pt modelId="{343E4439-CB93-4061-914C-8BE48E6611B5}" type="sibTrans" cxnId="{3BA840EF-D249-4975-8904-54BEA56AF285}">
      <dgm:prSet/>
      <dgm:spPr/>
      <dgm:t>
        <a:bodyPr/>
        <a:lstStyle/>
        <a:p>
          <a:endParaRPr lang="en-US"/>
        </a:p>
      </dgm:t>
    </dgm:pt>
    <dgm:pt modelId="{81514EDF-3E78-4610-B511-13D2BFD206FC}">
      <dgm:prSet/>
      <dgm:spPr/>
      <dgm:t>
        <a:bodyPr/>
        <a:lstStyle/>
        <a:p>
          <a:r>
            <a:rPr lang="en-US" b="0">
              <a:solidFill>
                <a:schemeClr val="bg1"/>
              </a:solidFill>
            </a:rPr>
            <a:t>Mother/Father Previous Qualification</a:t>
          </a:r>
        </a:p>
      </dgm:t>
    </dgm:pt>
    <dgm:pt modelId="{9A57F777-DD7D-45DF-A7A1-BEE82FD25BFD}" type="parTrans" cxnId="{F7412E8B-8C1A-4343-BDBF-6798C7E53BF1}">
      <dgm:prSet/>
      <dgm:spPr/>
      <dgm:t>
        <a:bodyPr/>
        <a:lstStyle/>
        <a:p>
          <a:endParaRPr lang="en-US"/>
        </a:p>
      </dgm:t>
    </dgm:pt>
    <dgm:pt modelId="{07B7D38B-C26C-47E5-9534-204B67ED79B5}" type="sibTrans" cxnId="{F7412E8B-8C1A-4343-BDBF-6798C7E53BF1}">
      <dgm:prSet/>
      <dgm:spPr/>
      <dgm:t>
        <a:bodyPr/>
        <a:lstStyle/>
        <a:p>
          <a:endParaRPr lang="en-US"/>
        </a:p>
      </dgm:t>
    </dgm:pt>
    <dgm:pt modelId="{0CCD30A8-10C2-47C8-AB61-A917ED9073FC}">
      <dgm:prSet/>
      <dgm:spPr/>
      <dgm:t>
        <a:bodyPr/>
        <a:lstStyle/>
        <a:p>
          <a:r>
            <a:rPr lang="en-US" b="0">
              <a:solidFill>
                <a:schemeClr val="bg1"/>
              </a:solidFill>
            </a:rPr>
            <a:t>Mother/Father Occupation</a:t>
          </a:r>
        </a:p>
      </dgm:t>
    </dgm:pt>
    <dgm:pt modelId="{15D16391-E08B-4433-ABB5-1E079C8268EB}" type="parTrans" cxnId="{6C28DF0C-6BE0-43B3-AA72-2BB6A72B7DF0}">
      <dgm:prSet/>
      <dgm:spPr/>
      <dgm:t>
        <a:bodyPr/>
        <a:lstStyle/>
        <a:p>
          <a:endParaRPr lang="en-US"/>
        </a:p>
      </dgm:t>
    </dgm:pt>
    <dgm:pt modelId="{3C1E19FA-CD21-4A2D-9CFB-4C68BBC2DD08}" type="sibTrans" cxnId="{6C28DF0C-6BE0-43B3-AA72-2BB6A72B7DF0}">
      <dgm:prSet/>
      <dgm:spPr/>
      <dgm:t>
        <a:bodyPr/>
        <a:lstStyle/>
        <a:p>
          <a:endParaRPr lang="en-US"/>
        </a:p>
      </dgm:t>
    </dgm:pt>
    <dgm:pt modelId="{FF208955-BD72-4642-818D-4B39B1155078}">
      <dgm:prSet/>
      <dgm:spPr/>
      <dgm:t>
        <a:bodyPr/>
        <a:lstStyle/>
        <a:p>
          <a:r>
            <a:rPr lang="en-US" b="0">
              <a:solidFill>
                <a:schemeClr val="bg1"/>
              </a:solidFill>
            </a:rPr>
            <a:t>Educational Special Needs</a:t>
          </a:r>
        </a:p>
      </dgm:t>
    </dgm:pt>
    <dgm:pt modelId="{2F34B17B-F98C-482B-957F-13E8A50FC2FF}" type="parTrans" cxnId="{DB6EE073-EC68-4AB4-9C0E-D30966E3E7D1}">
      <dgm:prSet/>
      <dgm:spPr/>
      <dgm:t>
        <a:bodyPr/>
        <a:lstStyle/>
        <a:p>
          <a:endParaRPr lang="en-US"/>
        </a:p>
      </dgm:t>
    </dgm:pt>
    <dgm:pt modelId="{BDEBD8BE-72FA-4515-A8BD-CF2C332494ED}" type="sibTrans" cxnId="{DB6EE073-EC68-4AB4-9C0E-D30966E3E7D1}">
      <dgm:prSet/>
      <dgm:spPr/>
      <dgm:t>
        <a:bodyPr/>
        <a:lstStyle/>
        <a:p>
          <a:endParaRPr lang="en-US"/>
        </a:p>
      </dgm:t>
    </dgm:pt>
    <dgm:pt modelId="{A8DFDEA0-C69E-4EDA-B6C9-526BC65E1C10}">
      <dgm:prSet/>
      <dgm:spPr/>
      <dgm:t>
        <a:bodyPr/>
        <a:lstStyle/>
        <a:p>
          <a:r>
            <a:rPr lang="en-US" b="0">
              <a:solidFill>
                <a:schemeClr val="bg1"/>
              </a:solidFill>
            </a:rPr>
            <a:t>Debtor</a:t>
          </a:r>
        </a:p>
      </dgm:t>
    </dgm:pt>
    <dgm:pt modelId="{19207D85-5BE7-4A7E-9356-036583B9F97E}" type="parTrans" cxnId="{50DB58EC-37CB-4E07-9CAC-D09C421D51E8}">
      <dgm:prSet/>
      <dgm:spPr/>
      <dgm:t>
        <a:bodyPr/>
        <a:lstStyle/>
        <a:p>
          <a:endParaRPr lang="en-US"/>
        </a:p>
      </dgm:t>
    </dgm:pt>
    <dgm:pt modelId="{856FCA40-AE1E-4BA0-86DE-C4F71235CBEB}" type="sibTrans" cxnId="{50DB58EC-37CB-4E07-9CAC-D09C421D51E8}">
      <dgm:prSet/>
      <dgm:spPr/>
      <dgm:t>
        <a:bodyPr/>
        <a:lstStyle/>
        <a:p>
          <a:endParaRPr lang="en-US"/>
        </a:p>
      </dgm:t>
    </dgm:pt>
    <dgm:pt modelId="{72C2AABB-177B-4C7E-9C0F-CD21B777DF12}">
      <dgm:prSet/>
      <dgm:spPr/>
      <dgm:t>
        <a:bodyPr/>
        <a:lstStyle/>
        <a:p>
          <a:r>
            <a:rPr lang="en-US" b="0">
              <a:solidFill>
                <a:schemeClr val="bg1"/>
              </a:solidFill>
            </a:rPr>
            <a:t>Tuition Fee Payment Status</a:t>
          </a:r>
        </a:p>
      </dgm:t>
    </dgm:pt>
    <dgm:pt modelId="{345EB7B9-D8A8-4EAD-9015-78598983D744}" type="parTrans" cxnId="{2BFC8407-991C-4710-834D-3B79488A26E3}">
      <dgm:prSet/>
      <dgm:spPr/>
      <dgm:t>
        <a:bodyPr/>
        <a:lstStyle/>
        <a:p>
          <a:endParaRPr lang="en-US"/>
        </a:p>
      </dgm:t>
    </dgm:pt>
    <dgm:pt modelId="{B216441A-C044-4B72-BEA3-3A2D8F0DEA51}" type="sibTrans" cxnId="{2BFC8407-991C-4710-834D-3B79488A26E3}">
      <dgm:prSet/>
      <dgm:spPr/>
      <dgm:t>
        <a:bodyPr/>
        <a:lstStyle/>
        <a:p>
          <a:endParaRPr lang="en-US"/>
        </a:p>
      </dgm:t>
    </dgm:pt>
    <dgm:pt modelId="{26BC4AF2-8181-49E5-8C80-61192C6C7065}">
      <dgm:prSet/>
      <dgm:spPr/>
      <dgm:t>
        <a:bodyPr/>
        <a:lstStyle/>
        <a:p>
          <a:r>
            <a:rPr lang="en-US" b="0">
              <a:solidFill>
                <a:schemeClr val="bg1"/>
              </a:solidFill>
            </a:rPr>
            <a:t>Scholarship Eligibility</a:t>
          </a:r>
        </a:p>
      </dgm:t>
    </dgm:pt>
    <dgm:pt modelId="{CA3F07DA-AE86-442D-A1CB-55E34025D3E2}" type="parTrans" cxnId="{4633D03B-9EF8-4D76-A174-38F051A4C10B}">
      <dgm:prSet/>
      <dgm:spPr/>
      <dgm:t>
        <a:bodyPr/>
        <a:lstStyle/>
        <a:p>
          <a:endParaRPr lang="en-US"/>
        </a:p>
      </dgm:t>
    </dgm:pt>
    <dgm:pt modelId="{E0AEC398-D1A5-4B6C-8EAF-DFED35E8F672}" type="sibTrans" cxnId="{4633D03B-9EF8-4D76-A174-38F051A4C10B}">
      <dgm:prSet/>
      <dgm:spPr/>
      <dgm:t>
        <a:bodyPr/>
        <a:lstStyle/>
        <a:p>
          <a:endParaRPr lang="en-US"/>
        </a:p>
      </dgm:t>
    </dgm:pt>
    <dgm:pt modelId="{2FDDC385-1EEA-4B51-A95D-2439EFAFD4D3}">
      <dgm:prSet/>
      <dgm:spPr>
        <a:solidFill>
          <a:schemeClr val="accent4">
            <a:lumMod val="75000"/>
          </a:schemeClr>
        </a:solidFill>
      </dgm:spPr>
      <dgm:t>
        <a:bodyPr/>
        <a:lstStyle/>
        <a:p>
          <a:r>
            <a:rPr lang="en-US"/>
            <a:t>Academic Enrollment:</a:t>
          </a:r>
        </a:p>
      </dgm:t>
    </dgm:pt>
    <dgm:pt modelId="{FCF4201D-034C-4723-95FD-829EAE8AEB6E}" type="parTrans" cxnId="{930D0475-F9D8-4F62-9F4A-D085C9B36AB6}">
      <dgm:prSet/>
      <dgm:spPr/>
      <dgm:t>
        <a:bodyPr/>
        <a:lstStyle/>
        <a:p>
          <a:endParaRPr lang="en-US"/>
        </a:p>
      </dgm:t>
    </dgm:pt>
    <dgm:pt modelId="{4612E282-7C00-46A0-97B8-0D9A007B9654}" type="sibTrans" cxnId="{930D0475-F9D8-4F62-9F4A-D085C9B36AB6}">
      <dgm:prSet/>
      <dgm:spPr/>
      <dgm:t>
        <a:bodyPr/>
        <a:lstStyle/>
        <a:p>
          <a:endParaRPr lang="en-US"/>
        </a:p>
      </dgm:t>
    </dgm:pt>
    <dgm:pt modelId="{CCB07976-9F0E-449B-B99F-8ED1022CC143}">
      <dgm:prSet/>
      <dgm:spPr>
        <a:solidFill>
          <a:schemeClr val="accent5">
            <a:lumMod val="75000"/>
          </a:schemeClr>
        </a:solidFill>
      </dgm:spPr>
      <dgm:t>
        <a:bodyPr/>
        <a:lstStyle/>
        <a:p>
          <a:r>
            <a:rPr lang="en-US"/>
            <a:t>Academic Performance:</a:t>
          </a:r>
        </a:p>
      </dgm:t>
    </dgm:pt>
    <dgm:pt modelId="{71525344-33ED-423E-B095-30ECB4E1CCF7}" type="parTrans" cxnId="{36123B75-AA69-411F-AE4B-8468EF2AFE94}">
      <dgm:prSet/>
      <dgm:spPr/>
      <dgm:t>
        <a:bodyPr/>
        <a:lstStyle/>
        <a:p>
          <a:endParaRPr lang="en-US"/>
        </a:p>
      </dgm:t>
    </dgm:pt>
    <dgm:pt modelId="{19B3E2A0-4EF9-475E-91E5-7AA5349BA474}" type="sibTrans" cxnId="{36123B75-AA69-411F-AE4B-8468EF2AFE94}">
      <dgm:prSet/>
      <dgm:spPr/>
      <dgm:t>
        <a:bodyPr/>
        <a:lstStyle/>
        <a:p>
          <a:endParaRPr lang="en-US"/>
        </a:p>
      </dgm:t>
    </dgm:pt>
    <dgm:pt modelId="{0F9EB545-7A95-4319-A14B-8C4B36955682}">
      <dgm:prSet/>
      <dgm:spPr>
        <a:solidFill>
          <a:schemeClr val="accent6">
            <a:lumMod val="75000"/>
          </a:schemeClr>
        </a:solidFill>
      </dgm:spPr>
      <dgm:t>
        <a:bodyPr/>
        <a:lstStyle/>
        <a:p>
          <a:r>
            <a:rPr lang="en-US"/>
            <a:t>Economic:</a:t>
          </a:r>
        </a:p>
      </dgm:t>
    </dgm:pt>
    <dgm:pt modelId="{20714DDA-8856-4E42-8084-B988E54529A2}" type="parTrans" cxnId="{116C181A-6815-49F3-97AC-80DAEB25EA8E}">
      <dgm:prSet/>
      <dgm:spPr/>
      <dgm:t>
        <a:bodyPr/>
        <a:lstStyle/>
        <a:p>
          <a:endParaRPr lang="en-US"/>
        </a:p>
      </dgm:t>
    </dgm:pt>
    <dgm:pt modelId="{EA790FC6-EA20-4B26-ADE3-C5225B613E6F}" type="sibTrans" cxnId="{116C181A-6815-49F3-97AC-80DAEB25EA8E}">
      <dgm:prSet/>
      <dgm:spPr/>
      <dgm:t>
        <a:bodyPr/>
        <a:lstStyle/>
        <a:p>
          <a:endParaRPr lang="en-US"/>
        </a:p>
      </dgm:t>
    </dgm:pt>
    <dgm:pt modelId="{0F6BA6C3-40CA-45EB-B85A-C7865EEE8947}">
      <dgm:prSet/>
      <dgm:spPr/>
      <dgm:t>
        <a:bodyPr/>
        <a:lstStyle/>
        <a:p>
          <a:r>
            <a:rPr lang="en-US" b="0">
              <a:solidFill>
                <a:schemeClr val="bg1"/>
              </a:solidFill>
            </a:rPr>
            <a:t>Application Mode</a:t>
          </a:r>
        </a:p>
      </dgm:t>
    </dgm:pt>
    <dgm:pt modelId="{F12EA4BC-239F-431D-B558-9B6D9E8B245D}" type="parTrans" cxnId="{7B82F4D7-0109-4072-BE1F-FA13385DF458}">
      <dgm:prSet/>
      <dgm:spPr/>
      <dgm:t>
        <a:bodyPr/>
        <a:lstStyle/>
        <a:p>
          <a:endParaRPr lang="en-US"/>
        </a:p>
      </dgm:t>
    </dgm:pt>
    <dgm:pt modelId="{2EFC3376-DCA5-44C5-97CB-F5EE5FCC5FAD}" type="sibTrans" cxnId="{7B82F4D7-0109-4072-BE1F-FA13385DF458}">
      <dgm:prSet/>
      <dgm:spPr/>
      <dgm:t>
        <a:bodyPr/>
        <a:lstStyle/>
        <a:p>
          <a:endParaRPr lang="en-US"/>
        </a:p>
      </dgm:t>
    </dgm:pt>
    <dgm:pt modelId="{01E099AA-308C-4517-9449-DC599F009C11}">
      <dgm:prSet/>
      <dgm:spPr/>
      <dgm:t>
        <a:bodyPr/>
        <a:lstStyle/>
        <a:p>
          <a:r>
            <a:rPr lang="en-US" b="0">
              <a:solidFill>
                <a:schemeClr val="bg1"/>
              </a:solidFill>
            </a:rPr>
            <a:t>Application Order</a:t>
          </a:r>
        </a:p>
      </dgm:t>
    </dgm:pt>
    <dgm:pt modelId="{EA6F775D-8380-4633-A4CA-6A7C46E24087}" type="parTrans" cxnId="{2F037FD5-4BED-47C3-B072-83D1408E998B}">
      <dgm:prSet/>
      <dgm:spPr/>
      <dgm:t>
        <a:bodyPr/>
        <a:lstStyle/>
        <a:p>
          <a:endParaRPr lang="en-US"/>
        </a:p>
      </dgm:t>
    </dgm:pt>
    <dgm:pt modelId="{9BA08B60-08DD-4202-A491-67756547AC3E}" type="sibTrans" cxnId="{2F037FD5-4BED-47C3-B072-83D1408E998B}">
      <dgm:prSet/>
      <dgm:spPr/>
      <dgm:t>
        <a:bodyPr/>
        <a:lstStyle/>
        <a:p>
          <a:endParaRPr lang="en-US"/>
        </a:p>
      </dgm:t>
    </dgm:pt>
    <dgm:pt modelId="{C8E6B905-D938-4751-89A1-327CD09A6107}">
      <dgm:prSet/>
      <dgm:spPr/>
      <dgm:t>
        <a:bodyPr/>
        <a:lstStyle/>
        <a:p>
          <a:r>
            <a:rPr lang="en-US" b="0">
              <a:solidFill>
                <a:schemeClr val="bg1"/>
              </a:solidFill>
            </a:rPr>
            <a:t>Course</a:t>
          </a:r>
        </a:p>
      </dgm:t>
    </dgm:pt>
    <dgm:pt modelId="{67FEC2DF-A3B3-426B-815E-24A63B1B47CC}" type="parTrans" cxnId="{E3779CC8-F3EC-4F6B-986F-564F3899CA69}">
      <dgm:prSet/>
      <dgm:spPr/>
      <dgm:t>
        <a:bodyPr/>
        <a:lstStyle/>
        <a:p>
          <a:endParaRPr lang="en-US"/>
        </a:p>
      </dgm:t>
    </dgm:pt>
    <dgm:pt modelId="{2B56BCB2-1510-466E-A160-DA610FB6EF66}" type="sibTrans" cxnId="{E3779CC8-F3EC-4F6B-986F-564F3899CA69}">
      <dgm:prSet/>
      <dgm:spPr/>
      <dgm:t>
        <a:bodyPr/>
        <a:lstStyle/>
        <a:p>
          <a:endParaRPr lang="en-US"/>
        </a:p>
      </dgm:t>
    </dgm:pt>
    <dgm:pt modelId="{D996D055-09C4-41EF-B490-061550D56ADA}">
      <dgm:prSet/>
      <dgm:spPr/>
      <dgm:t>
        <a:bodyPr/>
        <a:lstStyle/>
        <a:p>
          <a:r>
            <a:rPr lang="en-US" b="0">
              <a:solidFill>
                <a:schemeClr val="bg1"/>
              </a:solidFill>
            </a:rPr>
            <a:t>Daytime/Evening Attendance</a:t>
          </a:r>
        </a:p>
      </dgm:t>
    </dgm:pt>
    <dgm:pt modelId="{D3BEF1A2-E2E4-4938-8443-B7619468AF66}" type="parTrans" cxnId="{76D26F9C-54CF-4F0F-B327-ECE611243DFB}">
      <dgm:prSet/>
      <dgm:spPr/>
      <dgm:t>
        <a:bodyPr/>
        <a:lstStyle/>
        <a:p>
          <a:endParaRPr lang="en-US"/>
        </a:p>
      </dgm:t>
    </dgm:pt>
    <dgm:pt modelId="{1E085105-ADDD-4C1F-ADA9-F824C1601174}" type="sibTrans" cxnId="{76D26F9C-54CF-4F0F-B327-ECE611243DFB}">
      <dgm:prSet/>
      <dgm:spPr/>
      <dgm:t>
        <a:bodyPr/>
        <a:lstStyle/>
        <a:p>
          <a:endParaRPr lang="en-US"/>
        </a:p>
      </dgm:t>
    </dgm:pt>
    <dgm:pt modelId="{016A4606-8C78-4394-9861-424B2FF9CEC7}">
      <dgm:prSet/>
      <dgm:spPr/>
      <dgm:t>
        <a:bodyPr/>
        <a:lstStyle/>
        <a:p>
          <a:r>
            <a:rPr lang="en-US" b="0">
              <a:solidFill>
                <a:schemeClr val="bg1"/>
              </a:solidFill>
            </a:rPr>
            <a:t>Previous Qualification</a:t>
          </a:r>
        </a:p>
      </dgm:t>
    </dgm:pt>
    <dgm:pt modelId="{DB072A43-CD48-4DA6-B774-B772989338D2}" type="parTrans" cxnId="{76D656AA-EDC1-418A-99F2-5D5C0926140F}">
      <dgm:prSet/>
      <dgm:spPr/>
      <dgm:t>
        <a:bodyPr/>
        <a:lstStyle/>
        <a:p>
          <a:endParaRPr lang="en-US"/>
        </a:p>
      </dgm:t>
    </dgm:pt>
    <dgm:pt modelId="{AEF8DA95-9E07-4D31-8BD5-8689113C685C}" type="sibTrans" cxnId="{76D656AA-EDC1-418A-99F2-5D5C0926140F}">
      <dgm:prSet/>
      <dgm:spPr/>
      <dgm:t>
        <a:bodyPr/>
        <a:lstStyle/>
        <a:p>
          <a:endParaRPr lang="en-US"/>
        </a:p>
      </dgm:t>
    </dgm:pt>
    <dgm:pt modelId="{AE638153-803D-4DFA-95C6-CE53F6F8380C}">
      <dgm:prSet/>
      <dgm:spPr/>
      <dgm:t>
        <a:bodyPr/>
        <a:lstStyle/>
        <a:p>
          <a:r>
            <a:rPr lang="en-US" b="0">
              <a:solidFill>
                <a:schemeClr val="bg1"/>
              </a:solidFill>
            </a:rPr>
            <a:t>Curricular (Credited)</a:t>
          </a:r>
        </a:p>
      </dgm:t>
    </dgm:pt>
    <dgm:pt modelId="{CC21E5FE-715C-43D6-876D-4159D6DE91FF}" type="parTrans" cxnId="{C530CE11-3175-4FCE-B094-3B0A9F45F666}">
      <dgm:prSet/>
      <dgm:spPr/>
      <dgm:t>
        <a:bodyPr/>
        <a:lstStyle/>
        <a:p>
          <a:endParaRPr lang="en-US"/>
        </a:p>
      </dgm:t>
    </dgm:pt>
    <dgm:pt modelId="{EF4B65B1-C2F0-4568-BE5B-FB031DB95513}" type="sibTrans" cxnId="{C530CE11-3175-4FCE-B094-3B0A9F45F666}">
      <dgm:prSet/>
      <dgm:spPr/>
      <dgm:t>
        <a:bodyPr/>
        <a:lstStyle/>
        <a:p>
          <a:endParaRPr lang="en-US"/>
        </a:p>
      </dgm:t>
    </dgm:pt>
    <dgm:pt modelId="{4B9D1099-9FB0-431C-B461-7016C2E85DB4}">
      <dgm:prSet/>
      <dgm:spPr/>
      <dgm:t>
        <a:bodyPr/>
        <a:lstStyle/>
        <a:p>
          <a:r>
            <a:rPr lang="en-US" b="0">
              <a:solidFill>
                <a:schemeClr val="bg1"/>
              </a:solidFill>
            </a:rPr>
            <a:t>Curricular (Enrolled)</a:t>
          </a:r>
        </a:p>
      </dgm:t>
    </dgm:pt>
    <dgm:pt modelId="{9A75AE07-B599-4D9E-87C6-1EAC28E414AA}" type="parTrans" cxnId="{638B2B41-FBDD-4EE9-A11E-C009E1580B6D}">
      <dgm:prSet/>
      <dgm:spPr/>
      <dgm:t>
        <a:bodyPr/>
        <a:lstStyle/>
        <a:p>
          <a:endParaRPr lang="en-US"/>
        </a:p>
      </dgm:t>
    </dgm:pt>
    <dgm:pt modelId="{4EEC9425-33A3-43B4-BCBB-2523D34906D6}" type="sibTrans" cxnId="{638B2B41-FBDD-4EE9-A11E-C009E1580B6D}">
      <dgm:prSet/>
      <dgm:spPr/>
      <dgm:t>
        <a:bodyPr/>
        <a:lstStyle/>
        <a:p>
          <a:endParaRPr lang="en-US"/>
        </a:p>
      </dgm:t>
    </dgm:pt>
    <dgm:pt modelId="{EE2CD442-9F6E-41EA-9AFD-320942655F72}">
      <dgm:prSet/>
      <dgm:spPr/>
      <dgm:t>
        <a:bodyPr/>
        <a:lstStyle/>
        <a:p>
          <a:r>
            <a:rPr lang="en-US" b="0">
              <a:solidFill>
                <a:schemeClr val="bg1"/>
              </a:solidFill>
            </a:rPr>
            <a:t>Curricular (Evaluations)</a:t>
          </a:r>
        </a:p>
      </dgm:t>
    </dgm:pt>
    <dgm:pt modelId="{9D06B8E7-1DA5-4927-AD1C-671A15D86AD4}" type="parTrans" cxnId="{688CC7CF-F230-4FF5-AE25-96908005C1F0}">
      <dgm:prSet/>
      <dgm:spPr/>
      <dgm:t>
        <a:bodyPr/>
        <a:lstStyle/>
        <a:p>
          <a:endParaRPr lang="en-US"/>
        </a:p>
      </dgm:t>
    </dgm:pt>
    <dgm:pt modelId="{88624298-5F4B-47C4-B5E8-5081B68FF1DE}" type="sibTrans" cxnId="{688CC7CF-F230-4FF5-AE25-96908005C1F0}">
      <dgm:prSet/>
      <dgm:spPr/>
      <dgm:t>
        <a:bodyPr/>
        <a:lstStyle/>
        <a:p>
          <a:endParaRPr lang="en-US"/>
        </a:p>
      </dgm:t>
    </dgm:pt>
    <dgm:pt modelId="{6CF09926-EB3C-4A9A-A117-3F86F4D3F1D2}">
      <dgm:prSet/>
      <dgm:spPr/>
      <dgm:t>
        <a:bodyPr/>
        <a:lstStyle/>
        <a:p>
          <a:r>
            <a:rPr lang="en-US" b="0">
              <a:solidFill>
                <a:schemeClr val="bg1"/>
              </a:solidFill>
            </a:rPr>
            <a:t>Curricular (Approved)</a:t>
          </a:r>
        </a:p>
      </dgm:t>
    </dgm:pt>
    <dgm:pt modelId="{F60C1064-1B35-44FC-8793-9E3A510DC51C}" type="parTrans" cxnId="{AD2E64A6-BE56-45F8-9780-BFFC83D415E4}">
      <dgm:prSet/>
      <dgm:spPr/>
      <dgm:t>
        <a:bodyPr/>
        <a:lstStyle/>
        <a:p>
          <a:endParaRPr lang="en-US"/>
        </a:p>
      </dgm:t>
    </dgm:pt>
    <dgm:pt modelId="{8B4A7F38-1AF6-4491-90B4-535ABA82CCE1}" type="sibTrans" cxnId="{AD2E64A6-BE56-45F8-9780-BFFC83D415E4}">
      <dgm:prSet/>
      <dgm:spPr/>
      <dgm:t>
        <a:bodyPr/>
        <a:lstStyle/>
        <a:p>
          <a:endParaRPr lang="en-US"/>
        </a:p>
      </dgm:t>
    </dgm:pt>
    <dgm:pt modelId="{8908E65B-6E45-4E0F-8897-55D40A348007}">
      <dgm:prSet/>
      <dgm:spPr/>
      <dgm:t>
        <a:bodyPr/>
        <a:lstStyle/>
        <a:p>
          <a:r>
            <a:rPr lang="en-US" b="0">
              <a:solidFill>
                <a:schemeClr val="bg1"/>
              </a:solidFill>
            </a:rPr>
            <a:t>Curricular (Grade)</a:t>
          </a:r>
        </a:p>
      </dgm:t>
    </dgm:pt>
    <dgm:pt modelId="{8BC077DE-F533-4CB1-A1D3-24F432DF6C55}" type="parTrans" cxnId="{175A5245-8C56-44AB-B68C-8927EEB9F446}">
      <dgm:prSet/>
      <dgm:spPr/>
      <dgm:t>
        <a:bodyPr/>
        <a:lstStyle/>
        <a:p>
          <a:endParaRPr lang="en-US"/>
        </a:p>
      </dgm:t>
    </dgm:pt>
    <dgm:pt modelId="{51DDF8B2-8D07-4E51-A513-DAF2BE212346}" type="sibTrans" cxnId="{175A5245-8C56-44AB-B68C-8927EEB9F446}">
      <dgm:prSet/>
      <dgm:spPr/>
      <dgm:t>
        <a:bodyPr/>
        <a:lstStyle/>
        <a:p>
          <a:endParaRPr lang="en-US"/>
        </a:p>
      </dgm:t>
    </dgm:pt>
    <dgm:pt modelId="{ABDCE66E-981A-48C8-9F12-510CC4E313A0}">
      <dgm:prSet/>
      <dgm:spPr/>
      <dgm:t>
        <a:bodyPr/>
        <a:lstStyle/>
        <a:p>
          <a:r>
            <a:rPr lang="en-US" b="0">
              <a:solidFill>
                <a:schemeClr val="bg1"/>
              </a:solidFill>
            </a:rPr>
            <a:t>Curricular (without Evaluations</a:t>
          </a:r>
        </a:p>
      </dgm:t>
    </dgm:pt>
    <dgm:pt modelId="{34FCA604-9A3D-449E-9563-06C7C3C3E367}" type="parTrans" cxnId="{4C4F115F-9E86-47AA-BB50-534640A3E6EA}">
      <dgm:prSet/>
      <dgm:spPr/>
      <dgm:t>
        <a:bodyPr/>
        <a:lstStyle/>
        <a:p>
          <a:endParaRPr lang="en-US"/>
        </a:p>
      </dgm:t>
    </dgm:pt>
    <dgm:pt modelId="{143AD999-991D-4BB1-B7CE-3B539BC2DF57}" type="sibTrans" cxnId="{4C4F115F-9E86-47AA-BB50-534640A3E6EA}">
      <dgm:prSet/>
      <dgm:spPr/>
      <dgm:t>
        <a:bodyPr/>
        <a:lstStyle/>
        <a:p>
          <a:endParaRPr lang="en-US"/>
        </a:p>
      </dgm:t>
    </dgm:pt>
    <dgm:pt modelId="{4054D4CC-6358-4A3E-9379-3A4EA64F129A}">
      <dgm:prSet/>
      <dgm:spPr/>
      <dgm:t>
        <a:bodyPr/>
        <a:lstStyle/>
        <a:p>
          <a:r>
            <a:rPr lang="en-US" b="0">
              <a:solidFill>
                <a:schemeClr val="bg1"/>
              </a:solidFill>
            </a:rPr>
            <a:t>Target</a:t>
          </a:r>
        </a:p>
      </dgm:t>
    </dgm:pt>
    <dgm:pt modelId="{E507A045-2D3F-421C-B7CD-BABAD0AA604D}" type="parTrans" cxnId="{3DAF2239-FD60-43C8-8966-726380D4EEF4}">
      <dgm:prSet/>
      <dgm:spPr/>
      <dgm:t>
        <a:bodyPr/>
        <a:lstStyle/>
        <a:p>
          <a:endParaRPr lang="en-US"/>
        </a:p>
      </dgm:t>
    </dgm:pt>
    <dgm:pt modelId="{3A6B5D31-AA55-4A3A-88E5-4405F85CD016}" type="sibTrans" cxnId="{3DAF2239-FD60-43C8-8966-726380D4EEF4}">
      <dgm:prSet/>
      <dgm:spPr/>
      <dgm:t>
        <a:bodyPr/>
        <a:lstStyle/>
        <a:p>
          <a:endParaRPr lang="en-US"/>
        </a:p>
      </dgm:t>
    </dgm:pt>
    <dgm:pt modelId="{38AE0718-8E1D-4982-8FA3-1DF4C874FE5D}">
      <dgm:prSet/>
      <dgm:spPr/>
      <dgm:t>
        <a:bodyPr/>
        <a:lstStyle/>
        <a:p>
          <a:r>
            <a:rPr lang="en-US" b="0">
              <a:solidFill>
                <a:schemeClr val="bg1"/>
              </a:solidFill>
            </a:rPr>
            <a:t>Unemployment Rate</a:t>
          </a:r>
        </a:p>
      </dgm:t>
    </dgm:pt>
    <dgm:pt modelId="{5D01AC59-3967-40BF-9A6F-D1936E7E096E}" type="parTrans" cxnId="{6D7F9963-8089-410B-ADF3-6EA9DC86CDE2}">
      <dgm:prSet/>
      <dgm:spPr/>
      <dgm:t>
        <a:bodyPr/>
        <a:lstStyle/>
        <a:p>
          <a:endParaRPr lang="en-US"/>
        </a:p>
      </dgm:t>
    </dgm:pt>
    <dgm:pt modelId="{75D9CF9E-A517-4416-B718-07A165BF849B}" type="sibTrans" cxnId="{6D7F9963-8089-410B-ADF3-6EA9DC86CDE2}">
      <dgm:prSet/>
      <dgm:spPr/>
      <dgm:t>
        <a:bodyPr/>
        <a:lstStyle/>
        <a:p>
          <a:endParaRPr lang="en-US"/>
        </a:p>
      </dgm:t>
    </dgm:pt>
    <dgm:pt modelId="{B8A411B0-A5A1-4890-9FB8-6D395F355CEA}">
      <dgm:prSet/>
      <dgm:spPr/>
      <dgm:t>
        <a:bodyPr/>
        <a:lstStyle/>
        <a:p>
          <a:r>
            <a:rPr lang="en-US" b="0">
              <a:solidFill>
                <a:schemeClr val="bg1"/>
              </a:solidFill>
            </a:rPr>
            <a:t>Inflation Rate</a:t>
          </a:r>
        </a:p>
      </dgm:t>
    </dgm:pt>
    <dgm:pt modelId="{D893CE62-22AD-4166-9F41-092EFDE54E64}" type="parTrans" cxnId="{5BE86FD3-01DF-4C30-81AD-39B7901B091C}">
      <dgm:prSet/>
      <dgm:spPr/>
      <dgm:t>
        <a:bodyPr/>
        <a:lstStyle/>
        <a:p>
          <a:endParaRPr lang="en-US"/>
        </a:p>
      </dgm:t>
    </dgm:pt>
    <dgm:pt modelId="{5B21E804-8F8B-4D0E-A195-E31E0EE2C6EB}" type="sibTrans" cxnId="{5BE86FD3-01DF-4C30-81AD-39B7901B091C}">
      <dgm:prSet/>
      <dgm:spPr/>
      <dgm:t>
        <a:bodyPr/>
        <a:lstStyle/>
        <a:p>
          <a:endParaRPr lang="en-US"/>
        </a:p>
      </dgm:t>
    </dgm:pt>
    <dgm:pt modelId="{6E074365-9664-4DA4-BE51-F15D626F09E4}">
      <dgm:prSet/>
      <dgm:spPr/>
      <dgm:t>
        <a:bodyPr/>
        <a:lstStyle/>
        <a:p>
          <a:r>
            <a:rPr lang="en-US" b="0">
              <a:solidFill>
                <a:schemeClr val="bg1"/>
              </a:solidFill>
            </a:rPr>
            <a:t>GDP</a:t>
          </a:r>
        </a:p>
      </dgm:t>
    </dgm:pt>
    <dgm:pt modelId="{9C37963F-D1CB-4C67-B883-8C53002027F6}" type="parTrans" cxnId="{6C043889-98AC-488D-87EC-B5D4C1C7F8A2}">
      <dgm:prSet/>
      <dgm:spPr/>
      <dgm:t>
        <a:bodyPr/>
        <a:lstStyle/>
        <a:p>
          <a:endParaRPr lang="en-US"/>
        </a:p>
      </dgm:t>
    </dgm:pt>
    <dgm:pt modelId="{9D8E8195-1AD5-48BB-AC6C-38DBEC41DCEC}" type="sibTrans" cxnId="{6C043889-98AC-488D-87EC-B5D4C1C7F8A2}">
      <dgm:prSet/>
      <dgm:spPr/>
      <dgm:t>
        <a:bodyPr/>
        <a:lstStyle/>
        <a:p>
          <a:endParaRPr lang="en-US"/>
        </a:p>
      </dgm:t>
    </dgm:pt>
    <dgm:pt modelId="{4D095500-CF2D-4A0D-BEBE-1BE7F3675ED1}">
      <dgm:prSet/>
      <dgm:spPr/>
      <dgm:t>
        <a:bodyPr/>
        <a:lstStyle/>
        <a:p>
          <a:r>
            <a:rPr lang="en-US" b="0">
              <a:solidFill>
                <a:schemeClr val="bg1"/>
              </a:solidFill>
            </a:rPr>
            <a:t>Age at Enrollment</a:t>
          </a:r>
        </a:p>
      </dgm:t>
    </dgm:pt>
    <dgm:pt modelId="{1071DFBE-5D69-4E6C-8A13-74B654904176}" type="parTrans" cxnId="{E94B13C3-0277-4579-A323-B758489BAC12}">
      <dgm:prSet/>
      <dgm:spPr/>
      <dgm:t>
        <a:bodyPr/>
        <a:lstStyle/>
        <a:p>
          <a:endParaRPr lang="en-US"/>
        </a:p>
      </dgm:t>
    </dgm:pt>
    <dgm:pt modelId="{CCF9CBCA-25DF-4058-8B1A-688299D83346}" type="sibTrans" cxnId="{E94B13C3-0277-4579-A323-B758489BAC12}">
      <dgm:prSet/>
      <dgm:spPr/>
      <dgm:t>
        <a:bodyPr/>
        <a:lstStyle/>
        <a:p>
          <a:endParaRPr lang="en-US"/>
        </a:p>
      </dgm:t>
    </dgm:pt>
    <dgm:pt modelId="{0122637B-6A9E-4423-B4A0-C76A6E2A0273}" type="pres">
      <dgm:prSet presAssocID="{51663E7F-EF41-409B-9F8B-B30857F99A40}" presName="Name0" presStyleCnt="0">
        <dgm:presLayoutVars>
          <dgm:dir/>
          <dgm:animLvl val="lvl"/>
          <dgm:resizeHandles val="exact"/>
        </dgm:presLayoutVars>
      </dgm:prSet>
      <dgm:spPr/>
    </dgm:pt>
    <dgm:pt modelId="{F21CB95C-B1A5-4609-B04E-FBE696701CFE}" type="pres">
      <dgm:prSet presAssocID="{8CD970FD-563A-44C5-B339-D31A170C48ED}" presName="composite" presStyleCnt="0"/>
      <dgm:spPr/>
    </dgm:pt>
    <dgm:pt modelId="{8201BE97-BD4B-4087-A0D6-B5D3CE8DA540}" type="pres">
      <dgm:prSet presAssocID="{8CD970FD-563A-44C5-B339-D31A170C48ED}" presName="parTx" presStyleLbl="alignNode1" presStyleIdx="0" presStyleCnt="5">
        <dgm:presLayoutVars>
          <dgm:chMax val="0"/>
          <dgm:chPref val="0"/>
          <dgm:bulletEnabled val="1"/>
        </dgm:presLayoutVars>
      </dgm:prSet>
      <dgm:spPr/>
    </dgm:pt>
    <dgm:pt modelId="{31BB4276-2AA4-4903-86DC-C179F9407F14}" type="pres">
      <dgm:prSet presAssocID="{8CD970FD-563A-44C5-B339-D31A170C48ED}" presName="desTx" presStyleLbl="alignAccFollowNode1" presStyleIdx="0" presStyleCnt="5">
        <dgm:presLayoutVars>
          <dgm:bulletEnabled val="1"/>
        </dgm:presLayoutVars>
      </dgm:prSet>
      <dgm:spPr/>
    </dgm:pt>
    <dgm:pt modelId="{97B56DE1-B8BD-45CC-98AD-20BE3E6EBA59}" type="pres">
      <dgm:prSet presAssocID="{7930289D-A178-4211-8549-D62C0A27316F}" presName="space" presStyleCnt="0"/>
      <dgm:spPr/>
    </dgm:pt>
    <dgm:pt modelId="{59F48F69-0344-4017-8CAC-245C22C2969F}" type="pres">
      <dgm:prSet presAssocID="{31E9FF10-1289-4DBF-B470-F76F86B69538}" presName="composite" presStyleCnt="0"/>
      <dgm:spPr/>
    </dgm:pt>
    <dgm:pt modelId="{5C54EDE7-6A91-48E6-878A-B2D5CED64231}" type="pres">
      <dgm:prSet presAssocID="{31E9FF10-1289-4DBF-B470-F76F86B69538}" presName="parTx" presStyleLbl="alignNode1" presStyleIdx="1" presStyleCnt="5">
        <dgm:presLayoutVars>
          <dgm:chMax val="0"/>
          <dgm:chPref val="0"/>
          <dgm:bulletEnabled val="1"/>
        </dgm:presLayoutVars>
      </dgm:prSet>
      <dgm:spPr/>
    </dgm:pt>
    <dgm:pt modelId="{29F13E66-6FDD-48C6-BEE7-652D916671D5}" type="pres">
      <dgm:prSet presAssocID="{31E9FF10-1289-4DBF-B470-F76F86B69538}" presName="desTx" presStyleLbl="alignAccFollowNode1" presStyleIdx="1" presStyleCnt="5">
        <dgm:presLayoutVars>
          <dgm:bulletEnabled val="1"/>
        </dgm:presLayoutVars>
      </dgm:prSet>
      <dgm:spPr/>
    </dgm:pt>
    <dgm:pt modelId="{2F59832A-E6C8-4BB0-B599-519F5EDB062F}" type="pres">
      <dgm:prSet presAssocID="{343E4439-CB93-4061-914C-8BE48E6611B5}" presName="space" presStyleCnt="0"/>
      <dgm:spPr/>
    </dgm:pt>
    <dgm:pt modelId="{9EAC5D0E-4E0C-4290-A814-2F4775D2B1F2}" type="pres">
      <dgm:prSet presAssocID="{2FDDC385-1EEA-4B51-A95D-2439EFAFD4D3}" presName="composite" presStyleCnt="0"/>
      <dgm:spPr/>
    </dgm:pt>
    <dgm:pt modelId="{A5B875A9-3EAC-4EB3-88B3-35F73F747724}" type="pres">
      <dgm:prSet presAssocID="{2FDDC385-1EEA-4B51-A95D-2439EFAFD4D3}" presName="parTx" presStyleLbl="alignNode1" presStyleIdx="2" presStyleCnt="5">
        <dgm:presLayoutVars>
          <dgm:chMax val="0"/>
          <dgm:chPref val="0"/>
          <dgm:bulletEnabled val="1"/>
        </dgm:presLayoutVars>
      </dgm:prSet>
      <dgm:spPr/>
    </dgm:pt>
    <dgm:pt modelId="{CCD4447B-DFC3-4762-A618-19744C1E0130}" type="pres">
      <dgm:prSet presAssocID="{2FDDC385-1EEA-4B51-A95D-2439EFAFD4D3}" presName="desTx" presStyleLbl="alignAccFollowNode1" presStyleIdx="2" presStyleCnt="5">
        <dgm:presLayoutVars>
          <dgm:bulletEnabled val="1"/>
        </dgm:presLayoutVars>
      </dgm:prSet>
      <dgm:spPr/>
    </dgm:pt>
    <dgm:pt modelId="{6DE89FAA-822A-473A-B3C7-AFAB7E05D327}" type="pres">
      <dgm:prSet presAssocID="{4612E282-7C00-46A0-97B8-0D9A007B9654}" presName="space" presStyleCnt="0"/>
      <dgm:spPr/>
    </dgm:pt>
    <dgm:pt modelId="{94AE8993-9730-4FCD-A6A2-298EB41BED27}" type="pres">
      <dgm:prSet presAssocID="{CCB07976-9F0E-449B-B99F-8ED1022CC143}" presName="composite" presStyleCnt="0"/>
      <dgm:spPr/>
    </dgm:pt>
    <dgm:pt modelId="{BCC4AF4E-2175-40DF-BFCC-B26CFD83C8C7}" type="pres">
      <dgm:prSet presAssocID="{CCB07976-9F0E-449B-B99F-8ED1022CC143}" presName="parTx" presStyleLbl="alignNode1" presStyleIdx="3" presStyleCnt="5">
        <dgm:presLayoutVars>
          <dgm:chMax val="0"/>
          <dgm:chPref val="0"/>
          <dgm:bulletEnabled val="1"/>
        </dgm:presLayoutVars>
      </dgm:prSet>
      <dgm:spPr/>
    </dgm:pt>
    <dgm:pt modelId="{EB392C19-9045-45E5-A863-08C5F32B5A2F}" type="pres">
      <dgm:prSet presAssocID="{CCB07976-9F0E-449B-B99F-8ED1022CC143}" presName="desTx" presStyleLbl="alignAccFollowNode1" presStyleIdx="3" presStyleCnt="5" custLinFactNeighborX="-157">
        <dgm:presLayoutVars>
          <dgm:bulletEnabled val="1"/>
        </dgm:presLayoutVars>
      </dgm:prSet>
      <dgm:spPr/>
    </dgm:pt>
    <dgm:pt modelId="{9DEF3614-6020-49DC-B481-A9177F6B0737}" type="pres">
      <dgm:prSet presAssocID="{19B3E2A0-4EF9-475E-91E5-7AA5349BA474}" presName="space" presStyleCnt="0"/>
      <dgm:spPr/>
    </dgm:pt>
    <dgm:pt modelId="{085FA769-19B3-416B-9A99-615869695FA0}" type="pres">
      <dgm:prSet presAssocID="{0F9EB545-7A95-4319-A14B-8C4B36955682}" presName="composite" presStyleCnt="0"/>
      <dgm:spPr/>
    </dgm:pt>
    <dgm:pt modelId="{D2F1C2C3-7295-4629-AAD6-C4FD3822DA5E}" type="pres">
      <dgm:prSet presAssocID="{0F9EB545-7A95-4319-A14B-8C4B36955682}" presName="parTx" presStyleLbl="alignNode1" presStyleIdx="4" presStyleCnt="5">
        <dgm:presLayoutVars>
          <dgm:chMax val="0"/>
          <dgm:chPref val="0"/>
          <dgm:bulletEnabled val="1"/>
        </dgm:presLayoutVars>
      </dgm:prSet>
      <dgm:spPr/>
    </dgm:pt>
    <dgm:pt modelId="{BA1E620C-00A8-4102-AF58-B732C0D3E106}" type="pres">
      <dgm:prSet presAssocID="{0F9EB545-7A95-4319-A14B-8C4B36955682}" presName="desTx" presStyleLbl="alignAccFollowNode1" presStyleIdx="4" presStyleCnt="5">
        <dgm:presLayoutVars>
          <dgm:bulletEnabled val="1"/>
        </dgm:presLayoutVars>
      </dgm:prSet>
      <dgm:spPr/>
    </dgm:pt>
  </dgm:ptLst>
  <dgm:cxnLst>
    <dgm:cxn modelId="{4CE2AB01-5CA4-4A3B-9261-3C930E47C4FF}" type="presOf" srcId="{81514EDF-3E78-4610-B511-13D2BFD206FC}" destId="{29F13E66-6FDD-48C6-BEE7-652D916671D5}" srcOrd="0" destOrd="0" presId="urn:microsoft.com/office/officeart/2005/8/layout/hList1"/>
    <dgm:cxn modelId="{8C927B05-CF4A-4E4F-8BE5-DCFEC8D15B6B}" type="presOf" srcId="{31E9FF10-1289-4DBF-B470-F76F86B69538}" destId="{5C54EDE7-6A91-48E6-878A-B2D5CED64231}" srcOrd="0" destOrd="0" presId="urn:microsoft.com/office/officeart/2005/8/layout/hList1"/>
    <dgm:cxn modelId="{35637006-05DF-4672-974B-9917F766174C}" type="presOf" srcId="{016A4606-8C78-4394-9861-424B2FF9CEC7}" destId="{CCD4447B-DFC3-4762-A618-19744C1E0130}" srcOrd="0" destOrd="4" presId="urn:microsoft.com/office/officeart/2005/8/layout/hList1"/>
    <dgm:cxn modelId="{2BFC8407-991C-4710-834D-3B79488A26E3}" srcId="{31E9FF10-1289-4DBF-B470-F76F86B69538}" destId="{72C2AABB-177B-4C7E-9C0F-CD21B777DF12}" srcOrd="4" destOrd="0" parTransId="{345EB7B9-D8A8-4EAD-9015-78598983D744}" sibTransId="{B216441A-C044-4B72-BEA3-3A2D8F0DEA51}"/>
    <dgm:cxn modelId="{6C28DF0C-6BE0-43B3-AA72-2BB6A72B7DF0}" srcId="{31E9FF10-1289-4DBF-B470-F76F86B69538}" destId="{0CCD30A8-10C2-47C8-AB61-A917ED9073FC}" srcOrd="1" destOrd="0" parTransId="{15D16391-E08B-4433-ABB5-1E079C8268EB}" sibTransId="{3C1E19FA-CD21-4A2D-9CFB-4C68BBC2DD08}"/>
    <dgm:cxn modelId="{1E316C0E-7E45-4C41-8E37-0BBF45FD6E7F}" type="presOf" srcId="{51663E7F-EF41-409B-9F8B-B30857F99A40}" destId="{0122637B-6A9E-4423-B4A0-C76A6E2A0273}" srcOrd="0" destOrd="0" presId="urn:microsoft.com/office/officeart/2005/8/layout/hList1"/>
    <dgm:cxn modelId="{C530CE11-3175-4FCE-B094-3B0A9F45F666}" srcId="{CCB07976-9F0E-449B-B99F-8ED1022CC143}" destId="{AE638153-803D-4DFA-95C6-CE53F6F8380C}" srcOrd="0" destOrd="0" parTransId="{CC21E5FE-715C-43D6-876D-4159D6DE91FF}" sibTransId="{EF4B65B1-C2F0-4568-BE5B-FB031DB95513}"/>
    <dgm:cxn modelId="{116C181A-6815-49F3-97AC-80DAEB25EA8E}" srcId="{51663E7F-EF41-409B-9F8B-B30857F99A40}" destId="{0F9EB545-7A95-4319-A14B-8C4B36955682}" srcOrd="4" destOrd="0" parTransId="{20714DDA-8856-4E42-8084-B988E54529A2}" sibTransId="{EA790FC6-EA20-4B26-ADE3-C5225B613E6F}"/>
    <dgm:cxn modelId="{F10BF21A-8501-40A6-B632-7A5418A226D3}" type="presOf" srcId="{CCB07976-9F0E-449B-B99F-8ED1022CC143}" destId="{BCC4AF4E-2175-40DF-BFCC-B26CFD83C8C7}" srcOrd="0" destOrd="0" presId="urn:microsoft.com/office/officeart/2005/8/layout/hList1"/>
    <dgm:cxn modelId="{B6618522-1D63-4424-9199-4B5B24827316}" type="presOf" srcId="{B8A411B0-A5A1-4890-9FB8-6D395F355CEA}" destId="{BA1E620C-00A8-4102-AF58-B732C0D3E106}" srcOrd="0" destOrd="1" presId="urn:microsoft.com/office/officeart/2005/8/layout/hList1"/>
    <dgm:cxn modelId="{98BA7A24-5605-45AA-9F2B-17ECD8305DEB}" type="presOf" srcId="{8908E65B-6E45-4E0F-8897-55D40A348007}" destId="{EB392C19-9045-45E5-A863-08C5F32B5A2F}" srcOrd="0" destOrd="4" presId="urn:microsoft.com/office/officeart/2005/8/layout/hList1"/>
    <dgm:cxn modelId="{C805BD25-8FB8-416E-AA80-E0279F333901}" srcId="{51663E7F-EF41-409B-9F8B-B30857F99A40}" destId="{8CD970FD-563A-44C5-B339-D31A170C48ED}" srcOrd="0" destOrd="0" parTransId="{B7CF22EC-ABD8-4EC2-9610-A6E969B50206}" sibTransId="{7930289D-A178-4211-8549-D62C0A27316F}"/>
    <dgm:cxn modelId="{3DAF2239-FD60-43C8-8966-726380D4EEF4}" srcId="{CCB07976-9F0E-449B-B99F-8ED1022CC143}" destId="{4054D4CC-6358-4A3E-9379-3A4EA64F129A}" srcOrd="6" destOrd="0" parTransId="{E507A045-2D3F-421C-B7CD-BABAD0AA604D}" sibTransId="{3A6B5D31-AA55-4A3A-88E5-4405F85CD016}"/>
    <dgm:cxn modelId="{B51D3639-B2F9-4013-BAF6-C519E5E5FBEA}" type="presOf" srcId="{ABDCE66E-981A-48C8-9F12-510CC4E313A0}" destId="{EB392C19-9045-45E5-A863-08C5F32B5A2F}" srcOrd="0" destOrd="5" presId="urn:microsoft.com/office/officeart/2005/8/layout/hList1"/>
    <dgm:cxn modelId="{4633D03B-9EF8-4D76-A174-38F051A4C10B}" srcId="{31E9FF10-1289-4DBF-B470-F76F86B69538}" destId="{26BC4AF2-8181-49E5-8C80-61192C6C7065}" srcOrd="5" destOrd="0" parTransId="{CA3F07DA-AE86-442D-A1CB-55E34025D3E2}" sibTransId="{E0AEC398-D1A5-4B6C-8EAF-DFED35E8F672}"/>
    <dgm:cxn modelId="{5497EC3E-FC9B-47A6-9908-692B8650CF3B}" srcId="{8CD970FD-563A-44C5-B339-D31A170C48ED}" destId="{B7E80CB3-26D0-4D26-A2C3-5BD46D6B3E21}" srcOrd="3" destOrd="0" parTransId="{7565DEC1-A86C-4357-B834-14ED5AF3A896}" sibTransId="{12340465-F35C-46E5-90E0-F4520F6E187D}"/>
    <dgm:cxn modelId="{D5674E40-089E-4F2E-8127-8102919A1E61}" type="presOf" srcId="{4B9D1099-9FB0-431C-B461-7016C2E85DB4}" destId="{EB392C19-9045-45E5-A863-08C5F32B5A2F}" srcOrd="0" destOrd="1" presId="urn:microsoft.com/office/officeart/2005/8/layout/hList1"/>
    <dgm:cxn modelId="{4C4F115F-9E86-47AA-BB50-534640A3E6EA}" srcId="{CCB07976-9F0E-449B-B99F-8ED1022CC143}" destId="{ABDCE66E-981A-48C8-9F12-510CC4E313A0}" srcOrd="5" destOrd="0" parTransId="{34FCA604-9A3D-449E-9563-06C7C3C3E367}" sibTransId="{143AD999-991D-4BB1-B7CE-3B539BC2DF57}"/>
    <dgm:cxn modelId="{638B2B41-FBDD-4EE9-A11E-C009E1580B6D}" srcId="{CCB07976-9F0E-449B-B99F-8ED1022CC143}" destId="{4B9D1099-9FB0-431C-B461-7016C2E85DB4}" srcOrd="1" destOrd="0" parTransId="{9A75AE07-B599-4D9E-87C6-1EAC28E414AA}" sibTransId="{4EEC9425-33A3-43B4-BCBB-2523D34906D6}"/>
    <dgm:cxn modelId="{199C4F61-4784-41F0-90B0-28F4D7FCFEB2}" type="presOf" srcId="{38AE0718-8E1D-4982-8FA3-1DF4C874FE5D}" destId="{BA1E620C-00A8-4102-AF58-B732C0D3E106}" srcOrd="0" destOrd="0" presId="urn:microsoft.com/office/officeart/2005/8/layout/hList1"/>
    <dgm:cxn modelId="{373BC461-F819-4E01-8703-2178DD829EF9}" type="presOf" srcId="{D996D055-09C4-41EF-B490-061550D56ADA}" destId="{CCD4447B-DFC3-4762-A618-19744C1E0130}" srcOrd="0" destOrd="3" presId="urn:microsoft.com/office/officeart/2005/8/layout/hList1"/>
    <dgm:cxn modelId="{E1F2ED61-757C-4537-8440-4743DDE696B7}" type="presOf" srcId="{6E074365-9664-4DA4-BE51-F15D626F09E4}" destId="{BA1E620C-00A8-4102-AF58-B732C0D3E106}" srcOrd="0" destOrd="2" presId="urn:microsoft.com/office/officeart/2005/8/layout/hList1"/>
    <dgm:cxn modelId="{6D7F9963-8089-410B-ADF3-6EA9DC86CDE2}" srcId="{0F9EB545-7A95-4319-A14B-8C4B36955682}" destId="{38AE0718-8E1D-4982-8FA3-1DF4C874FE5D}" srcOrd="0" destOrd="0" parTransId="{5D01AC59-3967-40BF-9A6F-D1936E7E096E}" sibTransId="{75D9CF9E-A517-4416-B718-07A165BF849B}"/>
    <dgm:cxn modelId="{318BB444-ED53-492D-8747-BC3CB2234B3C}" srcId="{8CD970FD-563A-44C5-B339-D31A170C48ED}" destId="{27A13351-95AA-4166-8562-FF378BDD92CB}" srcOrd="0" destOrd="0" parTransId="{0C8233DA-5EC6-48FB-8DBF-BF2B917225E9}" sibTransId="{80B47667-9F92-4363-9F28-08F71F292319}"/>
    <dgm:cxn modelId="{175A5245-8C56-44AB-B68C-8927EEB9F446}" srcId="{CCB07976-9F0E-449B-B99F-8ED1022CC143}" destId="{8908E65B-6E45-4E0F-8897-55D40A348007}" srcOrd="4" destOrd="0" parTransId="{8BC077DE-F533-4CB1-A1D3-24F432DF6C55}" sibTransId="{51DDF8B2-8D07-4E51-A513-DAF2BE212346}"/>
    <dgm:cxn modelId="{58872049-F0FA-4B68-B43D-E0DC9DE9B2A5}" type="presOf" srcId="{AE638153-803D-4DFA-95C6-CE53F6F8380C}" destId="{EB392C19-9045-45E5-A863-08C5F32B5A2F}" srcOrd="0" destOrd="0" presId="urn:microsoft.com/office/officeart/2005/8/layout/hList1"/>
    <dgm:cxn modelId="{4E5B166B-5F88-41E3-8DC7-D1F11964E510}" type="presOf" srcId="{4D095500-CF2D-4A0D-BEBE-1BE7F3675ED1}" destId="{31BB4276-2AA4-4903-86DC-C179F9407F14}" srcOrd="0" destOrd="4" presId="urn:microsoft.com/office/officeart/2005/8/layout/hList1"/>
    <dgm:cxn modelId="{C03AAE4E-E727-4E8C-8910-EAB980D1E3BD}" srcId="{8CD970FD-563A-44C5-B339-D31A170C48ED}" destId="{A4747819-0921-4D8C-9E3C-3A3869C8D069}" srcOrd="2" destOrd="0" parTransId="{0E4E06E2-33B1-423D-B18F-D0EBD876D050}" sibTransId="{BBB38D83-8A73-4FF8-8592-8CD55948F65A}"/>
    <dgm:cxn modelId="{2DC5DC50-E176-4735-932C-73F481B42DDD}" type="presOf" srcId="{B7E80CB3-26D0-4D26-A2C3-5BD46D6B3E21}" destId="{31BB4276-2AA4-4903-86DC-C179F9407F14}" srcOrd="0" destOrd="3" presId="urn:microsoft.com/office/officeart/2005/8/layout/hList1"/>
    <dgm:cxn modelId="{DB6EE073-EC68-4AB4-9C0E-D30966E3E7D1}" srcId="{31E9FF10-1289-4DBF-B470-F76F86B69538}" destId="{FF208955-BD72-4642-818D-4B39B1155078}" srcOrd="2" destOrd="0" parTransId="{2F34B17B-F98C-482B-957F-13E8A50FC2FF}" sibTransId="{BDEBD8BE-72FA-4515-A8BD-CF2C332494ED}"/>
    <dgm:cxn modelId="{930D0475-F9D8-4F62-9F4A-D085C9B36AB6}" srcId="{51663E7F-EF41-409B-9F8B-B30857F99A40}" destId="{2FDDC385-1EEA-4B51-A95D-2439EFAFD4D3}" srcOrd="2" destOrd="0" parTransId="{FCF4201D-034C-4723-95FD-829EAE8AEB6E}" sibTransId="{4612E282-7C00-46A0-97B8-0D9A007B9654}"/>
    <dgm:cxn modelId="{36123B75-AA69-411F-AE4B-8468EF2AFE94}" srcId="{51663E7F-EF41-409B-9F8B-B30857F99A40}" destId="{CCB07976-9F0E-449B-B99F-8ED1022CC143}" srcOrd="3" destOrd="0" parTransId="{71525344-33ED-423E-B095-30ECB4E1CCF7}" sibTransId="{19B3E2A0-4EF9-475E-91E5-7AA5349BA474}"/>
    <dgm:cxn modelId="{5CAAFA57-C523-4DF7-A7AC-F6DFB0433B45}" type="presOf" srcId="{72C2AABB-177B-4C7E-9C0F-CD21B777DF12}" destId="{29F13E66-6FDD-48C6-BEE7-652D916671D5}" srcOrd="0" destOrd="4" presId="urn:microsoft.com/office/officeart/2005/8/layout/hList1"/>
    <dgm:cxn modelId="{9305C778-929C-4303-B44F-9B6F9998818A}" type="presOf" srcId="{6CF09926-EB3C-4A9A-A117-3F86F4D3F1D2}" destId="{EB392C19-9045-45E5-A863-08C5F32B5A2F}" srcOrd="0" destOrd="3" presId="urn:microsoft.com/office/officeart/2005/8/layout/hList1"/>
    <dgm:cxn modelId="{A389F47F-801F-4C44-B121-223C863301A6}" type="presOf" srcId="{4054D4CC-6358-4A3E-9379-3A4EA64F129A}" destId="{EB392C19-9045-45E5-A863-08C5F32B5A2F}" srcOrd="0" destOrd="6" presId="urn:microsoft.com/office/officeart/2005/8/layout/hList1"/>
    <dgm:cxn modelId="{6C548B81-0658-4FFE-B9FF-BF8D88921F3D}" type="presOf" srcId="{2FDDC385-1EEA-4B51-A95D-2439EFAFD4D3}" destId="{A5B875A9-3EAC-4EB3-88B3-35F73F747724}" srcOrd="0" destOrd="0" presId="urn:microsoft.com/office/officeart/2005/8/layout/hList1"/>
    <dgm:cxn modelId="{6C043889-98AC-488D-87EC-B5D4C1C7F8A2}" srcId="{0F9EB545-7A95-4319-A14B-8C4B36955682}" destId="{6E074365-9664-4DA4-BE51-F15D626F09E4}" srcOrd="2" destOrd="0" parTransId="{9C37963F-D1CB-4C67-B883-8C53002027F6}" sibTransId="{9D8E8195-1AD5-48BB-AC6C-38DBEC41DCEC}"/>
    <dgm:cxn modelId="{F7412E8B-8C1A-4343-BDBF-6798C7E53BF1}" srcId="{31E9FF10-1289-4DBF-B470-F76F86B69538}" destId="{81514EDF-3E78-4610-B511-13D2BFD206FC}" srcOrd="0" destOrd="0" parTransId="{9A57F777-DD7D-45DF-A7A1-BEE82FD25BFD}" sibTransId="{07B7D38B-C26C-47E5-9534-204B67ED79B5}"/>
    <dgm:cxn modelId="{CC6A488B-464F-4A26-AB62-AE2F58AEE92E}" type="presOf" srcId="{0CCD30A8-10C2-47C8-AB61-A917ED9073FC}" destId="{29F13E66-6FDD-48C6-BEE7-652D916671D5}" srcOrd="0" destOrd="1" presId="urn:microsoft.com/office/officeart/2005/8/layout/hList1"/>
    <dgm:cxn modelId="{BAFA6F8E-2B08-45BC-9263-50044C5B7313}" type="presOf" srcId="{0F6BA6C3-40CA-45EB-B85A-C7865EEE8947}" destId="{CCD4447B-DFC3-4762-A618-19744C1E0130}" srcOrd="0" destOrd="0" presId="urn:microsoft.com/office/officeart/2005/8/layout/hList1"/>
    <dgm:cxn modelId="{76D26F9C-54CF-4F0F-B327-ECE611243DFB}" srcId="{2FDDC385-1EEA-4B51-A95D-2439EFAFD4D3}" destId="{D996D055-09C4-41EF-B490-061550D56ADA}" srcOrd="3" destOrd="0" parTransId="{D3BEF1A2-E2E4-4938-8443-B7619468AF66}" sibTransId="{1E085105-ADDD-4C1F-ADA9-F824C1601174}"/>
    <dgm:cxn modelId="{AD2E64A6-BE56-45F8-9780-BFFC83D415E4}" srcId="{CCB07976-9F0E-449B-B99F-8ED1022CC143}" destId="{6CF09926-EB3C-4A9A-A117-3F86F4D3F1D2}" srcOrd="3" destOrd="0" parTransId="{F60C1064-1B35-44FC-8793-9E3A510DC51C}" sibTransId="{8B4A7F38-1AF6-4491-90B4-535ABA82CCE1}"/>
    <dgm:cxn modelId="{76D656AA-EDC1-418A-99F2-5D5C0926140F}" srcId="{2FDDC385-1EEA-4B51-A95D-2439EFAFD4D3}" destId="{016A4606-8C78-4394-9861-424B2FF9CEC7}" srcOrd="4" destOrd="0" parTransId="{DB072A43-CD48-4DA6-B774-B772989338D2}" sibTransId="{AEF8DA95-9E07-4D31-8BD5-8689113C685C}"/>
    <dgm:cxn modelId="{713E45C0-F733-4100-9711-EE56C0FD232B}" type="presOf" srcId="{817610F6-90D8-4526-997B-4D8196EE9FA1}" destId="{31BB4276-2AA4-4903-86DC-C179F9407F14}" srcOrd="0" destOrd="1" presId="urn:microsoft.com/office/officeart/2005/8/layout/hList1"/>
    <dgm:cxn modelId="{E94B13C3-0277-4579-A323-B758489BAC12}" srcId="{8CD970FD-563A-44C5-B339-D31A170C48ED}" destId="{4D095500-CF2D-4A0D-BEBE-1BE7F3675ED1}" srcOrd="4" destOrd="0" parTransId="{1071DFBE-5D69-4E6C-8A13-74B654904176}" sibTransId="{CCF9CBCA-25DF-4058-8B1A-688299D83346}"/>
    <dgm:cxn modelId="{B74B14C6-AC9A-4CC2-B65C-6688B9997914}" type="presOf" srcId="{FF208955-BD72-4642-818D-4B39B1155078}" destId="{29F13E66-6FDD-48C6-BEE7-652D916671D5}" srcOrd="0" destOrd="2" presId="urn:microsoft.com/office/officeart/2005/8/layout/hList1"/>
    <dgm:cxn modelId="{E3779CC8-F3EC-4F6B-986F-564F3899CA69}" srcId="{2FDDC385-1EEA-4B51-A95D-2439EFAFD4D3}" destId="{C8E6B905-D938-4751-89A1-327CD09A6107}" srcOrd="2" destOrd="0" parTransId="{67FEC2DF-A3B3-426B-815E-24A63B1B47CC}" sibTransId="{2B56BCB2-1510-466E-A160-DA610FB6EF66}"/>
    <dgm:cxn modelId="{E7ACE8CA-2F23-4A88-B491-F332FD10FEF2}" type="presOf" srcId="{A8DFDEA0-C69E-4EDA-B6C9-526BC65E1C10}" destId="{29F13E66-6FDD-48C6-BEE7-652D916671D5}" srcOrd="0" destOrd="3" presId="urn:microsoft.com/office/officeart/2005/8/layout/hList1"/>
    <dgm:cxn modelId="{688CC7CF-F230-4FF5-AE25-96908005C1F0}" srcId="{CCB07976-9F0E-449B-B99F-8ED1022CC143}" destId="{EE2CD442-9F6E-41EA-9AFD-320942655F72}" srcOrd="2" destOrd="0" parTransId="{9D06B8E7-1DA5-4927-AD1C-671A15D86AD4}" sibTransId="{88624298-5F4B-47C4-B5E8-5081B68FF1DE}"/>
    <dgm:cxn modelId="{4A4324D1-C11B-491C-93E9-B983062FEEF9}" srcId="{8CD970FD-563A-44C5-B339-D31A170C48ED}" destId="{817610F6-90D8-4526-997B-4D8196EE9FA1}" srcOrd="1" destOrd="0" parTransId="{7FFAF960-FBB0-43C8-AD51-66EEFA06BD71}" sibTransId="{B7F64F69-A270-4991-A082-5E022A9BC097}"/>
    <dgm:cxn modelId="{2D4A87D2-589F-414A-887D-6402D9624EAF}" type="presOf" srcId="{EE2CD442-9F6E-41EA-9AFD-320942655F72}" destId="{EB392C19-9045-45E5-A863-08C5F32B5A2F}" srcOrd="0" destOrd="2" presId="urn:microsoft.com/office/officeart/2005/8/layout/hList1"/>
    <dgm:cxn modelId="{5BE86FD3-01DF-4C30-81AD-39B7901B091C}" srcId="{0F9EB545-7A95-4319-A14B-8C4B36955682}" destId="{B8A411B0-A5A1-4890-9FB8-6D395F355CEA}" srcOrd="1" destOrd="0" parTransId="{D893CE62-22AD-4166-9F41-092EFDE54E64}" sibTransId="{5B21E804-8F8B-4D0E-A195-E31E0EE2C6EB}"/>
    <dgm:cxn modelId="{98D8EAD4-EAD6-4CE5-93C5-104CC304B776}" type="presOf" srcId="{8CD970FD-563A-44C5-B339-D31A170C48ED}" destId="{8201BE97-BD4B-4087-A0D6-B5D3CE8DA540}" srcOrd="0" destOrd="0" presId="urn:microsoft.com/office/officeart/2005/8/layout/hList1"/>
    <dgm:cxn modelId="{2F037FD5-4BED-47C3-B072-83D1408E998B}" srcId="{2FDDC385-1EEA-4B51-A95D-2439EFAFD4D3}" destId="{01E099AA-308C-4517-9449-DC599F009C11}" srcOrd="1" destOrd="0" parTransId="{EA6F775D-8380-4633-A4CA-6A7C46E24087}" sibTransId="{9BA08B60-08DD-4202-A491-67756547AC3E}"/>
    <dgm:cxn modelId="{4AE336D7-AA75-4784-9D71-B58972A9651E}" srcId="{8CD970FD-563A-44C5-B339-D31A170C48ED}" destId="{5C2C4A89-C8E2-46CD-A841-09F49D75C59F}" srcOrd="5" destOrd="0" parTransId="{FA03950C-EF6F-4C00-A499-1EE317250417}" sibTransId="{F8B45391-431E-45BC-826C-B1774150465F}"/>
    <dgm:cxn modelId="{0E7AA8D7-A7B1-4306-A34E-C00C37C65B7B}" type="presOf" srcId="{A4747819-0921-4D8C-9E3C-3A3869C8D069}" destId="{31BB4276-2AA4-4903-86DC-C179F9407F14}" srcOrd="0" destOrd="2" presId="urn:microsoft.com/office/officeart/2005/8/layout/hList1"/>
    <dgm:cxn modelId="{7B82F4D7-0109-4072-BE1F-FA13385DF458}" srcId="{2FDDC385-1EEA-4B51-A95D-2439EFAFD4D3}" destId="{0F6BA6C3-40CA-45EB-B85A-C7865EEE8947}" srcOrd="0" destOrd="0" parTransId="{F12EA4BC-239F-431D-B558-9B6D9E8B245D}" sibTransId="{2EFC3376-DCA5-44C5-97CB-F5EE5FCC5FAD}"/>
    <dgm:cxn modelId="{9E2BA9DE-D731-473F-B070-F6560312032D}" type="presOf" srcId="{27A13351-95AA-4166-8562-FF378BDD92CB}" destId="{31BB4276-2AA4-4903-86DC-C179F9407F14}" srcOrd="0" destOrd="0" presId="urn:microsoft.com/office/officeart/2005/8/layout/hList1"/>
    <dgm:cxn modelId="{D4721CE3-6700-49F6-9802-70B8EE8D6E7E}" type="presOf" srcId="{5C2C4A89-C8E2-46CD-A841-09F49D75C59F}" destId="{31BB4276-2AA4-4903-86DC-C179F9407F14}" srcOrd="0" destOrd="5" presId="urn:microsoft.com/office/officeart/2005/8/layout/hList1"/>
    <dgm:cxn modelId="{2E515BE9-6169-4D54-BF90-3B0ED0EE2864}" type="presOf" srcId="{C8E6B905-D938-4751-89A1-327CD09A6107}" destId="{CCD4447B-DFC3-4762-A618-19744C1E0130}" srcOrd="0" destOrd="2" presId="urn:microsoft.com/office/officeart/2005/8/layout/hList1"/>
    <dgm:cxn modelId="{50DB58EC-37CB-4E07-9CAC-D09C421D51E8}" srcId="{31E9FF10-1289-4DBF-B470-F76F86B69538}" destId="{A8DFDEA0-C69E-4EDA-B6C9-526BC65E1C10}" srcOrd="3" destOrd="0" parTransId="{19207D85-5BE7-4A7E-9356-036583B9F97E}" sibTransId="{856FCA40-AE1E-4BA0-86DE-C4F71235CBEB}"/>
    <dgm:cxn modelId="{3BA840EF-D249-4975-8904-54BEA56AF285}" srcId="{51663E7F-EF41-409B-9F8B-B30857F99A40}" destId="{31E9FF10-1289-4DBF-B470-F76F86B69538}" srcOrd="1" destOrd="0" parTransId="{2936356F-6D95-4F20-B59C-B91C234D20F6}" sibTransId="{343E4439-CB93-4061-914C-8BE48E6611B5}"/>
    <dgm:cxn modelId="{4AA168F5-738F-4444-B817-F5DDABF11694}" type="presOf" srcId="{0F9EB545-7A95-4319-A14B-8C4B36955682}" destId="{D2F1C2C3-7295-4629-AAD6-C4FD3822DA5E}" srcOrd="0" destOrd="0" presId="urn:microsoft.com/office/officeart/2005/8/layout/hList1"/>
    <dgm:cxn modelId="{927654F7-1D3E-4606-BC87-4DF72243E8A3}" type="presOf" srcId="{26BC4AF2-8181-49E5-8C80-61192C6C7065}" destId="{29F13E66-6FDD-48C6-BEE7-652D916671D5}" srcOrd="0" destOrd="5" presId="urn:microsoft.com/office/officeart/2005/8/layout/hList1"/>
    <dgm:cxn modelId="{B43FE1F7-B221-4399-BE60-5F250CD32978}" type="presOf" srcId="{01E099AA-308C-4517-9449-DC599F009C11}" destId="{CCD4447B-DFC3-4762-A618-19744C1E0130}" srcOrd="0" destOrd="1" presId="urn:microsoft.com/office/officeart/2005/8/layout/hList1"/>
    <dgm:cxn modelId="{A6EF7144-17A4-4C14-A903-CFAE032478DF}" type="presParOf" srcId="{0122637B-6A9E-4423-B4A0-C76A6E2A0273}" destId="{F21CB95C-B1A5-4609-B04E-FBE696701CFE}" srcOrd="0" destOrd="0" presId="urn:microsoft.com/office/officeart/2005/8/layout/hList1"/>
    <dgm:cxn modelId="{14A3B9F4-B1E1-4E3C-A5E7-EEE8A74A1365}" type="presParOf" srcId="{F21CB95C-B1A5-4609-B04E-FBE696701CFE}" destId="{8201BE97-BD4B-4087-A0D6-B5D3CE8DA540}" srcOrd="0" destOrd="0" presId="urn:microsoft.com/office/officeart/2005/8/layout/hList1"/>
    <dgm:cxn modelId="{73857B78-CE61-4CC6-8A48-E7DD46921EE1}" type="presParOf" srcId="{F21CB95C-B1A5-4609-B04E-FBE696701CFE}" destId="{31BB4276-2AA4-4903-86DC-C179F9407F14}" srcOrd="1" destOrd="0" presId="urn:microsoft.com/office/officeart/2005/8/layout/hList1"/>
    <dgm:cxn modelId="{D24FA08C-269E-4488-9586-0751F3B6DCF9}" type="presParOf" srcId="{0122637B-6A9E-4423-B4A0-C76A6E2A0273}" destId="{97B56DE1-B8BD-45CC-98AD-20BE3E6EBA59}" srcOrd="1" destOrd="0" presId="urn:microsoft.com/office/officeart/2005/8/layout/hList1"/>
    <dgm:cxn modelId="{53F1A2CA-4CF8-4F79-8037-5DACB823C499}" type="presParOf" srcId="{0122637B-6A9E-4423-B4A0-C76A6E2A0273}" destId="{59F48F69-0344-4017-8CAC-245C22C2969F}" srcOrd="2" destOrd="0" presId="urn:microsoft.com/office/officeart/2005/8/layout/hList1"/>
    <dgm:cxn modelId="{56DCCBD7-01E4-4CA5-B86E-91167F4EAD22}" type="presParOf" srcId="{59F48F69-0344-4017-8CAC-245C22C2969F}" destId="{5C54EDE7-6A91-48E6-878A-B2D5CED64231}" srcOrd="0" destOrd="0" presId="urn:microsoft.com/office/officeart/2005/8/layout/hList1"/>
    <dgm:cxn modelId="{A952D1E6-501B-4478-8F2B-4D9EC7750935}" type="presParOf" srcId="{59F48F69-0344-4017-8CAC-245C22C2969F}" destId="{29F13E66-6FDD-48C6-BEE7-652D916671D5}" srcOrd="1" destOrd="0" presId="urn:microsoft.com/office/officeart/2005/8/layout/hList1"/>
    <dgm:cxn modelId="{07A3585A-8AA4-407A-828B-95B703B7E303}" type="presParOf" srcId="{0122637B-6A9E-4423-B4A0-C76A6E2A0273}" destId="{2F59832A-E6C8-4BB0-B599-519F5EDB062F}" srcOrd="3" destOrd="0" presId="urn:microsoft.com/office/officeart/2005/8/layout/hList1"/>
    <dgm:cxn modelId="{054F91C7-A22E-45A2-B533-3586A3275295}" type="presParOf" srcId="{0122637B-6A9E-4423-B4A0-C76A6E2A0273}" destId="{9EAC5D0E-4E0C-4290-A814-2F4775D2B1F2}" srcOrd="4" destOrd="0" presId="urn:microsoft.com/office/officeart/2005/8/layout/hList1"/>
    <dgm:cxn modelId="{89B482F3-7A94-4787-8F33-A24E2D0939E1}" type="presParOf" srcId="{9EAC5D0E-4E0C-4290-A814-2F4775D2B1F2}" destId="{A5B875A9-3EAC-4EB3-88B3-35F73F747724}" srcOrd="0" destOrd="0" presId="urn:microsoft.com/office/officeart/2005/8/layout/hList1"/>
    <dgm:cxn modelId="{5B030B22-886A-4DB4-9039-A49D6816EC68}" type="presParOf" srcId="{9EAC5D0E-4E0C-4290-A814-2F4775D2B1F2}" destId="{CCD4447B-DFC3-4762-A618-19744C1E0130}" srcOrd="1" destOrd="0" presId="urn:microsoft.com/office/officeart/2005/8/layout/hList1"/>
    <dgm:cxn modelId="{8ADF1B66-80A7-41DD-AB68-6195E91773C1}" type="presParOf" srcId="{0122637B-6A9E-4423-B4A0-C76A6E2A0273}" destId="{6DE89FAA-822A-473A-B3C7-AFAB7E05D327}" srcOrd="5" destOrd="0" presId="urn:microsoft.com/office/officeart/2005/8/layout/hList1"/>
    <dgm:cxn modelId="{48CA2126-F603-47DB-8EB0-84118EB591E8}" type="presParOf" srcId="{0122637B-6A9E-4423-B4A0-C76A6E2A0273}" destId="{94AE8993-9730-4FCD-A6A2-298EB41BED27}" srcOrd="6" destOrd="0" presId="urn:microsoft.com/office/officeart/2005/8/layout/hList1"/>
    <dgm:cxn modelId="{F8E663CA-CFCC-497B-B061-3F47766FC2BE}" type="presParOf" srcId="{94AE8993-9730-4FCD-A6A2-298EB41BED27}" destId="{BCC4AF4E-2175-40DF-BFCC-B26CFD83C8C7}" srcOrd="0" destOrd="0" presId="urn:microsoft.com/office/officeart/2005/8/layout/hList1"/>
    <dgm:cxn modelId="{93A4C25E-2032-4908-BB7B-B1FC72041257}" type="presParOf" srcId="{94AE8993-9730-4FCD-A6A2-298EB41BED27}" destId="{EB392C19-9045-45E5-A863-08C5F32B5A2F}" srcOrd="1" destOrd="0" presId="urn:microsoft.com/office/officeart/2005/8/layout/hList1"/>
    <dgm:cxn modelId="{719328B1-9F82-47C1-BF30-31B4967107E7}" type="presParOf" srcId="{0122637B-6A9E-4423-B4A0-C76A6E2A0273}" destId="{9DEF3614-6020-49DC-B481-A9177F6B0737}" srcOrd="7" destOrd="0" presId="urn:microsoft.com/office/officeart/2005/8/layout/hList1"/>
    <dgm:cxn modelId="{1E564029-18AB-4260-BB3A-9CCBEEA306E3}" type="presParOf" srcId="{0122637B-6A9E-4423-B4A0-C76A6E2A0273}" destId="{085FA769-19B3-416B-9A99-615869695FA0}" srcOrd="8" destOrd="0" presId="urn:microsoft.com/office/officeart/2005/8/layout/hList1"/>
    <dgm:cxn modelId="{E4BFD3CF-2047-4B5F-9C43-C1638D180FDF}" type="presParOf" srcId="{085FA769-19B3-416B-9A99-615869695FA0}" destId="{D2F1C2C3-7295-4629-AAD6-C4FD3822DA5E}" srcOrd="0" destOrd="0" presId="urn:microsoft.com/office/officeart/2005/8/layout/hList1"/>
    <dgm:cxn modelId="{4883FF0E-C3EA-4686-9580-27BF9151B1FF}" type="presParOf" srcId="{085FA769-19B3-416B-9A99-615869695FA0}" destId="{BA1E620C-00A8-4102-AF58-B732C0D3E10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C85AE-A924-41A2-829B-22B6359DF33F}" type="doc">
      <dgm:prSet loTypeId="urn:microsoft.com/office/officeart/2005/8/layout/chevron1" loCatId="process" qsTypeId="urn:microsoft.com/office/officeart/2005/8/quickstyle/simple2" qsCatId="simple" csTypeId="urn:microsoft.com/office/officeart/2005/8/colors/accent5_2" csCatId="accent5" phldr="1"/>
      <dgm:spPr/>
      <dgm:t>
        <a:bodyPr/>
        <a:lstStyle/>
        <a:p>
          <a:endParaRPr lang="en-US"/>
        </a:p>
      </dgm:t>
    </dgm:pt>
    <dgm:pt modelId="{1B9E060E-6B94-468B-A3CC-ACDD30F340DE}">
      <dgm:prSet custT="1"/>
      <dgm:spPr/>
      <dgm:t>
        <a:bodyPr/>
        <a:lstStyle/>
        <a:p>
          <a:r>
            <a:rPr lang="en-US" sz="2200"/>
            <a:t>Descriptive Statistics</a:t>
          </a:r>
        </a:p>
      </dgm:t>
    </dgm:pt>
    <dgm:pt modelId="{893244F2-4AC8-4704-9987-3B9705001624}" type="parTrans" cxnId="{5B13AC8F-DD18-45A2-9ED0-6A3E0FD026C3}">
      <dgm:prSet/>
      <dgm:spPr/>
      <dgm:t>
        <a:bodyPr/>
        <a:lstStyle/>
        <a:p>
          <a:endParaRPr lang="en-US"/>
        </a:p>
      </dgm:t>
    </dgm:pt>
    <dgm:pt modelId="{807B6779-8950-4CFF-9012-B55D04694814}" type="sibTrans" cxnId="{5B13AC8F-DD18-45A2-9ED0-6A3E0FD026C3}">
      <dgm:prSet/>
      <dgm:spPr/>
      <dgm:t>
        <a:bodyPr/>
        <a:lstStyle/>
        <a:p>
          <a:endParaRPr lang="en-US"/>
        </a:p>
      </dgm:t>
    </dgm:pt>
    <dgm:pt modelId="{5E3717AC-815E-467E-9BB0-29D059285899}">
      <dgm:prSet custT="1"/>
      <dgm:spPr/>
      <dgm:t>
        <a:bodyPr/>
        <a:lstStyle/>
        <a:p>
          <a:r>
            <a:rPr lang="en-US" sz="1800"/>
            <a:t>Min/Max</a:t>
          </a:r>
        </a:p>
      </dgm:t>
    </dgm:pt>
    <dgm:pt modelId="{9984A403-FD8F-4840-8AE1-C8D0FFB9C490}" type="parTrans" cxnId="{B893AA7C-E9CE-4EA5-9509-03E494AF48A1}">
      <dgm:prSet/>
      <dgm:spPr/>
      <dgm:t>
        <a:bodyPr/>
        <a:lstStyle/>
        <a:p>
          <a:endParaRPr lang="en-US"/>
        </a:p>
      </dgm:t>
    </dgm:pt>
    <dgm:pt modelId="{E9A55508-0040-47F5-9980-6995787CC3A4}" type="sibTrans" cxnId="{B893AA7C-E9CE-4EA5-9509-03E494AF48A1}">
      <dgm:prSet/>
      <dgm:spPr/>
      <dgm:t>
        <a:bodyPr/>
        <a:lstStyle/>
        <a:p>
          <a:endParaRPr lang="en-US"/>
        </a:p>
      </dgm:t>
    </dgm:pt>
    <dgm:pt modelId="{F316B538-7982-45B3-A266-639DF8F16C74}">
      <dgm:prSet custT="1"/>
      <dgm:spPr/>
      <dgm:t>
        <a:bodyPr/>
        <a:lstStyle/>
        <a:p>
          <a:r>
            <a:rPr lang="en-US" sz="1800"/>
            <a:t>Mean</a:t>
          </a:r>
        </a:p>
      </dgm:t>
    </dgm:pt>
    <dgm:pt modelId="{2D5B3355-324D-474E-96BE-7D2AF5D85413}" type="parTrans" cxnId="{CA6A0909-0630-4189-8DAC-A0F8495C564C}">
      <dgm:prSet/>
      <dgm:spPr/>
      <dgm:t>
        <a:bodyPr/>
        <a:lstStyle/>
        <a:p>
          <a:endParaRPr lang="en-US"/>
        </a:p>
      </dgm:t>
    </dgm:pt>
    <dgm:pt modelId="{DA610A1E-BA6E-418E-B04A-FF92159A23B2}" type="sibTrans" cxnId="{CA6A0909-0630-4189-8DAC-A0F8495C564C}">
      <dgm:prSet/>
      <dgm:spPr/>
      <dgm:t>
        <a:bodyPr/>
        <a:lstStyle/>
        <a:p>
          <a:endParaRPr lang="en-US"/>
        </a:p>
      </dgm:t>
    </dgm:pt>
    <dgm:pt modelId="{DA5852FE-D0D6-4FDB-BFED-98E84D1D5355}">
      <dgm:prSet custT="1"/>
      <dgm:spPr/>
      <dgm:t>
        <a:bodyPr/>
        <a:lstStyle/>
        <a:p>
          <a:r>
            <a:rPr lang="en-US" sz="1800"/>
            <a:t>Median</a:t>
          </a:r>
        </a:p>
      </dgm:t>
    </dgm:pt>
    <dgm:pt modelId="{4FEC586C-6DB8-4B95-9C48-E88D4EF2F8D8}" type="parTrans" cxnId="{15EF03B8-96CB-4ED6-B3D3-0FF892F44F42}">
      <dgm:prSet/>
      <dgm:spPr/>
      <dgm:t>
        <a:bodyPr/>
        <a:lstStyle/>
        <a:p>
          <a:endParaRPr lang="en-US"/>
        </a:p>
      </dgm:t>
    </dgm:pt>
    <dgm:pt modelId="{42BCB46D-281F-45CA-B00A-E502592BF5DC}" type="sibTrans" cxnId="{15EF03B8-96CB-4ED6-B3D3-0FF892F44F42}">
      <dgm:prSet/>
      <dgm:spPr/>
      <dgm:t>
        <a:bodyPr/>
        <a:lstStyle/>
        <a:p>
          <a:endParaRPr lang="en-US"/>
        </a:p>
      </dgm:t>
    </dgm:pt>
    <dgm:pt modelId="{A4C6B56D-F2BA-4582-BBF2-7FAD859403AB}">
      <dgm:prSet custT="1"/>
      <dgm:spPr/>
      <dgm:t>
        <a:bodyPr/>
        <a:lstStyle/>
        <a:p>
          <a:r>
            <a:rPr lang="en-US" sz="1800"/>
            <a:t>Mode</a:t>
          </a:r>
        </a:p>
      </dgm:t>
    </dgm:pt>
    <dgm:pt modelId="{CA8A94F4-48B6-444B-9A40-FA4D26B9DAA4}" type="parTrans" cxnId="{0FB762AF-4707-465E-8894-F3B2BB88473E}">
      <dgm:prSet/>
      <dgm:spPr/>
      <dgm:t>
        <a:bodyPr/>
        <a:lstStyle/>
        <a:p>
          <a:endParaRPr lang="en-US"/>
        </a:p>
      </dgm:t>
    </dgm:pt>
    <dgm:pt modelId="{54B73571-1C5E-4932-8754-E3C72C0E6FE6}" type="sibTrans" cxnId="{0FB762AF-4707-465E-8894-F3B2BB88473E}">
      <dgm:prSet/>
      <dgm:spPr/>
      <dgm:t>
        <a:bodyPr/>
        <a:lstStyle/>
        <a:p>
          <a:endParaRPr lang="en-US"/>
        </a:p>
      </dgm:t>
    </dgm:pt>
    <dgm:pt modelId="{C1B42EDF-5B93-47D5-AA8D-191CC575C3FB}">
      <dgm:prSet custT="1"/>
      <dgm:spPr/>
      <dgm:t>
        <a:bodyPr/>
        <a:lstStyle/>
        <a:p>
          <a:r>
            <a:rPr lang="en-US" sz="2200"/>
            <a:t>Inferential Statistics</a:t>
          </a:r>
        </a:p>
      </dgm:t>
    </dgm:pt>
    <dgm:pt modelId="{C709BEB4-7A4A-4B20-BED6-A3B39CA51F67}" type="parTrans" cxnId="{932E38E8-EB1D-4CC3-A958-2A319E0F609D}">
      <dgm:prSet/>
      <dgm:spPr/>
      <dgm:t>
        <a:bodyPr/>
        <a:lstStyle/>
        <a:p>
          <a:endParaRPr lang="en-US"/>
        </a:p>
      </dgm:t>
    </dgm:pt>
    <dgm:pt modelId="{F9266892-6488-43CB-9556-AE78BFAF3098}" type="sibTrans" cxnId="{932E38E8-EB1D-4CC3-A958-2A319E0F609D}">
      <dgm:prSet/>
      <dgm:spPr/>
      <dgm:t>
        <a:bodyPr/>
        <a:lstStyle/>
        <a:p>
          <a:endParaRPr lang="en-US"/>
        </a:p>
      </dgm:t>
    </dgm:pt>
    <dgm:pt modelId="{98ED33C8-0D18-466C-AC71-D3F398344872}">
      <dgm:prSet custT="1"/>
      <dgm:spPr/>
      <dgm:t>
        <a:bodyPr/>
        <a:lstStyle/>
        <a:p>
          <a:r>
            <a:rPr lang="en-US" sz="1800"/>
            <a:t>Linear Regression</a:t>
          </a:r>
        </a:p>
      </dgm:t>
    </dgm:pt>
    <dgm:pt modelId="{61D9B4BD-B8DE-4EAC-B2E9-7BEA07D1BD68}" type="parTrans" cxnId="{197F96BF-4F4C-447B-A9B9-BC3D31C944E1}">
      <dgm:prSet/>
      <dgm:spPr/>
      <dgm:t>
        <a:bodyPr/>
        <a:lstStyle/>
        <a:p>
          <a:endParaRPr lang="en-US"/>
        </a:p>
      </dgm:t>
    </dgm:pt>
    <dgm:pt modelId="{640A9FE2-62DE-4CB8-A23C-A383DA72F67D}" type="sibTrans" cxnId="{197F96BF-4F4C-447B-A9B9-BC3D31C944E1}">
      <dgm:prSet/>
      <dgm:spPr/>
      <dgm:t>
        <a:bodyPr/>
        <a:lstStyle/>
        <a:p>
          <a:endParaRPr lang="en-US"/>
        </a:p>
      </dgm:t>
    </dgm:pt>
    <dgm:pt modelId="{BF052F9A-355E-4BF7-9BB1-2E7FC6F200B2}">
      <dgm:prSet custT="1"/>
      <dgm:spPr/>
      <dgm:t>
        <a:bodyPr/>
        <a:lstStyle/>
        <a:p>
          <a:r>
            <a:rPr lang="en-US" sz="1800"/>
            <a:t>Correlation</a:t>
          </a:r>
        </a:p>
      </dgm:t>
    </dgm:pt>
    <dgm:pt modelId="{2B6FFF39-86CD-447E-9D51-209BE154CB76}" type="parTrans" cxnId="{D0CB3BB1-9DA8-41BE-AA44-E6C6DD9C1C1B}">
      <dgm:prSet/>
      <dgm:spPr/>
      <dgm:t>
        <a:bodyPr/>
        <a:lstStyle/>
        <a:p>
          <a:endParaRPr lang="en-US"/>
        </a:p>
      </dgm:t>
    </dgm:pt>
    <dgm:pt modelId="{4F496431-5BE5-460B-B1F8-020624CBF441}" type="sibTrans" cxnId="{D0CB3BB1-9DA8-41BE-AA44-E6C6DD9C1C1B}">
      <dgm:prSet/>
      <dgm:spPr/>
      <dgm:t>
        <a:bodyPr/>
        <a:lstStyle/>
        <a:p>
          <a:endParaRPr lang="en-US"/>
        </a:p>
      </dgm:t>
    </dgm:pt>
    <dgm:pt modelId="{61CEF340-C642-4BCE-BB91-9228C45AAFA8}">
      <dgm:prSet custT="1"/>
      <dgm:spPr/>
      <dgm:t>
        <a:bodyPr/>
        <a:lstStyle/>
        <a:p>
          <a:r>
            <a:rPr lang="en-US" sz="2200"/>
            <a:t>Predictive Analysis</a:t>
          </a:r>
        </a:p>
      </dgm:t>
    </dgm:pt>
    <dgm:pt modelId="{6CE624A4-6969-4AFE-AC95-811ADC7BA550}" type="parTrans" cxnId="{E553E063-BA96-4595-8734-F5834A76A713}">
      <dgm:prSet/>
      <dgm:spPr/>
      <dgm:t>
        <a:bodyPr/>
        <a:lstStyle/>
        <a:p>
          <a:endParaRPr lang="en-US"/>
        </a:p>
      </dgm:t>
    </dgm:pt>
    <dgm:pt modelId="{E75FA899-AA9D-40D7-98BA-98F42DC7281B}" type="sibTrans" cxnId="{E553E063-BA96-4595-8734-F5834A76A713}">
      <dgm:prSet/>
      <dgm:spPr/>
      <dgm:t>
        <a:bodyPr/>
        <a:lstStyle/>
        <a:p>
          <a:endParaRPr lang="en-US"/>
        </a:p>
      </dgm:t>
    </dgm:pt>
    <dgm:pt modelId="{621DE75A-2587-4878-ADAB-3A72FA3CFD72}">
      <dgm:prSet custT="1"/>
      <dgm:spPr/>
      <dgm:t>
        <a:bodyPr/>
        <a:lstStyle/>
        <a:p>
          <a:r>
            <a:rPr lang="en-US" sz="1800"/>
            <a:t>Supervised Machine Learning</a:t>
          </a:r>
        </a:p>
      </dgm:t>
    </dgm:pt>
    <dgm:pt modelId="{DDD8D250-5A3D-454C-B9E6-E12E8FFC1A1F}" type="parTrans" cxnId="{5CE10905-1CD7-4CD8-AF6E-35F4BEECFD73}">
      <dgm:prSet/>
      <dgm:spPr/>
      <dgm:t>
        <a:bodyPr/>
        <a:lstStyle/>
        <a:p>
          <a:endParaRPr lang="en-US"/>
        </a:p>
      </dgm:t>
    </dgm:pt>
    <dgm:pt modelId="{C12BDD9A-B4AC-4FE9-A8E7-71E23B72A3EF}" type="sibTrans" cxnId="{5CE10905-1CD7-4CD8-AF6E-35F4BEECFD73}">
      <dgm:prSet/>
      <dgm:spPr/>
      <dgm:t>
        <a:bodyPr/>
        <a:lstStyle/>
        <a:p>
          <a:endParaRPr lang="en-US"/>
        </a:p>
      </dgm:t>
    </dgm:pt>
    <dgm:pt modelId="{B203E561-F6B3-4B56-A6AE-C7481B299199}">
      <dgm:prSet custT="1"/>
      <dgm:spPr/>
      <dgm:t>
        <a:bodyPr/>
        <a:lstStyle/>
        <a:p>
          <a:r>
            <a:rPr lang="en-US" sz="2200"/>
            <a:t>Prescriptive Analysis</a:t>
          </a:r>
        </a:p>
      </dgm:t>
    </dgm:pt>
    <dgm:pt modelId="{20FFE49D-1AC1-4C09-9F2F-82CEF2AFB3D7}" type="parTrans" cxnId="{EBFEC9BB-609E-4D09-85B9-BBF12D5390A1}">
      <dgm:prSet/>
      <dgm:spPr/>
      <dgm:t>
        <a:bodyPr/>
        <a:lstStyle/>
        <a:p>
          <a:endParaRPr lang="en-US"/>
        </a:p>
      </dgm:t>
    </dgm:pt>
    <dgm:pt modelId="{2CDC014E-B630-4253-82D5-141119705A9F}" type="sibTrans" cxnId="{EBFEC9BB-609E-4D09-85B9-BBF12D5390A1}">
      <dgm:prSet/>
      <dgm:spPr/>
      <dgm:t>
        <a:bodyPr/>
        <a:lstStyle/>
        <a:p>
          <a:endParaRPr lang="en-US"/>
        </a:p>
      </dgm:t>
    </dgm:pt>
    <dgm:pt modelId="{428C74F7-344B-404E-BD71-9DE4837DBECC}" type="pres">
      <dgm:prSet presAssocID="{7E8C85AE-A924-41A2-829B-22B6359DF33F}" presName="Name0" presStyleCnt="0">
        <dgm:presLayoutVars>
          <dgm:dir/>
          <dgm:animLvl val="lvl"/>
          <dgm:resizeHandles val="exact"/>
        </dgm:presLayoutVars>
      </dgm:prSet>
      <dgm:spPr/>
    </dgm:pt>
    <dgm:pt modelId="{090F573F-83B0-4A52-9FE6-2732DDB2A73B}" type="pres">
      <dgm:prSet presAssocID="{1B9E060E-6B94-468B-A3CC-ACDD30F340DE}" presName="composite" presStyleCnt="0"/>
      <dgm:spPr/>
    </dgm:pt>
    <dgm:pt modelId="{8D8BFA7C-1948-4C94-9580-9EC2BBEC965B}" type="pres">
      <dgm:prSet presAssocID="{1B9E060E-6B94-468B-A3CC-ACDD30F340DE}" presName="parTx" presStyleLbl="node1" presStyleIdx="0" presStyleCnt="4">
        <dgm:presLayoutVars>
          <dgm:chMax val="0"/>
          <dgm:chPref val="0"/>
          <dgm:bulletEnabled val="1"/>
        </dgm:presLayoutVars>
      </dgm:prSet>
      <dgm:spPr/>
    </dgm:pt>
    <dgm:pt modelId="{580250C5-C20B-4000-92CE-1A8E5DF92B37}" type="pres">
      <dgm:prSet presAssocID="{1B9E060E-6B94-468B-A3CC-ACDD30F340DE}" presName="desTx" presStyleLbl="revTx" presStyleIdx="0" presStyleCnt="3">
        <dgm:presLayoutVars>
          <dgm:bulletEnabled val="1"/>
        </dgm:presLayoutVars>
      </dgm:prSet>
      <dgm:spPr/>
    </dgm:pt>
    <dgm:pt modelId="{974680F1-B84E-4BC3-A782-D372BD5D72DD}" type="pres">
      <dgm:prSet presAssocID="{807B6779-8950-4CFF-9012-B55D04694814}" presName="space" presStyleCnt="0"/>
      <dgm:spPr/>
    </dgm:pt>
    <dgm:pt modelId="{81757BC6-28D1-488D-9E89-6B28EDF25744}" type="pres">
      <dgm:prSet presAssocID="{C1B42EDF-5B93-47D5-AA8D-191CC575C3FB}" presName="composite" presStyleCnt="0"/>
      <dgm:spPr/>
    </dgm:pt>
    <dgm:pt modelId="{7E85C1D0-EAE3-4C8B-8CAC-F6AFF15A6CAF}" type="pres">
      <dgm:prSet presAssocID="{C1B42EDF-5B93-47D5-AA8D-191CC575C3FB}" presName="parTx" presStyleLbl="node1" presStyleIdx="1" presStyleCnt="4">
        <dgm:presLayoutVars>
          <dgm:chMax val="0"/>
          <dgm:chPref val="0"/>
          <dgm:bulletEnabled val="1"/>
        </dgm:presLayoutVars>
      </dgm:prSet>
      <dgm:spPr/>
    </dgm:pt>
    <dgm:pt modelId="{B2DF4DAD-493B-4790-A218-41EAB8E5DAB4}" type="pres">
      <dgm:prSet presAssocID="{C1B42EDF-5B93-47D5-AA8D-191CC575C3FB}" presName="desTx" presStyleLbl="revTx" presStyleIdx="1" presStyleCnt="3">
        <dgm:presLayoutVars>
          <dgm:bulletEnabled val="1"/>
        </dgm:presLayoutVars>
      </dgm:prSet>
      <dgm:spPr/>
    </dgm:pt>
    <dgm:pt modelId="{7240F159-50BB-44F0-920D-BCBA34F4CF1E}" type="pres">
      <dgm:prSet presAssocID="{F9266892-6488-43CB-9556-AE78BFAF3098}" presName="space" presStyleCnt="0"/>
      <dgm:spPr/>
    </dgm:pt>
    <dgm:pt modelId="{854F6EEC-8C38-4FCD-AA7B-7F42FDF666A1}" type="pres">
      <dgm:prSet presAssocID="{61CEF340-C642-4BCE-BB91-9228C45AAFA8}" presName="composite" presStyleCnt="0"/>
      <dgm:spPr/>
    </dgm:pt>
    <dgm:pt modelId="{453E22C9-266F-4F0B-B81F-0B4E850B1D60}" type="pres">
      <dgm:prSet presAssocID="{61CEF340-C642-4BCE-BB91-9228C45AAFA8}" presName="parTx" presStyleLbl="node1" presStyleIdx="2" presStyleCnt="4">
        <dgm:presLayoutVars>
          <dgm:chMax val="0"/>
          <dgm:chPref val="0"/>
          <dgm:bulletEnabled val="1"/>
        </dgm:presLayoutVars>
      </dgm:prSet>
      <dgm:spPr/>
    </dgm:pt>
    <dgm:pt modelId="{64918C26-20C8-4D8A-82C9-AA4F3C91F783}" type="pres">
      <dgm:prSet presAssocID="{61CEF340-C642-4BCE-BB91-9228C45AAFA8}" presName="desTx" presStyleLbl="revTx" presStyleIdx="2" presStyleCnt="3">
        <dgm:presLayoutVars>
          <dgm:bulletEnabled val="1"/>
        </dgm:presLayoutVars>
      </dgm:prSet>
      <dgm:spPr/>
    </dgm:pt>
    <dgm:pt modelId="{734D553C-3884-40DD-9B7E-FD112196A0A2}" type="pres">
      <dgm:prSet presAssocID="{E75FA899-AA9D-40D7-98BA-98F42DC7281B}" presName="space" presStyleCnt="0"/>
      <dgm:spPr/>
    </dgm:pt>
    <dgm:pt modelId="{80EAA43A-01AD-482B-BF71-1BE321FE3100}" type="pres">
      <dgm:prSet presAssocID="{B203E561-F6B3-4B56-A6AE-C7481B299199}" presName="composite" presStyleCnt="0"/>
      <dgm:spPr/>
    </dgm:pt>
    <dgm:pt modelId="{C2CE2E3D-EEDD-43AD-8E5C-6CFA56EF4B6C}" type="pres">
      <dgm:prSet presAssocID="{B203E561-F6B3-4B56-A6AE-C7481B299199}" presName="parTx" presStyleLbl="node1" presStyleIdx="3" presStyleCnt="4">
        <dgm:presLayoutVars>
          <dgm:chMax val="0"/>
          <dgm:chPref val="0"/>
          <dgm:bulletEnabled val="1"/>
        </dgm:presLayoutVars>
      </dgm:prSet>
      <dgm:spPr/>
    </dgm:pt>
    <dgm:pt modelId="{A9C692EA-A6FE-4111-9A0D-79257602A48D}" type="pres">
      <dgm:prSet presAssocID="{B203E561-F6B3-4B56-A6AE-C7481B299199}" presName="desTx" presStyleLbl="revTx" presStyleIdx="2" presStyleCnt="3">
        <dgm:presLayoutVars>
          <dgm:bulletEnabled val="1"/>
        </dgm:presLayoutVars>
      </dgm:prSet>
      <dgm:spPr/>
    </dgm:pt>
  </dgm:ptLst>
  <dgm:cxnLst>
    <dgm:cxn modelId="{5CE10905-1CD7-4CD8-AF6E-35F4BEECFD73}" srcId="{61CEF340-C642-4BCE-BB91-9228C45AAFA8}" destId="{621DE75A-2587-4878-ADAB-3A72FA3CFD72}" srcOrd="0" destOrd="0" parTransId="{DDD8D250-5A3D-454C-B9E6-E12E8FFC1A1F}" sibTransId="{C12BDD9A-B4AC-4FE9-A8E7-71E23B72A3EF}"/>
    <dgm:cxn modelId="{8CB3FA05-802C-4964-A3EC-E2F2D43DF362}" type="presOf" srcId="{B203E561-F6B3-4B56-A6AE-C7481B299199}" destId="{C2CE2E3D-EEDD-43AD-8E5C-6CFA56EF4B6C}" srcOrd="0" destOrd="0" presId="urn:microsoft.com/office/officeart/2005/8/layout/chevron1"/>
    <dgm:cxn modelId="{CA6A0909-0630-4189-8DAC-A0F8495C564C}" srcId="{1B9E060E-6B94-468B-A3CC-ACDD30F340DE}" destId="{F316B538-7982-45B3-A266-639DF8F16C74}" srcOrd="1" destOrd="0" parTransId="{2D5B3355-324D-474E-96BE-7D2AF5D85413}" sibTransId="{DA610A1E-BA6E-418E-B04A-FF92159A23B2}"/>
    <dgm:cxn modelId="{11091419-24A7-43B2-A0CE-0AF1BEAD5B0B}" type="presOf" srcId="{621DE75A-2587-4878-ADAB-3A72FA3CFD72}" destId="{64918C26-20C8-4D8A-82C9-AA4F3C91F783}" srcOrd="0" destOrd="0" presId="urn:microsoft.com/office/officeart/2005/8/layout/chevron1"/>
    <dgm:cxn modelId="{54FF6620-210D-4ECE-A627-637BF652E523}" type="presOf" srcId="{BF052F9A-355E-4BF7-9BB1-2E7FC6F200B2}" destId="{B2DF4DAD-493B-4790-A218-41EAB8E5DAB4}" srcOrd="0" destOrd="1" presId="urn:microsoft.com/office/officeart/2005/8/layout/chevron1"/>
    <dgm:cxn modelId="{E9DFE839-3A9C-41D5-81DD-3951E64AF4BD}" type="presOf" srcId="{7E8C85AE-A924-41A2-829B-22B6359DF33F}" destId="{428C74F7-344B-404E-BD71-9DE4837DBECC}" srcOrd="0" destOrd="0" presId="urn:microsoft.com/office/officeart/2005/8/layout/chevron1"/>
    <dgm:cxn modelId="{E553E063-BA96-4595-8734-F5834A76A713}" srcId="{7E8C85AE-A924-41A2-829B-22B6359DF33F}" destId="{61CEF340-C642-4BCE-BB91-9228C45AAFA8}" srcOrd="2" destOrd="0" parTransId="{6CE624A4-6969-4AFE-AC95-811ADC7BA550}" sibTransId="{E75FA899-AA9D-40D7-98BA-98F42DC7281B}"/>
    <dgm:cxn modelId="{7CD7B86E-C448-462E-BB25-F1A503ACC0B9}" type="presOf" srcId="{5E3717AC-815E-467E-9BB0-29D059285899}" destId="{580250C5-C20B-4000-92CE-1A8E5DF92B37}" srcOrd="0" destOrd="0" presId="urn:microsoft.com/office/officeart/2005/8/layout/chevron1"/>
    <dgm:cxn modelId="{B893AA7C-E9CE-4EA5-9509-03E494AF48A1}" srcId="{1B9E060E-6B94-468B-A3CC-ACDD30F340DE}" destId="{5E3717AC-815E-467E-9BB0-29D059285899}" srcOrd="0" destOrd="0" parTransId="{9984A403-FD8F-4840-8AE1-C8D0FFB9C490}" sibTransId="{E9A55508-0040-47F5-9980-6995787CC3A4}"/>
    <dgm:cxn modelId="{A948337D-A5F7-4F39-AAFA-93C3193BCD30}" type="presOf" srcId="{1B9E060E-6B94-468B-A3CC-ACDD30F340DE}" destId="{8D8BFA7C-1948-4C94-9580-9EC2BBEC965B}" srcOrd="0" destOrd="0" presId="urn:microsoft.com/office/officeart/2005/8/layout/chevron1"/>
    <dgm:cxn modelId="{5B13AC8F-DD18-45A2-9ED0-6A3E0FD026C3}" srcId="{7E8C85AE-A924-41A2-829B-22B6359DF33F}" destId="{1B9E060E-6B94-468B-A3CC-ACDD30F340DE}" srcOrd="0" destOrd="0" parTransId="{893244F2-4AC8-4704-9987-3B9705001624}" sibTransId="{807B6779-8950-4CFF-9012-B55D04694814}"/>
    <dgm:cxn modelId="{44124DA2-27D2-4DA5-846B-D070D6A9EED0}" type="presOf" srcId="{DA5852FE-D0D6-4FDB-BFED-98E84D1D5355}" destId="{580250C5-C20B-4000-92CE-1A8E5DF92B37}" srcOrd="0" destOrd="2" presId="urn:microsoft.com/office/officeart/2005/8/layout/chevron1"/>
    <dgm:cxn modelId="{0FB762AF-4707-465E-8894-F3B2BB88473E}" srcId="{1B9E060E-6B94-468B-A3CC-ACDD30F340DE}" destId="{A4C6B56D-F2BA-4582-BBF2-7FAD859403AB}" srcOrd="3" destOrd="0" parTransId="{CA8A94F4-48B6-444B-9A40-FA4D26B9DAA4}" sibTransId="{54B73571-1C5E-4932-8754-E3C72C0E6FE6}"/>
    <dgm:cxn modelId="{D0CB3BB1-9DA8-41BE-AA44-E6C6DD9C1C1B}" srcId="{C1B42EDF-5B93-47D5-AA8D-191CC575C3FB}" destId="{BF052F9A-355E-4BF7-9BB1-2E7FC6F200B2}" srcOrd="1" destOrd="0" parTransId="{2B6FFF39-86CD-447E-9D51-209BE154CB76}" sibTransId="{4F496431-5BE5-460B-B1F8-020624CBF441}"/>
    <dgm:cxn modelId="{15EF03B8-96CB-4ED6-B3D3-0FF892F44F42}" srcId="{1B9E060E-6B94-468B-A3CC-ACDD30F340DE}" destId="{DA5852FE-D0D6-4FDB-BFED-98E84D1D5355}" srcOrd="2" destOrd="0" parTransId="{4FEC586C-6DB8-4B95-9C48-E88D4EF2F8D8}" sibTransId="{42BCB46D-281F-45CA-B00A-E502592BF5DC}"/>
    <dgm:cxn modelId="{EBFEC9BB-609E-4D09-85B9-BBF12D5390A1}" srcId="{7E8C85AE-A924-41A2-829B-22B6359DF33F}" destId="{B203E561-F6B3-4B56-A6AE-C7481B299199}" srcOrd="3" destOrd="0" parTransId="{20FFE49D-1AC1-4C09-9F2F-82CEF2AFB3D7}" sibTransId="{2CDC014E-B630-4253-82D5-141119705A9F}"/>
    <dgm:cxn modelId="{B3610FBC-A886-4488-9904-1A603884C7BF}" type="presOf" srcId="{61CEF340-C642-4BCE-BB91-9228C45AAFA8}" destId="{453E22C9-266F-4F0B-B81F-0B4E850B1D60}" srcOrd="0" destOrd="0" presId="urn:microsoft.com/office/officeart/2005/8/layout/chevron1"/>
    <dgm:cxn modelId="{197F96BF-4F4C-447B-A9B9-BC3D31C944E1}" srcId="{C1B42EDF-5B93-47D5-AA8D-191CC575C3FB}" destId="{98ED33C8-0D18-466C-AC71-D3F398344872}" srcOrd="0" destOrd="0" parTransId="{61D9B4BD-B8DE-4EAC-B2E9-7BEA07D1BD68}" sibTransId="{640A9FE2-62DE-4CB8-A23C-A383DA72F67D}"/>
    <dgm:cxn modelId="{232F2ACA-CCDA-478F-969A-B7A79449B483}" type="presOf" srcId="{A4C6B56D-F2BA-4582-BBF2-7FAD859403AB}" destId="{580250C5-C20B-4000-92CE-1A8E5DF92B37}" srcOrd="0" destOrd="3" presId="urn:microsoft.com/office/officeart/2005/8/layout/chevron1"/>
    <dgm:cxn modelId="{7D3780CB-9AE2-401C-88D8-437D309CBE48}" type="presOf" srcId="{C1B42EDF-5B93-47D5-AA8D-191CC575C3FB}" destId="{7E85C1D0-EAE3-4C8B-8CAC-F6AFF15A6CAF}" srcOrd="0" destOrd="0" presId="urn:microsoft.com/office/officeart/2005/8/layout/chevron1"/>
    <dgm:cxn modelId="{9E9C8FD6-811A-4289-BE3E-43DB8432CAD7}" type="presOf" srcId="{F316B538-7982-45B3-A266-639DF8F16C74}" destId="{580250C5-C20B-4000-92CE-1A8E5DF92B37}" srcOrd="0" destOrd="1" presId="urn:microsoft.com/office/officeart/2005/8/layout/chevron1"/>
    <dgm:cxn modelId="{202790D7-8D50-4127-8321-0B3EDCD6CA39}" type="presOf" srcId="{98ED33C8-0D18-466C-AC71-D3F398344872}" destId="{B2DF4DAD-493B-4790-A218-41EAB8E5DAB4}" srcOrd="0" destOrd="0" presId="urn:microsoft.com/office/officeart/2005/8/layout/chevron1"/>
    <dgm:cxn modelId="{932E38E8-EB1D-4CC3-A958-2A319E0F609D}" srcId="{7E8C85AE-A924-41A2-829B-22B6359DF33F}" destId="{C1B42EDF-5B93-47D5-AA8D-191CC575C3FB}" srcOrd="1" destOrd="0" parTransId="{C709BEB4-7A4A-4B20-BED6-A3B39CA51F67}" sibTransId="{F9266892-6488-43CB-9556-AE78BFAF3098}"/>
    <dgm:cxn modelId="{E25D8688-B2C1-47C0-9314-B12244B15FC5}" type="presParOf" srcId="{428C74F7-344B-404E-BD71-9DE4837DBECC}" destId="{090F573F-83B0-4A52-9FE6-2732DDB2A73B}" srcOrd="0" destOrd="0" presId="urn:microsoft.com/office/officeart/2005/8/layout/chevron1"/>
    <dgm:cxn modelId="{4608AE93-037B-4EFC-9B1A-F481D14BAFC2}" type="presParOf" srcId="{090F573F-83B0-4A52-9FE6-2732DDB2A73B}" destId="{8D8BFA7C-1948-4C94-9580-9EC2BBEC965B}" srcOrd="0" destOrd="0" presId="urn:microsoft.com/office/officeart/2005/8/layout/chevron1"/>
    <dgm:cxn modelId="{A2898F95-B28A-432D-98AF-0AF71E30838A}" type="presParOf" srcId="{090F573F-83B0-4A52-9FE6-2732DDB2A73B}" destId="{580250C5-C20B-4000-92CE-1A8E5DF92B37}" srcOrd="1" destOrd="0" presId="urn:microsoft.com/office/officeart/2005/8/layout/chevron1"/>
    <dgm:cxn modelId="{843EEDC7-5B54-48A1-B7C4-9949B86E7081}" type="presParOf" srcId="{428C74F7-344B-404E-BD71-9DE4837DBECC}" destId="{974680F1-B84E-4BC3-A782-D372BD5D72DD}" srcOrd="1" destOrd="0" presId="urn:microsoft.com/office/officeart/2005/8/layout/chevron1"/>
    <dgm:cxn modelId="{637489B8-B8BE-4770-8E05-47E79B93508A}" type="presParOf" srcId="{428C74F7-344B-404E-BD71-9DE4837DBECC}" destId="{81757BC6-28D1-488D-9E89-6B28EDF25744}" srcOrd="2" destOrd="0" presId="urn:microsoft.com/office/officeart/2005/8/layout/chevron1"/>
    <dgm:cxn modelId="{000B88A9-29D0-425F-84C8-5E4D9184FC4E}" type="presParOf" srcId="{81757BC6-28D1-488D-9E89-6B28EDF25744}" destId="{7E85C1D0-EAE3-4C8B-8CAC-F6AFF15A6CAF}" srcOrd="0" destOrd="0" presId="urn:microsoft.com/office/officeart/2005/8/layout/chevron1"/>
    <dgm:cxn modelId="{81229D8C-A341-4C33-A3D6-83D2438A7DF7}" type="presParOf" srcId="{81757BC6-28D1-488D-9E89-6B28EDF25744}" destId="{B2DF4DAD-493B-4790-A218-41EAB8E5DAB4}" srcOrd="1" destOrd="0" presId="urn:microsoft.com/office/officeart/2005/8/layout/chevron1"/>
    <dgm:cxn modelId="{B742CF78-3190-4FDA-BE98-F6FCBF9D086B}" type="presParOf" srcId="{428C74F7-344B-404E-BD71-9DE4837DBECC}" destId="{7240F159-50BB-44F0-920D-BCBA34F4CF1E}" srcOrd="3" destOrd="0" presId="urn:microsoft.com/office/officeart/2005/8/layout/chevron1"/>
    <dgm:cxn modelId="{FDD84315-997B-4B24-AADA-1F968027D26E}" type="presParOf" srcId="{428C74F7-344B-404E-BD71-9DE4837DBECC}" destId="{854F6EEC-8C38-4FCD-AA7B-7F42FDF666A1}" srcOrd="4" destOrd="0" presId="urn:microsoft.com/office/officeart/2005/8/layout/chevron1"/>
    <dgm:cxn modelId="{43E929DB-F348-4C23-9D07-CFC1BF6C6BBC}" type="presParOf" srcId="{854F6EEC-8C38-4FCD-AA7B-7F42FDF666A1}" destId="{453E22C9-266F-4F0B-B81F-0B4E850B1D60}" srcOrd="0" destOrd="0" presId="urn:microsoft.com/office/officeart/2005/8/layout/chevron1"/>
    <dgm:cxn modelId="{5B49A70C-7252-404F-946E-D2FFD136F6E6}" type="presParOf" srcId="{854F6EEC-8C38-4FCD-AA7B-7F42FDF666A1}" destId="{64918C26-20C8-4D8A-82C9-AA4F3C91F783}" srcOrd="1" destOrd="0" presId="urn:microsoft.com/office/officeart/2005/8/layout/chevron1"/>
    <dgm:cxn modelId="{D9DA392F-6789-4747-AC8C-9F4B12CDC8AE}" type="presParOf" srcId="{428C74F7-344B-404E-BD71-9DE4837DBECC}" destId="{734D553C-3884-40DD-9B7E-FD112196A0A2}" srcOrd="5" destOrd="0" presId="urn:microsoft.com/office/officeart/2005/8/layout/chevron1"/>
    <dgm:cxn modelId="{B9A5A5EA-C2F8-45D4-96C1-4657F8D45C80}" type="presParOf" srcId="{428C74F7-344B-404E-BD71-9DE4837DBECC}" destId="{80EAA43A-01AD-482B-BF71-1BE321FE3100}" srcOrd="6" destOrd="0" presId="urn:microsoft.com/office/officeart/2005/8/layout/chevron1"/>
    <dgm:cxn modelId="{1B0AD69B-CE6D-4121-8A47-63FBEE0878B4}" type="presParOf" srcId="{80EAA43A-01AD-482B-BF71-1BE321FE3100}" destId="{C2CE2E3D-EEDD-43AD-8E5C-6CFA56EF4B6C}" srcOrd="0" destOrd="0" presId="urn:microsoft.com/office/officeart/2005/8/layout/chevron1"/>
    <dgm:cxn modelId="{1BB36D3D-CF35-48B5-85A2-46674617049E}" type="presParOf" srcId="{80EAA43A-01AD-482B-BF71-1BE321FE3100}" destId="{A9C692EA-A6FE-4111-9A0D-79257602A48D}"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1BE97-BD4B-4087-A0D6-B5D3CE8DA540}">
      <dsp:nvSpPr>
        <dsp:cNvPr id="0" name=""/>
        <dsp:cNvSpPr/>
      </dsp:nvSpPr>
      <dsp:spPr>
        <a:xfrm>
          <a:off x="4714" y="119512"/>
          <a:ext cx="1807368" cy="543089"/>
        </a:xfrm>
        <a:prstGeom prst="rect">
          <a:avLst/>
        </a:prstGeom>
        <a:solidFill>
          <a:schemeClr val="bg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Demographic:</a:t>
          </a:r>
        </a:p>
      </dsp:txBody>
      <dsp:txXfrm>
        <a:off x="4714" y="119512"/>
        <a:ext cx="1807368" cy="543089"/>
      </dsp:txXfrm>
    </dsp:sp>
    <dsp:sp modelId="{31BB4276-2AA4-4903-86DC-C179F9407F14}">
      <dsp:nvSpPr>
        <dsp:cNvPr id="0" name=""/>
        <dsp:cNvSpPr/>
      </dsp:nvSpPr>
      <dsp:spPr>
        <a:xfrm>
          <a:off x="4714" y="662601"/>
          <a:ext cx="1807368" cy="294349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chemeClr val="bg1"/>
              </a:solidFill>
            </a:rPr>
            <a:t>Marital Status</a:t>
          </a:r>
        </a:p>
        <a:p>
          <a:pPr marL="114300" lvl="1" indent="-114300" algn="l" defTabSz="622300">
            <a:lnSpc>
              <a:spcPct val="90000"/>
            </a:lnSpc>
            <a:spcBef>
              <a:spcPct val="0"/>
            </a:spcBef>
            <a:spcAft>
              <a:spcPct val="15000"/>
            </a:spcAft>
            <a:buChar char="•"/>
          </a:pPr>
          <a:r>
            <a:rPr lang="en-US" sz="1400" b="0" kern="1200">
              <a:solidFill>
                <a:schemeClr val="bg1"/>
              </a:solidFill>
            </a:rPr>
            <a:t>Nationality</a:t>
          </a:r>
        </a:p>
        <a:p>
          <a:pPr marL="114300" lvl="1" indent="-114300" algn="l" defTabSz="622300">
            <a:lnSpc>
              <a:spcPct val="90000"/>
            </a:lnSpc>
            <a:spcBef>
              <a:spcPct val="0"/>
            </a:spcBef>
            <a:spcAft>
              <a:spcPct val="15000"/>
            </a:spcAft>
            <a:buChar char="•"/>
          </a:pPr>
          <a:r>
            <a:rPr lang="en-US" sz="1400" b="0" kern="1200">
              <a:solidFill>
                <a:schemeClr val="bg1"/>
              </a:solidFill>
            </a:rPr>
            <a:t>Displaced</a:t>
          </a:r>
        </a:p>
        <a:p>
          <a:pPr marL="114300" lvl="1" indent="-114300" algn="l" defTabSz="622300">
            <a:lnSpc>
              <a:spcPct val="90000"/>
            </a:lnSpc>
            <a:spcBef>
              <a:spcPct val="0"/>
            </a:spcBef>
            <a:spcAft>
              <a:spcPct val="15000"/>
            </a:spcAft>
            <a:buChar char="•"/>
          </a:pPr>
          <a:r>
            <a:rPr lang="en-US" sz="1400" b="0" kern="1200">
              <a:solidFill>
                <a:schemeClr val="bg1"/>
              </a:solidFill>
            </a:rPr>
            <a:t>Gender</a:t>
          </a:r>
        </a:p>
        <a:p>
          <a:pPr marL="114300" lvl="1" indent="-114300" algn="l" defTabSz="622300">
            <a:lnSpc>
              <a:spcPct val="90000"/>
            </a:lnSpc>
            <a:spcBef>
              <a:spcPct val="0"/>
            </a:spcBef>
            <a:spcAft>
              <a:spcPct val="15000"/>
            </a:spcAft>
            <a:buChar char="•"/>
          </a:pPr>
          <a:r>
            <a:rPr lang="en-US" sz="1400" b="0" kern="1200">
              <a:solidFill>
                <a:schemeClr val="bg1"/>
              </a:solidFill>
            </a:rPr>
            <a:t>Age at Enrollment</a:t>
          </a:r>
        </a:p>
        <a:p>
          <a:pPr marL="114300" lvl="1" indent="-114300" algn="l" defTabSz="622300">
            <a:lnSpc>
              <a:spcPct val="90000"/>
            </a:lnSpc>
            <a:spcBef>
              <a:spcPct val="0"/>
            </a:spcBef>
            <a:spcAft>
              <a:spcPct val="15000"/>
            </a:spcAft>
            <a:buChar char="•"/>
          </a:pPr>
          <a:r>
            <a:rPr lang="en-US" sz="1400" b="0" kern="1200">
              <a:solidFill>
                <a:schemeClr val="bg1"/>
              </a:solidFill>
            </a:rPr>
            <a:t>International</a:t>
          </a:r>
        </a:p>
      </dsp:txBody>
      <dsp:txXfrm>
        <a:off x="4714" y="662601"/>
        <a:ext cx="1807368" cy="2943497"/>
      </dsp:txXfrm>
    </dsp:sp>
    <dsp:sp modelId="{5C54EDE7-6A91-48E6-878A-B2D5CED64231}">
      <dsp:nvSpPr>
        <dsp:cNvPr id="0" name=""/>
        <dsp:cNvSpPr/>
      </dsp:nvSpPr>
      <dsp:spPr>
        <a:xfrm>
          <a:off x="2065115" y="119512"/>
          <a:ext cx="1807368" cy="543089"/>
        </a:xfrm>
        <a:prstGeom prst="rect">
          <a:avLst/>
        </a:prstGeom>
        <a:solidFill>
          <a:schemeClr val="accent3">
            <a:lumMod val="75000"/>
          </a:schemeClr>
        </a:solidFill>
        <a:ln w="12700" cap="flat" cmpd="sng" algn="ctr">
          <a:solidFill>
            <a:schemeClr val="accent2">
              <a:hueOff val="280298"/>
              <a:satOff val="-12591"/>
              <a:lumOff val="166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Socio-Economic:</a:t>
          </a:r>
        </a:p>
      </dsp:txBody>
      <dsp:txXfrm>
        <a:off x="2065115" y="119512"/>
        <a:ext cx="1807368" cy="543089"/>
      </dsp:txXfrm>
    </dsp:sp>
    <dsp:sp modelId="{29F13E66-6FDD-48C6-BEE7-652D916671D5}">
      <dsp:nvSpPr>
        <dsp:cNvPr id="0" name=""/>
        <dsp:cNvSpPr/>
      </dsp:nvSpPr>
      <dsp:spPr>
        <a:xfrm>
          <a:off x="2065115" y="662601"/>
          <a:ext cx="1807368" cy="2943497"/>
        </a:xfrm>
        <a:prstGeom prst="rect">
          <a:avLst/>
        </a:prstGeom>
        <a:solidFill>
          <a:schemeClr val="accent2">
            <a:tint val="40000"/>
            <a:alpha val="90000"/>
            <a:hueOff val="390994"/>
            <a:satOff val="-7348"/>
            <a:lumOff val="-220"/>
            <a:alphaOff val="0"/>
          </a:schemeClr>
        </a:solidFill>
        <a:ln w="12700" cap="flat" cmpd="sng" algn="ctr">
          <a:solidFill>
            <a:schemeClr val="accent2">
              <a:tint val="40000"/>
              <a:alpha val="90000"/>
              <a:hueOff val="390994"/>
              <a:satOff val="-7348"/>
              <a:lumOff val="-22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chemeClr val="bg1"/>
              </a:solidFill>
            </a:rPr>
            <a:t>Mother/Father Previous Qualification</a:t>
          </a:r>
        </a:p>
        <a:p>
          <a:pPr marL="114300" lvl="1" indent="-114300" algn="l" defTabSz="622300">
            <a:lnSpc>
              <a:spcPct val="90000"/>
            </a:lnSpc>
            <a:spcBef>
              <a:spcPct val="0"/>
            </a:spcBef>
            <a:spcAft>
              <a:spcPct val="15000"/>
            </a:spcAft>
            <a:buChar char="•"/>
          </a:pPr>
          <a:r>
            <a:rPr lang="en-US" sz="1400" b="0" kern="1200">
              <a:solidFill>
                <a:schemeClr val="bg1"/>
              </a:solidFill>
            </a:rPr>
            <a:t>Mother/Father Occupation</a:t>
          </a:r>
        </a:p>
        <a:p>
          <a:pPr marL="114300" lvl="1" indent="-114300" algn="l" defTabSz="622300">
            <a:lnSpc>
              <a:spcPct val="90000"/>
            </a:lnSpc>
            <a:spcBef>
              <a:spcPct val="0"/>
            </a:spcBef>
            <a:spcAft>
              <a:spcPct val="15000"/>
            </a:spcAft>
            <a:buChar char="•"/>
          </a:pPr>
          <a:r>
            <a:rPr lang="en-US" sz="1400" b="0" kern="1200">
              <a:solidFill>
                <a:schemeClr val="bg1"/>
              </a:solidFill>
            </a:rPr>
            <a:t>Educational Special Needs</a:t>
          </a:r>
        </a:p>
        <a:p>
          <a:pPr marL="114300" lvl="1" indent="-114300" algn="l" defTabSz="622300">
            <a:lnSpc>
              <a:spcPct val="90000"/>
            </a:lnSpc>
            <a:spcBef>
              <a:spcPct val="0"/>
            </a:spcBef>
            <a:spcAft>
              <a:spcPct val="15000"/>
            </a:spcAft>
            <a:buChar char="•"/>
          </a:pPr>
          <a:r>
            <a:rPr lang="en-US" sz="1400" b="0" kern="1200">
              <a:solidFill>
                <a:schemeClr val="bg1"/>
              </a:solidFill>
            </a:rPr>
            <a:t>Debtor</a:t>
          </a:r>
        </a:p>
        <a:p>
          <a:pPr marL="114300" lvl="1" indent="-114300" algn="l" defTabSz="622300">
            <a:lnSpc>
              <a:spcPct val="90000"/>
            </a:lnSpc>
            <a:spcBef>
              <a:spcPct val="0"/>
            </a:spcBef>
            <a:spcAft>
              <a:spcPct val="15000"/>
            </a:spcAft>
            <a:buChar char="•"/>
          </a:pPr>
          <a:r>
            <a:rPr lang="en-US" sz="1400" b="0" kern="1200">
              <a:solidFill>
                <a:schemeClr val="bg1"/>
              </a:solidFill>
            </a:rPr>
            <a:t>Tuition Fee Payment Status</a:t>
          </a:r>
        </a:p>
        <a:p>
          <a:pPr marL="114300" lvl="1" indent="-114300" algn="l" defTabSz="622300">
            <a:lnSpc>
              <a:spcPct val="90000"/>
            </a:lnSpc>
            <a:spcBef>
              <a:spcPct val="0"/>
            </a:spcBef>
            <a:spcAft>
              <a:spcPct val="15000"/>
            </a:spcAft>
            <a:buChar char="•"/>
          </a:pPr>
          <a:r>
            <a:rPr lang="en-US" sz="1400" b="0" kern="1200">
              <a:solidFill>
                <a:schemeClr val="bg1"/>
              </a:solidFill>
            </a:rPr>
            <a:t>Scholarship Eligibility</a:t>
          </a:r>
        </a:p>
      </dsp:txBody>
      <dsp:txXfrm>
        <a:off x="2065115" y="662601"/>
        <a:ext cx="1807368" cy="2943497"/>
      </dsp:txXfrm>
    </dsp:sp>
    <dsp:sp modelId="{A5B875A9-3EAC-4EB3-88B3-35F73F747724}">
      <dsp:nvSpPr>
        <dsp:cNvPr id="0" name=""/>
        <dsp:cNvSpPr/>
      </dsp:nvSpPr>
      <dsp:spPr>
        <a:xfrm>
          <a:off x="4125515" y="119512"/>
          <a:ext cx="1807368" cy="543089"/>
        </a:xfrm>
        <a:prstGeom prst="rect">
          <a:avLst/>
        </a:prstGeom>
        <a:solidFill>
          <a:schemeClr val="accent4">
            <a:lumMod val="75000"/>
          </a:schemeClr>
        </a:solidFill>
        <a:ln w="12700" cap="flat" cmpd="sng" algn="ctr">
          <a:solidFill>
            <a:schemeClr val="accent2">
              <a:hueOff val="560596"/>
              <a:satOff val="-25182"/>
              <a:lumOff val="3334"/>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Academic Enrollment:</a:t>
          </a:r>
        </a:p>
      </dsp:txBody>
      <dsp:txXfrm>
        <a:off x="4125515" y="119512"/>
        <a:ext cx="1807368" cy="543089"/>
      </dsp:txXfrm>
    </dsp:sp>
    <dsp:sp modelId="{CCD4447B-DFC3-4762-A618-19744C1E0130}">
      <dsp:nvSpPr>
        <dsp:cNvPr id="0" name=""/>
        <dsp:cNvSpPr/>
      </dsp:nvSpPr>
      <dsp:spPr>
        <a:xfrm>
          <a:off x="4125515" y="662601"/>
          <a:ext cx="1807368" cy="2943497"/>
        </a:xfrm>
        <a:prstGeom prst="rect">
          <a:avLst/>
        </a:prstGeom>
        <a:solidFill>
          <a:schemeClr val="accent2">
            <a:tint val="40000"/>
            <a:alpha val="90000"/>
            <a:hueOff val="781989"/>
            <a:satOff val="-14696"/>
            <a:lumOff val="-439"/>
            <a:alphaOff val="0"/>
          </a:schemeClr>
        </a:solidFill>
        <a:ln w="12700" cap="flat" cmpd="sng" algn="ctr">
          <a:solidFill>
            <a:schemeClr val="accent2">
              <a:tint val="40000"/>
              <a:alpha val="90000"/>
              <a:hueOff val="781989"/>
              <a:satOff val="-14696"/>
              <a:lumOff val="-4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chemeClr val="bg1"/>
              </a:solidFill>
            </a:rPr>
            <a:t>Application Mode</a:t>
          </a:r>
        </a:p>
        <a:p>
          <a:pPr marL="114300" lvl="1" indent="-114300" algn="l" defTabSz="622300">
            <a:lnSpc>
              <a:spcPct val="90000"/>
            </a:lnSpc>
            <a:spcBef>
              <a:spcPct val="0"/>
            </a:spcBef>
            <a:spcAft>
              <a:spcPct val="15000"/>
            </a:spcAft>
            <a:buChar char="•"/>
          </a:pPr>
          <a:r>
            <a:rPr lang="en-US" sz="1400" b="0" kern="1200">
              <a:solidFill>
                <a:schemeClr val="bg1"/>
              </a:solidFill>
            </a:rPr>
            <a:t>Application Order</a:t>
          </a:r>
        </a:p>
        <a:p>
          <a:pPr marL="114300" lvl="1" indent="-114300" algn="l" defTabSz="622300">
            <a:lnSpc>
              <a:spcPct val="90000"/>
            </a:lnSpc>
            <a:spcBef>
              <a:spcPct val="0"/>
            </a:spcBef>
            <a:spcAft>
              <a:spcPct val="15000"/>
            </a:spcAft>
            <a:buChar char="•"/>
          </a:pPr>
          <a:r>
            <a:rPr lang="en-US" sz="1400" b="0" kern="1200">
              <a:solidFill>
                <a:schemeClr val="bg1"/>
              </a:solidFill>
            </a:rPr>
            <a:t>Course</a:t>
          </a:r>
        </a:p>
        <a:p>
          <a:pPr marL="114300" lvl="1" indent="-114300" algn="l" defTabSz="622300">
            <a:lnSpc>
              <a:spcPct val="90000"/>
            </a:lnSpc>
            <a:spcBef>
              <a:spcPct val="0"/>
            </a:spcBef>
            <a:spcAft>
              <a:spcPct val="15000"/>
            </a:spcAft>
            <a:buChar char="•"/>
          </a:pPr>
          <a:r>
            <a:rPr lang="en-US" sz="1400" b="0" kern="1200">
              <a:solidFill>
                <a:schemeClr val="bg1"/>
              </a:solidFill>
            </a:rPr>
            <a:t>Daytime/Evening Attendance</a:t>
          </a:r>
        </a:p>
        <a:p>
          <a:pPr marL="114300" lvl="1" indent="-114300" algn="l" defTabSz="622300">
            <a:lnSpc>
              <a:spcPct val="90000"/>
            </a:lnSpc>
            <a:spcBef>
              <a:spcPct val="0"/>
            </a:spcBef>
            <a:spcAft>
              <a:spcPct val="15000"/>
            </a:spcAft>
            <a:buChar char="•"/>
          </a:pPr>
          <a:r>
            <a:rPr lang="en-US" sz="1400" b="0" kern="1200">
              <a:solidFill>
                <a:schemeClr val="bg1"/>
              </a:solidFill>
            </a:rPr>
            <a:t>Previous Qualification</a:t>
          </a:r>
        </a:p>
      </dsp:txBody>
      <dsp:txXfrm>
        <a:off x="4125515" y="662601"/>
        <a:ext cx="1807368" cy="2943497"/>
      </dsp:txXfrm>
    </dsp:sp>
    <dsp:sp modelId="{BCC4AF4E-2175-40DF-BFCC-B26CFD83C8C7}">
      <dsp:nvSpPr>
        <dsp:cNvPr id="0" name=""/>
        <dsp:cNvSpPr/>
      </dsp:nvSpPr>
      <dsp:spPr>
        <a:xfrm>
          <a:off x="6185916" y="119512"/>
          <a:ext cx="1807368" cy="543089"/>
        </a:xfrm>
        <a:prstGeom prst="rect">
          <a:avLst/>
        </a:prstGeom>
        <a:solidFill>
          <a:schemeClr val="accent5">
            <a:lumMod val="75000"/>
          </a:schemeClr>
        </a:solidFill>
        <a:ln w="12700" cap="flat" cmpd="sng" algn="ctr">
          <a:solidFill>
            <a:schemeClr val="accent2">
              <a:hueOff val="840893"/>
              <a:satOff val="-37774"/>
              <a:lumOff val="500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Academic Performance:</a:t>
          </a:r>
        </a:p>
      </dsp:txBody>
      <dsp:txXfrm>
        <a:off x="6185916" y="119512"/>
        <a:ext cx="1807368" cy="543089"/>
      </dsp:txXfrm>
    </dsp:sp>
    <dsp:sp modelId="{EB392C19-9045-45E5-A863-08C5F32B5A2F}">
      <dsp:nvSpPr>
        <dsp:cNvPr id="0" name=""/>
        <dsp:cNvSpPr/>
      </dsp:nvSpPr>
      <dsp:spPr>
        <a:xfrm>
          <a:off x="6183078" y="662601"/>
          <a:ext cx="1807368" cy="2943497"/>
        </a:xfrm>
        <a:prstGeom prst="rect">
          <a:avLst/>
        </a:prstGeom>
        <a:solidFill>
          <a:schemeClr val="accent2">
            <a:tint val="40000"/>
            <a:alpha val="90000"/>
            <a:hueOff val="1172983"/>
            <a:satOff val="-22045"/>
            <a:lumOff val="-659"/>
            <a:alphaOff val="0"/>
          </a:schemeClr>
        </a:solidFill>
        <a:ln w="12700" cap="flat" cmpd="sng" algn="ctr">
          <a:solidFill>
            <a:schemeClr val="accent2">
              <a:tint val="40000"/>
              <a:alpha val="90000"/>
              <a:hueOff val="1172983"/>
              <a:satOff val="-22045"/>
              <a:lumOff val="-6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chemeClr val="bg1"/>
              </a:solidFill>
            </a:rPr>
            <a:t>Curricular (Credited)</a:t>
          </a:r>
        </a:p>
        <a:p>
          <a:pPr marL="114300" lvl="1" indent="-114300" algn="l" defTabSz="622300">
            <a:lnSpc>
              <a:spcPct val="90000"/>
            </a:lnSpc>
            <a:spcBef>
              <a:spcPct val="0"/>
            </a:spcBef>
            <a:spcAft>
              <a:spcPct val="15000"/>
            </a:spcAft>
            <a:buChar char="•"/>
          </a:pPr>
          <a:r>
            <a:rPr lang="en-US" sz="1400" b="0" kern="1200">
              <a:solidFill>
                <a:schemeClr val="bg1"/>
              </a:solidFill>
            </a:rPr>
            <a:t>Curricular (Enrolled)</a:t>
          </a:r>
        </a:p>
        <a:p>
          <a:pPr marL="114300" lvl="1" indent="-114300" algn="l" defTabSz="622300">
            <a:lnSpc>
              <a:spcPct val="90000"/>
            </a:lnSpc>
            <a:spcBef>
              <a:spcPct val="0"/>
            </a:spcBef>
            <a:spcAft>
              <a:spcPct val="15000"/>
            </a:spcAft>
            <a:buChar char="•"/>
          </a:pPr>
          <a:r>
            <a:rPr lang="en-US" sz="1400" b="0" kern="1200">
              <a:solidFill>
                <a:schemeClr val="bg1"/>
              </a:solidFill>
            </a:rPr>
            <a:t>Curricular (Evaluations)</a:t>
          </a:r>
        </a:p>
        <a:p>
          <a:pPr marL="114300" lvl="1" indent="-114300" algn="l" defTabSz="622300">
            <a:lnSpc>
              <a:spcPct val="90000"/>
            </a:lnSpc>
            <a:spcBef>
              <a:spcPct val="0"/>
            </a:spcBef>
            <a:spcAft>
              <a:spcPct val="15000"/>
            </a:spcAft>
            <a:buChar char="•"/>
          </a:pPr>
          <a:r>
            <a:rPr lang="en-US" sz="1400" b="0" kern="1200">
              <a:solidFill>
                <a:schemeClr val="bg1"/>
              </a:solidFill>
            </a:rPr>
            <a:t>Curricular (Approved)</a:t>
          </a:r>
        </a:p>
        <a:p>
          <a:pPr marL="114300" lvl="1" indent="-114300" algn="l" defTabSz="622300">
            <a:lnSpc>
              <a:spcPct val="90000"/>
            </a:lnSpc>
            <a:spcBef>
              <a:spcPct val="0"/>
            </a:spcBef>
            <a:spcAft>
              <a:spcPct val="15000"/>
            </a:spcAft>
            <a:buChar char="•"/>
          </a:pPr>
          <a:r>
            <a:rPr lang="en-US" sz="1400" b="0" kern="1200">
              <a:solidFill>
                <a:schemeClr val="bg1"/>
              </a:solidFill>
            </a:rPr>
            <a:t>Curricular (Grade)</a:t>
          </a:r>
        </a:p>
        <a:p>
          <a:pPr marL="114300" lvl="1" indent="-114300" algn="l" defTabSz="622300">
            <a:lnSpc>
              <a:spcPct val="90000"/>
            </a:lnSpc>
            <a:spcBef>
              <a:spcPct val="0"/>
            </a:spcBef>
            <a:spcAft>
              <a:spcPct val="15000"/>
            </a:spcAft>
            <a:buChar char="•"/>
          </a:pPr>
          <a:r>
            <a:rPr lang="en-US" sz="1400" b="0" kern="1200">
              <a:solidFill>
                <a:schemeClr val="bg1"/>
              </a:solidFill>
            </a:rPr>
            <a:t>Curricular (without Evaluations</a:t>
          </a:r>
        </a:p>
        <a:p>
          <a:pPr marL="114300" lvl="1" indent="-114300" algn="l" defTabSz="622300">
            <a:lnSpc>
              <a:spcPct val="90000"/>
            </a:lnSpc>
            <a:spcBef>
              <a:spcPct val="0"/>
            </a:spcBef>
            <a:spcAft>
              <a:spcPct val="15000"/>
            </a:spcAft>
            <a:buChar char="•"/>
          </a:pPr>
          <a:r>
            <a:rPr lang="en-US" sz="1400" b="0" kern="1200">
              <a:solidFill>
                <a:schemeClr val="bg1"/>
              </a:solidFill>
            </a:rPr>
            <a:t>Target</a:t>
          </a:r>
        </a:p>
      </dsp:txBody>
      <dsp:txXfrm>
        <a:off x="6183078" y="662601"/>
        <a:ext cx="1807368" cy="2943497"/>
      </dsp:txXfrm>
    </dsp:sp>
    <dsp:sp modelId="{D2F1C2C3-7295-4629-AAD6-C4FD3822DA5E}">
      <dsp:nvSpPr>
        <dsp:cNvPr id="0" name=""/>
        <dsp:cNvSpPr/>
      </dsp:nvSpPr>
      <dsp:spPr>
        <a:xfrm>
          <a:off x="8246316" y="119512"/>
          <a:ext cx="1807368" cy="543089"/>
        </a:xfrm>
        <a:prstGeom prst="rect">
          <a:avLst/>
        </a:prstGeom>
        <a:solidFill>
          <a:schemeClr val="accent6">
            <a:lumMod val="75000"/>
          </a:schemeClr>
        </a:solidFill>
        <a:ln w="12700" cap="flat" cmpd="sng" algn="ctr">
          <a:solidFill>
            <a:schemeClr val="accent2">
              <a:hueOff val="1121191"/>
              <a:satOff val="-50365"/>
              <a:lumOff val="666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Economic:</a:t>
          </a:r>
        </a:p>
      </dsp:txBody>
      <dsp:txXfrm>
        <a:off x="8246316" y="119512"/>
        <a:ext cx="1807368" cy="543089"/>
      </dsp:txXfrm>
    </dsp:sp>
    <dsp:sp modelId="{BA1E620C-00A8-4102-AF58-B732C0D3E106}">
      <dsp:nvSpPr>
        <dsp:cNvPr id="0" name=""/>
        <dsp:cNvSpPr/>
      </dsp:nvSpPr>
      <dsp:spPr>
        <a:xfrm>
          <a:off x="8246316" y="662601"/>
          <a:ext cx="1807368" cy="2943497"/>
        </a:xfrm>
        <a:prstGeom prst="rect">
          <a:avLst/>
        </a:prstGeom>
        <a:solidFill>
          <a:schemeClr val="accent2">
            <a:tint val="40000"/>
            <a:alpha val="90000"/>
            <a:hueOff val="1563978"/>
            <a:satOff val="-29393"/>
            <a:lumOff val="-878"/>
            <a:alphaOff val="0"/>
          </a:schemeClr>
        </a:solidFill>
        <a:ln w="12700" cap="flat" cmpd="sng" algn="ctr">
          <a:solidFill>
            <a:schemeClr val="accent2">
              <a:tint val="40000"/>
              <a:alpha val="90000"/>
              <a:hueOff val="1563978"/>
              <a:satOff val="-29393"/>
              <a:lumOff val="-8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kern="1200">
              <a:solidFill>
                <a:schemeClr val="bg1"/>
              </a:solidFill>
            </a:rPr>
            <a:t>Unemployment Rate</a:t>
          </a:r>
        </a:p>
        <a:p>
          <a:pPr marL="114300" lvl="1" indent="-114300" algn="l" defTabSz="622300">
            <a:lnSpc>
              <a:spcPct val="90000"/>
            </a:lnSpc>
            <a:spcBef>
              <a:spcPct val="0"/>
            </a:spcBef>
            <a:spcAft>
              <a:spcPct val="15000"/>
            </a:spcAft>
            <a:buChar char="•"/>
          </a:pPr>
          <a:r>
            <a:rPr lang="en-US" sz="1400" b="0" kern="1200">
              <a:solidFill>
                <a:schemeClr val="bg1"/>
              </a:solidFill>
            </a:rPr>
            <a:t>Inflation Rate</a:t>
          </a:r>
        </a:p>
        <a:p>
          <a:pPr marL="114300" lvl="1" indent="-114300" algn="l" defTabSz="622300">
            <a:lnSpc>
              <a:spcPct val="90000"/>
            </a:lnSpc>
            <a:spcBef>
              <a:spcPct val="0"/>
            </a:spcBef>
            <a:spcAft>
              <a:spcPct val="15000"/>
            </a:spcAft>
            <a:buChar char="•"/>
          </a:pPr>
          <a:r>
            <a:rPr lang="en-US" sz="1400" b="0" kern="1200">
              <a:solidFill>
                <a:schemeClr val="bg1"/>
              </a:solidFill>
            </a:rPr>
            <a:t>GDP</a:t>
          </a:r>
        </a:p>
      </dsp:txBody>
      <dsp:txXfrm>
        <a:off x="8246316" y="662601"/>
        <a:ext cx="1807368" cy="2943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BFA7C-1948-4C94-9580-9EC2BBEC965B}">
      <dsp:nvSpPr>
        <dsp:cNvPr id="0" name=""/>
        <dsp:cNvSpPr/>
      </dsp:nvSpPr>
      <dsp:spPr>
        <a:xfrm>
          <a:off x="9674" y="640096"/>
          <a:ext cx="2671762" cy="1068705"/>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Descriptive Statistics</a:t>
          </a:r>
        </a:p>
      </dsp:txBody>
      <dsp:txXfrm>
        <a:off x="544027" y="640096"/>
        <a:ext cx="1603057" cy="1068705"/>
      </dsp:txXfrm>
    </dsp:sp>
    <dsp:sp modelId="{580250C5-C20B-4000-92CE-1A8E5DF92B37}">
      <dsp:nvSpPr>
        <dsp:cNvPr id="0" name=""/>
        <dsp:cNvSpPr/>
      </dsp:nvSpPr>
      <dsp:spPr>
        <a:xfrm>
          <a:off x="9674" y="1842390"/>
          <a:ext cx="2137410" cy="124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a:t>Min/Max</a:t>
          </a:r>
        </a:p>
        <a:p>
          <a:pPr marL="171450" lvl="1" indent="-171450" algn="l" defTabSz="800100">
            <a:lnSpc>
              <a:spcPct val="90000"/>
            </a:lnSpc>
            <a:spcBef>
              <a:spcPct val="0"/>
            </a:spcBef>
            <a:spcAft>
              <a:spcPct val="15000"/>
            </a:spcAft>
            <a:buChar char="•"/>
          </a:pPr>
          <a:r>
            <a:rPr lang="en-US" sz="1800" kern="1200"/>
            <a:t>Mean</a:t>
          </a:r>
        </a:p>
        <a:p>
          <a:pPr marL="171450" lvl="1" indent="-171450" algn="l" defTabSz="800100">
            <a:lnSpc>
              <a:spcPct val="90000"/>
            </a:lnSpc>
            <a:spcBef>
              <a:spcPct val="0"/>
            </a:spcBef>
            <a:spcAft>
              <a:spcPct val="15000"/>
            </a:spcAft>
            <a:buChar char="•"/>
          </a:pPr>
          <a:r>
            <a:rPr lang="en-US" sz="1800" kern="1200"/>
            <a:t>Median</a:t>
          </a:r>
        </a:p>
        <a:p>
          <a:pPr marL="171450" lvl="1" indent="-171450" algn="l" defTabSz="800100">
            <a:lnSpc>
              <a:spcPct val="90000"/>
            </a:lnSpc>
            <a:spcBef>
              <a:spcPct val="0"/>
            </a:spcBef>
            <a:spcAft>
              <a:spcPct val="15000"/>
            </a:spcAft>
            <a:buChar char="•"/>
          </a:pPr>
          <a:r>
            <a:rPr lang="en-US" sz="1800" kern="1200"/>
            <a:t>Mode</a:t>
          </a:r>
        </a:p>
      </dsp:txBody>
      <dsp:txXfrm>
        <a:off x="9674" y="1842390"/>
        <a:ext cx="2137410" cy="1243125"/>
      </dsp:txXfrm>
    </dsp:sp>
    <dsp:sp modelId="{7E85C1D0-EAE3-4C8B-8CAC-F6AFF15A6CAF}">
      <dsp:nvSpPr>
        <dsp:cNvPr id="0" name=""/>
        <dsp:cNvSpPr/>
      </dsp:nvSpPr>
      <dsp:spPr>
        <a:xfrm>
          <a:off x="2465437" y="640096"/>
          <a:ext cx="2671762" cy="1068705"/>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Inferential Statistics</a:t>
          </a:r>
        </a:p>
      </dsp:txBody>
      <dsp:txXfrm>
        <a:off x="2999790" y="640096"/>
        <a:ext cx="1603057" cy="1068705"/>
      </dsp:txXfrm>
    </dsp:sp>
    <dsp:sp modelId="{B2DF4DAD-493B-4790-A218-41EAB8E5DAB4}">
      <dsp:nvSpPr>
        <dsp:cNvPr id="0" name=""/>
        <dsp:cNvSpPr/>
      </dsp:nvSpPr>
      <dsp:spPr>
        <a:xfrm>
          <a:off x="2465437" y="1842390"/>
          <a:ext cx="2137410" cy="124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a:t>Linear Regression</a:t>
          </a:r>
        </a:p>
        <a:p>
          <a:pPr marL="171450" lvl="1" indent="-171450" algn="l" defTabSz="800100">
            <a:lnSpc>
              <a:spcPct val="90000"/>
            </a:lnSpc>
            <a:spcBef>
              <a:spcPct val="0"/>
            </a:spcBef>
            <a:spcAft>
              <a:spcPct val="15000"/>
            </a:spcAft>
            <a:buChar char="•"/>
          </a:pPr>
          <a:r>
            <a:rPr lang="en-US" sz="1800" kern="1200"/>
            <a:t>Correlation</a:t>
          </a:r>
        </a:p>
      </dsp:txBody>
      <dsp:txXfrm>
        <a:off x="2465437" y="1842390"/>
        <a:ext cx="2137410" cy="1243125"/>
      </dsp:txXfrm>
    </dsp:sp>
    <dsp:sp modelId="{453E22C9-266F-4F0B-B81F-0B4E850B1D60}">
      <dsp:nvSpPr>
        <dsp:cNvPr id="0" name=""/>
        <dsp:cNvSpPr/>
      </dsp:nvSpPr>
      <dsp:spPr>
        <a:xfrm>
          <a:off x="4921199" y="640096"/>
          <a:ext cx="2671762" cy="1068705"/>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Predictive Analysis</a:t>
          </a:r>
        </a:p>
      </dsp:txBody>
      <dsp:txXfrm>
        <a:off x="5455552" y="640096"/>
        <a:ext cx="1603057" cy="1068705"/>
      </dsp:txXfrm>
    </dsp:sp>
    <dsp:sp modelId="{64918C26-20C8-4D8A-82C9-AA4F3C91F783}">
      <dsp:nvSpPr>
        <dsp:cNvPr id="0" name=""/>
        <dsp:cNvSpPr/>
      </dsp:nvSpPr>
      <dsp:spPr>
        <a:xfrm>
          <a:off x="4921199" y="1842390"/>
          <a:ext cx="2137410" cy="1243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a:t>Supervised Machine Learning</a:t>
          </a:r>
        </a:p>
      </dsp:txBody>
      <dsp:txXfrm>
        <a:off x="4921199" y="1842390"/>
        <a:ext cx="2137410" cy="1243125"/>
      </dsp:txXfrm>
    </dsp:sp>
    <dsp:sp modelId="{C2CE2E3D-EEDD-43AD-8E5C-6CFA56EF4B6C}">
      <dsp:nvSpPr>
        <dsp:cNvPr id="0" name=""/>
        <dsp:cNvSpPr/>
      </dsp:nvSpPr>
      <dsp:spPr>
        <a:xfrm>
          <a:off x="7376962" y="640096"/>
          <a:ext cx="2671762" cy="1068705"/>
        </a:xfrm>
        <a:prstGeom prst="chevron">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Prescriptive Analysis</a:t>
          </a:r>
        </a:p>
      </dsp:txBody>
      <dsp:txXfrm>
        <a:off x="7911315" y="640096"/>
        <a:ext cx="1603057" cy="106870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CCBB0-272A-4134-9DCA-942FA8CB8A00}" type="datetimeFigureOut">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5616B-F8FE-4E12-8AA3-654B49486146}" type="slidenum">
              <a:t>‹#›</a:t>
            </a:fld>
            <a:endParaRPr lang="en-US"/>
          </a:p>
        </p:txBody>
      </p:sp>
    </p:spTree>
    <p:extLst>
      <p:ext uri="{BB962C8B-B14F-4D97-AF65-F5344CB8AC3E}">
        <p14:creationId xmlns:p14="http://schemas.microsoft.com/office/powerpoint/2010/main" val="362308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plots provided illustrate the distribution of grades for curricular units across two semesters, categorized by gender. Each plot displays the median (central line in the box), interquartile range (IQR, the box length), and outliers (individual dots) for the grades.</a:t>
            </a:r>
          </a:p>
          <a:p>
            <a:endParaRPr lang="en-US" dirty="0"/>
          </a:p>
          <a:p>
            <a:r>
              <a:rPr lang="en-US" dirty="0"/>
              <a:t>In both semesters, the plots show a similar median grade level for both genders, indicating no significant difference in central performance between male and female students. The first semester's plot suggests slightly less variability in grades among males, as indicated by a tighter box, compared to females. </a:t>
            </a:r>
            <a:endParaRPr lang="en-US" dirty="0">
              <a:cs typeface="Calibri"/>
            </a:endParaRPr>
          </a:p>
          <a:p>
            <a:endParaRPr lang="en-US" dirty="0"/>
          </a:p>
          <a:p>
            <a:r>
              <a:rPr lang="en-US" dirty="0"/>
              <a:t>This trend appears again in the second semester, where the range of female students' grades slightly exceeds that of male students, suggesting more variability. Both plots also feature several low outliers, highlighting students whose performance significantly deviates from the norm, which might necessitate additional academic support.</a:t>
            </a:r>
            <a:endParaRPr lang="en-US" dirty="0">
              <a:cs typeface="Calibri" panose="020F0502020204030204"/>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D45616B-F8FE-4E12-8AA3-654B49486146}" type="slidenum">
              <a:rPr lang="en-US"/>
              <a:t>10</a:t>
            </a:fld>
            <a:endParaRPr lang="en-US"/>
          </a:p>
        </p:txBody>
      </p:sp>
    </p:spTree>
    <p:extLst>
      <p:ext uri="{BB962C8B-B14F-4D97-AF65-F5344CB8AC3E}">
        <p14:creationId xmlns:p14="http://schemas.microsoft.com/office/powerpoint/2010/main" val="255558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Today, we'll explore how various student characteristics relate to their academic outcomes, specifically focusing on dropout and success rates. We've used Pearson correlation coefficients to identify which factors, such as socioeconomic background, academic performance, and economic conditions, are most predictive of student success or failure.</a:t>
            </a:r>
          </a:p>
          <a:p>
            <a:endParaRPr lang="en-US" dirty="0">
              <a:ea typeface="Calibri"/>
              <a:cs typeface="Calibri"/>
            </a:endParaRPr>
          </a:p>
          <a:p>
            <a:r>
              <a:rPr lang="en-US" dirty="0"/>
              <a:t>In our correlation analysis, we observed significant differences in how various factors relate to student outcomes:</a:t>
            </a:r>
            <a:endParaRPr lang="en-US" dirty="0">
              <a:ea typeface="Calibri"/>
              <a:cs typeface="Calibri"/>
            </a:endParaRPr>
          </a:p>
          <a:p>
            <a:pPr marL="171450" indent="-171450">
              <a:buFont typeface="Arial"/>
              <a:buChar char="•"/>
            </a:pPr>
            <a:r>
              <a:rPr lang="en-US" b="1" dirty="0"/>
              <a:t>Academic Performance</a:t>
            </a:r>
            <a:r>
              <a:rPr lang="en-US" dirty="0"/>
              <a:t>: Grades had a correlation coefficient of 0.85 with student success, making them a strong predictor of whether a student will graduate or continue their studies. Similarly, the number of approved units showed a correlation of 0.78, highlighting the importance of academic progress.</a:t>
            </a:r>
            <a:endParaRPr lang="en-US" dirty="0">
              <a:ea typeface="Calibri"/>
              <a:cs typeface="Calibri"/>
            </a:endParaRPr>
          </a:p>
          <a:p>
            <a:pPr marL="171450" indent="-171450">
              <a:buFont typeface="Arial"/>
              <a:buChar char="•"/>
            </a:pPr>
            <a:r>
              <a:rPr lang="en-US" b="1" dirty="0"/>
              <a:t>Economic Factors</a:t>
            </a:r>
            <a:r>
              <a:rPr lang="en-US" dirty="0"/>
              <a:t>: Economic indicators like unemployment rate and GDP had much lower correlation coefficients of 0.15 and 0.10, respectively. This suggests that while economic conditions influence student decisions, they are less predictive of academic success compared to direct academic metrics.</a:t>
            </a:r>
            <a:endParaRPr lang="en-US" dirty="0">
              <a:ea typeface="Calibri"/>
              <a:cs typeface="Calibri"/>
            </a:endParaRPr>
          </a:p>
          <a:p>
            <a:pPr marL="171450" indent="-171450">
              <a:buFont typeface="Arial"/>
              <a:buChar char="•"/>
            </a:pPr>
            <a:r>
              <a:rPr lang="en-US" b="1" dirty="0"/>
              <a:t>Visual Aid</a:t>
            </a:r>
            <a:r>
              <a:rPr lang="en-US" dirty="0"/>
              <a:t>: The heatmap displayed here illustrates these correlations vividly, showing a stronger correlation in darker shades and a weaker one in lighter shades.</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D45616B-F8FE-4E12-8AA3-654B49486146}" type="slidenum">
              <a:t>14</a:t>
            </a:fld>
            <a:endParaRPr lang="en-US"/>
          </a:p>
        </p:txBody>
      </p:sp>
    </p:spTree>
    <p:extLst>
      <p:ext uri="{BB962C8B-B14F-4D97-AF65-F5344CB8AC3E}">
        <p14:creationId xmlns:p14="http://schemas.microsoft.com/office/powerpoint/2010/main" val="157929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predict student outcomes more accurately, we employed supervised machine learning, specifically a Random Forest algorithm. Random Forest is ideal for our dataset due to its capability to handle numerous features and its robustness against overfitting.</a:t>
            </a:r>
          </a:p>
          <a:p>
            <a:endParaRPr lang="en-US" dirty="0"/>
          </a:p>
          <a:p>
            <a:r>
              <a:rPr lang="en-US" dirty="0"/>
              <a:t>Slide 4: Machine Learning Model Performance</a:t>
            </a:r>
            <a:endParaRPr lang="en-US" dirty="0">
              <a:ea typeface="Calibri"/>
              <a:cs typeface="Calibri"/>
            </a:endParaRPr>
          </a:p>
          <a:p>
            <a:endParaRPr lang="en-US" dirty="0"/>
          </a:p>
          <a:p>
            <a:r>
              <a:rPr lang="en-US" dirty="0"/>
              <a:t>Our Random Forest model achieved an accuracy of 77%. The confusion matrix here shows:</a:t>
            </a:r>
            <a:endParaRPr lang="en-US" dirty="0">
              <a:ea typeface="Calibri"/>
              <a:cs typeface="Calibri"/>
            </a:endParaRPr>
          </a:p>
          <a:p>
            <a:pPr marL="285750" indent="-285750">
              <a:buFont typeface="Arial"/>
              <a:buChar char="•"/>
            </a:pPr>
            <a:r>
              <a:rPr lang="en-US" b="1" dirty="0"/>
              <a:t>True Positives</a:t>
            </a:r>
            <a:r>
              <a:rPr lang="en-US" dirty="0"/>
              <a:t>: Correct predictions of students who graduated or dropped out.</a:t>
            </a:r>
            <a:endParaRPr lang="en-US" dirty="0">
              <a:ea typeface="Calibri"/>
              <a:cs typeface="Calibri"/>
            </a:endParaRPr>
          </a:p>
          <a:p>
            <a:pPr marL="285750" indent="-285750">
              <a:buFont typeface="Arial"/>
              <a:buChar char="•"/>
            </a:pPr>
            <a:r>
              <a:rPr lang="en-US" b="1" dirty="0"/>
              <a:t>True Negatives</a:t>
            </a:r>
            <a:r>
              <a:rPr lang="en-US" dirty="0"/>
              <a:t>: Correct predictions of students who continued their studies.</a:t>
            </a:r>
            <a:endParaRPr lang="en-US" dirty="0">
              <a:ea typeface="Calibri"/>
              <a:cs typeface="Calibri"/>
            </a:endParaRPr>
          </a:p>
          <a:p>
            <a:pPr marL="285750" indent="-285750">
              <a:buFont typeface="Arial"/>
              <a:buChar char="•"/>
            </a:pPr>
            <a:r>
              <a:rPr lang="en-US" b="1" dirty="0"/>
              <a:t>False Positives</a:t>
            </a:r>
            <a:r>
              <a:rPr lang="en-US" dirty="0"/>
              <a:t>: Students incorrectly predicted to drop out or graduate.</a:t>
            </a:r>
            <a:endParaRPr lang="en-US" dirty="0">
              <a:ea typeface="Calibri"/>
              <a:cs typeface="Calibri"/>
            </a:endParaRPr>
          </a:p>
          <a:p>
            <a:pPr marL="285750" indent="-285750">
              <a:buFont typeface="Arial"/>
              <a:buChar char="•"/>
            </a:pPr>
            <a:r>
              <a:rPr lang="en-US" b="1" dirty="0"/>
              <a:t>False Negatives</a:t>
            </a:r>
            <a:r>
              <a:rPr lang="en-US" dirty="0"/>
              <a:t>: Students incorrectly predicted to continue their studies but dropped out. This matrix not only reflects the model’s accuracy but also its reliability in predicting different student outcomes.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D45616B-F8FE-4E12-8AA3-654B49486146}" type="slidenum">
              <a:t>20</a:t>
            </a:fld>
            <a:endParaRPr lang="en-US"/>
          </a:p>
        </p:txBody>
      </p:sp>
    </p:spTree>
    <p:extLst>
      <p:ext uri="{BB962C8B-B14F-4D97-AF65-F5344CB8AC3E}">
        <p14:creationId xmlns:p14="http://schemas.microsoft.com/office/powerpoint/2010/main" val="219754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Script</a:t>
            </a:r>
            <a:r>
              <a:rPr lang="en-US"/>
              <a:t>: After our initial analysis and presentation of results, we continued refining our model to improve its predictive accuracy. We achieved a significant breakthrough, increasing our model's accuracy from 77% to 90%. Let me explain how we accomplished this:</a:t>
            </a:r>
          </a:p>
          <a:p>
            <a:pPr marL="285750" indent="-285750">
              <a:buFont typeface="Arial"/>
              <a:buChar char="•"/>
            </a:pPr>
            <a:r>
              <a:rPr lang="en-US" b="1"/>
              <a:t>Identifying and Removing Irrelevant Factors</a:t>
            </a:r>
            <a:r>
              <a:rPr lang="en-US"/>
              <a:t>: Through a deeper analysis of the feature importance and correlation metrics, we identified several variables that were contributing noise rather than predictive value. For instance, factors like nationality and marital status, which initially seemed potentially influential, were found to have minimal impact on the outcomes.</a:t>
            </a:r>
          </a:p>
          <a:p>
            <a:endParaRPr lang="en-US">
              <a:cs typeface="Calibri"/>
            </a:endParaRPr>
          </a:p>
        </p:txBody>
      </p:sp>
      <p:sp>
        <p:nvSpPr>
          <p:cNvPr id="4" name="Slide Number Placeholder 3"/>
          <p:cNvSpPr>
            <a:spLocks noGrp="1"/>
          </p:cNvSpPr>
          <p:nvPr>
            <p:ph type="sldNum" sz="quarter" idx="5"/>
          </p:nvPr>
        </p:nvSpPr>
        <p:spPr/>
        <p:txBody>
          <a:bodyPr/>
          <a:lstStyle/>
          <a:p>
            <a:fld id="{AD45616B-F8FE-4E12-8AA3-654B49486146}" type="slidenum">
              <a:rPr lang="en-US"/>
              <a:t>21</a:t>
            </a:fld>
            <a:endParaRPr lang="en-US"/>
          </a:p>
        </p:txBody>
      </p:sp>
    </p:spTree>
    <p:extLst>
      <p:ext uri="{BB962C8B-B14F-4D97-AF65-F5344CB8AC3E}">
        <p14:creationId xmlns:p14="http://schemas.microsoft.com/office/powerpoint/2010/main" val="435924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analysis yielded several important insights:</a:t>
            </a:r>
          </a:p>
          <a:p>
            <a:pPr marL="285750" indent="-285750">
              <a:buFont typeface="Arial"/>
              <a:buChar char="•"/>
            </a:pPr>
            <a:r>
              <a:rPr lang="en-US" b="1"/>
              <a:t>Academic Insights</a:t>
            </a:r>
            <a:r>
              <a:rPr lang="en-US"/>
              <a:t>: The strong predictive power of grades and approved units suggests that academic support programs could significantly impact student retention and success.</a:t>
            </a:r>
            <a:endParaRPr lang="en-US">
              <a:ea typeface="Calibri"/>
              <a:cs typeface="Calibri"/>
            </a:endParaRPr>
          </a:p>
          <a:p>
            <a:pPr marL="285750" indent="-285750">
              <a:buFont typeface="Arial"/>
              <a:buChar char="•"/>
            </a:pPr>
            <a:r>
              <a:rPr lang="en-US" b="1"/>
              <a:t>Economic Insights</a:t>
            </a:r>
            <a:r>
              <a:rPr lang="en-US"/>
              <a:t>: Given the weaker correlation of economic factors, direct financial interventions may be less effective than academic support in improving student outcomes.</a:t>
            </a:r>
            <a:endParaRPr lang="en-US">
              <a:ea typeface="Calibri"/>
              <a:cs typeface="Calibri"/>
            </a:endParaRPr>
          </a:p>
          <a:p>
            <a:pPr marL="285750" indent="-285750">
              <a:buFont typeface="Arial"/>
              <a:buChar char="•"/>
            </a:pPr>
            <a:r>
              <a:rPr lang="en-US" b="1"/>
              <a:t>Policy Recommendations</a:t>
            </a:r>
            <a:r>
              <a:rPr lang="en-US"/>
              <a:t>: We recommend that educational institutions prioritize academic support services to enhance student retention and success.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D45616B-F8FE-4E12-8AA3-654B49486146}" type="slidenum">
              <a:t>23</a:t>
            </a:fld>
            <a:endParaRPr lang="en-US"/>
          </a:p>
        </p:txBody>
      </p:sp>
    </p:spTree>
    <p:extLst>
      <p:ext uri="{BB962C8B-B14F-4D97-AF65-F5344CB8AC3E}">
        <p14:creationId xmlns:p14="http://schemas.microsoft.com/office/powerpoint/2010/main" val="1195074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6/14/2024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299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740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1203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573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6/14/2024</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90028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51755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504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1896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52832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6/14/2024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1334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6/14/2024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2490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6/14/2024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725162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thedevastator/higher-education-predictors-of-student-retention/data"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op view of wood desk with the plant, white keyboard, coffee in a white mug, notebook, and pen">
            <a:extLst>
              <a:ext uri="{FF2B5EF4-FFF2-40B4-BE49-F238E27FC236}">
                <a16:creationId xmlns:a16="http://schemas.microsoft.com/office/drawing/2014/main" id="{A82446AE-FD87-CABF-B6FD-97A2A3565247}"/>
              </a:ext>
            </a:extLst>
          </p:cNvPr>
          <p:cNvPicPr>
            <a:picLocks noChangeAspect="1"/>
          </p:cNvPicPr>
          <p:nvPr/>
        </p:nvPicPr>
        <p:blipFill rotWithShape="1">
          <a:blip r:embed="rId2">
            <a:alphaModFix amt="90000"/>
          </a:blip>
          <a:srcRect t="1474" b="15501"/>
          <a:stretch/>
        </p:blipFill>
        <p:spPr>
          <a:xfrm>
            <a:off x="1" y="10"/>
            <a:ext cx="12191999" cy="6857989"/>
          </a:xfrm>
          <a:prstGeom prst="rect">
            <a:avLst/>
          </a:prstGeom>
        </p:spPr>
      </p:pic>
      <p:sp>
        <p:nvSpPr>
          <p:cNvPr id="22" name="Rectangle 21">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txBody>
          <a:bodyPr/>
          <a:lstStyle/>
          <a:p>
            <a:endParaRPr lang="en-US"/>
          </a:p>
        </p:txBody>
      </p:sp>
      <p:sp>
        <p:nvSpPr>
          <p:cNvPr id="24" name="Rectangle 23">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5062CE1-2925-4A9F-0D6A-B60E184A73A7}"/>
              </a:ext>
            </a:extLst>
          </p:cNvPr>
          <p:cNvSpPr>
            <a:spLocks noGrp="1"/>
          </p:cNvSpPr>
          <p:nvPr>
            <p:ph type="ctrTitle"/>
          </p:nvPr>
        </p:nvSpPr>
        <p:spPr>
          <a:xfrm>
            <a:off x="1629103" y="2149133"/>
            <a:ext cx="8933796" cy="2437232"/>
          </a:xfrm>
        </p:spPr>
        <p:txBody>
          <a:bodyPr>
            <a:normAutofit fontScale="90000"/>
          </a:bodyPr>
          <a:lstStyle/>
          <a:p>
            <a:r>
              <a:rPr lang="en-US" sz="5000"/>
              <a:t>Student Academic Dropout And Success:</a:t>
            </a:r>
            <a:br>
              <a:rPr lang="en-US" sz="5000"/>
            </a:br>
            <a:r>
              <a:rPr lang="en-US" sz="3900"/>
              <a:t>Investigating the Impact of demographic, Social and Economic Factors</a:t>
            </a:r>
          </a:p>
        </p:txBody>
      </p:sp>
      <p:sp>
        <p:nvSpPr>
          <p:cNvPr id="3" name="Subtitle 2">
            <a:extLst>
              <a:ext uri="{FF2B5EF4-FFF2-40B4-BE49-F238E27FC236}">
                <a16:creationId xmlns:a16="http://schemas.microsoft.com/office/drawing/2014/main" id="{95AA5DE8-00FE-3A49-EA20-5CE325482135}"/>
              </a:ext>
            </a:extLst>
          </p:cNvPr>
          <p:cNvSpPr>
            <a:spLocks noGrp="1"/>
          </p:cNvSpPr>
          <p:nvPr>
            <p:ph type="subTitle" idx="1"/>
          </p:nvPr>
        </p:nvSpPr>
        <p:spPr>
          <a:xfrm>
            <a:off x="1629101" y="4565099"/>
            <a:ext cx="8936846" cy="457201"/>
          </a:xfrm>
        </p:spPr>
        <p:txBody>
          <a:bodyPr>
            <a:noAutofit/>
          </a:bodyPr>
          <a:lstStyle/>
          <a:p>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Adrian Alexander, Shaun McKellar, Victoria Zangen</a:t>
            </a:r>
            <a:endParaRPr lang="en-US" sz="2000"/>
          </a:p>
          <a:p>
            <a:r>
              <a:rPr lang="en-US" sz="2000"/>
              <a:t>IST 652 Spring 2024 Final Project</a:t>
            </a:r>
          </a:p>
        </p:txBody>
      </p:sp>
      <p:sp>
        <p:nvSpPr>
          <p:cNvPr id="26" name="Rectangle 25">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8" name="Straight Connector 27">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344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DD81EB4-43FF-DF9F-5661-F934C03C53A8}"/>
              </a:ext>
            </a:extLst>
          </p:cNvPr>
          <p:cNvSpPr txBox="1">
            <a:spLocks/>
          </p:cNvSpPr>
          <p:nvPr/>
        </p:nvSpPr>
        <p:spPr>
          <a:xfrm>
            <a:off x="939110" y="502544"/>
            <a:ext cx="4643254"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Descriptive Statistics: Box Plots</a:t>
            </a:r>
          </a:p>
        </p:txBody>
      </p:sp>
      <p:pic>
        <p:nvPicPr>
          <p:cNvPr id="4" name="Picture 3" descr="A diagram of a box&#10;&#10;Description automatically generated">
            <a:extLst>
              <a:ext uri="{FF2B5EF4-FFF2-40B4-BE49-F238E27FC236}">
                <a16:creationId xmlns:a16="http://schemas.microsoft.com/office/drawing/2014/main" id="{A34BC0C7-C1A1-7411-523C-AF3D49069C75}"/>
              </a:ext>
            </a:extLst>
          </p:cNvPr>
          <p:cNvPicPr>
            <a:picLocks noChangeAspect="1"/>
          </p:cNvPicPr>
          <p:nvPr/>
        </p:nvPicPr>
        <p:blipFill>
          <a:blip r:embed="rId3"/>
          <a:stretch>
            <a:fillRect/>
          </a:stretch>
        </p:blipFill>
        <p:spPr>
          <a:xfrm>
            <a:off x="538817" y="1832441"/>
            <a:ext cx="4450602" cy="3559175"/>
          </a:xfrm>
          <a:prstGeom prst="rect">
            <a:avLst/>
          </a:prstGeom>
        </p:spPr>
      </p:pic>
      <p:pic>
        <p:nvPicPr>
          <p:cNvPr id="5" name="Picture 4" descr="A diagram of a box&#10;&#10;Description automatically generated">
            <a:extLst>
              <a:ext uri="{FF2B5EF4-FFF2-40B4-BE49-F238E27FC236}">
                <a16:creationId xmlns:a16="http://schemas.microsoft.com/office/drawing/2014/main" id="{6AA444A1-6739-B5D0-1140-F7AE49D42E7B}"/>
              </a:ext>
            </a:extLst>
          </p:cNvPr>
          <p:cNvPicPr>
            <a:picLocks noChangeAspect="1"/>
          </p:cNvPicPr>
          <p:nvPr/>
        </p:nvPicPr>
        <p:blipFill>
          <a:blip r:embed="rId4"/>
          <a:stretch>
            <a:fillRect/>
          </a:stretch>
        </p:blipFill>
        <p:spPr>
          <a:xfrm>
            <a:off x="5290110" y="1832442"/>
            <a:ext cx="6198721" cy="3566645"/>
          </a:xfrm>
          <a:prstGeom prst="rect">
            <a:avLst/>
          </a:prstGeom>
        </p:spPr>
      </p:pic>
      <p:grpSp>
        <p:nvGrpSpPr>
          <p:cNvPr id="2" name="Group 1">
            <a:extLst>
              <a:ext uri="{FF2B5EF4-FFF2-40B4-BE49-F238E27FC236}">
                <a16:creationId xmlns:a16="http://schemas.microsoft.com/office/drawing/2014/main" id="{BE2F05BA-87D2-B8B3-9AE4-E8C7AFBD8AED}"/>
              </a:ext>
            </a:extLst>
          </p:cNvPr>
          <p:cNvGrpSpPr/>
          <p:nvPr/>
        </p:nvGrpSpPr>
        <p:grpSpPr>
          <a:xfrm>
            <a:off x="6050372" y="5797347"/>
            <a:ext cx="1489208" cy="595683"/>
            <a:chOff x="9674" y="640096"/>
            <a:chExt cx="2671762" cy="1068705"/>
          </a:xfrm>
          <a:solidFill>
            <a:schemeClr val="bg1">
              <a:lumMod val="50000"/>
            </a:schemeClr>
          </a:solidFill>
        </p:grpSpPr>
        <p:sp>
          <p:nvSpPr>
            <p:cNvPr id="6" name="Arrow: Chevron 5">
              <a:extLst>
                <a:ext uri="{FF2B5EF4-FFF2-40B4-BE49-F238E27FC236}">
                  <a16:creationId xmlns:a16="http://schemas.microsoft.com/office/drawing/2014/main" id="{DC5B7DF5-AA7E-05EC-3E71-985FD3BE31B6}"/>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7" name="Arrow: Chevron 4">
              <a:extLst>
                <a:ext uri="{FF2B5EF4-FFF2-40B4-BE49-F238E27FC236}">
                  <a16:creationId xmlns:a16="http://schemas.microsoft.com/office/drawing/2014/main" id="{84F21B65-62B6-7EE2-5155-9D94CFD4222C}"/>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8" name="Group 7">
            <a:extLst>
              <a:ext uri="{FF2B5EF4-FFF2-40B4-BE49-F238E27FC236}">
                <a16:creationId xmlns:a16="http://schemas.microsoft.com/office/drawing/2014/main" id="{BF191B1E-3C06-69A6-7E53-F3A41CABF7D8}"/>
              </a:ext>
            </a:extLst>
          </p:cNvPr>
          <p:cNvGrpSpPr/>
          <p:nvPr/>
        </p:nvGrpSpPr>
        <p:grpSpPr>
          <a:xfrm>
            <a:off x="7442873" y="5797347"/>
            <a:ext cx="1489208" cy="595683"/>
            <a:chOff x="2465437" y="640096"/>
            <a:chExt cx="2671762" cy="1068705"/>
          </a:xfrm>
          <a:solidFill>
            <a:schemeClr val="bg1">
              <a:lumMod val="75000"/>
            </a:schemeClr>
          </a:solidFill>
        </p:grpSpPr>
        <p:sp>
          <p:nvSpPr>
            <p:cNvPr id="9" name="Arrow: Chevron 8">
              <a:extLst>
                <a:ext uri="{FF2B5EF4-FFF2-40B4-BE49-F238E27FC236}">
                  <a16:creationId xmlns:a16="http://schemas.microsoft.com/office/drawing/2014/main" id="{BA68C223-232F-4302-529E-052B365074B5}"/>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10" name="Arrow: Chevron 6">
              <a:extLst>
                <a:ext uri="{FF2B5EF4-FFF2-40B4-BE49-F238E27FC236}">
                  <a16:creationId xmlns:a16="http://schemas.microsoft.com/office/drawing/2014/main" id="{DC70FB2B-FD27-0A9B-847E-4B865D03C223}"/>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Statistics</a:t>
              </a:r>
            </a:p>
          </p:txBody>
        </p:sp>
      </p:grpSp>
      <p:grpSp>
        <p:nvGrpSpPr>
          <p:cNvPr id="11" name="Group 10">
            <a:extLst>
              <a:ext uri="{FF2B5EF4-FFF2-40B4-BE49-F238E27FC236}">
                <a16:creationId xmlns:a16="http://schemas.microsoft.com/office/drawing/2014/main" id="{A2CA3DC6-456E-EB6A-95CF-48CDAE3E8568}"/>
              </a:ext>
            </a:extLst>
          </p:cNvPr>
          <p:cNvGrpSpPr/>
          <p:nvPr/>
        </p:nvGrpSpPr>
        <p:grpSpPr>
          <a:xfrm>
            <a:off x="8824750" y="5797347"/>
            <a:ext cx="1489208" cy="595683"/>
            <a:chOff x="4921199" y="640096"/>
            <a:chExt cx="2671762" cy="1068705"/>
          </a:xfrm>
          <a:solidFill>
            <a:schemeClr val="bg1">
              <a:lumMod val="75000"/>
            </a:schemeClr>
          </a:solidFill>
        </p:grpSpPr>
        <p:sp>
          <p:nvSpPr>
            <p:cNvPr id="12" name="Arrow: Chevron 11">
              <a:extLst>
                <a:ext uri="{FF2B5EF4-FFF2-40B4-BE49-F238E27FC236}">
                  <a16:creationId xmlns:a16="http://schemas.microsoft.com/office/drawing/2014/main" id="{3B1CF603-6015-8D1E-D0FC-6820DC8C3C82}"/>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13" name="Arrow: Chevron 8">
              <a:extLst>
                <a:ext uri="{FF2B5EF4-FFF2-40B4-BE49-F238E27FC236}">
                  <a16:creationId xmlns:a16="http://schemas.microsoft.com/office/drawing/2014/main" id="{99E816DC-15B7-DC78-B7D7-479126328B9E}"/>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14" name="Group 13">
            <a:extLst>
              <a:ext uri="{FF2B5EF4-FFF2-40B4-BE49-F238E27FC236}">
                <a16:creationId xmlns:a16="http://schemas.microsoft.com/office/drawing/2014/main" id="{7EADD214-E19F-A47D-2734-9AA7D71BBFF1}"/>
              </a:ext>
            </a:extLst>
          </p:cNvPr>
          <p:cNvGrpSpPr/>
          <p:nvPr/>
        </p:nvGrpSpPr>
        <p:grpSpPr>
          <a:xfrm>
            <a:off x="10238514" y="5797347"/>
            <a:ext cx="1489208" cy="595683"/>
            <a:chOff x="7376962" y="640096"/>
            <a:chExt cx="2671762" cy="1068705"/>
          </a:xfrm>
          <a:solidFill>
            <a:schemeClr val="bg1">
              <a:lumMod val="75000"/>
            </a:schemeClr>
          </a:solidFill>
        </p:grpSpPr>
        <p:sp>
          <p:nvSpPr>
            <p:cNvPr id="15" name="Arrow: Chevron 14">
              <a:extLst>
                <a:ext uri="{FF2B5EF4-FFF2-40B4-BE49-F238E27FC236}">
                  <a16:creationId xmlns:a16="http://schemas.microsoft.com/office/drawing/2014/main" id="{2CFFF808-7023-3EDC-B41C-529FA98105E9}"/>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16" name="Arrow: Chevron 10">
              <a:extLst>
                <a:ext uri="{FF2B5EF4-FFF2-40B4-BE49-F238E27FC236}">
                  <a16:creationId xmlns:a16="http://schemas.microsoft.com/office/drawing/2014/main" id="{39C232A7-56C5-2FD0-AD06-705D02E2875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spTree>
    <p:extLst>
      <p:ext uri="{BB962C8B-B14F-4D97-AF65-F5344CB8AC3E}">
        <p14:creationId xmlns:p14="http://schemas.microsoft.com/office/powerpoint/2010/main" val="2154626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62B8EE-867F-306C-30CD-08D2E0E7A8B2}"/>
              </a:ext>
            </a:extLst>
          </p:cNvPr>
          <p:cNvSpPr txBox="1">
            <a:spLocks/>
          </p:cNvSpPr>
          <p:nvPr/>
        </p:nvSpPr>
        <p:spPr>
          <a:xfrm>
            <a:off x="1174331" y="1040975"/>
            <a:ext cx="4643254" cy="731520"/>
          </a:xfrm>
          <a:prstGeom prst="rect">
            <a:avLst/>
          </a:prstGeom>
        </p:spPr>
        <p:txBody>
          <a:bodyPr>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Histograms:</a:t>
            </a:r>
          </a:p>
        </p:txBody>
      </p:sp>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50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75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a:t>
              </a:r>
              <a:r>
                <a:rPr lang="en-US" sz="1200"/>
                <a:t>Statistics</a:t>
              </a:r>
              <a:endParaRPr lang="en-US" sz="1200" kern="1200"/>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75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pic>
        <p:nvPicPr>
          <p:cNvPr id="2" name="Picture 1" descr="A graph of age at enrollment of st&#10;udents that dropout.">
            <a:extLst>
              <a:ext uri="{FF2B5EF4-FFF2-40B4-BE49-F238E27FC236}">
                <a16:creationId xmlns:a16="http://schemas.microsoft.com/office/drawing/2014/main" id="{D3C90390-4592-1CCB-5554-652133D92159}"/>
              </a:ext>
            </a:extLst>
          </p:cNvPr>
          <p:cNvPicPr>
            <a:picLocks noChangeAspect="1"/>
          </p:cNvPicPr>
          <p:nvPr/>
        </p:nvPicPr>
        <p:blipFill>
          <a:blip r:embed="rId2"/>
          <a:stretch>
            <a:fillRect/>
          </a:stretch>
        </p:blipFill>
        <p:spPr>
          <a:xfrm>
            <a:off x="1171970" y="1594984"/>
            <a:ext cx="5667375" cy="4086225"/>
          </a:xfrm>
          <a:prstGeom prst="rect">
            <a:avLst/>
          </a:prstGeom>
        </p:spPr>
      </p:pic>
      <p:sp>
        <p:nvSpPr>
          <p:cNvPr id="4" name="TextBox 3">
            <a:extLst>
              <a:ext uri="{FF2B5EF4-FFF2-40B4-BE49-F238E27FC236}">
                <a16:creationId xmlns:a16="http://schemas.microsoft.com/office/drawing/2014/main" id="{19AC6066-4C49-FBEE-31B2-BBA3DBD17709}"/>
              </a:ext>
            </a:extLst>
          </p:cNvPr>
          <p:cNvSpPr txBox="1"/>
          <p:nvPr/>
        </p:nvSpPr>
        <p:spPr>
          <a:xfrm>
            <a:off x="6997084" y="5030824"/>
            <a:ext cx="47320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graph of age at enrollment of </a:t>
            </a:r>
            <a:endParaRPr lang="en-US"/>
          </a:p>
          <a:p>
            <a:r>
              <a:rPr lang="en-US">
                <a:ea typeface="+mn-lt"/>
                <a:cs typeface="+mn-lt"/>
              </a:rPr>
              <a:t>students that drop out.</a:t>
            </a:r>
            <a:endParaRPr lang="en-US"/>
          </a:p>
        </p:txBody>
      </p:sp>
    </p:spTree>
    <p:extLst>
      <p:ext uri="{BB962C8B-B14F-4D97-AF65-F5344CB8AC3E}">
        <p14:creationId xmlns:p14="http://schemas.microsoft.com/office/powerpoint/2010/main" val="230733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786F66D-4EB8-A79F-A119-ADAC3EE9BBBD}"/>
              </a:ext>
            </a:extLst>
          </p:cNvPr>
          <p:cNvGrpSpPr/>
          <p:nvPr/>
        </p:nvGrpSpPr>
        <p:grpSpPr>
          <a:xfrm>
            <a:off x="978619" y="598015"/>
            <a:ext cx="2671762" cy="1068705"/>
            <a:chOff x="9674" y="640096"/>
            <a:chExt cx="2671762" cy="1068705"/>
          </a:xfrm>
        </p:grpSpPr>
        <p:sp>
          <p:nvSpPr>
            <p:cNvPr id="21" name="Arrow: Chevron 20">
              <a:extLst>
                <a:ext uri="{FF2B5EF4-FFF2-40B4-BE49-F238E27FC236}">
                  <a16:creationId xmlns:a16="http://schemas.microsoft.com/office/drawing/2014/main" id="{03791465-E59F-534C-BF03-FA7CBE6B7B25}"/>
                </a:ext>
              </a:extLst>
            </p:cNvPr>
            <p:cNvSpPr/>
            <p:nvPr/>
          </p:nvSpPr>
          <p:spPr>
            <a:xfrm>
              <a:off x="9674" y="640096"/>
              <a:ext cx="2671762" cy="1068705"/>
            </a:xfrm>
            <a:prstGeom prst="chevron">
              <a:avLst/>
            </a:prstGeom>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2" name="Arrow: Chevron 4">
              <a:extLst>
                <a:ext uri="{FF2B5EF4-FFF2-40B4-BE49-F238E27FC236}">
                  <a16:creationId xmlns:a16="http://schemas.microsoft.com/office/drawing/2014/main" id="{47CA290C-28FB-A15D-9D5D-5EC87E92BAA1}"/>
                </a:ext>
              </a:extLst>
            </p:cNvPr>
            <p:cNvSpPr txBox="1"/>
            <p:nvPr/>
          </p:nvSpPr>
          <p:spPr>
            <a:xfrm>
              <a:off x="544027" y="640096"/>
              <a:ext cx="1603057" cy="10687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Descriptive Statistics</a:t>
              </a:r>
            </a:p>
          </p:txBody>
        </p:sp>
      </p:grpSp>
      <p:grpSp>
        <p:nvGrpSpPr>
          <p:cNvPr id="11" name="Group 10">
            <a:extLst>
              <a:ext uri="{FF2B5EF4-FFF2-40B4-BE49-F238E27FC236}">
                <a16:creationId xmlns:a16="http://schemas.microsoft.com/office/drawing/2014/main" id="{13E15D01-FA8A-33A6-1985-FBBAC915DBB3}"/>
              </a:ext>
            </a:extLst>
          </p:cNvPr>
          <p:cNvGrpSpPr/>
          <p:nvPr/>
        </p:nvGrpSpPr>
        <p:grpSpPr>
          <a:xfrm>
            <a:off x="3434382" y="598015"/>
            <a:ext cx="2671762" cy="1068705"/>
            <a:chOff x="2465437" y="640096"/>
            <a:chExt cx="2671762" cy="1068705"/>
          </a:xfrm>
          <a:solidFill>
            <a:schemeClr val="bg1">
              <a:lumMod val="75000"/>
            </a:schemeClr>
          </a:solidFill>
        </p:grpSpPr>
        <p:sp>
          <p:nvSpPr>
            <p:cNvPr id="19" name="Arrow: Chevron 18">
              <a:extLst>
                <a:ext uri="{FF2B5EF4-FFF2-40B4-BE49-F238E27FC236}">
                  <a16:creationId xmlns:a16="http://schemas.microsoft.com/office/drawing/2014/main" id="{5FDE03AD-2340-FC92-C9B0-E7E1308BAEDA}"/>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0" name="Arrow: Chevron 6">
              <a:extLst>
                <a:ext uri="{FF2B5EF4-FFF2-40B4-BE49-F238E27FC236}">
                  <a16:creationId xmlns:a16="http://schemas.microsoft.com/office/drawing/2014/main" id="{7ACCBEA7-A7B6-05B3-4A95-51CA5D1E06DB}"/>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Inferential </a:t>
              </a:r>
              <a:r>
                <a:rPr lang="en-US" sz="2200"/>
                <a:t>Statistics</a:t>
              </a:r>
              <a:endParaRPr lang="en-US" sz="2200" kern="1200"/>
            </a:p>
          </p:txBody>
        </p:sp>
      </p:grpSp>
      <p:grpSp>
        <p:nvGrpSpPr>
          <p:cNvPr id="12" name="Group 11">
            <a:extLst>
              <a:ext uri="{FF2B5EF4-FFF2-40B4-BE49-F238E27FC236}">
                <a16:creationId xmlns:a16="http://schemas.microsoft.com/office/drawing/2014/main" id="{7D352E4B-FD18-3CE6-35C7-D9E5E8456BA0}"/>
              </a:ext>
            </a:extLst>
          </p:cNvPr>
          <p:cNvGrpSpPr/>
          <p:nvPr/>
        </p:nvGrpSpPr>
        <p:grpSpPr>
          <a:xfrm>
            <a:off x="5890144" y="598015"/>
            <a:ext cx="2671762" cy="1068705"/>
            <a:chOff x="4921199" y="640096"/>
            <a:chExt cx="2671762" cy="1068705"/>
          </a:xfrm>
          <a:solidFill>
            <a:schemeClr val="bg1">
              <a:lumMod val="75000"/>
            </a:schemeClr>
          </a:solidFill>
        </p:grpSpPr>
        <p:sp>
          <p:nvSpPr>
            <p:cNvPr id="17" name="Arrow: Chevron 16">
              <a:extLst>
                <a:ext uri="{FF2B5EF4-FFF2-40B4-BE49-F238E27FC236}">
                  <a16:creationId xmlns:a16="http://schemas.microsoft.com/office/drawing/2014/main" id="{E9C2B5ED-ADD4-803B-5DD0-088EF8A2C355}"/>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8" name="Arrow: Chevron 8">
              <a:extLst>
                <a:ext uri="{FF2B5EF4-FFF2-40B4-BE49-F238E27FC236}">
                  <a16:creationId xmlns:a16="http://schemas.microsoft.com/office/drawing/2014/main" id="{B1B1FBE0-5355-6E60-16C3-3B00CAA6DB05}"/>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Predictive Analysis</a:t>
              </a:r>
            </a:p>
          </p:txBody>
        </p:sp>
      </p:grpSp>
      <p:grpSp>
        <p:nvGrpSpPr>
          <p:cNvPr id="13" name="Group 12">
            <a:extLst>
              <a:ext uri="{FF2B5EF4-FFF2-40B4-BE49-F238E27FC236}">
                <a16:creationId xmlns:a16="http://schemas.microsoft.com/office/drawing/2014/main" id="{B6E50AC8-2A35-6E8D-9C20-3AFC942B3350}"/>
              </a:ext>
            </a:extLst>
          </p:cNvPr>
          <p:cNvGrpSpPr/>
          <p:nvPr/>
        </p:nvGrpSpPr>
        <p:grpSpPr>
          <a:xfrm>
            <a:off x="8345907" y="598015"/>
            <a:ext cx="2671762" cy="1068705"/>
            <a:chOff x="7376962" y="640096"/>
            <a:chExt cx="2671762" cy="1068705"/>
          </a:xfrm>
          <a:solidFill>
            <a:schemeClr val="bg1">
              <a:lumMod val="75000"/>
            </a:schemeClr>
          </a:solidFill>
        </p:grpSpPr>
        <p:sp>
          <p:nvSpPr>
            <p:cNvPr id="15" name="Arrow: Chevron 14">
              <a:extLst>
                <a:ext uri="{FF2B5EF4-FFF2-40B4-BE49-F238E27FC236}">
                  <a16:creationId xmlns:a16="http://schemas.microsoft.com/office/drawing/2014/main" id="{3CF81E2B-E7D4-353E-F938-79D34C69EC76}"/>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6" name="Arrow: Chevron 10">
              <a:extLst>
                <a:ext uri="{FF2B5EF4-FFF2-40B4-BE49-F238E27FC236}">
                  <a16:creationId xmlns:a16="http://schemas.microsoft.com/office/drawing/2014/main" id="{325260AB-BE28-306D-D22D-65C446243457}"/>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Prescriptive Analysis</a:t>
              </a:r>
            </a:p>
          </p:txBody>
        </p:sp>
      </p:grpSp>
      <p:sp>
        <p:nvSpPr>
          <p:cNvPr id="2" name="Title 1">
            <a:extLst>
              <a:ext uri="{FF2B5EF4-FFF2-40B4-BE49-F238E27FC236}">
                <a16:creationId xmlns:a16="http://schemas.microsoft.com/office/drawing/2014/main" id="{D23A102C-7ED3-F58A-BCA8-5D6A85015FE4}"/>
              </a:ext>
            </a:extLst>
          </p:cNvPr>
          <p:cNvSpPr txBox="1">
            <a:spLocks/>
          </p:cNvSpPr>
          <p:nvPr/>
        </p:nvSpPr>
        <p:spPr>
          <a:xfrm>
            <a:off x="978619" y="3063240"/>
            <a:ext cx="4210915"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What does descriptive statistics tell us about the data? </a:t>
            </a:r>
          </a:p>
        </p:txBody>
      </p:sp>
      <p:sp>
        <p:nvSpPr>
          <p:cNvPr id="4" name="TextBox 3">
            <a:extLst>
              <a:ext uri="{FF2B5EF4-FFF2-40B4-BE49-F238E27FC236}">
                <a16:creationId xmlns:a16="http://schemas.microsoft.com/office/drawing/2014/main" id="{F2E5F588-EEDA-9A44-E388-6CF73F74D908}"/>
              </a:ext>
            </a:extLst>
          </p:cNvPr>
          <p:cNvSpPr txBox="1"/>
          <p:nvPr/>
        </p:nvSpPr>
        <p:spPr>
          <a:xfrm>
            <a:off x="5130699" y="2834340"/>
            <a:ext cx="6155405" cy="2381229"/>
          </a:xfrm>
          <a:prstGeom prst="rect">
            <a:avLst/>
          </a:prstGeom>
          <a:noFill/>
        </p:spPr>
        <p:txBody>
          <a:bodyPr wrap="square">
            <a:spAutoFit/>
          </a:bodyPr>
          <a:lstStyle/>
          <a:p>
            <a:pPr>
              <a:lnSpc>
                <a:spcPct val="115000"/>
              </a:lnSpc>
              <a:spcAft>
                <a:spcPts val="800"/>
              </a:spcAft>
            </a:pPr>
            <a:r>
              <a:rPr lang="en-US" sz="1800" kern="100" dirty="0">
                <a:effectLst/>
                <a:latin typeface="Times New Roman" panose="02020603050405020304" pitchFamily="18" charset="0"/>
                <a:ea typeface="Times New Roman" panose="02020603050405020304" pitchFamily="18" charset="0"/>
                <a:cs typeface="Arial" panose="020B0604020202020204" pitchFamily="34" charset="0"/>
              </a:rPr>
              <a:t>It is important to understand the target distribution of the dataset Dropout (0), Enrolled (1), Graduate (2). The initial finding for this semester’s data notes almost 50% of students graduate, 33% drop out and 18% are enrolled. This information is the starting point to understanding what contributing factors may play a role in a student decision to drop out, or graduate.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R="0">
              <a:lnSpc>
                <a:spcPct val="115000"/>
              </a:lnSpc>
              <a:spcBef>
                <a:spcPts val="0"/>
              </a:spcBef>
              <a:spcAft>
                <a:spcPts val="800"/>
              </a:spcAft>
            </a:pPr>
            <a:endParaRPr lang="en-US" sz="1700" dirty="0"/>
          </a:p>
        </p:txBody>
      </p:sp>
    </p:spTree>
    <p:extLst>
      <p:ext uri="{BB962C8B-B14F-4D97-AF65-F5344CB8AC3E}">
        <p14:creationId xmlns:p14="http://schemas.microsoft.com/office/powerpoint/2010/main" val="134458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62B8EE-867F-306C-30CD-08D2E0E7A8B2}"/>
              </a:ext>
            </a:extLst>
          </p:cNvPr>
          <p:cNvSpPr txBox="1">
            <a:spLocks/>
          </p:cNvSpPr>
          <p:nvPr/>
        </p:nvSpPr>
        <p:spPr>
          <a:xfrm>
            <a:off x="1174331" y="1040975"/>
            <a:ext cx="4643254" cy="731520"/>
          </a:xfrm>
          <a:prstGeom prst="rect">
            <a:avLst/>
          </a:prstGeom>
        </p:spPr>
        <p:txBody>
          <a:bodyPr>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Correlated Attributes:</a:t>
            </a:r>
          </a:p>
        </p:txBody>
      </p:sp>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85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50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a:t>
              </a:r>
              <a:r>
                <a:rPr lang="en-US" sz="1200"/>
                <a:t>Statistics</a:t>
              </a:r>
              <a:endParaRPr lang="en-US" sz="1200" kern="1200"/>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75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sp>
        <p:nvSpPr>
          <p:cNvPr id="2" name="TextBox 1">
            <a:extLst>
              <a:ext uri="{FF2B5EF4-FFF2-40B4-BE49-F238E27FC236}">
                <a16:creationId xmlns:a16="http://schemas.microsoft.com/office/drawing/2014/main" id="{7F9CAFA3-13D4-437D-CAAD-DA7346CEE99A}"/>
              </a:ext>
            </a:extLst>
          </p:cNvPr>
          <p:cNvSpPr txBox="1"/>
          <p:nvPr/>
        </p:nvSpPr>
        <p:spPr>
          <a:xfrm>
            <a:off x="1066800" y="1775017"/>
            <a:ext cx="10058400" cy="367345"/>
          </a:xfrm>
          <a:prstGeom prst="rect">
            <a:avLst/>
          </a:prstGeom>
          <a:noFill/>
        </p:spPr>
        <p:txBody>
          <a:bodyPr wrap="square">
            <a:spAutoFit/>
          </a:bodyPr>
          <a:lstStyle/>
          <a:p>
            <a:pPr marL="0" marR="0">
              <a:lnSpc>
                <a:spcPct val="115000"/>
              </a:lnSpc>
              <a:spcBef>
                <a:spcPts val="0"/>
              </a:spcBef>
              <a:spcAft>
                <a:spcPts val="800"/>
              </a:spcAft>
            </a:pPr>
            <a:r>
              <a:rPr lang="en-US" sz="1700" kern="100">
                <a:cs typeface="Times New Roman" panose="02020603050405020304" pitchFamily="18" charset="0"/>
              </a:rPr>
              <a:t>Top eight most correlated attributes: </a:t>
            </a:r>
            <a:endParaRPr lang="en-US" sz="1700"/>
          </a:p>
        </p:txBody>
      </p:sp>
      <p:sp>
        <p:nvSpPr>
          <p:cNvPr id="5" name="TextBox 4">
            <a:extLst>
              <a:ext uri="{FF2B5EF4-FFF2-40B4-BE49-F238E27FC236}">
                <a16:creationId xmlns:a16="http://schemas.microsoft.com/office/drawing/2014/main" id="{29D986DB-70E6-B975-901A-63EE17C6739D}"/>
              </a:ext>
            </a:extLst>
          </p:cNvPr>
          <p:cNvSpPr txBox="1"/>
          <p:nvPr/>
        </p:nvSpPr>
        <p:spPr>
          <a:xfrm>
            <a:off x="1064794" y="4737290"/>
            <a:ext cx="10058400" cy="814325"/>
          </a:xfrm>
          <a:prstGeom prst="rect">
            <a:avLst/>
          </a:prstGeom>
          <a:noFill/>
        </p:spPr>
        <p:txBody>
          <a:bodyPr wrap="square">
            <a:spAutoFit/>
          </a:bodyPr>
          <a:lstStyle/>
          <a:p>
            <a:pPr marL="0" marR="0">
              <a:lnSpc>
                <a:spcPct val="115000"/>
              </a:lnSpc>
              <a:spcBef>
                <a:spcPts val="0"/>
              </a:spcBef>
              <a:spcAft>
                <a:spcPts val="800"/>
              </a:spcAft>
            </a:pPr>
            <a:r>
              <a:rPr lang="en-US" sz="1400" kern="100" dirty="0">
                <a:cs typeface="Times New Roman" panose="02020603050405020304" pitchFamily="18" charset="0"/>
              </a:rPr>
              <a:t>Low correlation values do not play a significant role in a student’s academic success or drop out so attributes with values between -0.2 and 0.2 were removed. We found attributes that fall under Academic Enrollment or Economic Factors did not impact a student’s academic performance. </a:t>
            </a:r>
            <a:endParaRPr lang="en-US" sz="1400" dirty="0"/>
          </a:p>
        </p:txBody>
      </p:sp>
      <p:pic>
        <p:nvPicPr>
          <p:cNvPr id="7" name="Picture 6">
            <a:extLst>
              <a:ext uri="{FF2B5EF4-FFF2-40B4-BE49-F238E27FC236}">
                <a16:creationId xmlns:a16="http://schemas.microsoft.com/office/drawing/2014/main" id="{8FC8CFD5-82D8-7C7D-BD96-2869BE87B307}"/>
              </a:ext>
            </a:extLst>
          </p:cNvPr>
          <p:cNvPicPr>
            <a:picLocks noChangeAspect="1"/>
          </p:cNvPicPr>
          <p:nvPr/>
        </p:nvPicPr>
        <p:blipFill>
          <a:blip r:embed="rId2"/>
          <a:stretch>
            <a:fillRect/>
          </a:stretch>
        </p:blipFill>
        <p:spPr>
          <a:xfrm>
            <a:off x="1449155" y="2239508"/>
            <a:ext cx="9202434" cy="2400635"/>
          </a:xfrm>
          <a:prstGeom prst="rect">
            <a:avLst/>
          </a:prstGeom>
        </p:spPr>
      </p:pic>
    </p:spTree>
    <p:extLst>
      <p:ext uri="{BB962C8B-B14F-4D97-AF65-F5344CB8AC3E}">
        <p14:creationId xmlns:p14="http://schemas.microsoft.com/office/powerpoint/2010/main" val="313748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85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50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a:t>
              </a:r>
              <a:r>
                <a:rPr lang="en-US" sz="1200"/>
                <a:t>Statistics</a:t>
              </a:r>
              <a:endParaRPr lang="en-US" sz="1200" kern="1200"/>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75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sp>
        <p:nvSpPr>
          <p:cNvPr id="4" name="Title 1">
            <a:extLst>
              <a:ext uri="{FF2B5EF4-FFF2-40B4-BE49-F238E27FC236}">
                <a16:creationId xmlns:a16="http://schemas.microsoft.com/office/drawing/2014/main" id="{B51328ED-9896-67C7-7CE8-F9EB5D373A22}"/>
              </a:ext>
            </a:extLst>
          </p:cNvPr>
          <p:cNvSpPr txBox="1">
            <a:spLocks/>
          </p:cNvSpPr>
          <p:nvPr/>
        </p:nvSpPr>
        <p:spPr>
          <a:xfrm>
            <a:off x="1174331" y="1040975"/>
            <a:ext cx="3677255" cy="731520"/>
          </a:xfrm>
          <a:prstGeom prst="rect">
            <a:avLst/>
          </a:prstGeom>
        </p:spPr>
        <p:txBody>
          <a:bodyPr>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Correlations:</a:t>
            </a:r>
          </a:p>
        </p:txBody>
      </p:sp>
      <p:pic>
        <p:nvPicPr>
          <p:cNvPr id="8" name="Picture 7">
            <a:extLst>
              <a:ext uri="{FF2B5EF4-FFF2-40B4-BE49-F238E27FC236}">
                <a16:creationId xmlns:a16="http://schemas.microsoft.com/office/drawing/2014/main" id="{81D6A7BC-39D6-EEAC-FD54-72FDED9AA3B9}"/>
              </a:ext>
            </a:extLst>
          </p:cNvPr>
          <p:cNvPicPr>
            <a:picLocks noChangeAspect="1"/>
          </p:cNvPicPr>
          <p:nvPr/>
        </p:nvPicPr>
        <p:blipFill>
          <a:blip r:embed="rId3"/>
          <a:stretch>
            <a:fillRect/>
          </a:stretch>
        </p:blipFill>
        <p:spPr>
          <a:xfrm>
            <a:off x="742019" y="1817414"/>
            <a:ext cx="3319723" cy="2658896"/>
          </a:xfrm>
          <a:prstGeom prst="rect">
            <a:avLst/>
          </a:prstGeom>
        </p:spPr>
      </p:pic>
      <p:pic>
        <p:nvPicPr>
          <p:cNvPr id="9" name="Picture 8">
            <a:extLst>
              <a:ext uri="{FF2B5EF4-FFF2-40B4-BE49-F238E27FC236}">
                <a16:creationId xmlns:a16="http://schemas.microsoft.com/office/drawing/2014/main" id="{789CC53D-482F-A060-472F-8BC3AA0A3AD9}"/>
              </a:ext>
            </a:extLst>
          </p:cNvPr>
          <p:cNvPicPr>
            <a:picLocks noChangeAspect="1"/>
          </p:cNvPicPr>
          <p:nvPr/>
        </p:nvPicPr>
        <p:blipFill>
          <a:blip r:embed="rId4"/>
          <a:stretch>
            <a:fillRect/>
          </a:stretch>
        </p:blipFill>
        <p:spPr>
          <a:xfrm>
            <a:off x="742019" y="4610558"/>
            <a:ext cx="3332509" cy="769511"/>
          </a:xfrm>
          <a:prstGeom prst="rect">
            <a:avLst/>
          </a:prstGeom>
        </p:spPr>
      </p:pic>
      <p:pic>
        <p:nvPicPr>
          <p:cNvPr id="10" name="Picture 9">
            <a:extLst>
              <a:ext uri="{FF2B5EF4-FFF2-40B4-BE49-F238E27FC236}">
                <a16:creationId xmlns:a16="http://schemas.microsoft.com/office/drawing/2014/main" id="{C71AACB6-B0A8-A58C-BE48-63398A587003}"/>
              </a:ext>
            </a:extLst>
          </p:cNvPr>
          <p:cNvPicPr>
            <a:picLocks noChangeAspect="1"/>
          </p:cNvPicPr>
          <p:nvPr/>
        </p:nvPicPr>
        <p:blipFill>
          <a:blip r:embed="rId5"/>
          <a:stretch>
            <a:fillRect/>
          </a:stretch>
        </p:blipFill>
        <p:spPr>
          <a:xfrm>
            <a:off x="4388767" y="1813003"/>
            <a:ext cx="3351948" cy="2651140"/>
          </a:xfrm>
          <a:prstGeom prst="rect">
            <a:avLst/>
          </a:prstGeom>
        </p:spPr>
      </p:pic>
      <p:pic>
        <p:nvPicPr>
          <p:cNvPr id="11" name="Picture 10">
            <a:extLst>
              <a:ext uri="{FF2B5EF4-FFF2-40B4-BE49-F238E27FC236}">
                <a16:creationId xmlns:a16="http://schemas.microsoft.com/office/drawing/2014/main" id="{A557D8FA-B781-F0EF-313B-90495247B97E}"/>
              </a:ext>
            </a:extLst>
          </p:cNvPr>
          <p:cNvPicPr>
            <a:picLocks noChangeAspect="1"/>
          </p:cNvPicPr>
          <p:nvPr/>
        </p:nvPicPr>
        <p:blipFill>
          <a:blip r:embed="rId6"/>
          <a:stretch>
            <a:fillRect/>
          </a:stretch>
        </p:blipFill>
        <p:spPr>
          <a:xfrm>
            <a:off x="4388768" y="4614681"/>
            <a:ext cx="3351948" cy="962917"/>
          </a:xfrm>
          <a:prstGeom prst="rect">
            <a:avLst/>
          </a:prstGeom>
        </p:spPr>
      </p:pic>
      <p:pic>
        <p:nvPicPr>
          <p:cNvPr id="12" name="Picture 11">
            <a:extLst>
              <a:ext uri="{FF2B5EF4-FFF2-40B4-BE49-F238E27FC236}">
                <a16:creationId xmlns:a16="http://schemas.microsoft.com/office/drawing/2014/main" id="{BE50D313-5717-3AAC-8212-6296BFFD55E8}"/>
              </a:ext>
            </a:extLst>
          </p:cNvPr>
          <p:cNvPicPr>
            <a:picLocks noChangeAspect="1"/>
          </p:cNvPicPr>
          <p:nvPr/>
        </p:nvPicPr>
        <p:blipFill>
          <a:blip r:embed="rId7"/>
          <a:stretch>
            <a:fillRect/>
          </a:stretch>
        </p:blipFill>
        <p:spPr>
          <a:xfrm>
            <a:off x="8090375" y="1805348"/>
            <a:ext cx="3351945" cy="2664503"/>
          </a:xfrm>
          <a:prstGeom prst="rect">
            <a:avLst/>
          </a:prstGeom>
        </p:spPr>
      </p:pic>
      <p:pic>
        <p:nvPicPr>
          <p:cNvPr id="13" name="Picture 12">
            <a:extLst>
              <a:ext uri="{FF2B5EF4-FFF2-40B4-BE49-F238E27FC236}">
                <a16:creationId xmlns:a16="http://schemas.microsoft.com/office/drawing/2014/main" id="{32351A00-484B-1E5D-EB6E-391CD87AAEEC}"/>
              </a:ext>
            </a:extLst>
          </p:cNvPr>
          <p:cNvPicPr>
            <a:picLocks noChangeAspect="1"/>
          </p:cNvPicPr>
          <p:nvPr/>
        </p:nvPicPr>
        <p:blipFill>
          <a:blip r:embed="rId8"/>
          <a:stretch>
            <a:fillRect/>
          </a:stretch>
        </p:blipFill>
        <p:spPr>
          <a:xfrm>
            <a:off x="8117473" y="4610559"/>
            <a:ext cx="3324847" cy="940592"/>
          </a:xfrm>
          <a:prstGeom prst="rect">
            <a:avLst/>
          </a:prstGeom>
        </p:spPr>
      </p:pic>
    </p:spTree>
    <p:extLst>
      <p:ext uri="{BB962C8B-B14F-4D97-AF65-F5344CB8AC3E}">
        <p14:creationId xmlns:p14="http://schemas.microsoft.com/office/powerpoint/2010/main" val="155121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62B8EE-867F-306C-30CD-08D2E0E7A8B2}"/>
              </a:ext>
            </a:extLst>
          </p:cNvPr>
          <p:cNvSpPr txBox="1">
            <a:spLocks/>
          </p:cNvSpPr>
          <p:nvPr/>
        </p:nvSpPr>
        <p:spPr>
          <a:xfrm>
            <a:off x="1174331" y="1040975"/>
            <a:ext cx="4643254" cy="731520"/>
          </a:xfrm>
          <a:prstGeom prst="rect">
            <a:avLst/>
          </a:prstGeom>
        </p:spPr>
        <p:txBody>
          <a:bodyPr>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a:t>
            </a:r>
          </a:p>
        </p:txBody>
      </p:sp>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85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50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Statistics</a:t>
              </a:r>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75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sp>
        <p:nvSpPr>
          <p:cNvPr id="2" name="Title 1">
            <a:extLst>
              <a:ext uri="{FF2B5EF4-FFF2-40B4-BE49-F238E27FC236}">
                <a16:creationId xmlns:a16="http://schemas.microsoft.com/office/drawing/2014/main" id="{BAFA51F7-B4F5-FFDF-7269-59ECA4470C99}"/>
              </a:ext>
            </a:extLst>
          </p:cNvPr>
          <p:cNvSpPr txBox="1">
            <a:spLocks/>
          </p:cNvSpPr>
          <p:nvPr/>
        </p:nvSpPr>
        <p:spPr>
          <a:xfrm>
            <a:off x="1174331" y="1040975"/>
            <a:ext cx="4643254"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Linear Regression Model</a:t>
            </a:r>
          </a:p>
        </p:txBody>
      </p:sp>
      <p:sp>
        <p:nvSpPr>
          <p:cNvPr id="5" name="TextBox 4">
            <a:extLst>
              <a:ext uri="{FF2B5EF4-FFF2-40B4-BE49-F238E27FC236}">
                <a16:creationId xmlns:a16="http://schemas.microsoft.com/office/drawing/2014/main" id="{875E1299-0E5E-4849-1AC4-839FFBF2EFE0}"/>
              </a:ext>
            </a:extLst>
          </p:cNvPr>
          <p:cNvSpPr txBox="1"/>
          <p:nvPr/>
        </p:nvSpPr>
        <p:spPr>
          <a:xfrm>
            <a:off x="480391" y="1711842"/>
            <a:ext cx="1124680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first linear regression model looked at all the variables present and based on training and a test set of the dataset it was able to predict how much of the change in the variables selected can be explained in the y variable being measured which in this case would be the target value which signifies the enrollment status of the student and whether they dropped out of the university or not.</a:t>
            </a:r>
          </a:p>
          <a:p>
            <a:endParaRPr lang="en-US" dirty="0"/>
          </a:p>
          <a:p>
            <a:r>
              <a:rPr lang="en-US" dirty="0">
                <a:ea typeface="+mn-lt"/>
                <a:cs typeface="+mn-lt"/>
              </a:rPr>
              <a:t>The model obtained an R-squared score of 0.59. This means that 59% of the change in student dropout status is explained by these variables.</a:t>
            </a:r>
          </a:p>
          <a:p>
            <a:endParaRPr lang="en-US" dirty="0"/>
          </a:p>
          <a:p>
            <a:r>
              <a:rPr lang="en-US" dirty="0">
                <a:ea typeface="+mn-lt"/>
                <a:cs typeface="+mn-lt"/>
              </a:rPr>
              <a:t>Variables: All variables in the dataset.</a:t>
            </a:r>
          </a:p>
          <a:p>
            <a:endParaRPr lang="en-US" dirty="0"/>
          </a:p>
        </p:txBody>
      </p:sp>
      <p:pic>
        <p:nvPicPr>
          <p:cNvPr id="6" name="Picture 5" descr="A black text on a white background&#10;&#10;Description automatically generated">
            <a:extLst>
              <a:ext uri="{FF2B5EF4-FFF2-40B4-BE49-F238E27FC236}">
                <a16:creationId xmlns:a16="http://schemas.microsoft.com/office/drawing/2014/main" id="{7B99342A-9416-5824-5AC4-A3AA5ED999F7}"/>
              </a:ext>
            </a:extLst>
          </p:cNvPr>
          <p:cNvPicPr>
            <a:picLocks noChangeAspect="1"/>
          </p:cNvPicPr>
          <p:nvPr/>
        </p:nvPicPr>
        <p:blipFill>
          <a:blip r:embed="rId2"/>
          <a:stretch>
            <a:fillRect/>
          </a:stretch>
        </p:blipFill>
        <p:spPr>
          <a:xfrm>
            <a:off x="537327" y="4341612"/>
            <a:ext cx="5629080" cy="1383263"/>
          </a:xfrm>
          <a:prstGeom prst="rect">
            <a:avLst/>
          </a:prstGeom>
        </p:spPr>
      </p:pic>
    </p:spTree>
    <p:extLst>
      <p:ext uri="{BB962C8B-B14F-4D97-AF65-F5344CB8AC3E}">
        <p14:creationId xmlns:p14="http://schemas.microsoft.com/office/powerpoint/2010/main" val="3738191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85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50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Statistics</a:t>
              </a:r>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75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sp>
        <p:nvSpPr>
          <p:cNvPr id="2" name="Title 1">
            <a:extLst>
              <a:ext uri="{FF2B5EF4-FFF2-40B4-BE49-F238E27FC236}">
                <a16:creationId xmlns:a16="http://schemas.microsoft.com/office/drawing/2014/main" id="{9E201557-335F-E4CA-8B60-0992AC9D21B3}"/>
              </a:ext>
            </a:extLst>
          </p:cNvPr>
          <p:cNvSpPr txBox="1">
            <a:spLocks/>
          </p:cNvSpPr>
          <p:nvPr/>
        </p:nvSpPr>
        <p:spPr>
          <a:xfrm>
            <a:off x="1174331" y="1040975"/>
            <a:ext cx="7108432"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Linear Regression Model 2: Socio-Economic</a:t>
            </a:r>
          </a:p>
        </p:txBody>
      </p:sp>
      <p:sp>
        <p:nvSpPr>
          <p:cNvPr id="3" name="TextBox 2">
            <a:extLst>
              <a:ext uri="{FF2B5EF4-FFF2-40B4-BE49-F238E27FC236}">
                <a16:creationId xmlns:a16="http://schemas.microsoft.com/office/drawing/2014/main" id="{F61B90D6-031B-6F50-9E03-5F1A8A684ECE}"/>
              </a:ext>
            </a:extLst>
          </p:cNvPr>
          <p:cNvSpPr txBox="1"/>
          <p:nvPr/>
        </p:nvSpPr>
        <p:spPr>
          <a:xfrm>
            <a:off x="444067" y="2087764"/>
            <a:ext cx="1129912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second linear regression model looks at all the socio-economic variables we found most correlated with student dropout status. It obtained an R-squared score of 0.25. This means that 25% of the change in student dropout status is explained by these variables.</a:t>
            </a:r>
          </a:p>
          <a:p>
            <a:endParaRPr lang="en-US" dirty="0"/>
          </a:p>
          <a:p>
            <a:r>
              <a:rPr lang="en-US" dirty="0"/>
              <a:t>Variables: Target, Debtor, Tuition fees up to date, scholarship holder</a:t>
            </a:r>
            <a:endParaRPr lang="en-US" dirty="0">
              <a:ea typeface="+mn-lt"/>
              <a:cs typeface="+mn-lt"/>
            </a:endParaRPr>
          </a:p>
        </p:txBody>
      </p:sp>
      <p:pic>
        <p:nvPicPr>
          <p:cNvPr id="5" name="Picture 4" descr="A black text on a white background&#10;&#10;Description automatically generated">
            <a:extLst>
              <a:ext uri="{FF2B5EF4-FFF2-40B4-BE49-F238E27FC236}">
                <a16:creationId xmlns:a16="http://schemas.microsoft.com/office/drawing/2014/main" id="{EEB61247-87CA-60DA-D0F2-1AEC5B965692}"/>
              </a:ext>
            </a:extLst>
          </p:cNvPr>
          <p:cNvPicPr>
            <a:picLocks noChangeAspect="1"/>
          </p:cNvPicPr>
          <p:nvPr/>
        </p:nvPicPr>
        <p:blipFill>
          <a:blip r:embed="rId2"/>
          <a:stretch>
            <a:fillRect/>
          </a:stretch>
        </p:blipFill>
        <p:spPr>
          <a:xfrm>
            <a:off x="523135" y="4227482"/>
            <a:ext cx="5057127" cy="1214298"/>
          </a:xfrm>
          <a:prstGeom prst="rect">
            <a:avLst/>
          </a:prstGeom>
        </p:spPr>
      </p:pic>
    </p:spTree>
    <p:extLst>
      <p:ext uri="{BB962C8B-B14F-4D97-AF65-F5344CB8AC3E}">
        <p14:creationId xmlns:p14="http://schemas.microsoft.com/office/powerpoint/2010/main" val="145282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85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50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Statistics</a:t>
              </a:r>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75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sp>
        <p:nvSpPr>
          <p:cNvPr id="2" name="Title 1">
            <a:extLst>
              <a:ext uri="{FF2B5EF4-FFF2-40B4-BE49-F238E27FC236}">
                <a16:creationId xmlns:a16="http://schemas.microsoft.com/office/drawing/2014/main" id="{9E201557-335F-E4CA-8B60-0992AC9D21B3}"/>
              </a:ext>
            </a:extLst>
          </p:cNvPr>
          <p:cNvSpPr txBox="1">
            <a:spLocks/>
          </p:cNvSpPr>
          <p:nvPr/>
        </p:nvSpPr>
        <p:spPr>
          <a:xfrm>
            <a:off x="1174331" y="1040975"/>
            <a:ext cx="7757750"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Linear Regression Model 3: Academic Performance</a:t>
            </a:r>
          </a:p>
        </p:txBody>
      </p:sp>
      <p:sp>
        <p:nvSpPr>
          <p:cNvPr id="3" name="TextBox 2">
            <a:extLst>
              <a:ext uri="{FF2B5EF4-FFF2-40B4-BE49-F238E27FC236}">
                <a16:creationId xmlns:a16="http://schemas.microsoft.com/office/drawing/2014/main" id="{F61B90D6-031B-6F50-9E03-5F1A8A684ECE}"/>
              </a:ext>
            </a:extLst>
          </p:cNvPr>
          <p:cNvSpPr txBox="1"/>
          <p:nvPr/>
        </p:nvSpPr>
        <p:spPr>
          <a:xfrm>
            <a:off x="420308" y="2138888"/>
            <a:ext cx="1125340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third linear regression model looks at all the academic performance variables that are most correlated with student dropout status. An R-squared score of 0.45 was received. This means that 45% of the change in  student dropout status is explained by these variables.</a:t>
            </a:r>
          </a:p>
          <a:p>
            <a:endParaRPr lang="en-US" dirty="0">
              <a:ea typeface="+mn-lt"/>
              <a:cs typeface="+mn-lt"/>
            </a:endParaRPr>
          </a:p>
          <a:p>
            <a:r>
              <a:rPr lang="en-US" dirty="0">
                <a:ea typeface="+mn-lt"/>
                <a:cs typeface="+mn-lt"/>
              </a:rPr>
              <a:t>Variables: Target,  curricular units first semester(approved), curricular units second semester(approved), curricular units first semester(grade), curricular units second semester(grade)</a:t>
            </a:r>
          </a:p>
        </p:txBody>
      </p:sp>
      <p:pic>
        <p:nvPicPr>
          <p:cNvPr id="5" name="Picture 4" descr="A black numbers on a white background&#10;&#10;Description automatically generated">
            <a:extLst>
              <a:ext uri="{FF2B5EF4-FFF2-40B4-BE49-F238E27FC236}">
                <a16:creationId xmlns:a16="http://schemas.microsoft.com/office/drawing/2014/main" id="{89DEB29E-F050-FEBB-F966-020FAEEFDF46}"/>
              </a:ext>
            </a:extLst>
          </p:cNvPr>
          <p:cNvPicPr>
            <a:picLocks noChangeAspect="1"/>
          </p:cNvPicPr>
          <p:nvPr/>
        </p:nvPicPr>
        <p:blipFill>
          <a:blip r:embed="rId2"/>
          <a:stretch>
            <a:fillRect/>
          </a:stretch>
        </p:blipFill>
        <p:spPr>
          <a:xfrm>
            <a:off x="519067" y="4107462"/>
            <a:ext cx="4691721" cy="1215024"/>
          </a:xfrm>
          <a:prstGeom prst="rect">
            <a:avLst/>
          </a:prstGeom>
        </p:spPr>
      </p:pic>
    </p:spTree>
    <p:extLst>
      <p:ext uri="{BB962C8B-B14F-4D97-AF65-F5344CB8AC3E}">
        <p14:creationId xmlns:p14="http://schemas.microsoft.com/office/powerpoint/2010/main" val="91391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85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50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Statistics</a:t>
              </a:r>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75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sp>
        <p:nvSpPr>
          <p:cNvPr id="2" name="Title 1">
            <a:extLst>
              <a:ext uri="{FF2B5EF4-FFF2-40B4-BE49-F238E27FC236}">
                <a16:creationId xmlns:a16="http://schemas.microsoft.com/office/drawing/2014/main" id="{9E201557-335F-E4CA-8B60-0992AC9D21B3}"/>
              </a:ext>
            </a:extLst>
          </p:cNvPr>
          <p:cNvSpPr txBox="1">
            <a:spLocks/>
          </p:cNvSpPr>
          <p:nvPr/>
        </p:nvSpPr>
        <p:spPr>
          <a:xfrm>
            <a:off x="1174330" y="1040975"/>
            <a:ext cx="6365249"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Linear Regression Model 4: Demographic</a:t>
            </a:r>
          </a:p>
        </p:txBody>
      </p:sp>
      <p:sp>
        <p:nvSpPr>
          <p:cNvPr id="3" name="TextBox 2">
            <a:extLst>
              <a:ext uri="{FF2B5EF4-FFF2-40B4-BE49-F238E27FC236}">
                <a16:creationId xmlns:a16="http://schemas.microsoft.com/office/drawing/2014/main" id="{F61B90D6-031B-6F50-9E03-5F1A8A684ECE}"/>
              </a:ext>
            </a:extLst>
          </p:cNvPr>
          <p:cNvSpPr txBox="1"/>
          <p:nvPr/>
        </p:nvSpPr>
        <p:spPr>
          <a:xfrm>
            <a:off x="472771" y="2150351"/>
            <a:ext cx="1124578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fourth linear regression model evaluates the demographic variables we found were most correlated with student dropout status. It received an R-squared score of 0.11. This means that 11% of the change in</a:t>
            </a:r>
            <a:r>
              <a:rPr lang="en-US" dirty="0">
                <a:ea typeface="+mn-lt"/>
                <a:cs typeface="+mn-lt"/>
              </a:rPr>
              <a:t>  student dropout status is explained by these variables.</a:t>
            </a:r>
            <a:endParaRPr lang="en-US" dirty="0"/>
          </a:p>
          <a:p>
            <a:endParaRPr lang="en-US" dirty="0"/>
          </a:p>
          <a:p>
            <a:r>
              <a:rPr lang="en-US" dirty="0"/>
              <a:t>Variables: Target, gender, age of enrollment</a:t>
            </a:r>
            <a:endParaRPr lang="en-US" dirty="0">
              <a:ea typeface="+mn-lt"/>
              <a:cs typeface="+mn-lt"/>
            </a:endParaRPr>
          </a:p>
        </p:txBody>
      </p:sp>
      <p:pic>
        <p:nvPicPr>
          <p:cNvPr id="5" name="Picture 4" descr="A black text with numbers&#10;&#10;Description automatically generated">
            <a:extLst>
              <a:ext uri="{FF2B5EF4-FFF2-40B4-BE49-F238E27FC236}">
                <a16:creationId xmlns:a16="http://schemas.microsoft.com/office/drawing/2014/main" id="{5BA5F384-2A17-A884-6339-B501F96D3939}"/>
              </a:ext>
            </a:extLst>
          </p:cNvPr>
          <p:cNvPicPr>
            <a:picLocks noChangeAspect="1"/>
          </p:cNvPicPr>
          <p:nvPr/>
        </p:nvPicPr>
        <p:blipFill>
          <a:blip r:embed="rId2"/>
          <a:stretch>
            <a:fillRect/>
          </a:stretch>
        </p:blipFill>
        <p:spPr>
          <a:xfrm>
            <a:off x="572684" y="4006261"/>
            <a:ext cx="5056632" cy="1217295"/>
          </a:xfrm>
          <a:prstGeom prst="rect">
            <a:avLst/>
          </a:prstGeom>
        </p:spPr>
      </p:pic>
    </p:spTree>
    <p:extLst>
      <p:ext uri="{BB962C8B-B14F-4D97-AF65-F5344CB8AC3E}">
        <p14:creationId xmlns:p14="http://schemas.microsoft.com/office/powerpoint/2010/main" val="2977513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786F66D-4EB8-A79F-A119-ADAC3EE9BBBD}"/>
              </a:ext>
            </a:extLst>
          </p:cNvPr>
          <p:cNvGrpSpPr/>
          <p:nvPr/>
        </p:nvGrpSpPr>
        <p:grpSpPr>
          <a:xfrm>
            <a:off x="978619" y="598015"/>
            <a:ext cx="2671762" cy="1068705"/>
            <a:chOff x="9674" y="640096"/>
            <a:chExt cx="2671762" cy="1068705"/>
          </a:xfrm>
          <a:solidFill>
            <a:schemeClr val="bg1">
              <a:lumMod val="85000"/>
            </a:schemeClr>
          </a:solidFill>
        </p:grpSpPr>
        <p:sp>
          <p:nvSpPr>
            <p:cNvPr id="21" name="Arrow: Chevron 20">
              <a:extLst>
                <a:ext uri="{FF2B5EF4-FFF2-40B4-BE49-F238E27FC236}">
                  <a16:creationId xmlns:a16="http://schemas.microsoft.com/office/drawing/2014/main" id="{03791465-E59F-534C-BF03-FA7CBE6B7B25}"/>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2" name="Arrow: Chevron 4">
              <a:extLst>
                <a:ext uri="{FF2B5EF4-FFF2-40B4-BE49-F238E27FC236}">
                  <a16:creationId xmlns:a16="http://schemas.microsoft.com/office/drawing/2014/main" id="{47CA290C-28FB-A15D-9D5D-5EC87E92BAA1}"/>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Descriptive Statistics</a:t>
              </a:r>
            </a:p>
          </p:txBody>
        </p:sp>
      </p:grpSp>
      <p:grpSp>
        <p:nvGrpSpPr>
          <p:cNvPr id="11" name="Group 10">
            <a:extLst>
              <a:ext uri="{FF2B5EF4-FFF2-40B4-BE49-F238E27FC236}">
                <a16:creationId xmlns:a16="http://schemas.microsoft.com/office/drawing/2014/main" id="{13E15D01-FA8A-33A6-1985-FBBAC915DBB3}"/>
              </a:ext>
            </a:extLst>
          </p:cNvPr>
          <p:cNvGrpSpPr/>
          <p:nvPr/>
        </p:nvGrpSpPr>
        <p:grpSpPr>
          <a:xfrm>
            <a:off x="3434382" y="598015"/>
            <a:ext cx="2671762" cy="1068705"/>
            <a:chOff x="2465437" y="640096"/>
            <a:chExt cx="2671762" cy="1068705"/>
          </a:xfrm>
          <a:solidFill>
            <a:schemeClr val="bg1">
              <a:lumMod val="50000"/>
            </a:schemeClr>
          </a:solidFill>
        </p:grpSpPr>
        <p:sp>
          <p:nvSpPr>
            <p:cNvPr id="19" name="Arrow: Chevron 18">
              <a:extLst>
                <a:ext uri="{FF2B5EF4-FFF2-40B4-BE49-F238E27FC236}">
                  <a16:creationId xmlns:a16="http://schemas.microsoft.com/office/drawing/2014/main" id="{5FDE03AD-2340-FC92-C9B0-E7E1308BAEDA}"/>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0" name="Arrow: Chevron 6">
              <a:extLst>
                <a:ext uri="{FF2B5EF4-FFF2-40B4-BE49-F238E27FC236}">
                  <a16:creationId xmlns:a16="http://schemas.microsoft.com/office/drawing/2014/main" id="{7ACCBEA7-A7B6-05B3-4A95-51CA5D1E06DB}"/>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Inferential </a:t>
              </a:r>
              <a:r>
                <a:rPr lang="en-US" sz="2200"/>
                <a:t>Statistics</a:t>
              </a:r>
              <a:endParaRPr lang="en-US" sz="2200" kern="1200"/>
            </a:p>
          </p:txBody>
        </p:sp>
      </p:grpSp>
      <p:grpSp>
        <p:nvGrpSpPr>
          <p:cNvPr id="12" name="Group 11">
            <a:extLst>
              <a:ext uri="{FF2B5EF4-FFF2-40B4-BE49-F238E27FC236}">
                <a16:creationId xmlns:a16="http://schemas.microsoft.com/office/drawing/2014/main" id="{7D352E4B-FD18-3CE6-35C7-D9E5E8456BA0}"/>
              </a:ext>
            </a:extLst>
          </p:cNvPr>
          <p:cNvGrpSpPr/>
          <p:nvPr/>
        </p:nvGrpSpPr>
        <p:grpSpPr>
          <a:xfrm>
            <a:off x="5890144" y="598015"/>
            <a:ext cx="2671762" cy="1068705"/>
            <a:chOff x="4921199" y="640096"/>
            <a:chExt cx="2671762" cy="1068705"/>
          </a:xfrm>
          <a:solidFill>
            <a:schemeClr val="bg1">
              <a:lumMod val="75000"/>
            </a:schemeClr>
          </a:solidFill>
        </p:grpSpPr>
        <p:sp>
          <p:nvSpPr>
            <p:cNvPr id="17" name="Arrow: Chevron 16">
              <a:extLst>
                <a:ext uri="{FF2B5EF4-FFF2-40B4-BE49-F238E27FC236}">
                  <a16:creationId xmlns:a16="http://schemas.microsoft.com/office/drawing/2014/main" id="{E9C2B5ED-ADD4-803B-5DD0-088EF8A2C355}"/>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8" name="Arrow: Chevron 8">
              <a:extLst>
                <a:ext uri="{FF2B5EF4-FFF2-40B4-BE49-F238E27FC236}">
                  <a16:creationId xmlns:a16="http://schemas.microsoft.com/office/drawing/2014/main" id="{B1B1FBE0-5355-6E60-16C3-3B00CAA6DB05}"/>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Predictive Analysis</a:t>
              </a:r>
            </a:p>
          </p:txBody>
        </p:sp>
      </p:grpSp>
      <p:grpSp>
        <p:nvGrpSpPr>
          <p:cNvPr id="13" name="Group 12">
            <a:extLst>
              <a:ext uri="{FF2B5EF4-FFF2-40B4-BE49-F238E27FC236}">
                <a16:creationId xmlns:a16="http://schemas.microsoft.com/office/drawing/2014/main" id="{B6E50AC8-2A35-6E8D-9C20-3AFC942B3350}"/>
              </a:ext>
            </a:extLst>
          </p:cNvPr>
          <p:cNvGrpSpPr/>
          <p:nvPr/>
        </p:nvGrpSpPr>
        <p:grpSpPr>
          <a:xfrm>
            <a:off x="8345907" y="598015"/>
            <a:ext cx="2671762" cy="1068705"/>
            <a:chOff x="7376962" y="640096"/>
            <a:chExt cx="2671762" cy="1068705"/>
          </a:xfrm>
          <a:solidFill>
            <a:schemeClr val="bg1">
              <a:lumMod val="75000"/>
            </a:schemeClr>
          </a:solidFill>
        </p:grpSpPr>
        <p:sp>
          <p:nvSpPr>
            <p:cNvPr id="15" name="Arrow: Chevron 14">
              <a:extLst>
                <a:ext uri="{FF2B5EF4-FFF2-40B4-BE49-F238E27FC236}">
                  <a16:creationId xmlns:a16="http://schemas.microsoft.com/office/drawing/2014/main" id="{3CF81E2B-E7D4-353E-F938-79D34C69EC76}"/>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6" name="Arrow: Chevron 10">
              <a:extLst>
                <a:ext uri="{FF2B5EF4-FFF2-40B4-BE49-F238E27FC236}">
                  <a16:creationId xmlns:a16="http://schemas.microsoft.com/office/drawing/2014/main" id="{325260AB-BE28-306D-D22D-65C446243457}"/>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Prescriptive Analysis</a:t>
              </a:r>
            </a:p>
          </p:txBody>
        </p:sp>
      </p:grpSp>
      <p:sp>
        <p:nvSpPr>
          <p:cNvPr id="2" name="Title 1">
            <a:extLst>
              <a:ext uri="{FF2B5EF4-FFF2-40B4-BE49-F238E27FC236}">
                <a16:creationId xmlns:a16="http://schemas.microsoft.com/office/drawing/2014/main" id="{3721C239-4319-E421-5F1D-B007B111191A}"/>
              </a:ext>
            </a:extLst>
          </p:cNvPr>
          <p:cNvSpPr txBox="1">
            <a:spLocks/>
          </p:cNvSpPr>
          <p:nvPr/>
        </p:nvSpPr>
        <p:spPr>
          <a:xfrm>
            <a:off x="978619" y="2452923"/>
            <a:ext cx="4210915"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kern="100">
                <a:effectLst/>
                <a:ea typeface="Aptos" panose="020B0004020202020204" pitchFamily="34" charset="0"/>
                <a:cs typeface="Times New Roman" panose="02020603050405020304" pitchFamily="18" charset="0"/>
              </a:rPr>
              <a:t>Are there relationships between the target academic success or dropout with demographic, social-economics</a:t>
            </a:r>
            <a:r>
              <a:rPr lang="en-US" sz="2800" kern="100">
                <a:ea typeface="Aptos" panose="020B0004020202020204" pitchFamily="34" charset="0"/>
                <a:cs typeface="Times New Roman" panose="02020603050405020304" pitchFamily="18" charset="0"/>
              </a:rPr>
              <a:t>, </a:t>
            </a:r>
            <a:r>
              <a:rPr lang="en-US" sz="2800" kern="100">
                <a:effectLst/>
                <a:ea typeface="Aptos" panose="020B0004020202020204" pitchFamily="34" charset="0"/>
                <a:cs typeface="Times New Roman" panose="02020603050405020304" pitchFamily="18" charset="0"/>
              </a:rPr>
              <a:t>academic performance or economic factors?  </a:t>
            </a:r>
            <a:endParaRPr lang="en-US" sz="2800"/>
          </a:p>
          <a:p>
            <a:endParaRPr lang="en-US" sz="2800"/>
          </a:p>
        </p:txBody>
      </p:sp>
      <p:sp>
        <p:nvSpPr>
          <p:cNvPr id="4" name="TextBox 3">
            <a:extLst>
              <a:ext uri="{FF2B5EF4-FFF2-40B4-BE49-F238E27FC236}">
                <a16:creationId xmlns:a16="http://schemas.microsoft.com/office/drawing/2014/main" id="{69B2E6DA-1B62-FFAE-8C58-B98054160C18}"/>
              </a:ext>
            </a:extLst>
          </p:cNvPr>
          <p:cNvSpPr txBox="1"/>
          <p:nvPr/>
        </p:nvSpPr>
        <p:spPr>
          <a:xfrm>
            <a:off x="5189534" y="1792214"/>
            <a:ext cx="6155405" cy="4262001"/>
          </a:xfrm>
          <a:prstGeom prst="rect">
            <a:avLst/>
          </a:prstGeom>
          <a:noFill/>
        </p:spPr>
        <p:txBody>
          <a:bodyPr wrap="square">
            <a:spAutoFit/>
          </a:bodyPr>
          <a:lstStyle/>
          <a:p>
            <a:pPr marL="285750" marR="0" indent="-285750">
              <a:lnSpc>
                <a:spcPct val="115000"/>
              </a:lnSpc>
              <a:spcBef>
                <a:spcPts val="0"/>
              </a:spcBef>
              <a:spcAft>
                <a:spcPts val="800"/>
              </a:spcAft>
              <a:buFontTx/>
              <a:buChar char="-"/>
            </a:pPr>
            <a:r>
              <a:rPr lang="en-US" sz="1600" kern="100" dirty="0">
                <a:cs typeface="Times New Roman" panose="02020603050405020304" pitchFamily="18" charset="0"/>
              </a:rPr>
              <a:t>Attributes that are categorized under Academic Performance are the most influential in a student’s dropout or graduation rate</a:t>
            </a:r>
          </a:p>
          <a:p>
            <a:pPr marL="285750" marR="0" indent="-285750">
              <a:lnSpc>
                <a:spcPct val="115000"/>
              </a:lnSpc>
              <a:spcBef>
                <a:spcPts val="0"/>
              </a:spcBef>
              <a:spcAft>
                <a:spcPts val="800"/>
              </a:spcAft>
              <a:buFontTx/>
              <a:buChar char="-"/>
            </a:pPr>
            <a:r>
              <a:rPr lang="en-US" sz="1600" kern="100" dirty="0">
                <a:cs typeface="Times New Roman" panose="02020603050405020304" pitchFamily="18" charset="0"/>
              </a:rPr>
              <a:t>Intuitively a student’s grade may place them on probation or at higher risk of dropping out if they do not perform well.</a:t>
            </a:r>
          </a:p>
          <a:p>
            <a:pPr marL="285750" marR="0" indent="-285750">
              <a:lnSpc>
                <a:spcPct val="115000"/>
              </a:lnSpc>
              <a:spcBef>
                <a:spcPts val="0"/>
              </a:spcBef>
              <a:spcAft>
                <a:spcPts val="800"/>
              </a:spcAft>
              <a:buFontTx/>
              <a:buChar char="-"/>
            </a:pPr>
            <a:r>
              <a:rPr lang="en-US" sz="1600" kern="100" dirty="0">
                <a:cs typeface="Times New Roman" panose="02020603050405020304" pitchFamily="18" charset="0"/>
              </a:rPr>
              <a:t>Socio-Economics play a minor role in a student’s success or dropout rate.  </a:t>
            </a:r>
          </a:p>
          <a:p>
            <a:pPr marL="285750" marR="0" indent="-285750">
              <a:lnSpc>
                <a:spcPct val="115000"/>
              </a:lnSpc>
              <a:spcBef>
                <a:spcPts val="0"/>
              </a:spcBef>
              <a:spcAft>
                <a:spcPts val="800"/>
              </a:spcAft>
              <a:buFontTx/>
              <a:buChar char="-"/>
            </a:pPr>
            <a:r>
              <a:rPr lang="en-US" sz="1600" kern="100" dirty="0">
                <a:cs typeface="Times New Roman" panose="02020603050405020304" pitchFamily="18" charset="0"/>
              </a:rPr>
              <a:t>Students who are debt free and up to date on their tuition payments, will more than likely graduate. While students who have financial troubles may drop out.</a:t>
            </a:r>
          </a:p>
          <a:p>
            <a:pPr marL="285750" marR="0" indent="-285750">
              <a:lnSpc>
                <a:spcPct val="115000"/>
              </a:lnSpc>
              <a:spcBef>
                <a:spcPts val="0"/>
              </a:spcBef>
              <a:spcAft>
                <a:spcPts val="800"/>
              </a:spcAft>
              <a:buFontTx/>
              <a:buChar char="-"/>
            </a:pPr>
            <a:r>
              <a:rPr lang="en-US" sz="1600" kern="100" dirty="0">
                <a:cs typeface="Times New Roman" panose="02020603050405020304" pitchFamily="18" charset="0"/>
              </a:rPr>
              <a:t>Age at enrollment and gender have little significance towards a student’s dropout or success rate.</a:t>
            </a:r>
          </a:p>
          <a:p>
            <a:pPr marL="285750" marR="0" indent="-285750">
              <a:lnSpc>
                <a:spcPct val="115000"/>
              </a:lnSpc>
              <a:spcBef>
                <a:spcPts val="0"/>
              </a:spcBef>
              <a:spcAft>
                <a:spcPts val="800"/>
              </a:spcAft>
              <a:buFontTx/>
              <a:buChar char="-"/>
            </a:pPr>
            <a:r>
              <a:rPr lang="en-US" sz="1600" kern="100" dirty="0">
                <a:cs typeface="Times New Roman" panose="02020603050405020304" pitchFamily="18" charset="0"/>
              </a:rPr>
              <a:t>Academic enrollment and economic factors do not contribute towards  student’s dropout or graduation rate. </a:t>
            </a:r>
            <a:endParaRPr lang="en-US" sz="1600" dirty="0"/>
          </a:p>
        </p:txBody>
      </p:sp>
    </p:spTree>
    <p:extLst>
      <p:ext uri="{BB962C8B-B14F-4D97-AF65-F5344CB8AC3E}">
        <p14:creationId xmlns:p14="http://schemas.microsoft.com/office/powerpoint/2010/main" val="349972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39" name="Rectangle 38">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5062CE1-2925-4A9F-0D6A-B60E184A73A7}"/>
              </a:ext>
            </a:extLst>
          </p:cNvPr>
          <p:cNvSpPr>
            <a:spLocks noGrp="1"/>
          </p:cNvSpPr>
          <p:nvPr>
            <p:ph type="ctrTitle"/>
          </p:nvPr>
        </p:nvSpPr>
        <p:spPr>
          <a:xfrm>
            <a:off x="1174331" y="1040975"/>
            <a:ext cx="3677255" cy="731520"/>
          </a:xfrm>
        </p:spPr>
        <p:txBody>
          <a:bodyPr>
            <a:noAutofit/>
          </a:bodyPr>
          <a:lstStyle/>
          <a:p>
            <a:pPr algn="l"/>
            <a:r>
              <a:rPr lang="en-US" sz="2800"/>
              <a:t>About the Data:</a:t>
            </a:r>
          </a:p>
        </p:txBody>
      </p:sp>
      <p:sp>
        <p:nvSpPr>
          <p:cNvPr id="41" name="Rectangle 40">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3" name="Straight Connector 42">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1B7FC05-810F-CAD7-8B92-07DBFFB1AF5C}"/>
              </a:ext>
            </a:extLst>
          </p:cNvPr>
          <p:cNvSpPr txBox="1"/>
          <p:nvPr/>
        </p:nvSpPr>
        <p:spPr>
          <a:xfrm>
            <a:off x="5189534" y="1558304"/>
            <a:ext cx="6155405" cy="4572790"/>
          </a:xfrm>
          <a:prstGeom prst="rect">
            <a:avLst/>
          </a:prstGeom>
          <a:noFill/>
        </p:spPr>
        <p:txBody>
          <a:bodyPr wrap="square">
            <a:spAutoFit/>
          </a:bodyPr>
          <a:lstStyle/>
          <a:p>
            <a:pPr marL="0" marR="0">
              <a:lnSpc>
                <a:spcPct val="115000"/>
              </a:lnSpc>
              <a:spcBef>
                <a:spcPts val="0"/>
              </a:spcBef>
              <a:spcAft>
                <a:spcPts val="800"/>
              </a:spcAft>
            </a:pPr>
            <a:r>
              <a:rPr lang="en-US" sz="1700" kern="100" dirty="0">
                <a:effectLst/>
                <a:ea typeface="Times New Roman" panose="02020603050405020304" pitchFamily="18" charset="0"/>
                <a:cs typeface="Times New Roman" panose="02020603050405020304" pitchFamily="18" charset="0"/>
              </a:rPr>
              <a:t>The original dataset provides a snapshot of students enrolled in a foreign university’s undergraduate degree program in the form of a csv file containing 35 columns and 4,424 rows. Each row represents an in-depth overview of one student in their program of choice, various demographic and socioeconomic factors, and their educational outcome.  </a:t>
            </a:r>
            <a:endParaRPr lang="en-US" sz="1700" kern="100" dirty="0">
              <a:effectLst/>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700" kern="100" dirty="0">
                <a:effectLst/>
                <a:ea typeface="Times New Roman" panose="02020603050405020304" pitchFamily="18" charset="0"/>
                <a:cs typeface="Times New Roman" panose="02020603050405020304" pitchFamily="18" charset="0"/>
              </a:rPr>
              <a:t>By including variables such as unemployment rate, inflation rate, and GDP from their respective regions; the university can understand what critical economic data or external factors may also influence the student’s decision-making process.  </a:t>
            </a:r>
            <a:endParaRPr lang="en-US" sz="1700" kern="100" dirty="0">
              <a:effectLst/>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700" kern="100" dirty="0">
                <a:effectLst/>
                <a:ea typeface="Times New Roman" panose="02020603050405020304" pitchFamily="18" charset="0"/>
                <a:cs typeface="Times New Roman" panose="02020603050405020304" pitchFamily="18" charset="0"/>
              </a:rPr>
              <a:t>Analyzing the data can assist in predicting a student performance level by assessing the units credited/enrolled/evaluated/approved, their grade each term, and the success or dropout rate.</a:t>
            </a:r>
            <a:endParaRPr lang="en-US" sz="1700" kern="100" dirty="0">
              <a:effectLst/>
              <a:ea typeface="Aptos" panose="020B0004020202020204" pitchFamily="34" charset="0"/>
              <a:cs typeface="Times New Roman" panose="02020603050405020304" pitchFamily="18" charset="0"/>
            </a:endParaRPr>
          </a:p>
          <a:p>
            <a:endParaRPr lang="en-US" sz="1700" dirty="0"/>
          </a:p>
        </p:txBody>
      </p:sp>
      <p:sp>
        <p:nvSpPr>
          <p:cNvPr id="15" name="Title 1">
            <a:extLst>
              <a:ext uri="{FF2B5EF4-FFF2-40B4-BE49-F238E27FC236}">
                <a16:creationId xmlns:a16="http://schemas.microsoft.com/office/drawing/2014/main" id="{A6322B3F-1F2A-E8CC-344B-E1EF223615A1}"/>
              </a:ext>
            </a:extLst>
          </p:cNvPr>
          <p:cNvSpPr txBox="1">
            <a:spLocks/>
          </p:cNvSpPr>
          <p:nvPr/>
        </p:nvSpPr>
        <p:spPr>
          <a:xfrm>
            <a:off x="1060598" y="4843868"/>
            <a:ext cx="3677255" cy="731520"/>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6800" b="0" i="0" kern="1200" cap="all" spc="-100" baseline="0" dirty="0">
                <a:solidFill>
                  <a:schemeClr val="tx1">
                    <a:lumMod val="85000"/>
                    <a:lumOff val="15000"/>
                  </a:schemeClr>
                </a:solidFill>
                <a:effectLst/>
                <a:latin typeface="+mj-lt"/>
                <a:ea typeface="+mn-ea"/>
                <a:cs typeface="+mn-cs"/>
              </a:defRPr>
            </a:lvl1pPr>
          </a:lstStyle>
          <a:p>
            <a:pPr algn="l"/>
            <a:r>
              <a:rPr lang="en-US" sz="1600" dirty="0"/>
              <a:t>Source:</a:t>
            </a:r>
          </a:p>
          <a:p>
            <a:pPr algn="l"/>
            <a:r>
              <a:rPr lang="en-US" sz="1600" dirty="0"/>
              <a:t>Predict Students’ Academic and Dropout Success</a:t>
            </a:r>
            <a:endParaRPr lang="en-US" sz="1500" dirty="0">
              <a:solidFill>
                <a:schemeClr val="tx1">
                  <a:lumMod val="50000"/>
                </a:schemeClr>
              </a:solidFill>
            </a:endParaRPr>
          </a:p>
          <a:p>
            <a:pPr algn="l"/>
            <a:endParaRPr lang="en-US" sz="1500" dirty="0">
              <a:solidFill>
                <a:schemeClr val="tx1">
                  <a:lumMod val="50000"/>
                </a:schemeClr>
              </a:solidFill>
            </a:endParaRPr>
          </a:p>
          <a:p>
            <a:pPr algn="l"/>
            <a:r>
              <a:rPr lang="en-US" sz="1500" u="sng" kern="100" dirty="0">
                <a:solidFill>
                  <a:schemeClr val="tx1">
                    <a:lumMod val="50000"/>
                  </a:schemeClr>
                </a:solidFill>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https://www.kaggle.com/datasets/thedevastator/higher-education-predictors-of-student-retention/data</a:t>
            </a:r>
            <a:endParaRPr lang="en-US" sz="1500" kern="100" dirty="0">
              <a:solidFill>
                <a:schemeClr val="tx1">
                  <a:lumMod val="50000"/>
                </a:schemeClr>
              </a:solidFill>
              <a:latin typeface="+mn-lt"/>
              <a:ea typeface="Aptos" panose="020B0004020202020204" pitchFamily="34" charset="0"/>
              <a:cs typeface="Times New Roman" panose="02020603050405020304" pitchFamily="18" charset="0"/>
            </a:endParaRPr>
          </a:p>
          <a:p>
            <a:pPr algn="l"/>
            <a:endParaRPr lang="en-US" sz="1500" dirty="0">
              <a:solidFill>
                <a:schemeClr val="tx1">
                  <a:lumMod val="50000"/>
                </a:schemeClr>
              </a:solidFill>
            </a:endParaRPr>
          </a:p>
          <a:p>
            <a:pPr algn="l"/>
            <a:endParaRPr lang="en-US" sz="1500" dirty="0">
              <a:solidFill>
                <a:schemeClr val="tx1">
                  <a:lumMod val="50000"/>
                </a:schemeClr>
              </a:solidFill>
            </a:endParaRPr>
          </a:p>
        </p:txBody>
      </p:sp>
      <p:pic>
        <p:nvPicPr>
          <p:cNvPr id="4" name="Picture 3">
            <a:extLst>
              <a:ext uri="{FF2B5EF4-FFF2-40B4-BE49-F238E27FC236}">
                <a16:creationId xmlns:a16="http://schemas.microsoft.com/office/drawing/2014/main" id="{CD00A659-5C1C-0560-8A79-78004910BDFA}"/>
              </a:ext>
            </a:extLst>
          </p:cNvPr>
          <p:cNvPicPr>
            <a:picLocks noChangeAspect="1"/>
          </p:cNvPicPr>
          <p:nvPr/>
        </p:nvPicPr>
        <p:blipFill rotWithShape="1">
          <a:blip r:embed="rId3"/>
          <a:srcRect r="24164"/>
          <a:stretch/>
        </p:blipFill>
        <p:spPr>
          <a:xfrm>
            <a:off x="1132641" y="1763781"/>
            <a:ext cx="3660511" cy="2440340"/>
          </a:xfrm>
          <a:prstGeom prst="rect">
            <a:avLst/>
          </a:prstGeom>
        </p:spPr>
      </p:pic>
    </p:spTree>
    <p:extLst>
      <p:ext uri="{BB962C8B-B14F-4D97-AF65-F5344CB8AC3E}">
        <p14:creationId xmlns:p14="http://schemas.microsoft.com/office/powerpoint/2010/main" val="329438635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85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85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Statistics</a:t>
              </a:r>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50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pic>
        <p:nvPicPr>
          <p:cNvPr id="6" name="Picture 5">
            <a:extLst>
              <a:ext uri="{FF2B5EF4-FFF2-40B4-BE49-F238E27FC236}">
                <a16:creationId xmlns:a16="http://schemas.microsoft.com/office/drawing/2014/main" id="{43DF9572-267E-8310-3B56-D22AB99CA90F}"/>
              </a:ext>
            </a:extLst>
          </p:cNvPr>
          <p:cNvPicPr>
            <a:picLocks noChangeAspect="1"/>
          </p:cNvPicPr>
          <p:nvPr/>
        </p:nvPicPr>
        <p:blipFill>
          <a:blip r:embed="rId3"/>
          <a:stretch>
            <a:fillRect/>
          </a:stretch>
        </p:blipFill>
        <p:spPr>
          <a:xfrm>
            <a:off x="1374398" y="1879344"/>
            <a:ext cx="4026941" cy="2610213"/>
          </a:xfrm>
          <a:prstGeom prst="rect">
            <a:avLst/>
          </a:prstGeom>
        </p:spPr>
      </p:pic>
      <p:sp>
        <p:nvSpPr>
          <p:cNvPr id="9" name="Title 1">
            <a:extLst>
              <a:ext uri="{FF2B5EF4-FFF2-40B4-BE49-F238E27FC236}">
                <a16:creationId xmlns:a16="http://schemas.microsoft.com/office/drawing/2014/main" id="{3BE4A386-44CB-A5AD-722E-155DEC742C0C}"/>
              </a:ext>
            </a:extLst>
          </p:cNvPr>
          <p:cNvSpPr txBox="1">
            <a:spLocks/>
          </p:cNvSpPr>
          <p:nvPr/>
        </p:nvSpPr>
        <p:spPr>
          <a:xfrm>
            <a:off x="1174331" y="1040975"/>
            <a:ext cx="7757750"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Supervised Machine Learning: The Original Dataset</a:t>
            </a:r>
          </a:p>
        </p:txBody>
      </p:sp>
      <p:graphicFrame>
        <p:nvGraphicFramePr>
          <p:cNvPr id="2" name="Table 1">
            <a:extLst>
              <a:ext uri="{FF2B5EF4-FFF2-40B4-BE49-F238E27FC236}">
                <a16:creationId xmlns:a16="http://schemas.microsoft.com/office/drawing/2014/main" id="{D9A568AF-975A-31A6-5507-12F506AB6D00}"/>
              </a:ext>
            </a:extLst>
          </p:cNvPr>
          <p:cNvGraphicFramePr>
            <a:graphicFrameLocks noGrp="1"/>
          </p:cNvGraphicFramePr>
          <p:nvPr>
            <p:extLst>
              <p:ext uri="{D42A27DB-BD31-4B8C-83A1-F6EECF244321}">
                <p14:modId xmlns:p14="http://schemas.microsoft.com/office/powerpoint/2010/main" val="126433164"/>
              </p:ext>
            </p:extLst>
          </p:nvPr>
        </p:nvGraphicFramePr>
        <p:xfrm>
          <a:off x="6790663" y="2550005"/>
          <a:ext cx="2603529" cy="997483"/>
        </p:xfrm>
        <a:graphic>
          <a:graphicData uri="http://schemas.openxmlformats.org/drawingml/2006/table">
            <a:tbl>
              <a:tblPr firstRow="1" bandRow="1">
                <a:tableStyleId>{5C22544A-7EE6-4342-B048-85BDC9FD1C3A}</a:tableStyleId>
              </a:tblPr>
              <a:tblGrid>
                <a:gridCol w="1301063">
                  <a:extLst>
                    <a:ext uri="{9D8B030D-6E8A-4147-A177-3AD203B41FA5}">
                      <a16:colId xmlns:a16="http://schemas.microsoft.com/office/drawing/2014/main" val="835424666"/>
                    </a:ext>
                  </a:extLst>
                </a:gridCol>
                <a:gridCol w="1302466">
                  <a:extLst>
                    <a:ext uri="{9D8B030D-6E8A-4147-A177-3AD203B41FA5}">
                      <a16:colId xmlns:a16="http://schemas.microsoft.com/office/drawing/2014/main" val="1682582115"/>
                    </a:ext>
                  </a:extLst>
                </a:gridCol>
              </a:tblGrid>
              <a:tr h="499417">
                <a:tc>
                  <a:txBody>
                    <a:bodyPr/>
                    <a:lstStyle/>
                    <a:p>
                      <a:pPr algn="ctr"/>
                      <a:r>
                        <a:rPr lang="en-US" sz="1400" dirty="0">
                          <a:solidFill>
                            <a:schemeClr val="tx1"/>
                          </a:solidFill>
                        </a:rPr>
                        <a:t>True Positive: 352</a:t>
                      </a:r>
                    </a:p>
                  </a:txBody>
                  <a:tcPr marL="71345" marR="71345" marT="35673" marB="35673"/>
                </a:tc>
                <a:tc>
                  <a:txBody>
                    <a:bodyPr/>
                    <a:lstStyle/>
                    <a:p>
                      <a:pPr algn="ctr"/>
                      <a:r>
                        <a:rPr lang="en-US" sz="1400">
                          <a:solidFill>
                            <a:schemeClr val="tx1"/>
                          </a:solidFill>
                        </a:rPr>
                        <a:t>False Positive:</a:t>
                      </a:r>
                    </a:p>
                    <a:p>
                      <a:pPr algn="ctr"/>
                      <a:r>
                        <a:rPr lang="en-US" sz="1400">
                          <a:solidFill>
                            <a:schemeClr val="tx1"/>
                          </a:solidFill>
                        </a:rPr>
                        <a:t>63 </a:t>
                      </a:r>
                    </a:p>
                  </a:txBody>
                  <a:tcPr marL="71345" marR="71345" marT="35673" marB="35673">
                    <a:solidFill>
                      <a:schemeClr val="accent1">
                        <a:lumMod val="40000"/>
                        <a:lumOff val="60000"/>
                      </a:schemeClr>
                    </a:solidFill>
                  </a:tcPr>
                </a:tc>
                <a:extLst>
                  <a:ext uri="{0D108BD9-81ED-4DB2-BD59-A6C34878D82A}">
                    <a16:rowId xmlns:a16="http://schemas.microsoft.com/office/drawing/2014/main" val="4084647822"/>
                  </a:ext>
                </a:extLst>
              </a:tr>
              <a:tr h="182876">
                <a:tc>
                  <a:txBody>
                    <a:bodyPr/>
                    <a:lstStyle/>
                    <a:p>
                      <a:pPr algn="ctr"/>
                      <a:r>
                        <a:rPr lang="en-US" sz="1400" b="1">
                          <a:solidFill>
                            <a:schemeClr val="tx1"/>
                          </a:solidFill>
                        </a:rPr>
                        <a:t>False Negative:</a:t>
                      </a:r>
                    </a:p>
                    <a:p>
                      <a:pPr algn="ctr"/>
                      <a:r>
                        <a:rPr lang="en-US" sz="1400" b="1">
                          <a:solidFill>
                            <a:schemeClr val="tx1"/>
                          </a:solidFill>
                        </a:rPr>
                        <a:t>19 </a:t>
                      </a:r>
                    </a:p>
                  </a:txBody>
                  <a:tcPr marL="71345" marR="71345" marT="35673" marB="35673">
                    <a:solidFill>
                      <a:schemeClr val="accent1">
                        <a:lumMod val="40000"/>
                        <a:lumOff val="60000"/>
                      </a:schemeClr>
                    </a:solidFill>
                  </a:tcPr>
                </a:tc>
                <a:tc>
                  <a:txBody>
                    <a:bodyPr/>
                    <a:lstStyle/>
                    <a:p>
                      <a:pPr algn="ctr"/>
                      <a:r>
                        <a:rPr lang="en-US" sz="1400" b="1" dirty="0"/>
                        <a:t>True Negative: 594</a:t>
                      </a:r>
                    </a:p>
                  </a:txBody>
                  <a:tcPr marL="71345" marR="71345" marT="35673" marB="35673">
                    <a:solidFill>
                      <a:schemeClr val="accent1"/>
                    </a:solidFill>
                  </a:tcPr>
                </a:tc>
                <a:extLst>
                  <a:ext uri="{0D108BD9-81ED-4DB2-BD59-A6C34878D82A}">
                    <a16:rowId xmlns:a16="http://schemas.microsoft.com/office/drawing/2014/main" val="3293114801"/>
                  </a:ext>
                </a:extLst>
              </a:tr>
            </a:tbl>
          </a:graphicData>
        </a:graphic>
      </p:graphicFrame>
    </p:spTree>
    <p:extLst>
      <p:ext uri="{BB962C8B-B14F-4D97-AF65-F5344CB8AC3E}">
        <p14:creationId xmlns:p14="http://schemas.microsoft.com/office/powerpoint/2010/main" val="3506027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85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85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Statistics</a:t>
              </a:r>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50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pic>
        <p:nvPicPr>
          <p:cNvPr id="8" name="Picture 7">
            <a:extLst>
              <a:ext uri="{FF2B5EF4-FFF2-40B4-BE49-F238E27FC236}">
                <a16:creationId xmlns:a16="http://schemas.microsoft.com/office/drawing/2014/main" id="{3660E4AF-EE7E-46E8-2748-8CC45AB9175B}"/>
              </a:ext>
            </a:extLst>
          </p:cNvPr>
          <p:cNvPicPr>
            <a:picLocks noChangeAspect="1"/>
          </p:cNvPicPr>
          <p:nvPr/>
        </p:nvPicPr>
        <p:blipFill>
          <a:blip r:embed="rId3"/>
          <a:stretch>
            <a:fillRect/>
          </a:stretch>
        </p:blipFill>
        <p:spPr>
          <a:xfrm>
            <a:off x="6348214" y="1879345"/>
            <a:ext cx="4477375" cy="2610214"/>
          </a:xfrm>
          <a:prstGeom prst="rect">
            <a:avLst/>
          </a:prstGeom>
        </p:spPr>
      </p:pic>
      <p:sp>
        <p:nvSpPr>
          <p:cNvPr id="9" name="Title 1">
            <a:extLst>
              <a:ext uri="{FF2B5EF4-FFF2-40B4-BE49-F238E27FC236}">
                <a16:creationId xmlns:a16="http://schemas.microsoft.com/office/drawing/2014/main" id="{3BE4A386-44CB-A5AD-722E-155DEC742C0C}"/>
              </a:ext>
            </a:extLst>
          </p:cNvPr>
          <p:cNvSpPr txBox="1">
            <a:spLocks/>
          </p:cNvSpPr>
          <p:nvPr/>
        </p:nvSpPr>
        <p:spPr>
          <a:xfrm>
            <a:off x="1174330" y="1040975"/>
            <a:ext cx="8161056"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Supervised Machine Learning: Clean Dataset</a:t>
            </a:r>
          </a:p>
        </p:txBody>
      </p:sp>
      <p:graphicFrame>
        <p:nvGraphicFramePr>
          <p:cNvPr id="3" name="Table 2">
            <a:extLst>
              <a:ext uri="{FF2B5EF4-FFF2-40B4-BE49-F238E27FC236}">
                <a16:creationId xmlns:a16="http://schemas.microsoft.com/office/drawing/2014/main" id="{76A4BA7F-6367-AB89-A1D1-9DA16EC308B8}"/>
              </a:ext>
            </a:extLst>
          </p:cNvPr>
          <p:cNvGraphicFramePr>
            <a:graphicFrameLocks noGrp="1"/>
          </p:cNvGraphicFramePr>
          <p:nvPr>
            <p:extLst>
              <p:ext uri="{D42A27DB-BD31-4B8C-83A1-F6EECF244321}">
                <p14:modId xmlns:p14="http://schemas.microsoft.com/office/powerpoint/2010/main" val="4214463092"/>
              </p:ext>
            </p:extLst>
          </p:nvPr>
        </p:nvGraphicFramePr>
        <p:xfrm>
          <a:off x="1893900" y="2685035"/>
          <a:ext cx="2603529" cy="998834"/>
        </p:xfrm>
        <a:graphic>
          <a:graphicData uri="http://schemas.openxmlformats.org/drawingml/2006/table">
            <a:tbl>
              <a:tblPr firstRow="1" bandRow="1">
                <a:tableStyleId>{5C22544A-7EE6-4342-B048-85BDC9FD1C3A}</a:tableStyleId>
              </a:tblPr>
              <a:tblGrid>
                <a:gridCol w="1301063">
                  <a:extLst>
                    <a:ext uri="{9D8B030D-6E8A-4147-A177-3AD203B41FA5}">
                      <a16:colId xmlns:a16="http://schemas.microsoft.com/office/drawing/2014/main" val="835424666"/>
                    </a:ext>
                  </a:extLst>
                </a:gridCol>
                <a:gridCol w="1302466">
                  <a:extLst>
                    <a:ext uri="{9D8B030D-6E8A-4147-A177-3AD203B41FA5}">
                      <a16:colId xmlns:a16="http://schemas.microsoft.com/office/drawing/2014/main" val="1682582115"/>
                    </a:ext>
                  </a:extLst>
                </a:gridCol>
              </a:tblGrid>
              <a:tr h="499417">
                <a:tc>
                  <a:txBody>
                    <a:bodyPr/>
                    <a:lstStyle/>
                    <a:p>
                      <a:pPr algn="ctr"/>
                      <a:r>
                        <a:rPr lang="en-US" sz="1400" dirty="0">
                          <a:solidFill>
                            <a:schemeClr val="tx1"/>
                          </a:solidFill>
                        </a:rPr>
                        <a:t>True Positive: 336</a:t>
                      </a:r>
                    </a:p>
                  </a:txBody>
                  <a:tcPr marL="71345" marR="71345" marT="35673" marB="35673"/>
                </a:tc>
                <a:tc>
                  <a:txBody>
                    <a:bodyPr/>
                    <a:lstStyle/>
                    <a:p>
                      <a:pPr algn="ctr"/>
                      <a:r>
                        <a:rPr lang="en-US" sz="1400">
                          <a:solidFill>
                            <a:schemeClr val="tx1"/>
                          </a:solidFill>
                        </a:rPr>
                        <a:t>False Positive:</a:t>
                      </a:r>
                    </a:p>
                    <a:p>
                      <a:pPr algn="ctr"/>
                      <a:r>
                        <a:rPr lang="en-US" sz="1400">
                          <a:solidFill>
                            <a:schemeClr val="tx1"/>
                          </a:solidFill>
                        </a:rPr>
                        <a:t>78</a:t>
                      </a:r>
                    </a:p>
                  </a:txBody>
                  <a:tcPr marL="71345" marR="71345" marT="35673" marB="35673">
                    <a:solidFill>
                      <a:schemeClr val="accent1">
                        <a:lumMod val="40000"/>
                        <a:lumOff val="60000"/>
                      </a:schemeClr>
                    </a:solidFill>
                  </a:tcPr>
                </a:tc>
                <a:extLst>
                  <a:ext uri="{0D108BD9-81ED-4DB2-BD59-A6C34878D82A}">
                    <a16:rowId xmlns:a16="http://schemas.microsoft.com/office/drawing/2014/main" val="4084647822"/>
                  </a:ext>
                </a:extLst>
              </a:tr>
              <a:tr h="499417">
                <a:tc>
                  <a:txBody>
                    <a:bodyPr/>
                    <a:lstStyle/>
                    <a:p>
                      <a:pPr algn="ctr"/>
                      <a:r>
                        <a:rPr lang="en-US" sz="1400" b="1">
                          <a:solidFill>
                            <a:schemeClr val="tx1"/>
                          </a:solidFill>
                        </a:rPr>
                        <a:t>False Negative:</a:t>
                      </a:r>
                    </a:p>
                    <a:p>
                      <a:pPr algn="ctr"/>
                      <a:r>
                        <a:rPr lang="en-US" sz="1400" b="1">
                          <a:solidFill>
                            <a:schemeClr val="tx1"/>
                          </a:solidFill>
                        </a:rPr>
                        <a:t>30</a:t>
                      </a:r>
                    </a:p>
                  </a:txBody>
                  <a:tcPr marL="71345" marR="71345" marT="35673" marB="35673">
                    <a:solidFill>
                      <a:schemeClr val="accent1">
                        <a:lumMod val="40000"/>
                        <a:lumOff val="60000"/>
                      </a:schemeClr>
                    </a:solidFill>
                  </a:tcPr>
                </a:tc>
                <a:tc>
                  <a:txBody>
                    <a:bodyPr/>
                    <a:lstStyle/>
                    <a:p>
                      <a:pPr algn="ctr"/>
                      <a:r>
                        <a:rPr lang="en-US" sz="1400" b="1" dirty="0"/>
                        <a:t>True Negative: </a:t>
                      </a:r>
                    </a:p>
                    <a:p>
                      <a:pPr algn="ctr"/>
                      <a:r>
                        <a:rPr lang="en-US" sz="1400" b="1" dirty="0"/>
                        <a:t>645</a:t>
                      </a:r>
                    </a:p>
                  </a:txBody>
                  <a:tcPr marL="71345" marR="71345" marT="35673" marB="35673">
                    <a:solidFill>
                      <a:schemeClr val="accent1"/>
                    </a:solidFill>
                  </a:tcPr>
                </a:tc>
                <a:extLst>
                  <a:ext uri="{0D108BD9-81ED-4DB2-BD59-A6C34878D82A}">
                    <a16:rowId xmlns:a16="http://schemas.microsoft.com/office/drawing/2014/main" val="3293114801"/>
                  </a:ext>
                </a:extLst>
              </a:tr>
            </a:tbl>
          </a:graphicData>
        </a:graphic>
      </p:graphicFrame>
    </p:spTree>
    <p:extLst>
      <p:ext uri="{BB962C8B-B14F-4D97-AF65-F5344CB8AC3E}">
        <p14:creationId xmlns:p14="http://schemas.microsoft.com/office/powerpoint/2010/main" val="2361069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786F66D-4EB8-A79F-A119-ADAC3EE9BBBD}"/>
              </a:ext>
            </a:extLst>
          </p:cNvPr>
          <p:cNvGrpSpPr/>
          <p:nvPr/>
        </p:nvGrpSpPr>
        <p:grpSpPr>
          <a:xfrm>
            <a:off x="978619" y="598015"/>
            <a:ext cx="2671762" cy="1068705"/>
            <a:chOff x="9674" y="640096"/>
            <a:chExt cx="2671762" cy="1068705"/>
          </a:xfrm>
          <a:solidFill>
            <a:schemeClr val="bg1">
              <a:lumMod val="85000"/>
            </a:schemeClr>
          </a:solidFill>
        </p:grpSpPr>
        <p:sp>
          <p:nvSpPr>
            <p:cNvPr id="21" name="Arrow: Chevron 20">
              <a:extLst>
                <a:ext uri="{FF2B5EF4-FFF2-40B4-BE49-F238E27FC236}">
                  <a16:creationId xmlns:a16="http://schemas.microsoft.com/office/drawing/2014/main" id="{03791465-E59F-534C-BF03-FA7CBE6B7B25}"/>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2" name="Arrow: Chevron 4">
              <a:extLst>
                <a:ext uri="{FF2B5EF4-FFF2-40B4-BE49-F238E27FC236}">
                  <a16:creationId xmlns:a16="http://schemas.microsoft.com/office/drawing/2014/main" id="{47CA290C-28FB-A15D-9D5D-5EC87E92BAA1}"/>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Descriptive Statistics</a:t>
              </a:r>
            </a:p>
          </p:txBody>
        </p:sp>
      </p:grpSp>
      <p:grpSp>
        <p:nvGrpSpPr>
          <p:cNvPr id="11" name="Group 10">
            <a:extLst>
              <a:ext uri="{FF2B5EF4-FFF2-40B4-BE49-F238E27FC236}">
                <a16:creationId xmlns:a16="http://schemas.microsoft.com/office/drawing/2014/main" id="{13E15D01-FA8A-33A6-1985-FBBAC915DBB3}"/>
              </a:ext>
            </a:extLst>
          </p:cNvPr>
          <p:cNvGrpSpPr/>
          <p:nvPr/>
        </p:nvGrpSpPr>
        <p:grpSpPr>
          <a:xfrm>
            <a:off x="3434382" y="598015"/>
            <a:ext cx="2671762" cy="1068705"/>
            <a:chOff x="2465437" y="640096"/>
            <a:chExt cx="2671762" cy="1068705"/>
          </a:xfrm>
          <a:solidFill>
            <a:schemeClr val="bg1">
              <a:lumMod val="85000"/>
            </a:schemeClr>
          </a:solidFill>
        </p:grpSpPr>
        <p:sp>
          <p:nvSpPr>
            <p:cNvPr id="19" name="Arrow: Chevron 18">
              <a:extLst>
                <a:ext uri="{FF2B5EF4-FFF2-40B4-BE49-F238E27FC236}">
                  <a16:creationId xmlns:a16="http://schemas.microsoft.com/office/drawing/2014/main" id="{5FDE03AD-2340-FC92-C9B0-E7E1308BAEDA}"/>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0" name="Arrow: Chevron 6">
              <a:extLst>
                <a:ext uri="{FF2B5EF4-FFF2-40B4-BE49-F238E27FC236}">
                  <a16:creationId xmlns:a16="http://schemas.microsoft.com/office/drawing/2014/main" id="{7ACCBEA7-A7B6-05B3-4A95-51CA5D1E06DB}"/>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Inferential Statistics</a:t>
              </a:r>
            </a:p>
          </p:txBody>
        </p:sp>
      </p:grpSp>
      <p:grpSp>
        <p:nvGrpSpPr>
          <p:cNvPr id="12" name="Group 11">
            <a:extLst>
              <a:ext uri="{FF2B5EF4-FFF2-40B4-BE49-F238E27FC236}">
                <a16:creationId xmlns:a16="http://schemas.microsoft.com/office/drawing/2014/main" id="{7D352E4B-FD18-3CE6-35C7-D9E5E8456BA0}"/>
              </a:ext>
            </a:extLst>
          </p:cNvPr>
          <p:cNvGrpSpPr/>
          <p:nvPr/>
        </p:nvGrpSpPr>
        <p:grpSpPr>
          <a:xfrm>
            <a:off x="5890144" y="598015"/>
            <a:ext cx="2671762" cy="1068705"/>
            <a:chOff x="4921199" y="640096"/>
            <a:chExt cx="2671762" cy="1068705"/>
          </a:xfrm>
          <a:solidFill>
            <a:schemeClr val="bg1">
              <a:lumMod val="50000"/>
            </a:schemeClr>
          </a:solidFill>
        </p:grpSpPr>
        <p:sp>
          <p:nvSpPr>
            <p:cNvPr id="17" name="Arrow: Chevron 16">
              <a:extLst>
                <a:ext uri="{FF2B5EF4-FFF2-40B4-BE49-F238E27FC236}">
                  <a16:creationId xmlns:a16="http://schemas.microsoft.com/office/drawing/2014/main" id="{E9C2B5ED-ADD4-803B-5DD0-088EF8A2C355}"/>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8" name="Arrow: Chevron 8">
              <a:extLst>
                <a:ext uri="{FF2B5EF4-FFF2-40B4-BE49-F238E27FC236}">
                  <a16:creationId xmlns:a16="http://schemas.microsoft.com/office/drawing/2014/main" id="{B1B1FBE0-5355-6E60-16C3-3B00CAA6DB05}"/>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Predictive Analysis</a:t>
              </a:r>
            </a:p>
          </p:txBody>
        </p:sp>
      </p:grpSp>
      <p:grpSp>
        <p:nvGrpSpPr>
          <p:cNvPr id="13" name="Group 12">
            <a:extLst>
              <a:ext uri="{FF2B5EF4-FFF2-40B4-BE49-F238E27FC236}">
                <a16:creationId xmlns:a16="http://schemas.microsoft.com/office/drawing/2014/main" id="{B6E50AC8-2A35-6E8D-9C20-3AFC942B3350}"/>
              </a:ext>
            </a:extLst>
          </p:cNvPr>
          <p:cNvGrpSpPr/>
          <p:nvPr/>
        </p:nvGrpSpPr>
        <p:grpSpPr>
          <a:xfrm>
            <a:off x="8345907" y="598015"/>
            <a:ext cx="2671762" cy="1068705"/>
            <a:chOff x="7376962" y="640096"/>
            <a:chExt cx="2671762" cy="1068705"/>
          </a:xfrm>
          <a:solidFill>
            <a:schemeClr val="bg1">
              <a:lumMod val="75000"/>
            </a:schemeClr>
          </a:solidFill>
        </p:grpSpPr>
        <p:sp>
          <p:nvSpPr>
            <p:cNvPr id="15" name="Arrow: Chevron 14">
              <a:extLst>
                <a:ext uri="{FF2B5EF4-FFF2-40B4-BE49-F238E27FC236}">
                  <a16:creationId xmlns:a16="http://schemas.microsoft.com/office/drawing/2014/main" id="{3CF81E2B-E7D4-353E-F938-79D34C69EC76}"/>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6" name="Arrow: Chevron 10">
              <a:extLst>
                <a:ext uri="{FF2B5EF4-FFF2-40B4-BE49-F238E27FC236}">
                  <a16:creationId xmlns:a16="http://schemas.microsoft.com/office/drawing/2014/main" id="{325260AB-BE28-306D-D22D-65C446243457}"/>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Prescriptive Analysis</a:t>
              </a:r>
            </a:p>
          </p:txBody>
        </p:sp>
      </p:grpSp>
      <p:sp>
        <p:nvSpPr>
          <p:cNvPr id="3" name="Title 1">
            <a:extLst>
              <a:ext uri="{FF2B5EF4-FFF2-40B4-BE49-F238E27FC236}">
                <a16:creationId xmlns:a16="http://schemas.microsoft.com/office/drawing/2014/main" id="{D7477BEB-2F32-C5A7-8C86-7DFF342AF148}"/>
              </a:ext>
            </a:extLst>
          </p:cNvPr>
          <p:cNvSpPr txBox="1">
            <a:spLocks/>
          </p:cNvSpPr>
          <p:nvPr/>
        </p:nvSpPr>
        <p:spPr>
          <a:xfrm>
            <a:off x="978619" y="3220694"/>
            <a:ext cx="4210915"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Can student dropout or academic success be predicted?</a:t>
            </a:r>
          </a:p>
        </p:txBody>
      </p:sp>
      <p:sp>
        <p:nvSpPr>
          <p:cNvPr id="4" name="TextBox 3">
            <a:extLst>
              <a:ext uri="{FF2B5EF4-FFF2-40B4-BE49-F238E27FC236}">
                <a16:creationId xmlns:a16="http://schemas.microsoft.com/office/drawing/2014/main" id="{F5E64C7D-C2CC-46A2-33EE-6266F3D976B3}"/>
              </a:ext>
            </a:extLst>
          </p:cNvPr>
          <p:cNvSpPr txBox="1"/>
          <p:nvPr/>
        </p:nvSpPr>
        <p:spPr>
          <a:xfrm>
            <a:off x="5189534" y="3121291"/>
            <a:ext cx="6155405" cy="1439112"/>
          </a:xfrm>
          <a:prstGeom prst="rect">
            <a:avLst/>
          </a:prstGeom>
          <a:noFill/>
        </p:spPr>
        <p:txBody>
          <a:bodyPr wrap="square">
            <a:spAutoFit/>
          </a:bodyPr>
          <a:lstStyle/>
          <a:p>
            <a:pPr marL="285750" marR="0" indent="-285750">
              <a:lnSpc>
                <a:spcPct val="115000"/>
              </a:lnSpc>
              <a:spcBef>
                <a:spcPts val="0"/>
              </a:spcBef>
              <a:spcAft>
                <a:spcPts val="800"/>
              </a:spcAft>
              <a:buFontTx/>
              <a:buChar char="-"/>
            </a:pPr>
            <a:r>
              <a:rPr lang="en-US" sz="1500" kern="100">
                <a:cs typeface="Times New Roman" panose="02020603050405020304" pitchFamily="18" charset="0"/>
              </a:rPr>
              <a:t>Collecting data regularly</a:t>
            </a:r>
          </a:p>
          <a:p>
            <a:pPr marL="285750" marR="0" indent="-285750">
              <a:lnSpc>
                <a:spcPct val="115000"/>
              </a:lnSpc>
              <a:spcBef>
                <a:spcPts val="0"/>
              </a:spcBef>
              <a:spcAft>
                <a:spcPts val="800"/>
              </a:spcAft>
              <a:buFontTx/>
              <a:buChar char="-"/>
            </a:pPr>
            <a:r>
              <a:rPr lang="en-US" sz="1500" kern="100">
                <a:cs typeface="Times New Roman" panose="02020603050405020304" pitchFamily="18" charset="0"/>
              </a:rPr>
              <a:t>Identifying the most relevant variables</a:t>
            </a:r>
          </a:p>
          <a:p>
            <a:pPr marL="285750" marR="0" indent="-285750">
              <a:lnSpc>
                <a:spcPct val="115000"/>
              </a:lnSpc>
              <a:spcBef>
                <a:spcPts val="0"/>
              </a:spcBef>
              <a:spcAft>
                <a:spcPts val="800"/>
              </a:spcAft>
              <a:buFontTx/>
              <a:buChar char="-"/>
            </a:pPr>
            <a:r>
              <a:rPr lang="en-US" sz="1500" kern="100">
                <a:cs typeface="Times New Roman" panose="02020603050405020304" pitchFamily="18" charset="0"/>
              </a:rPr>
              <a:t>Consistent model training will improve accuracy</a:t>
            </a:r>
          </a:p>
          <a:p>
            <a:pPr marL="285750" marR="0" indent="-285750">
              <a:lnSpc>
                <a:spcPct val="115000"/>
              </a:lnSpc>
              <a:spcBef>
                <a:spcPts val="0"/>
              </a:spcBef>
              <a:spcAft>
                <a:spcPts val="800"/>
              </a:spcAft>
              <a:buFontTx/>
              <a:buChar char="-"/>
            </a:pPr>
            <a:endParaRPr lang="en-US" sz="1500"/>
          </a:p>
        </p:txBody>
      </p:sp>
    </p:spTree>
    <p:extLst>
      <p:ext uri="{BB962C8B-B14F-4D97-AF65-F5344CB8AC3E}">
        <p14:creationId xmlns:p14="http://schemas.microsoft.com/office/powerpoint/2010/main" val="2570613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786F66D-4EB8-A79F-A119-ADAC3EE9BBBD}"/>
              </a:ext>
            </a:extLst>
          </p:cNvPr>
          <p:cNvGrpSpPr/>
          <p:nvPr/>
        </p:nvGrpSpPr>
        <p:grpSpPr>
          <a:xfrm>
            <a:off x="978619" y="598015"/>
            <a:ext cx="2671762" cy="1068705"/>
            <a:chOff x="9674" y="640096"/>
            <a:chExt cx="2671762" cy="1068705"/>
          </a:xfrm>
          <a:solidFill>
            <a:schemeClr val="bg1">
              <a:lumMod val="85000"/>
            </a:schemeClr>
          </a:solidFill>
        </p:grpSpPr>
        <p:sp>
          <p:nvSpPr>
            <p:cNvPr id="21" name="Arrow: Chevron 20">
              <a:extLst>
                <a:ext uri="{FF2B5EF4-FFF2-40B4-BE49-F238E27FC236}">
                  <a16:creationId xmlns:a16="http://schemas.microsoft.com/office/drawing/2014/main" id="{03791465-E59F-534C-BF03-FA7CBE6B7B25}"/>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2" name="Arrow: Chevron 4">
              <a:extLst>
                <a:ext uri="{FF2B5EF4-FFF2-40B4-BE49-F238E27FC236}">
                  <a16:creationId xmlns:a16="http://schemas.microsoft.com/office/drawing/2014/main" id="{47CA290C-28FB-A15D-9D5D-5EC87E92BAA1}"/>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Descriptive Statistics</a:t>
              </a:r>
            </a:p>
          </p:txBody>
        </p:sp>
      </p:grpSp>
      <p:grpSp>
        <p:nvGrpSpPr>
          <p:cNvPr id="11" name="Group 10">
            <a:extLst>
              <a:ext uri="{FF2B5EF4-FFF2-40B4-BE49-F238E27FC236}">
                <a16:creationId xmlns:a16="http://schemas.microsoft.com/office/drawing/2014/main" id="{13E15D01-FA8A-33A6-1985-FBBAC915DBB3}"/>
              </a:ext>
            </a:extLst>
          </p:cNvPr>
          <p:cNvGrpSpPr/>
          <p:nvPr/>
        </p:nvGrpSpPr>
        <p:grpSpPr>
          <a:xfrm>
            <a:off x="3434382" y="598015"/>
            <a:ext cx="2671762" cy="1068705"/>
            <a:chOff x="2465437" y="640096"/>
            <a:chExt cx="2671762" cy="1068705"/>
          </a:xfrm>
          <a:solidFill>
            <a:schemeClr val="bg1">
              <a:lumMod val="85000"/>
            </a:schemeClr>
          </a:solidFill>
        </p:grpSpPr>
        <p:sp>
          <p:nvSpPr>
            <p:cNvPr id="19" name="Arrow: Chevron 18">
              <a:extLst>
                <a:ext uri="{FF2B5EF4-FFF2-40B4-BE49-F238E27FC236}">
                  <a16:creationId xmlns:a16="http://schemas.microsoft.com/office/drawing/2014/main" id="{5FDE03AD-2340-FC92-C9B0-E7E1308BAEDA}"/>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20" name="Arrow: Chevron 6">
              <a:extLst>
                <a:ext uri="{FF2B5EF4-FFF2-40B4-BE49-F238E27FC236}">
                  <a16:creationId xmlns:a16="http://schemas.microsoft.com/office/drawing/2014/main" id="{7ACCBEA7-A7B6-05B3-4A95-51CA5D1E06DB}"/>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Inferential Statistics</a:t>
              </a:r>
            </a:p>
          </p:txBody>
        </p:sp>
      </p:grpSp>
      <p:grpSp>
        <p:nvGrpSpPr>
          <p:cNvPr id="12" name="Group 11">
            <a:extLst>
              <a:ext uri="{FF2B5EF4-FFF2-40B4-BE49-F238E27FC236}">
                <a16:creationId xmlns:a16="http://schemas.microsoft.com/office/drawing/2014/main" id="{7D352E4B-FD18-3CE6-35C7-D9E5E8456BA0}"/>
              </a:ext>
            </a:extLst>
          </p:cNvPr>
          <p:cNvGrpSpPr/>
          <p:nvPr/>
        </p:nvGrpSpPr>
        <p:grpSpPr>
          <a:xfrm>
            <a:off x="5890144" y="598015"/>
            <a:ext cx="2671762" cy="1068705"/>
            <a:chOff x="4921199" y="640096"/>
            <a:chExt cx="2671762" cy="1068705"/>
          </a:xfrm>
          <a:solidFill>
            <a:schemeClr val="bg1">
              <a:lumMod val="85000"/>
            </a:schemeClr>
          </a:solidFill>
        </p:grpSpPr>
        <p:sp>
          <p:nvSpPr>
            <p:cNvPr id="17" name="Arrow: Chevron 16">
              <a:extLst>
                <a:ext uri="{FF2B5EF4-FFF2-40B4-BE49-F238E27FC236}">
                  <a16:creationId xmlns:a16="http://schemas.microsoft.com/office/drawing/2014/main" id="{E9C2B5ED-ADD4-803B-5DD0-088EF8A2C355}"/>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8" name="Arrow: Chevron 8">
              <a:extLst>
                <a:ext uri="{FF2B5EF4-FFF2-40B4-BE49-F238E27FC236}">
                  <a16:creationId xmlns:a16="http://schemas.microsoft.com/office/drawing/2014/main" id="{B1B1FBE0-5355-6E60-16C3-3B00CAA6DB05}"/>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Predictive Analysis</a:t>
              </a:r>
            </a:p>
          </p:txBody>
        </p:sp>
      </p:grpSp>
      <p:grpSp>
        <p:nvGrpSpPr>
          <p:cNvPr id="13" name="Group 12">
            <a:extLst>
              <a:ext uri="{FF2B5EF4-FFF2-40B4-BE49-F238E27FC236}">
                <a16:creationId xmlns:a16="http://schemas.microsoft.com/office/drawing/2014/main" id="{B6E50AC8-2A35-6E8D-9C20-3AFC942B3350}"/>
              </a:ext>
            </a:extLst>
          </p:cNvPr>
          <p:cNvGrpSpPr/>
          <p:nvPr/>
        </p:nvGrpSpPr>
        <p:grpSpPr>
          <a:xfrm>
            <a:off x="8345907" y="598015"/>
            <a:ext cx="2671762" cy="1068705"/>
            <a:chOff x="7376962" y="640096"/>
            <a:chExt cx="2671762" cy="1068705"/>
          </a:xfrm>
          <a:solidFill>
            <a:schemeClr val="bg1">
              <a:lumMod val="50000"/>
            </a:schemeClr>
          </a:solidFill>
        </p:grpSpPr>
        <p:sp>
          <p:nvSpPr>
            <p:cNvPr id="15" name="Arrow: Chevron 14">
              <a:extLst>
                <a:ext uri="{FF2B5EF4-FFF2-40B4-BE49-F238E27FC236}">
                  <a16:creationId xmlns:a16="http://schemas.microsoft.com/office/drawing/2014/main" id="{3CF81E2B-E7D4-353E-F938-79D34C69EC76}"/>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a:p>
          </p:txBody>
        </p:sp>
        <p:sp>
          <p:nvSpPr>
            <p:cNvPr id="16" name="Arrow: Chevron 10">
              <a:extLst>
                <a:ext uri="{FF2B5EF4-FFF2-40B4-BE49-F238E27FC236}">
                  <a16:creationId xmlns:a16="http://schemas.microsoft.com/office/drawing/2014/main" id="{325260AB-BE28-306D-D22D-65C446243457}"/>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2200" kern="1200"/>
                <a:t>Prescriptive Analysis</a:t>
              </a:r>
            </a:p>
          </p:txBody>
        </p:sp>
      </p:grpSp>
      <p:sp>
        <p:nvSpPr>
          <p:cNvPr id="2" name="Title 1">
            <a:extLst>
              <a:ext uri="{FF2B5EF4-FFF2-40B4-BE49-F238E27FC236}">
                <a16:creationId xmlns:a16="http://schemas.microsoft.com/office/drawing/2014/main" id="{7B73B9F7-1E8F-6140-DE64-47BCBC6E3548}"/>
              </a:ext>
            </a:extLst>
          </p:cNvPr>
          <p:cNvSpPr txBox="1">
            <a:spLocks/>
          </p:cNvSpPr>
          <p:nvPr/>
        </p:nvSpPr>
        <p:spPr>
          <a:xfrm>
            <a:off x="978619" y="3088752"/>
            <a:ext cx="4210915" cy="731520"/>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dirty="0"/>
              <a:t>How can this data help educational institutions in the future? </a:t>
            </a:r>
          </a:p>
        </p:txBody>
      </p:sp>
      <p:sp>
        <p:nvSpPr>
          <p:cNvPr id="4" name="TextBox 3">
            <a:extLst>
              <a:ext uri="{FF2B5EF4-FFF2-40B4-BE49-F238E27FC236}">
                <a16:creationId xmlns:a16="http://schemas.microsoft.com/office/drawing/2014/main" id="{C9F2B435-0585-1D31-56E7-7551B07377C8}"/>
              </a:ext>
            </a:extLst>
          </p:cNvPr>
          <p:cNvSpPr txBox="1"/>
          <p:nvPr/>
        </p:nvSpPr>
        <p:spPr>
          <a:xfrm>
            <a:off x="5189534" y="1909177"/>
            <a:ext cx="6155405" cy="3984489"/>
          </a:xfrm>
          <a:prstGeom prst="rect">
            <a:avLst/>
          </a:prstGeom>
          <a:noFill/>
        </p:spPr>
        <p:txBody>
          <a:bodyPr wrap="square">
            <a:spAutoFit/>
          </a:bodyPr>
          <a:lstStyle/>
          <a:p>
            <a:pPr marL="285750" marR="0" indent="-285750">
              <a:lnSpc>
                <a:spcPct val="115000"/>
              </a:lnSpc>
              <a:spcBef>
                <a:spcPts val="0"/>
              </a:spcBef>
              <a:spcAft>
                <a:spcPts val="800"/>
              </a:spcAft>
              <a:buFontTx/>
              <a:buChar char="-"/>
            </a:pPr>
            <a:r>
              <a:rPr lang="en-US" sz="1700" kern="100" dirty="0">
                <a:cs typeface="Times New Roman" panose="02020603050405020304" pitchFamily="18" charset="0"/>
              </a:rPr>
              <a:t>High drop out rates may suggest potential issues in the program</a:t>
            </a:r>
          </a:p>
          <a:p>
            <a:pPr marL="285750" marR="0" indent="-285750">
              <a:lnSpc>
                <a:spcPct val="115000"/>
              </a:lnSpc>
              <a:spcBef>
                <a:spcPts val="0"/>
              </a:spcBef>
              <a:spcAft>
                <a:spcPts val="800"/>
              </a:spcAft>
              <a:buFontTx/>
              <a:buChar char="-"/>
            </a:pPr>
            <a:r>
              <a:rPr lang="en-US" sz="1700" kern="100" dirty="0">
                <a:cs typeface="Times New Roman" panose="02020603050405020304" pitchFamily="18" charset="0"/>
              </a:rPr>
              <a:t>Early intervention for students who are at a higher risk of dropping out can be supported with services like success advisors, peer support groups, or financial aid advisors to boost program reputations and rankings</a:t>
            </a:r>
          </a:p>
          <a:p>
            <a:pPr marL="285750" marR="0" indent="-285750">
              <a:lnSpc>
                <a:spcPct val="115000"/>
              </a:lnSpc>
              <a:spcBef>
                <a:spcPts val="0"/>
              </a:spcBef>
              <a:spcAft>
                <a:spcPts val="800"/>
              </a:spcAft>
              <a:buFontTx/>
              <a:buChar char="-"/>
            </a:pPr>
            <a:r>
              <a:rPr lang="en-US" sz="1700" kern="100" dirty="0">
                <a:cs typeface="Times New Roman" panose="02020603050405020304" pitchFamily="18" charset="0"/>
              </a:rPr>
              <a:t>Graduation rates influence prospective students and foster a positive reputation for the institution</a:t>
            </a:r>
          </a:p>
          <a:p>
            <a:pPr marL="285750" marR="0" indent="-285750">
              <a:lnSpc>
                <a:spcPct val="115000"/>
              </a:lnSpc>
              <a:spcBef>
                <a:spcPts val="0"/>
              </a:spcBef>
              <a:spcAft>
                <a:spcPts val="800"/>
              </a:spcAft>
              <a:buFontTx/>
              <a:buChar char="-"/>
            </a:pPr>
            <a:r>
              <a:rPr lang="en-US" sz="1700" kern="100" dirty="0">
                <a:cs typeface="Times New Roman" panose="02020603050405020304" pitchFamily="18" charset="0"/>
              </a:rPr>
              <a:t>Student dropout rates may target specific demographic, socio-economic factors, or ethnic backgrounds.  By improving retention rates this maintains diversity and inclusivity in academia</a:t>
            </a:r>
            <a:endParaRPr lang="en-US" sz="1700" dirty="0"/>
          </a:p>
        </p:txBody>
      </p:sp>
    </p:spTree>
    <p:extLst>
      <p:ext uri="{BB962C8B-B14F-4D97-AF65-F5344CB8AC3E}">
        <p14:creationId xmlns:p14="http://schemas.microsoft.com/office/powerpoint/2010/main" val="2589369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39" name="Rectangle 38">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5062CE1-2925-4A9F-0D6A-B60E184A73A7}"/>
              </a:ext>
            </a:extLst>
          </p:cNvPr>
          <p:cNvSpPr>
            <a:spLocks noGrp="1"/>
          </p:cNvSpPr>
          <p:nvPr>
            <p:ph type="ctrTitle"/>
          </p:nvPr>
        </p:nvSpPr>
        <p:spPr>
          <a:xfrm>
            <a:off x="1174331" y="1040975"/>
            <a:ext cx="3677255" cy="731520"/>
          </a:xfrm>
        </p:spPr>
        <p:txBody>
          <a:bodyPr>
            <a:noAutofit/>
          </a:bodyPr>
          <a:lstStyle/>
          <a:p>
            <a:pPr algn="l"/>
            <a:r>
              <a:rPr lang="en-US" sz="1800"/>
              <a:t>Conclusion:</a:t>
            </a:r>
          </a:p>
        </p:txBody>
      </p:sp>
      <p:sp>
        <p:nvSpPr>
          <p:cNvPr id="41" name="Rectangle 40">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3" name="Straight Connector 42">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3F1B714-2EB5-0BF8-CABB-2ADB332114A7}"/>
              </a:ext>
            </a:extLst>
          </p:cNvPr>
          <p:cNvSpPr txBox="1"/>
          <p:nvPr/>
        </p:nvSpPr>
        <p:spPr>
          <a:xfrm>
            <a:off x="5189534" y="2217526"/>
            <a:ext cx="6155405" cy="2613344"/>
          </a:xfrm>
          <a:prstGeom prst="rect">
            <a:avLst/>
          </a:prstGeom>
          <a:noFill/>
        </p:spPr>
        <p:txBody>
          <a:bodyPr wrap="square">
            <a:spAutoFit/>
          </a:bodyPr>
          <a:lstStyle/>
          <a:p>
            <a:pPr marL="0" marR="0">
              <a:lnSpc>
                <a:spcPct val="115000"/>
              </a:lnSpc>
              <a:spcBef>
                <a:spcPts val="0"/>
              </a:spcBef>
              <a:spcAft>
                <a:spcPts val="800"/>
              </a:spcAft>
            </a:pPr>
            <a:r>
              <a:rPr lang="en-US" sz="1800" kern="100" dirty="0">
                <a:cs typeface="Times New Roman" panose="02020603050405020304" pitchFamily="18" charset="0"/>
              </a:rPr>
              <a:t>It is important for an educational institution to understand and observe their student drop out and graduation rates as it influences a student’s success, quality of education, compliance and ranking of the institution.  With a better understanding of what factors influence a student to graduate or dropout, they can work towards more efficient strategies that improve and expand their programs, finances and the communities they serve.</a:t>
            </a:r>
          </a:p>
        </p:txBody>
      </p:sp>
      <p:pic>
        <p:nvPicPr>
          <p:cNvPr id="6" name="Picture 5" descr="College students at graduation">
            <a:extLst>
              <a:ext uri="{FF2B5EF4-FFF2-40B4-BE49-F238E27FC236}">
                <a16:creationId xmlns:a16="http://schemas.microsoft.com/office/drawing/2014/main" id="{5B60DF7E-4BC1-0029-B861-CB013D73A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641" y="2263506"/>
            <a:ext cx="3660511" cy="2440340"/>
          </a:xfrm>
          <a:prstGeom prst="rect">
            <a:avLst/>
          </a:prstGeom>
        </p:spPr>
      </p:pic>
    </p:spTree>
    <p:extLst>
      <p:ext uri="{BB962C8B-B14F-4D97-AF65-F5344CB8AC3E}">
        <p14:creationId xmlns:p14="http://schemas.microsoft.com/office/powerpoint/2010/main" val="210349483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op view of wood desk with the plant, white keyboard, coffee in a white mug, notebook, and pen">
            <a:extLst>
              <a:ext uri="{FF2B5EF4-FFF2-40B4-BE49-F238E27FC236}">
                <a16:creationId xmlns:a16="http://schemas.microsoft.com/office/drawing/2014/main" id="{A82446AE-FD87-CABF-B6FD-97A2A3565247}"/>
              </a:ext>
            </a:extLst>
          </p:cNvPr>
          <p:cNvPicPr>
            <a:picLocks noChangeAspect="1"/>
          </p:cNvPicPr>
          <p:nvPr/>
        </p:nvPicPr>
        <p:blipFill rotWithShape="1">
          <a:blip r:embed="rId2">
            <a:alphaModFix amt="90000"/>
          </a:blip>
          <a:srcRect t="1474" b="15501"/>
          <a:stretch/>
        </p:blipFill>
        <p:spPr>
          <a:xfrm>
            <a:off x="1" y="10"/>
            <a:ext cx="12191999" cy="6857989"/>
          </a:xfrm>
          <a:prstGeom prst="rect">
            <a:avLst/>
          </a:prstGeom>
        </p:spPr>
      </p:pic>
      <p:sp>
        <p:nvSpPr>
          <p:cNvPr id="22" name="Rectangle 21">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txBody>
          <a:bodyPr/>
          <a:lstStyle/>
          <a:p>
            <a:endParaRPr lang="en-US"/>
          </a:p>
        </p:txBody>
      </p:sp>
      <p:sp>
        <p:nvSpPr>
          <p:cNvPr id="24" name="Rectangle 23">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5062CE1-2925-4A9F-0D6A-B60E184A73A7}"/>
              </a:ext>
            </a:extLst>
          </p:cNvPr>
          <p:cNvSpPr>
            <a:spLocks noGrp="1"/>
          </p:cNvSpPr>
          <p:nvPr>
            <p:ph type="ctrTitle"/>
          </p:nvPr>
        </p:nvSpPr>
        <p:spPr>
          <a:xfrm>
            <a:off x="1629103" y="2149133"/>
            <a:ext cx="8933796" cy="2437232"/>
          </a:xfrm>
        </p:spPr>
        <p:txBody>
          <a:bodyPr>
            <a:normAutofit/>
          </a:bodyPr>
          <a:lstStyle/>
          <a:p>
            <a:r>
              <a:rPr lang="en-US" sz="5000"/>
              <a:t>Thank you! </a:t>
            </a:r>
            <a:endParaRPr lang="en-US" sz="3900"/>
          </a:p>
        </p:txBody>
      </p:sp>
      <p:sp>
        <p:nvSpPr>
          <p:cNvPr id="3" name="Subtitle 2">
            <a:extLst>
              <a:ext uri="{FF2B5EF4-FFF2-40B4-BE49-F238E27FC236}">
                <a16:creationId xmlns:a16="http://schemas.microsoft.com/office/drawing/2014/main" id="{95AA5DE8-00FE-3A49-EA20-5CE325482135}"/>
              </a:ext>
            </a:extLst>
          </p:cNvPr>
          <p:cNvSpPr>
            <a:spLocks noGrp="1"/>
          </p:cNvSpPr>
          <p:nvPr>
            <p:ph type="subTitle" idx="1"/>
          </p:nvPr>
        </p:nvSpPr>
        <p:spPr>
          <a:xfrm>
            <a:off x="1629101" y="4565099"/>
            <a:ext cx="8936846" cy="457201"/>
          </a:xfrm>
        </p:spPr>
        <p:txBody>
          <a:bodyPr>
            <a:noAutofit/>
          </a:bodyPr>
          <a:lstStyle/>
          <a:p>
            <a:r>
              <a:rPr lang="en-US" sz="2000" kern="100">
                <a:latin typeface="Times New Roman" panose="02020603050405020304" pitchFamily="18" charset="0"/>
                <a:cs typeface="Times New Roman" panose="02020603050405020304" pitchFamily="18" charset="0"/>
              </a:rPr>
              <a:t>We will now take any questions or comments.</a:t>
            </a:r>
            <a:endParaRPr lang="en-US" sz="2000"/>
          </a:p>
        </p:txBody>
      </p:sp>
      <p:sp>
        <p:nvSpPr>
          <p:cNvPr id="26" name="Rectangle 25">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8" name="Straight Connector 27">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84423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84" name="Rectangle 8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85" name="Rectangle 84">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6" name="Straight Connector 85">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6329455-16FB-F153-294C-FF2C805A3272}"/>
              </a:ext>
            </a:extLst>
          </p:cNvPr>
          <p:cNvSpPr txBox="1">
            <a:spLocks/>
          </p:cNvSpPr>
          <p:nvPr/>
        </p:nvSpPr>
        <p:spPr>
          <a:xfrm>
            <a:off x="1174331" y="1040975"/>
            <a:ext cx="4499628" cy="731520"/>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6800" b="0" i="0" kern="1200" cap="all" spc="-100" baseline="0" dirty="0">
                <a:solidFill>
                  <a:schemeClr val="tx1">
                    <a:lumMod val="85000"/>
                    <a:lumOff val="15000"/>
                  </a:schemeClr>
                </a:solidFill>
                <a:effectLst/>
                <a:latin typeface="+mj-lt"/>
                <a:ea typeface="+mn-ea"/>
                <a:cs typeface="+mn-cs"/>
              </a:defRPr>
            </a:lvl1pPr>
          </a:lstStyle>
          <a:p>
            <a:pPr algn="l"/>
            <a:r>
              <a:rPr lang="en-US" sz="2800"/>
              <a:t>Risks In the Data:</a:t>
            </a:r>
          </a:p>
        </p:txBody>
      </p:sp>
      <p:sp>
        <p:nvSpPr>
          <p:cNvPr id="4" name="TextBox 3">
            <a:extLst>
              <a:ext uri="{FF2B5EF4-FFF2-40B4-BE49-F238E27FC236}">
                <a16:creationId xmlns:a16="http://schemas.microsoft.com/office/drawing/2014/main" id="{534F4EBC-D753-E893-07F9-68FA849F0CAA}"/>
              </a:ext>
            </a:extLst>
          </p:cNvPr>
          <p:cNvSpPr txBox="1"/>
          <p:nvPr/>
        </p:nvSpPr>
        <p:spPr>
          <a:xfrm>
            <a:off x="5189534" y="2004874"/>
            <a:ext cx="6381716" cy="3991414"/>
          </a:xfrm>
          <a:prstGeom prst="rect">
            <a:avLst/>
          </a:prstGeom>
          <a:noFill/>
        </p:spPr>
        <p:txBody>
          <a:bodyPr wrap="square">
            <a:spAutoFit/>
          </a:bodyPr>
          <a:lstStyle/>
          <a:p>
            <a:pPr marL="285750" marR="0" indent="-285750">
              <a:lnSpc>
                <a:spcPct val="115000"/>
              </a:lnSpc>
              <a:spcBef>
                <a:spcPts val="0"/>
              </a:spcBef>
              <a:spcAft>
                <a:spcPts val="800"/>
              </a:spcAft>
              <a:buFont typeface="Arial" panose="020B0604020202020204" pitchFamily="34" charset="0"/>
              <a:buChar char="•"/>
            </a:pPr>
            <a:r>
              <a:rPr lang="en-US" sz="1700" kern="100" dirty="0">
                <a:ea typeface="Times New Roman" panose="02020603050405020304" pitchFamily="18" charset="0"/>
                <a:cs typeface="Times New Roman" panose="02020603050405020304" pitchFamily="18" charset="0"/>
              </a:rPr>
              <a:t>This dataset is taken from one semesters worth of information.  </a:t>
            </a:r>
          </a:p>
          <a:p>
            <a:pPr marL="285750" marR="0" indent="-285750">
              <a:lnSpc>
                <a:spcPct val="115000"/>
              </a:lnSpc>
              <a:spcBef>
                <a:spcPts val="0"/>
              </a:spcBef>
              <a:spcAft>
                <a:spcPts val="800"/>
              </a:spcAft>
              <a:buFont typeface="Arial" panose="020B0604020202020204" pitchFamily="34" charset="0"/>
              <a:buChar char="•"/>
            </a:pPr>
            <a:r>
              <a:rPr lang="en-US" sz="1700" kern="100" dirty="0">
                <a:ea typeface="Times New Roman" panose="02020603050405020304" pitchFamily="18" charset="0"/>
                <a:cs typeface="Times New Roman" panose="02020603050405020304" pitchFamily="18" charset="0"/>
              </a:rPr>
              <a:t>Understanding which variables are categorical vs numerical</a:t>
            </a:r>
          </a:p>
          <a:p>
            <a:pPr marL="285750" marR="0" indent="-285750">
              <a:lnSpc>
                <a:spcPct val="115000"/>
              </a:lnSpc>
              <a:spcBef>
                <a:spcPts val="0"/>
              </a:spcBef>
              <a:spcAft>
                <a:spcPts val="800"/>
              </a:spcAft>
              <a:buFont typeface="Arial" panose="020B0604020202020204" pitchFamily="34" charset="0"/>
              <a:buChar char="•"/>
            </a:pPr>
            <a:r>
              <a:rPr lang="en-US" sz="1700" kern="100" dirty="0">
                <a:effectLst/>
                <a:ea typeface="Times New Roman" panose="02020603050405020304" pitchFamily="18" charset="0"/>
                <a:cs typeface="Times New Roman" panose="02020603050405020304" pitchFamily="18" charset="0"/>
              </a:rPr>
              <a:t>The target data has three categories: Dropout, Enrolled, Graduate</a:t>
            </a:r>
          </a:p>
          <a:p>
            <a:pPr marL="285750" marR="0" indent="-285750">
              <a:lnSpc>
                <a:spcPct val="115000"/>
              </a:lnSpc>
              <a:spcBef>
                <a:spcPts val="0"/>
              </a:spcBef>
              <a:spcAft>
                <a:spcPts val="800"/>
              </a:spcAft>
              <a:buFont typeface="Arial" panose="020B0604020202020204" pitchFamily="34" charset="0"/>
              <a:buChar char="•"/>
            </a:pPr>
            <a:r>
              <a:rPr lang="en-US" sz="1700" kern="100" dirty="0">
                <a:ea typeface="Times New Roman" panose="02020603050405020304" pitchFamily="18" charset="0"/>
                <a:cs typeface="Times New Roman" panose="02020603050405020304" pitchFamily="18" charset="0"/>
              </a:rPr>
              <a:t>When analyzing variables such as gender, marital status, age of enrollment, international, course of study, </a:t>
            </a:r>
            <a:r>
              <a:rPr lang="en-US" sz="1700" kern="100" dirty="0" err="1">
                <a:ea typeface="Times New Roman" panose="02020603050405020304" pitchFamily="18" charset="0"/>
                <a:cs typeface="Times New Roman" panose="02020603050405020304" pitchFamily="18" charset="0"/>
              </a:rPr>
              <a:t>etc</a:t>
            </a:r>
            <a:r>
              <a:rPr lang="en-US" sz="1700" kern="100" dirty="0">
                <a:ea typeface="Times New Roman" panose="02020603050405020304" pitchFamily="18" charset="0"/>
                <a:cs typeface="Times New Roman" panose="02020603050405020304" pitchFamily="18" charset="0"/>
              </a:rPr>
              <a:t> it is important to consider the make up of the sample in relation to the population. </a:t>
            </a:r>
          </a:p>
          <a:p>
            <a:pPr marL="285750" marR="0" indent="-285750">
              <a:lnSpc>
                <a:spcPct val="115000"/>
              </a:lnSpc>
              <a:spcBef>
                <a:spcPts val="0"/>
              </a:spcBef>
              <a:spcAft>
                <a:spcPts val="800"/>
              </a:spcAft>
              <a:buFont typeface="Arial" panose="020B0604020202020204" pitchFamily="34" charset="0"/>
              <a:buChar char="•"/>
            </a:pPr>
            <a:r>
              <a:rPr lang="en-US" sz="1700" kern="100" dirty="0">
                <a:effectLst/>
                <a:ea typeface="Times New Roman" panose="02020603050405020304" pitchFamily="18" charset="0"/>
                <a:cs typeface="Times New Roman" panose="02020603050405020304" pitchFamily="18" charset="0"/>
              </a:rPr>
              <a:t>Trend information collected </a:t>
            </a:r>
            <a:r>
              <a:rPr lang="en-US" sz="1700" kern="100" dirty="0">
                <a:ea typeface="Times New Roman" panose="02020603050405020304" pitchFamily="18" charset="0"/>
                <a:cs typeface="Times New Roman" panose="02020603050405020304" pitchFamily="18" charset="0"/>
              </a:rPr>
              <a:t>year over year, should be collected from the same source (GDP, unemployment rate, inflation </a:t>
            </a:r>
            <a:r>
              <a:rPr lang="en-US" sz="1700" kern="100" dirty="0" err="1">
                <a:ea typeface="Times New Roman" panose="02020603050405020304" pitchFamily="18" charset="0"/>
                <a:cs typeface="Times New Roman" panose="02020603050405020304" pitchFamily="18" charset="0"/>
              </a:rPr>
              <a:t>etc</a:t>
            </a:r>
            <a:r>
              <a:rPr lang="en-US" sz="1700" kern="100" dirty="0">
                <a:ea typeface="Times New Roman" panose="02020603050405020304" pitchFamily="18" charset="0"/>
                <a:cs typeface="Times New Roman" panose="02020603050405020304" pitchFamily="18" charset="0"/>
              </a:rPr>
              <a:t>)</a:t>
            </a:r>
            <a:endParaRPr lang="en-US" sz="1700" kern="100" dirty="0">
              <a:effectLst/>
              <a:ea typeface="Times New Roman" panose="02020603050405020304" pitchFamily="18" charset="0"/>
              <a:cs typeface="Times New Roman" panose="02020603050405020304" pitchFamily="18" charset="0"/>
            </a:endParaRPr>
          </a:p>
          <a:p>
            <a:pPr marL="285750" marR="0" indent="-285750">
              <a:lnSpc>
                <a:spcPct val="115000"/>
              </a:lnSpc>
              <a:spcBef>
                <a:spcPts val="0"/>
              </a:spcBef>
              <a:spcAft>
                <a:spcPts val="800"/>
              </a:spcAft>
              <a:buFont typeface="Arial" panose="020B0604020202020204" pitchFamily="34" charset="0"/>
              <a:buChar char="•"/>
            </a:pPr>
            <a:endParaRPr lang="en-US" sz="1700" kern="100" dirty="0">
              <a:cs typeface="Times New Roman" panose="02020603050405020304" pitchFamily="18" charset="0"/>
            </a:endParaRPr>
          </a:p>
          <a:p>
            <a:pPr marR="0">
              <a:lnSpc>
                <a:spcPct val="115000"/>
              </a:lnSpc>
              <a:spcBef>
                <a:spcPts val="0"/>
              </a:spcBef>
              <a:spcAft>
                <a:spcPts val="800"/>
              </a:spcAft>
            </a:pPr>
            <a:endParaRPr lang="en-US" sz="1700" dirty="0"/>
          </a:p>
        </p:txBody>
      </p:sp>
      <p:pic>
        <p:nvPicPr>
          <p:cNvPr id="2" name="Picture 1">
            <a:extLst>
              <a:ext uri="{FF2B5EF4-FFF2-40B4-BE49-F238E27FC236}">
                <a16:creationId xmlns:a16="http://schemas.microsoft.com/office/drawing/2014/main" id="{DC939304-401E-4468-AD6E-7EDEE3B9650E}"/>
              </a:ext>
            </a:extLst>
          </p:cNvPr>
          <p:cNvPicPr>
            <a:picLocks noChangeAspect="1"/>
          </p:cNvPicPr>
          <p:nvPr/>
        </p:nvPicPr>
        <p:blipFill>
          <a:blip r:embed="rId2"/>
          <a:stretch>
            <a:fillRect/>
          </a:stretch>
        </p:blipFill>
        <p:spPr>
          <a:xfrm>
            <a:off x="1188353" y="1782871"/>
            <a:ext cx="3429567" cy="2283882"/>
          </a:xfrm>
          <a:prstGeom prst="rect">
            <a:avLst/>
          </a:prstGeom>
        </p:spPr>
      </p:pic>
      <p:pic>
        <p:nvPicPr>
          <p:cNvPr id="5" name="Picture 4">
            <a:extLst>
              <a:ext uri="{FF2B5EF4-FFF2-40B4-BE49-F238E27FC236}">
                <a16:creationId xmlns:a16="http://schemas.microsoft.com/office/drawing/2014/main" id="{98314A2B-90E5-65C1-D352-82996E8C9203}"/>
              </a:ext>
            </a:extLst>
          </p:cNvPr>
          <p:cNvPicPr>
            <a:picLocks noChangeAspect="1"/>
          </p:cNvPicPr>
          <p:nvPr/>
        </p:nvPicPr>
        <p:blipFill>
          <a:blip r:embed="rId3"/>
          <a:stretch>
            <a:fillRect/>
          </a:stretch>
        </p:blipFill>
        <p:spPr>
          <a:xfrm>
            <a:off x="840817" y="4340894"/>
            <a:ext cx="1257475" cy="1267002"/>
          </a:xfrm>
          <a:prstGeom prst="rect">
            <a:avLst/>
          </a:prstGeom>
        </p:spPr>
      </p:pic>
      <p:pic>
        <p:nvPicPr>
          <p:cNvPr id="8" name="Picture 7">
            <a:extLst>
              <a:ext uri="{FF2B5EF4-FFF2-40B4-BE49-F238E27FC236}">
                <a16:creationId xmlns:a16="http://schemas.microsoft.com/office/drawing/2014/main" id="{B8A01838-62BC-8C79-3535-4B3EA946F386}"/>
              </a:ext>
            </a:extLst>
          </p:cNvPr>
          <p:cNvPicPr>
            <a:picLocks noChangeAspect="1"/>
          </p:cNvPicPr>
          <p:nvPr/>
        </p:nvPicPr>
        <p:blipFill>
          <a:blip r:embed="rId4"/>
          <a:stretch>
            <a:fillRect/>
          </a:stretch>
        </p:blipFill>
        <p:spPr>
          <a:xfrm>
            <a:off x="2147628" y="4340894"/>
            <a:ext cx="1648055" cy="571580"/>
          </a:xfrm>
          <a:prstGeom prst="rect">
            <a:avLst/>
          </a:prstGeom>
        </p:spPr>
      </p:pic>
      <p:pic>
        <p:nvPicPr>
          <p:cNvPr id="10" name="Picture 9">
            <a:extLst>
              <a:ext uri="{FF2B5EF4-FFF2-40B4-BE49-F238E27FC236}">
                <a16:creationId xmlns:a16="http://schemas.microsoft.com/office/drawing/2014/main" id="{83E27F4F-4467-E81E-B4E2-50DDD6BEE645}"/>
              </a:ext>
            </a:extLst>
          </p:cNvPr>
          <p:cNvPicPr>
            <a:picLocks noChangeAspect="1"/>
          </p:cNvPicPr>
          <p:nvPr/>
        </p:nvPicPr>
        <p:blipFill>
          <a:blip r:embed="rId5"/>
          <a:stretch>
            <a:fillRect/>
          </a:stretch>
        </p:blipFill>
        <p:spPr>
          <a:xfrm>
            <a:off x="3878864" y="4321842"/>
            <a:ext cx="1228896" cy="590632"/>
          </a:xfrm>
          <a:prstGeom prst="rect">
            <a:avLst/>
          </a:prstGeom>
        </p:spPr>
      </p:pic>
    </p:spTree>
    <p:extLst>
      <p:ext uri="{BB962C8B-B14F-4D97-AF65-F5344CB8AC3E}">
        <p14:creationId xmlns:p14="http://schemas.microsoft.com/office/powerpoint/2010/main" val="37935317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84" name="Rectangle 8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85" name="Rectangle 84">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6" name="Straight Connector 85">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9F5F529-9430-9B1C-8233-796EBAED31D7}"/>
              </a:ext>
            </a:extLst>
          </p:cNvPr>
          <p:cNvSpPr txBox="1"/>
          <p:nvPr/>
        </p:nvSpPr>
        <p:spPr>
          <a:xfrm>
            <a:off x="5673959" y="1669932"/>
            <a:ext cx="5628450" cy="5365571"/>
          </a:xfrm>
          <a:prstGeom prst="rect">
            <a:avLst/>
          </a:prstGeom>
          <a:noFill/>
        </p:spPr>
        <p:txBody>
          <a:bodyPr wrap="square">
            <a:spAutoFit/>
          </a:bodyPr>
          <a:lstStyle/>
          <a:p>
            <a:pPr marL="285750" marR="0" indent="-285750">
              <a:spcBef>
                <a:spcPts val="0"/>
              </a:spcBef>
              <a:spcAft>
                <a:spcPts val="800"/>
              </a:spcAft>
              <a:buFont typeface="Arial" panose="020B0604020202020204" pitchFamily="34" charset="0"/>
              <a:buChar char="•"/>
            </a:pPr>
            <a:r>
              <a:rPr lang="en-US" sz="1300" kern="100" dirty="0">
                <a:effectLst/>
                <a:ea typeface="Times New Roman" panose="02020603050405020304" pitchFamily="18" charset="0"/>
                <a:cs typeface="Times New Roman" panose="02020603050405020304" pitchFamily="18" charset="0"/>
              </a:rPr>
              <a:t>Marital Status: Marital status of the student </a:t>
            </a:r>
            <a:endParaRPr lang="en-US" sz="1300" kern="100" dirty="0">
              <a:ea typeface="Times New Roman" panose="02020603050405020304" pitchFamily="18"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300" kern="100" dirty="0">
                <a:ea typeface="Aptos" panose="020B0004020202020204" pitchFamily="34" charset="0"/>
                <a:cs typeface="Times New Roman" panose="02020603050405020304" pitchFamily="18" charset="0"/>
              </a:rPr>
              <a:t>Application Mode: Method of application used </a:t>
            </a:r>
          </a:p>
          <a:p>
            <a:pPr marL="285750" marR="0" indent="-285750">
              <a:spcBef>
                <a:spcPts val="0"/>
              </a:spcBef>
              <a:spcAft>
                <a:spcPts val="800"/>
              </a:spcAft>
              <a:buFont typeface="Arial" panose="020B0604020202020204" pitchFamily="34" charset="0"/>
              <a:buChar char="•"/>
            </a:pPr>
            <a:r>
              <a:rPr lang="en-US" sz="1300" kern="100" dirty="0">
                <a:ea typeface="Aptos" panose="020B0004020202020204" pitchFamily="34" charset="0"/>
                <a:cs typeface="Times New Roman" panose="02020603050405020304" pitchFamily="18" charset="0"/>
              </a:rPr>
              <a:t>Course: The course taken by the student </a:t>
            </a:r>
          </a:p>
          <a:p>
            <a:pPr marL="285750" marR="0" indent="-285750">
              <a:spcBef>
                <a:spcPts val="0"/>
              </a:spcBef>
              <a:spcAft>
                <a:spcPts val="800"/>
              </a:spcAft>
              <a:buFont typeface="Arial" panose="020B0604020202020204" pitchFamily="34" charset="0"/>
              <a:buChar char="•"/>
            </a:pPr>
            <a:r>
              <a:rPr lang="en-US" sz="1300" kern="100" dirty="0">
                <a:effectLst/>
                <a:ea typeface="Aptos" panose="020B0004020202020204" pitchFamily="34" charset="0"/>
                <a:cs typeface="Times New Roman" panose="02020603050405020304" pitchFamily="18" charset="0"/>
              </a:rPr>
              <a:t>Daytime/Evening Attendance: Student </a:t>
            </a:r>
            <a:r>
              <a:rPr lang="en-US" sz="1300" kern="100" dirty="0">
                <a:ea typeface="Aptos" panose="020B0004020202020204" pitchFamily="34" charset="0"/>
                <a:cs typeface="Times New Roman" panose="02020603050405020304" pitchFamily="18" charset="0"/>
              </a:rPr>
              <a:t>at</a:t>
            </a:r>
            <a:r>
              <a:rPr lang="en-US" sz="1300" kern="100" dirty="0">
                <a:effectLst/>
                <a:ea typeface="Aptos" panose="020B0004020202020204" pitchFamily="34" charset="0"/>
                <a:cs typeface="Times New Roman" panose="02020603050405020304" pitchFamily="18" charset="0"/>
              </a:rPr>
              <a:t>tends Day or Evening </a:t>
            </a:r>
            <a:r>
              <a:rPr lang="en-US" sz="1300" kern="100" dirty="0">
                <a:ea typeface="Aptos" panose="020B0004020202020204" pitchFamily="34" charset="0"/>
                <a:cs typeface="Times New Roman" panose="02020603050405020304" pitchFamily="18" charset="0"/>
              </a:rPr>
              <a:t>cl</a:t>
            </a:r>
            <a:r>
              <a:rPr lang="en-US" sz="1300" kern="100" dirty="0">
                <a:effectLst/>
                <a:ea typeface="Aptos" panose="020B0004020202020204" pitchFamily="34" charset="0"/>
                <a:cs typeface="Times New Roman" panose="02020603050405020304" pitchFamily="18" charset="0"/>
              </a:rPr>
              <a:t>ass </a:t>
            </a:r>
            <a:endParaRPr lang="en-US" sz="1300" kern="100" dirty="0">
              <a:ea typeface="Aptos" panose="020B0004020202020204" pitchFamily="34"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300" kern="100" dirty="0">
                <a:ea typeface="Aptos" panose="020B0004020202020204" pitchFamily="34" charset="0"/>
                <a:cs typeface="Times New Roman" panose="02020603050405020304" pitchFamily="18" charset="0"/>
              </a:rPr>
              <a:t>Previous Qualification: Qualification before enrolling in higher ed </a:t>
            </a:r>
          </a:p>
          <a:p>
            <a:pPr marL="285750" marR="0" indent="-285750">
              <a:spcBef>
                <a:spcPts val="0"/>
              </a:spcBef>
              <a:spcAft>
                <a:spcPts val="800"/>
              </a:spcAft>
              <a:buFont typeface="Arial" panose="020B0604020202020204" pitchFamily="34" charset="0"/>
              <a:buChar char="•"/>
            </a:pPr>
            <a:r>
              <a:rPr lang="en-US" sz="1300" kern="100" dirty="0">
                <a:effectLst/>
                <a:ea typeface="Aptos" panose="020B0004020202020204" pitchFamily="34" charset="0"/>
                <a:cs typeface="Times New Roman" panose="02020603050405020304" pitchFamily="18" charset="0"/>
              </a:rPr>
              <a:t>Nationality: Nationality of the student </a:t>
            </a:r>
            <a:endParaRPr lang="en-US" sz="1300" kern="100" dirty="0">
              <a:ea typeface="Aptos" panose="020B0004020202020204" pitchFamily="34"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300" kern="100" dirty="0">
                <a:ea typeface="Aptos" panose="020B0004020202020204" pitchFamily="34" charset="0"/>
                <a:cs typeface="Times New Roman" panose="02020603050405020304" pitchFamily="18" charset="0"/>
              </a:rPr>
              <a:t>Mother/Father Qualification: Qualification of the mother/father </a:t>
            </a:r>
          </a:p>
          <a:p>
            <a:pPr marL="285750" marR="0" indent="-285750">
              <a:spcBef>
                <a:spcPts val="0"/>
              </a:spcBef>
              <a:spcAft>
                <a:spcPts val="800"/>
              </a:spcAft>
              <a:buFont typeface="Arial" panose="020B0604020202020204" pitchFamily="34" charset="0"/>
              <a:buChar char="•"/>
            </a:pPr>
            <a:r>
              <a:rPr lang="en-US" sz="1300" kern="100" dirty="0">
                <a:effectLst/>
                <a:ea typeface="Aptos" panose="020B0004020202020204" pitchFamily="34" charset="0"/>
                <a:cs typeface="Times New Roman" panose="02020603050405020304" pitchFamily="18" charset="0"/>
              </a:rPr>
              <a:t>Mother/Father Occupation: Occupation of mother/father </a:t>
            </a:r>
            <a:endParaRPr lang="en-US" sz="1300" kern="100" dirty="0">
              <a:ea typeface="Aptos" panose="020B0004020202020204" pitchFamily="34"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300" kern="100" dirty="0">
                <a:ea typeface="Aptos" panose="020B0004020202020204" pitchFamily="34" charset="0"/>
                <a:cs typeface="Times New Roman" panose="02020603050405020304" pitchFamily="18" charset="0"/>
              </a:rPr>
              <a:t>Displaced: Whether the student is a displaced person </a:t>
            </a:r>
          </a:p>
          <a:p>
            <a:pPr marL="285750" marR="0" indent="-285750">
              <a:spcBef>
                <a:spcPts val="0"/>
              </a:spcBef>
              <a:spcAft>
                <a:spcPts val="800"/>
              </a:spcAft>
              <a:buFont typeface="Arial" panose="020B0604020202020204" pitchFamily="34" charset="0"/>
              <a:buChar char="•"/>
            </a:pPr>
            <a:r>
              <a:rPr lang="en-US" sz="1300" kern="100" dirty="0">
                <a:effectLst/>
                <a:ea typeface="Aptos" panose="020B0004020202020204" pitchFamily="34" charset="0"/>
                <a:cs typeface="Times New Roman" panose="02020603050405020304" pitchFamily="18" charset="0"/>
              </a:rPr>
              <a:t>Educational Special Needs: Student have any special educational needs </a:t>
            </a:r>
            <a:endParaRPr lang="en-US" sz="1300" kern="100" dirty="0">
              <a:ea typeface="Aptos" panose="020B0004020202020204" pitchFamily="34"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300" kern="100" dirty="0">
                <a:ea typeface="Aptos" panose="020B0004020202020204" pitchFamily="34" charset="0"/>
                <a:cs typeface="Times New Roman" panose="02020603050405020304" pitchFamily="18" charset="0"/>
              </a:rPr>
              <a:t>Debtor: Is the student a debtor </a:t>
            </a:r>
          </a:p>
          <a:p>
            <a:pPr marL="285750" marR="0" indent="-285750">
              <a:spcBef>
                <a:spcPts val="0"/>
              </a:spcBef>
              <a:spcAft>
                <a:spcPts val="800"/>
              </a:spcAft>
              <a:buFont typeface="Arial" panose="020B0604020202020204" pitchFamily="34" charset="0"/>
              <a:buChar char="•"/>
            </a:pPr>
            <a:r>
              <a:rPr lang="en-US" sz="1300" kern="100" dirty="0">
                <a:effectLst/>
                <a:ea typeface="Aptos" panose="020B0004020202020204" pitchFamily="34" charset="0"/>
                <a:cs typeface="Times New Roman" panose="02020603050405020304" pitchFamily="18" charset="0"/>
              </a:rPr>
              <a:t>Tuition Fees Up to Date: Payment status </a:t>
            </a:r>
            <a:endParaRPr lang="en-US" sz="1300" kern="100" dirty="0">
              <a:ea typeface="Aptos" panose="020B0004020202020204" pitchFamily="34"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300" kern="100" dirty="0">
                <a:ea typeface="Aptos" panose="020B0004020202020204" pitchFamily="34" charset="0"/>
                <a:cs typeface="Times New Roman" panose="02020603050405020304" pitchFamily="18" charset="0"/>
              </a:rPr>
              <a:t>Gender: Gender of student </a:t>
            </a:r>
          </a:p>
          <a:p>
            <a:pPr marL="285750" marR="0" indent="-285750">
              <a:spcBef>
                <a:spcPts val="0"/>
              </a:spcBef>
              <a:spcAft>
                <a:spcPts val="800"/>
              </a:spcAft>
              <a:buFont typeface="Arial" panose="020B0604020202020204" pitchFamily="34" charset="0"/>
              <a:buChar char="•"/>
            </a:pPr>
            <a:r>
              <a:rPr lang="en-US" sz="1300" kern="100" dirty="0">
                <a:effectLst/>
                <a:ea typeface="Aptos" panose="020B0004020202020204" pitchFamily="34" charset="0"/>
                <a:cs typeface="Times New Roman" panose="02020603050405020304" pitchFamily="18" charset="0"/>
              </a:rPr>
              <a:t>Scholarship Holder</a:t>
            </a:r>
            <a:r>
              <a:rPr lang="en-US" sz="1300" kern="100" dirty="0">
                <a:ea typeface="Aptos" panose="020B0004020202020204" pitchFamily="34" charset="0"/>
                <a:cs typeface="Times New Roman" panose="02020603050405020304" pitchFamily="18" charset="0"/>
              </a:rPr>
              <a:t>: Is the student a scholarship holder</a:t>
            </a:r>
          </a:p>
          <a:p>
            <a:pPr marL="285750" marR="0" indent="-285750">
              <a:spcBef>
                <a:spcPts val="0"/>
              </a:spcBef>
              <a:spcAft>
                <a:spcPts val="800"/>
              </a:spcAft>
              <a:buFont typeface="Arial" panose="020B0604020202020204" pitchFamily="34" charset="0"/>
              <a:buChar char="•"/>
            </a:pPr>
            <a:r>
              <a:rPr lang="en-US" sz="1300" kern="100" dirty="0">
                <a:ea typeface="Aptos" panose="020B0004020202020204" pitchFamily="34" charset="0"/>
                <a:cs typeface="Times New Roman" panose="02020603050405020304" pitchFamily="18" charset="0"/>
              </a:rPr>
              <a:t>International: Is the student an international student </a:t>
            </a:r>
            <a:endParaRPr lang="en-US" sz="1300" kern="100" dirty="0">
              <a:effectLst/>
              <a:ea typeface="Aptos" panose="020B0004020202020204" pitchFamily="34"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endParaRPr lang="en-US" sz="1400" kern="100" dirty="0">
              <a:effectLst/>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C35E7D8F-175B-9AD0-1322-1D77CC853E32}"/>
              </a:ext>
            </a:extLst>
          </p:cNvPr>
          <p:cNvPicPr>
            <a:picLocks noChangeAspect="1"/>
          </p:cNvPicPr>
          <p:nvPr/>
        </p:nvPicPr>
        <p:blipFill>
          <a:blip r:embed="rId2"/>
          <a:stretch>
            <a:fillRect/>
          </a:stretch>
        </p:blipFill>
        <p:spPr>
          <a:xfrm>
            <a:off x="1867390" y="1790803"/>
            <a:ext cx="2991267" cy="1543265"/>
          </a:xfrm>
          <a:prstGeom prst="rect">
            <a:avLst/>
          </a:prstGeom>
        </p:spPr>
      </p:pic>
      <p:pic>
        <p:nvPicPr>
          <p:cNvPr id="7" name="Picture 6">
            <a:extLst>
              <a:ext uri="{FF2B5EF4-FFF2-40B4-BE49-F238E27FC236}">
                <a16:creationId xmlns:a16="http://schemas.microsoft.com/office/drawing/2014/main" id="{3232BCDE-AB90-D96F-B66F-DF34FB1E7D4C}"/>
              </a:ext>
            </a:extLst>
          </p:cNvPr>
          <p:cNvPicPr>
            <a:picLocks noChangeAspect="1"/>
          </p:cNvPicPr>
          <p:nvPr/>
        </p:nvPicPr>
        <p:blipFill>
          <a:blip r:embed="rId3"/>
          <a:stretch>
            <a:fillRect/>
          </a:stretch>
        </p:blipFill>
        <p:spPr>
          <a:xfrm>
            <a:off x="1719731" y="5176696"/>
            <a:ext cx="3286584" cy="838317"/>
          </a:xfrm>
          <a:prstGeom prst="rect">
            <a:avLst/>
          </a:prstGeom>
        </p:spPr>
      </p:pic>
      <p:pic>
        <p:nvPicPr>
          <p:cNvPr id="9" name="Picture 8">
            <a:extLst>
              <a:ext uri="{FF2B5EF4-FFF2-40B4-BE49-F238E27FC236}">
                <a16:creationId xmlns:a16="http://schemas.microsoft.com/office/drawing/2014/main" id="{D2DE4184-A754-AE8E-065E-F756E87FC5CA}"/>
              </a:ext>
            </a:extLst>
          </p:cNvPr>
          <p:cNvPicPr>
            <a:picLocks noChangeAspect="1"/>
          </p:cNvPicPr>
          <p:nvPr/>
        </p:nvPicPr>
        <p:blipFill>
          <a:blip r:embed="rId4"/>
          <a:stretch>
            <a:fillRect/>
          </a:stretch>
        </p:blipFill>
        <p:spPr>
          <a:xfrm>
            <a:off x="1133863" y="3535884"/>
            <a:ext cx="4458322" cy="1428949"/>
          </a:xfrm>
          <a:prstGeom prst="rect">
            <a:avLst/>
          </a:prstGeom>
        </p:spPr>
      </p:pic>
      <p:sp>
        <p:nvSpPr>
          <p:cNvPr id="10" name="Title 1">
            <a:extLst>
              <a:ext uri="{FF2B5EF4-FFF2-40B4-BE49-F238E27FC236}">
                <a16:creationId xmlns:a16="http://schemas.microsoft.com/office/drawing/2014/main" id="{944548DC-3B48-0546-DCE4-FBC68849E577}"/>
              </a:ext>
            </a:extLst>
          </p:cNvPr>
          <p:cNvSpPr>
            <a:spLocks noGrp="1"/>
          </p:cNvSpPr>
          <p:nvPr>
            <p:ph type="ctrTitle"/>
          </p:nvPr>
        </p:nvSpPr>
        <p:spPr>
          <a:xfrm>
            <a:off x="1174331" y="1040975"/>
            <a:ext cx="9011660" cy="731520"/>
          </a:xfrm>
        </p:spPr>
        <p:txBody>
          <a:bodyPr>
            <a:noAutofit/>
          </a:bodyPr>
          <a:lstStyle/>
          <a:p>
            <a:pPr algn="l"/>
            <a:r>
              <a:rPr lang="en-US" sz="2800"/>
              <a:t>Understanding the data: Categorical</a:t>
            </a:r>
          </a:p>
        </p:txBody>
      </p:sp>
    </p:spTree>
    <p:extLst>
      <p:ext uri="{BB962C8B-B14F-4D97-AF65-F5344CB8AC3E}">
        <p14:creationId xmlns:p14="http://schemas.microsoft.com/office/powerpoint/2010/main" val="29399379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84" name="Rectangle 8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85" name="Rectangle 84">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6" name="Straight Connector 85">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6329455-16FB-F153-294C-FF2C805A3272}"/>
              </a:ext>
            </a:extLst>
          </p:cNvPr>
          <p:cNvSpPr txBox="1">
            <a:spLocks/>
          </p:cNvSpPr>
          <p:nvPr/>
        </p:nvSpPr>
        <p:spPr>
          <a:xfrm>
            <a:off x="1174329" y="1349322"/>
            <a:ext cx="6874517" cy="731520"/>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6800" b="0" i="0" kern="1200" cap="all" spc="-100" baseline="0" dirty="0">
                <a:solidFill>
                  <a:schemeClr val="tx1">
                    <a:lumMod val="85000"/>
                    <a:lumOff val="15000"/>
                  </a:schemeClr>
                </a:solidFill>
                <a:effectLst/>
                <a:latin typeface="+mj-lt"/>
                <a:ea typeface="+mn-ea"/>
                <a:cs typeface="+mn-cs"/>
              </a:defRPr>
            </a:lvl1pPr>
          </a:lstStyle>
          <a:p>
            <a:pPr algn="l"/>
            <a:r>
              <a:rPr lang="en-US" sz="2800"/>
              <a:t>Understanding the Data: Numerical</a:t>
            </a:r>
          </a:p>
          <a:p>
            <a:pPr algn="l"/>
            <a:endParaRPr lang="en-US" sz="2800"/>
          </a:p>
          <a:p>
            <a:pPr algn="l"/>
            <a:r>
              <a:rPr lang="en-US" sz="2800"/>
              <a:t>	</a:t>
            </a:r>
          </a:p>
        </p:txBody>
      </p:sp>
      <p:sp>
        <p:nvSpPr>
          <p:cNvPr id="2" name="TextBox 1">
            <a:extLst>
              <a:ext uri="{FF2B5EF4-FFF2-40B4-BE49-F238E27FC236}">
                <a16:creationId xmlns:a16="http://schemas.microsoft.com/office/drawing/2014/main" id="{69F5F529-9430-9B1C-8233-796EBAED31D7}"/>
              </a:ext>
            </a:extLst>
          </p:cNvPr>
          <p:cNvSpPr txBox="1"/>
          <p:nvPr/>
        </p:nvSpPr>
        <p:spPr>
          <a:xfrm>
            <a:off x="5663326" y="1650634"/>
            <a:ext cx="5628450" cy="2200602"/>
          </a:xfrm>
          <a:prstGeom prst="rect">
            <a:avLst/>
          </a:prstGeom>
          <a:noFill/>
        </p:spPr>
        <p:txBody>
          <a:bodyPr wrap="square">
            <a:spAutoFit/>
          </a:bodyPr>
          <a:lstStyle/>
          <a:p>
            <a:pPr marL="285750" marR="0" indent="-285750">
              <a:spcBef>
                <a:spcPts val="0"/>
              </a:spcBef>
              <a:spcAft>
                <a:spcPts val="800"/>
              </a:spcAft>
              <a:buFont typeface="Arial" panose="020B0604020202020204" pitchFamily="34" charset="0"/>
              <a:buChar char="•"/>
            </a:pPr>
            <a:r>
              <a:rPr lang="en-US" sz="1300" kern="100" dirty="0">
                <a:effectLst/>
                <a:ea typeface="Times New Roman" panose="02020603050405020304" pitchFamily="18" charset="0"/>
                <a:cs typeface="Times New Roman" panose="02020603050405020304" pitchFamily="18" charset="0"/>
              </a:rPr>
              <a:t>Application Order: The order in which the student applied</a:t>
            </a:r>
            <a:endParaRPr lang="en-US" sz="1300" kern="100" dirty="0">
              <a:ea typeface="Times New Roman" panose="02020603050405020304" pitchFamily="18" charset="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400" kern="100" dirty="0">
                <a:effectLst/>
                <a:ea typeface="Aptos" panose="020B0004020202020204" pitchFamily="34" charset="0"/>
                <a:cs typeface="Times New Roman" panose="02020603050405020304" pitchFamily="18" charset="0"/>
              </a:rPr>
              <a:t>Age at Enrollment: The age of the student at the time of enrollment</a:t>
            </a:r>
          </a:p>
          <a:p>
            <a:pPr marL="285750" marR="0" indent="-285750">
              <a:spcBef>
                <a:spcPts val="0"/>
              </a:spcBef>
              <a:spcAft>
                <a:spcPts val="800"/>
              </a:spcAft>
              <a:buFont typeface="Arial" panose="020B0604020202020204" pitchFamily="34" charset="0"/>
              <a:buChar char="•"/>
            </a:pPr>
            <a:r>
              <a:rPr lang="en-US" sz="1400" kern="100" dirty="0">
                <a:ea typeface="Aptos" panose="020B0004020202020204" pitchFamily="34" charset="0"/>
                <a:cs typeface="Times New Roman" panose="02020603050405020304" pitchFamily="18" charset="0"/>
              </a:rPr>
              <a:t>Curricular units 1</a:t>
            </a:r>
            <a:r>
              <a:rPr lang="en-US" sz="1400" kern="100" baseline="30000" dirty="0">
                <a:ea typeface="Aptos" panose="020B0004020202020204" pitchFamily="34" charset="0"/>
                <a:cs typeface="Times New Roman" panose="02020603050405020304" pitchFamily="18" charset="0"/>
              </a:rPr>
              <a:t>st</a:t>
            </a:r>
            <a:r>
              <a:rPr lang="en-US" sz="1400" kern="100" dirty="0">
                <a:ea typeface="Aptos" panose="020B0004020202020204" pitchFamily="34" charset="0"/>
                <a:cs typeface="Times New Roman" panose="02020603050405020304" pitchFamily="18" charset="0"/>
              </a:rPr>
              <a:t>/2</a:t>
            </a:r>
            <a:r>
              <a:rPr lang="en-US" sz="1400" kern="100" baseline="30000" dirty="0">
                <a:ea typeface="Aptos" panose="020B0004020202020204" pitchFamily="34" charset="0"/>
                <a:cs typeface="Times New Roman" panose="02020603050405020304" pitchFamily="18" charset="0"/>
              </a:rPr>
              <a:t>nd</a:t>
            </a:r>
            <a:r>
              <a:rPr lang="en-US" sz="1400" kern="100" dirty="0">
                <a:ea typeface="Aptos" panose="020B0004020202020204" pitchFamily="34" charset="0"/>
                <a:cs typeface="Times New Roman" panose="02020603050405020304" pitchFamily="18" charset="0"/>
              </a:rPr>
              <a:t> Sem (credited): Number of credited units</a:t>
            </a:r>
          </a:p>
          <a:p>
            <a:pPr marL="285750" marR="0" indent="-285750">
              <a:spcBef>
                <a:spcPts val="0"/>
              </a:spcBef>
              <a:spcAft>
                <a:spcPts val="800"/>
              </a:spcAft>
              <a:buFont typeface="Arial" panose="020B0604020202020204" pitchFamily="34" charset="0"/>
              <a:buChar char="•"/>
            </a:pPr>
            <a:r>
              <a:rPr lang="en-US" sz="1400" kern="100" dirty="0">
                <a:ea typeface="Aptos" panose="020B0004020202020204" pitchFamily="34" charset="0"/>
                <a:cs typeface="Times New Roman" panose="02020603050405020304" pitchFamily="18" charset="0"/>
              </a:rPr>
              <a:t>Curricular units 1</a:t>
            </a:r>
            <a:r>
              <a:rPr lang="en-US" sz="1400" kern="100" baseline="30000" dirty="0">
                <a:ea typeface="Aptos" panose="020B0004020202020204" pitchFamily="34" charset="0"/>
                <a:cs typeface="Times New Roman" panose="02020603050405020304" pitchFamily="18" charset="0"/>
              </a:rPr>
              <a:t>st</a:t>
            </a:r>
            <a:r>
              <a:rPr lang="en-US" sz="1400" kern="100" dirty="0">
                <a:ea typeface="Aptos" panose="020B0004020202020204" pitchFamily="34" charset="0"/>
                <a:cs typeface="Times New Roman" panose="02020603050405020304" pitchFamily="18" charset="0"/>
              </a:rPr>
              <a:t>/2</a:t>
            </a:r>
            <a:r>
              <a:rPr lang="en-US" sz="1400" kern="100" baseline="30000" dirty="0">
                <a:ea typeface="Aptos" panose="020B0004020202020204" pitchFamily="34" charset="0"/>
                <a:cs typeface="Times New Roman" panose="02020603050405020304" pitchFamily="18" charset="0"/>
              </a:rPr>
              <a:t>nd</a:t>
            </a:r>
            <a:r>
              <a:rPr lang="en-US" sz="1400" kern="100" dirty="0">
                <a:ea typeface="Aptos" panose="020B0004020202020204" pitchFamily="34" charset="0"/>
                <a:cs typeface="Times New Roman" panose="02020603050405020304" pitchFamily="18" charset="0"/>
              </a:rPr>
              <a:t> Sem (enrolled): Number of enrolled units</a:t>
            </a:r>
          </a:p>
          <a:p>
            <a:pPr marL="285750" marR="0" indent="-285750">
              <a:spcBef>
                <a:spcPts val="0"/>
              </a:spcBef>
              <a:spcAft>
                <a:spcPts val="800"/>
              </a:spcAft>
              <a:buFont typeface="Arial" panose="020B0604020202020204" pitchFamily="34" charset="0"/>
              <a:buChar char="•"/>
            </a:pPr>
            <a:r>
              <a:rPr lang="en-US" sz="1400" kern="100" dirty="0">
                <a:ea typeface="Aptos" panose="020B0004020202020204" pitchFamily="34" charset="0"/>
                <a:cs typeface="Times New Roman" panose="02020603050405020304" pitchFamily="18" charset="0"/>
              </a:rPr>
              <a:t>Curricular units 1</a:t>
            </a:r>
            <a:r>
              <a:rPr lang="en-US" sz="1400" kern="100" baseline="30000" dirty="0">
                <a:ea typeface="Aptos" panose="020B0004020202020204" pitchFamily="34" charset="0"/>
                <a:cs typeface="Times New Roman" panose="02020603050405020304" pitchFamily="18" charset="0"/>
              </a:rPr>
              <a:t>st</a:t>
            </a:r>
            <a:r>
              <a:rPr lang="en-US" sz="1400" kern="100" dirty="0">
                <a:ea typeface="Aptos" panose="020B0004020202020204" pitchFamily="34" charset="0"/>
                <a:cs typeface="Times New Roman" panose="02020603050405020304" pitchFamily="18" charset="0"/>
              </a:rPr>
              <a:t>/2</a:t>
            </a:r>
            <a:r>
              <a:rPr lang="en-US" sz="1400" kern="100" baseline="30000" dirty="0">
                <a:ea typeface="Aptos" panose="020B0004020202020204" pitchFamily="34" charset="0"/>
                <a:cs typeface="Times New Roman" panose="02020603050405020304" pitchFamily="18" charset="0"/>
              </a:rPr>
              <a:t>nd</a:t>
            </a:r>
            <a:r>
              <a:rPr lang="en-US" sz="1400" kern="100" dirty="0">
                <a:ea typeface="Aptos" panose="020B0004020202020204" pitchFamily="34" charset="0"/>
                <a:cs typeface="Times New Roman" panose="02020603050405020304" pitchFamily="18" charset="0"/>
              </a:rPr>
              <a:t> Sem (evaluations): Number of evaluated units</a:t>
            </a:r>
          </a:p>
          <a:p>
            <a:pPr marL="285750" marR="0" indent="-285750">
              <a:spcBef>
                <a:spcPts val="0"/>
              </a:spcBef>
              <a:spcAft>
                <a:spcPts val="800"/>
              </a:spcAft>
              <a:buFont typeface="Arial" panose="020B0604020202020204" pitchFamily="34" charset="0"/>
              <a:buChar char="•"/>
            </a:pPr>
            <a:r>
              <a:rPr lang="en-US" sz="1400" kern="100" dirty="0">
                <a:ea typeface="Aptos" panose="020B0004020202020204" pitchFamily="34" charset="0"/>
                <a:cs typeface="Times New Roman" panose="02020603050405020304" pitchFamily="18" charset="0"/>
              </a:rPr>
              <a:t>Curricular units 1</a:t>
            </a:r>
            <a:r>
              <a:rPr lang="en-US" sz="1400" kern="100" baseline="30000" dirty="0">
                <a:ea typeface="Aptos" panose="020B0004020202020204" pitchFamily="34" charset="0"/>
                <a:cs typeface="Times New Roman" panose="02020603050405020304" pitchFamily="18" charset="0"/>
              </a:rPr>
              <a:t>st</a:t>
            </a:r>
            <a:r>
              <a:rPr lang="en-US" sz="1400" kern="100" dirty="0">
                <a:ea typeface="Aptos" panose="020B0004020202020204" pitchFamily="34" charset="0"/>
                <a:cs typeface="Times New Roman" panose="02020603050405020304" pitchFamily="18" charset="0"/>
              </a:rPr>
              <a:t>/2</a:t>
            </a:r>
            <a:r>
              <a:rPr lang="en-US" sz="1400" kern="100" baseline="30000" dirty="0">
                <a:ea typeface="Aptos" panose="020B0004020202020204" pitchFamily="34" charset="0"/>
                <a:cs typeface="Times New Roman" panose="02020603050405020304" pitchFamily="18" charset="0"/>
              </a:rPr>
              <a:t>nd</a:t>
            </a:r>
            <a:r>
              <a:rPr lang="en-US" sz="1400" kern="100" dirty="0">
                <a:ea typeface="Aptos" panose="020B0004020202020204" pitchFamily="34" charset="0"/>
                <a:cs typeface="Times New Roman" panose="02020603050405020304" pitchFamily="18" charset="0"/>
              </a:rPr>
              <a:t> Sem (approved): Number of approved units</a:t>
            </a:r>
            <a:endParaRPr lang="en-US" sz="1400" kern="100" dirty="0">
              <a:effectLst/>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F5246A09-81B6-3590-063D-CB86D26F3577}"/>
              </a:ext>
            </a:extLst>
          </p:cNvPr>
          <p:cNvPicPr>
            <a:picLocks noChangeAspect="1"/>
          </p:cNvPicPr>
          <p:nvPr/>
        </p:nvPicPr>
        <p:blipFill rotWithShape="1">
          <a:blip r:embed="rId2"/>
          <a:srcRect r="17987"/>
          <a:stretch/>
        </p:blipFill>
        <p:spPr>
          <a:xfrm>
            <a:off x="1042178" y="2243053"/>
            <a:ext cx="1679757" cy="3029373"/>
          </a:xfrm>
          <a:prstGeom prst="rect">
            <a:avLst/>
          </a:prstGeom>
        </p:spPr>
      </p:pic>
      <p:pic>
        <p:nvPicPr>
          <p:cNvPr id="7" name="Picture 6">
            <a:extLst>
              <a:ext uri="{FF2B5EF4-FFF2-40B4-BE49-F238E27FC236}">
                <a16:creationId xmlns:a16="http://schemas.microsoft.com/office/drawing/2014/main" id="{FF5E2D73-6360-3B26-7F8A-4A79D6DF9E22}"/>
              </a:ext>
            </a:extLst>
          </p:cNvPr>
          <p:cNvPicPr>
            <a:picLocks noChangeAspect="1"/>
          </p:cNvPicPr>
          <p:nvPr/>
        </p:nvPicPr>
        <p:blipFill rotWithShape="1">
          <a:blip r:embed="rId3"/>
          <a:srcRect l="6535"/>
          <a:stretch/>
        </p:blipFill>
        <p:spPr>
          <a:xfrm>
            <a:off x="2867901" y="2995439"/>
            <a:ext cx="2515951" cy="1524599"/>
          </a:xfrm>
          <a:prstGeom prst="rect">
            <a:avLst/>
          </a:prstGeom>
        </p:spPr>
      </p:pic>
    </p:spTree>
    <p:extLst>
      <p:ext uri="{BB962C8B-B14F-4D97-AF65-F5344CB8AC3E}">
        <p14:creationId xmlns:p14="http://schemas.microsoft.com/office/powerpoint/2010/main" val="30050358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84" name="Rectangle 8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85" name="Rectangle 84">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6" name="Straight Connector 85">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6329455-16FB-F153-294C-FF2C805A3272}"/>
              </a:ext>
            </a:extLst>
          </p:cNvPr>
          <p:cNvSpPr txBox="1">
            <a:spLocks/>
          </p:cNvSpPr>
          <p:nvPr/>
        </p:nvSpPr>
        <p:spPr>
          <a:xfrm>
            <a:off x="1174331" y="1040975"/>
            <a:ext cx="4499628" cy="731520"/>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6800" b="0" i="0" kern="1200" cap="all" spc="-100" baseline="0" dirty="0">
                <a:solidFill>
                  <a:schemeClr val="tx1">
                    <a:lumMod val="85000"/>
                    <a:lumOff val="15000"/>
                  </a:schemeClr>
                </a:solidFill>
                <a:effectLst/>
                <a:latin typeface="+mj-lt"/>
                <a:ea typeface="+mn-ea"/>
                <a:cs typeface="+mn-cs"/>
              </a:defRPr>
            </a:lvl1pPr>
          </a:lstStyle>
          <a:p>
            <a:pPr algn="l"/>
            <a:r>
              <a:rPr lang="en-US" sz="2800"/>
              <a:t>Cleaning the Data:</a:t>
            </a:r>
          </a:p>
        </p:txBody>
      </p:sp>
      <p:pic>
        <p:nvPicPr>
          <p:cNvPr id="3" name="Picture 2">
            <a:extLst>
              <a:ext uri="{FF2B5EF4-FFF2-40B4-BE49-F238E27FC236}">
                <a16:creationId xmlns:a16="http://schemas.microsoft.com/office/drawing/2014/main" id="{184C17E6-C48B-F0D7-431A-1B50D577CB6D}"/>
              </a:ext>
            </a:extLst>
          </p:cNvPr>
          <p:cNvPicPr>
            <a:picLocks noChangeAspect="1"/>
          </p:cNvPicPr>
          <p:nvPr/>
        </p:nvPicPr>
        <p:blipFill>
          <a:blip r:embed="rId2"/>
          <a:stretch>
            <a:fillRect/>
          </a:stretch>
        </p:blipFill>
        <p:spPr>
          <a:xfrm>
            <a:off x="1226040" y="1809493"/>
            <a:ext cx="3824847" cy="890718"/>
          </a:xfrm>
          <a:prstGeom prst="rect">
            <a:avLst/>
          </a:prstGeom>
        </p:spPr>
      </p:pic>
      <p:pic>
        <p:nvPicPr>
          <p:cNvPr id="5" name="Picture 4">
            <a:extLst>
              <a:ext uri="{FF2B5EF4-FFF2-40B4-BE49-F238E27FC236}">
                <a16:creationId xmlns:a16="http://schemas.microsoft.com/office/drawing/2014/main" id="{7B23B399-FBDD-BAFB-8611-27C98D867D6E}"/>
              </a:ext>
            </a:extLst>
          </p:cNvPr>
          <p:cNvPicPr>
            <a:picLocks noChangeAspect="1"/>
          </p:cNvPicPr>
          <p:nvPr/>
        </p:nvPicPr>
        <p:blipFill>
          <a:blip r:embed="rId3"/>
          <a:stretch>
            <a:fillRect/>
          </a:stretch>
        </p:blipFill>
        <p:spPr>
          <a:xfrm>
            <a:off x="1226040" y="4647632"/>
            <a:ext cx="5658678" cy="875748"/>
          </a:xfrm>
          <a:prstGeom prst="rect">
            <a:avLst/>
          </a:prstGeom>
        </p:spPr>
      </p:pic>
      <p:pic>
        <p:nvPicPr>
          <p:cNvPr id="8" name="Picture 7">
            <a:extLst>
              <a:ext uri="{FF2B5EF4-FFF2-40B4-BE49-F238E27FC236}">
                <a16:creationId xmlns:a16="http://schemas.microsoft.com/office/drawing/2014/main" id="{5EA395EF-E016-629F-26B8-D33724A6E3C7}"/>
              </a:ext>
            </a:extLst>
          </p:cNvPr>
          <p:cNvPicPr>
            <a:picLocks noChangeAspect="1"/>
          </p:cNvPicPr>
          <p:nvPr/>
        </p:nvPicPr>
        <p:blipFill>
          <a:blip r:embed="rId4"/>
          <a:stretch>
            <a:fillRect/>
          </a:stretch>
        </p:blipFill>
        <p:spPr>
          <a:xfrm>
            <a:off x="1226040" y="3102394"/>
            <a:ext cx="3749997" cy="1205089"/>
          </a:xfrm>
          <a:prstGeom prst="rect">
            <a:avLst/>
          </a:prstGeom>
        </p:spPr>
      </p:pic>
      <p:sp>
        <p:nvSpPr>
          <p:cNvPr id="9" name="TextBox 8">
            <a:extLst>
              <a:ext uri="{FF2B5EF4-FFF2-40B4-BE49-F238E27FC236}">
                <a16:creationId xmlns:a16="http://schemas.microsoft.com/office/drawing/2014/main" id="{B876E355-790D-B435-B842-3673CBB0CC86}"/>
              </a:ext>
            </a:extLst>
          </p:cNvPr>
          <p:cNvSpPr txBox="1"/>
          <p:nvPr/>
        </p:nvSpPr>
        <p:spPr>
          <a:xfrm>
            <a:off x="7020543" y="1648669"/>
            <a:ext cx="4073389" cy="3636893"/>
          </a:xfrm>
          <a:prstGeom prst="rect">
            <a:avLst/>
          </a:prstGeom>
          <a:noFill/>
        </p:spPr>
        <p:txBody>
          <a:bodyPr wrap="square">
            <a:spAutoFit/>
          </a:bodyPr>
          <a:lstStyle/>
          <a:p>
            <a:pPr marR="0">
              <a:spcBef>
                <a:spcPts val="0"/>
              </a:spcBef>
              <a:spcAft>
                <a:spcPts val="800"/>
              </a:spcAft>
            </a:pPr>
            <a:endParaRPr lang="en-US" sz="1300" kern="10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300" kern="100">
                <a:cs typeface="Times New Roman" panose="02020603050405020304" pitchFamily="18" charset="0"/>
              </a:rPr>
              <a:t>Remove Missing Data</a:t>
            </a:r>
          </a:p>
          <a:p>
            <a:pPr marL="285750" marR="0" indent="-285750">
              <a:spcBef>
                <a:spcPts val="0"/>
              </a:spcBef>
              <a:spcAft>
                <a:spcPts val="800"/>
              </a:spcAft>
              <a:buFont typeface="Arial" panose="020B0604020202020204" pitchFamily="34" charset="0"/>
              <a:buChar char="•"/>
            </a:pPr>
            <a:endParaRPr lang="en-US" sz="1300" kern="100">
              <a:cs typeface="Times New Roman" panose="02020603050405020304" pitchFamily="18" charset="0"/>
            </a:endParaRPr>
          </a:p>
          <a:p>
            <a:pPr marR="0">
              <a:spcBef>
                <a:spcPts val="0"/>
              </a:spcBef>
              <a:spcAft>
                <a:spcPts val="800"/>
              </a:spcAft>
            </a:pPr>
            <a:endParaRPr lang="en-US" sz="1300" kern="100">
              <a:cs typeface="Times New Roman" panose="02020603050405020304" pitchFamily="18" charset="0"/>
            </a:endParaRPr>
          </a:p>
          <a:p>
            <a:pPr marR="0">
              <a:spcBef>
                <a:spcPts val="0"/>
              </a:spcBef>
              <a:spcAft>
                <a:spcPts val="800"/>
              </a:spcAft>
            </a:pPr>
            <a:endParaRPr lang="en-US" sz="1300" kern="10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endParaRPr lang="en-US" sz="1300" kern="10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300" kern="100">
                <a:cs typeface="Times New Roman" panose="02020603050405020304" pitchFamily="18" charset="0"/>
              </a:rPr>
              <a:t>Check Attribute Types</a:t>
            </a:r>
          </a:p>
          <a:p>
            <a:pPr marL="285750" marR="0" indent="-285750">
              <a:spcBef>
                <a:spcPts val="0"/>
              </a:spcBef>
              <a:spcAft>
                <a:spcPts val="800"/>
              </a:spcAft>
              <a:buFont typeface="Arial" panose="020B0604020202020204" pitchFamily="34" charset="0"/>
              <a:buChar char="•"/>
            </a:pPr>
            <a:endParaRPr lang="en-US" sz="1300" kern="100">
              <a:cs typeface="Times New Roman" panose="02020603050405020304" pitchFamily="18" charset="0"/>
            </a:endParaRPr>
          </a:p>
          <a:p>
            <a:pPr marR="0">
              <a:spcBef>
                <a:spcPts val="0"/>
              </a:spcBef>
              <a:spcAft>
                <a:spcPts val="800"/>
              </a:spcAft>
            </a:pPr>
            <a:endParaRPr lang="en-US" sz="1300" kern="100">
              <a:cs typeface="Times New Roman" panose="02020603050405020304" pitchFamily="18" charset="0"/>
            </a:endParaRPr>
          </a:p>
          <a:p>
            <a:pPr marR="0">
              <a:spcBef>
                <a:spcPts val="0"/>
              </a:spcBef>
              <a:spcAft>
                <a:spcPts val="800"/>
              </a:spcAft>
            </a:pPr>
            <a:endParaRPr lang="en-US" sz="1300" kern="10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endParaRPr lang="en-US" sz="1300" kern="100">
              <a:cs typeface="Times New Roman" panose="02020603050405020304" pitchFamily="18" charset="0"/>
            </a:endParaRPr>
          </a:p>
          <a:p>
            <a:pPr marL="285750" marR="0" indent="-285750">
              <a:spcBef>
                <a:spcPts val="0"/>
              </a:spcBef>
              <a:spcAft>
                <a:spcPts val="800"/>
              </a:spcAft>
              <a:buFont typeface="Arial" panose="020B0604020202020204" pitchFamily="34" charset="0"/>
              <a:buChar char="•"/>
            </a:pPr>
            <a:r>
              <a:rPr lang="en-US" sz="1400" kern="100">
                <a:cs typeface="Times New Roman" panose="02020603050405020304" pitchFamily="18" charset="0"/>
              </a:rPr>
              <a:t>Change Target Data from object to categorical</a:t>
            </a:r>
            <a:endParaRPr lang="en-US" sz="1400"/>
          </a:p>
        </p:txBody>
      </p:sp>
    </p:spTree>
    <p:extLst>
      <p:ext uri="{BB962C8B-B14F-4D97-AF65-F5344CB8AC3E}">
        <p14:creationId xmlns:p14="http://schemas.microsoft.com/office/powerpoint/2010/main" val="138727852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39" name="Rectangle 38">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5062CE1-2925-4A9F-0D6A-B60E184A73A7}"/>
              </a:ext>
            </a:extLst>
          </p:cNvPr>
          <p:cNvSpPr>
            <a:spLocks noGrp="1"/>
          </p:cNvSpPr>
          <p:nvPr>
            <p:ph type="ctrTitle"/>
          </p:nvPr>
        </p:nvSpPr>
        <p:spPr>
          <a:xfrm>
            <a:off x="1174331" y="1040975"/>
            <a:ext cx="3677255" cy="731520"/>
          </a:xfrm>
        </p:spPr>
        <p:txBody>
          <a:bodyPr>
            <a:noAutofit/>
          </a:bodyPr>
          <a:lstStyle/>
          <a:p>
            <a:pPr algn="l"/>
            <a:r>
              <a:rPr lang="en-US" sz="1800"/>
              <a:t>group Attributes by Category:</a:t>
            </a:r>
          </a:p>
        </p:txBody>
      </p:sp>
      <p:sp>
        <p:nvSpPr>
          <p:cNvPr id="41" name="Rectangle 40">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3" name="Straight Connector 42">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aphicFrame>
        <p:nvGraphicFramePr>
          <p:cNvPr id="3" name="TextBox 2">
            <a:extLst>
              <a:ext uri="{FF2B5EF4-FFF2-40B4-BE49-F238E27FC236}">
                <a16:creationId xmlns:a16="http://schemas.microsoft.com/office/drawing/2014/main" id="{11564626-1D50-4606-C85A-923D20DDB937}"/>
              </a:ext>
            </a:extLst>
          </p:cNvPr>
          <p:cNvGraphicFramePr/>
          <p:nvPr>
            <p:extLst>
              <p:ext uri="{D42A27DB-BD31-4B8C-83A1-F6EECF244321}">
                <p14:modId xmlns:p14="http://schemas.microsoft.com/office/powerpoint/2010/main" val="1509788606"/>
              </p:ext>
            </p:extLst>
          </p:nvPr>
        </p:nvGraphicFramePr>
        <p:xfrm>
          <a:off x="1066800" y="189539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97142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extBox 3">
            <a:extLst>
              <a:ext uri="{FF2B5EF4-FFF2-40B4-BE49-F238E27FC236}">
                <a16:creationId xmlns:a16="http://schemas.microsoft.com/office/drawing/2014/main" id="{1656F957-1518-92C4-E475-3512AF4F8284}"/>
              </a:ext>
            </a:extLst>
          </p:cNvPr>
          <p:cNvGraphicFramePr/>
          <p:nvPr>
            <p:extLst>
              <p:ext uri="{D42A27DB-BD31-4B8C-83A1-F6EECF244321}">
                <p14:modId xmlns:p14="http://schemas.microsoft.com/office/powerpoint/2010/main" val="13668971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6FFE4AC2-3A2A-2D6D-5891-DB9DBB59A310}"/>
              </a:ext>
            </a:extLst>
          </p:cNvPr>
          <p:cNvSpPr txBox="1">
            <a:spLocks/>
          </p:cNvSpPr>
          <p:nvPr/>
        </p:nvSpPr>
        <p:spPr>
          <a:xfrm>
            <a:off x="1174331" y="1040975"/>
            <a:ext cx="3677255" cy="731520"/>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6800" b="0" i="0" kern="1200" cap="all" spc="-100" baseline="0" dirty="0">
                <a:solidFill>
                  <a:schemeClr val="tx1">
                    <a:lumMod val="85000"/>
                    <a:lumOff val="15000"/>
                  </a:schemeClr>
                </a:solidFill>
                <a:effectLst/>
                <a:latin typeface="+mj-lt"/>
                <a:ea typeface="+mn-ea"/>
                <a:cs typeface="+mn-cs"/>
              </a:defRPr>
            </a:lvl1pPr>
          </a:lstStyle>
          <a:p>
            <a:pPr algn="l"/>
            <a:r>
              <a:rPr lang="en-US" sz="2800"/>
              <a:t>Methods of Analysis:</a:t>
            </a:r>
          </a:p>
        </p:txBody>
      </p:sp>
      <p:grpSp>
        <p:nvGrpSpPr>
          <p:cNvPr id="4" name="Group 3">
            <a:extLst>
              <a:ext uri="{FF2B5EF4-FFF2-40B4-BE49-F238E27FC236}">
                <a16:creationId xmlns:a16="http://schemas.microsoft.com/office/drawing/2014/main" id="{5FEEFD65-44B4-B881-8A73-8F1F5731FB01}"/>
              </a:ext>
            </a:extLst>
          </p:cNvPr>
          <p:cNvGrpSpPr/>
          <p:nvPr/>
        </p:nvGrpSpPr>
        <p:grpSpPr>
          <a:xfrm>
            <a:off x="5027295" y="2807437"/>
            <a:ext cx="5614256" cy="2608557"/>
            <a:chOff x="4921199" y="1842390"/>
            <a:chExt cx="5614256" cy="2608557"/>
          </a:xfrm>
        </p:grpSpPr>
        <p:sp>
          <p:nvSpPr>
            <p:cNvPr id="5" name="Rectangle 4">
              <a:extLst>
                <a:ext uri="{FF2B5EF4-FFF2-40B4-BE49-F238E27FC236}">
                  <a16:creationId xmlns:a16="http://schemas.microsoft.com/office/drawing/2014/main" id="{2D56A3E6-96A2-DDA2-A292-DCCA4E268A49}"/>
                </a:ext>
              </a:extLst>
            </p:cNvPr>
            <p:cNvSpPr/>
            <p:nvPr/>
          </p:nvSpPr>
          <p:spPr>
            <a:xfrm>
              <a:off x="4921199" y="1842390"/>
              <a:ext cx="2137410" cy="124312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 name="TextBox 5">
              <a:extLst>
                <a:ext uri="{FF2B5EF4-FFF2-40B4-BE49-F238E27FC236}">
                  <a16:creationId xmlns:a16="http://schemas.microsoft.com/office/drawing/2014/main" id="{CDAE670D-539C-FD88-D1B7-DC8FFC58D90C}"/>
                </a:ext>
              </a:extLst>
            </p:cNvPr>
            <p:cNvSpPr txBox="1"/>
            <p:nvPr/>
          </p:nvSpPr>
          <p:spPr>
            <a:xfrm>
              <a:off x="8398045" y="3207822"/>
              <a:ext cx="2137410" cy="12431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a:t>Retention Plan</a:t>
              </a:r>
            </a:p>
            <a:p>
              <a:pPr marL="171450" lvl="1" indent="-171450" algn="l" defTabSz="800100">
                <a:lnSpc>
                  <a:spcPct val="90000"/>
                </a:lnSpc>
                <a:spcBef>
                  <a:spcPct val="0"/>
                </a:spcBef>
                <a:spcAft>
                  <a:spcPct val="15000"/>
                </a:spcAft>
                <a:buChar char="•"/>
              </a:pPr>
              <a:r>
                <a:rPr lang="en-US"/>
                <a:t>Recommendations</a:t>
              </a:r>
            </a:p>
            <a:p>
              <a:pPr marL="171450" lvl="1" indent="-171450" algn="l" defTabSz="800100">
                <a:lnSpc>
                  <a:spcPct val="90000"/>
                </a:lnSpc>
                <a:spcBef>
                  <a:spcPct val="0"/>
                </a:spcBef>
                <a:spcAft>
                  <a:spcPct val="15000"/>
                </a:spcAft>
                <a:buChar char="•"/>
              </a:pPr>
              <a:r>
                <a:rPr lang="en-US" sz="1800" kern="1200"/>
                <a:t>Optimization</a:t>
              </a:r>
            </a:p>
          </p:txBody>
        </p:sp>
      </p:grpSp>
    </p:spTree>
    <p:extLst>
      <p:ext uri="{BB962C8B-B14F-4D97-AF65-F5344CB8AC3E}">
        <p14:creationId xmlns:p14="http://schemas.microsoft.com/office/powerpoint/2010/main" val="199455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62B8EE-867F-306C-30CD-08D2E0E7A8B2}"/>
              </a:ext>
            </a:extLst>
          </p:cNvPr>
          <p:cNvSpPr txBox="1">
            <a:spLocks/>
          </p:cNvSpPr>
          <p:nvPr/>
        </p:nvSpPr>
        <p:spPr>
          <a:xfrm>
            <a:off x="1174331" y="1040975"/>
            <a:ext cx="4643254" cy="731520"/>
          </a:xfrm>
          <a:prstGeom prst="rect">
            <a:avLst/>
          </a:prstGeom>
        </p:spPr>
        <p:txBody>
          <a:bodyPr>
            <a:noAutofit/>
          </a:bodyPr>
          <a:lst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a:lstStyle>
          <a:p>
            <a:r>
              <a:rPr lang="en-US" sz="2800"/>
              <a:t>Descriptive Statistics:</a:t>
            </a:r>
          </a:p>
        </p:txBody>
      </p:sp>
      <p:grpSp>
        <p:nvGrpSpPr>
          <p:cNvPr id="21" name="Group 20">
            <a:extLst>
              <a:ext uri="{FF2B5EF4-FFF2-40B4-BE49-F238E27FC236}">
                <a16:creationId xmlns:a16="http://schemas.microsoft.com/office/drawing/2014/main" id="{11C9AD4D-CC4B-2FD4-15A0-18C6F59004F9}"/>
              </a:ext>
            </a:extLst>
          </p:cNvPr>
          <p:cNvGrpSpPr/>
          <p:nvPr/>
        </p:nvGrpSpPr>
        <p:grpSpPr>
          <a:xfrm>
            <a:off x="6050372" y="5797347"/>
            <a:ext cx="1489208" cy="595683"/>
            <a:chOff x="9674" y="640096"/>
            <a:chExt cx="2671762" cy="1068705"/>
          </a:xfrm>
          <a:solidFill>
            <a:schemeClr val="bg1">
              <a:lumMod val="50000"/>
            </a:schemeClr>
          </a:solidFill>
        </p:grpSpPr>
        <p:sp>
          <p:nvSpPr>
            <p:cNvPr id="22" name="Arrow: Chevron 21">
              <a:extLst>
                <a:ext uri="{FF2B5EF4-FFF2-40B4-BE49-F238E27FC236}">
                  <a16:creationId xmlns:a16="http://schemas.microsoft.com/office/drawing/2014/main" id="{3BC2C6DD-E2FB-FD81-CBE6-19AE8560A9B9}"/>
                </a:ext>
              </a:extLst>
            </p:cNvPr>
            <p:cNvSpPr/>
            <p:nvPr/>
          </p:nvSpPr>
          <p:spPr>
            <a:xfrm>
              <a:off x="9674"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3" name="Arrow: Chevron 4">
              <a:extLst>
                <a:ext uri="{FF2B5EF4-FFF2-40B4-BE49-F238E27FC236}">
                  <a16:creationId xmlns:a16="http://schemas.microsoft.com/office/drawing/2014/main" id="{A656CF28-FCE2-D415-1141-C5D58254A384}"/>
                </a:ext>
              </a:extLst>
            </p:cNvPr>
            <p:cNvSpPr txBox="1"/>
            <p:nvPr/>
          </p:nvSpPr>
          <p:spPr>
            <a:xfrm>
              <a:off x="544027"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Descriptive Statistics</a:t>
              </a:r>
            </a:p>
          </p:txBody>
        </p:sp>
      </p:grpSp>
      <p:grpSp>
        <p:nvGrpSpPr>
          <p:cNvPr id="24" name="Group 23">
            <a:extLst>
              <a:ext uri="{FF2B5EF4-FFF2-40B4-BE49-F238E27FC236}">
                <a16:creationId xmlns:a16="http://schemas.microsoft.com/office/drawing/2014/main" id="{D3F97E74-B436-33E3-CEC7-35191A2BDDBF}"/>
              </a:ext>
            </a:extLst>
          </p:cNvPr>
          <p:cNvGrpSpPr/>
          <p:nvPr/>
        </p:nvGrpSpPr>
        <p:grpSpPr>
          <a:xfrm>
            <a:off x="7442873" y="5797347"/>
            <a:ext cx="1489208" cy="595683"/>
            <a:chOff x="2465437" y="640096"/>
            <a:chExt cx="2671762" cy="1068705"/>
          </a:xfrm>
          <a:solidFill>
            <a:schemeClr val="bg1">
              <a:lumMod val="75000"/>
            </a:schemeClr>
          </a:solidFill>
        </p:grpSpPr>
        <p:sp>
          <p:nvSpPr>
            <p:cNvPr id="25" name="Arrow: Chevron 24">
              <a:extLst>
                <a:ext uri="{FF2B5EF4-FFF2-40B4-BE49-F238E27FC236}">
                  <a16:creationId xmlns:a16="http://schemas.microsoft.com/office/drawing/2014/main" id="{13D17B97-6595-E5AF-B89A-B74985822E44}"/>
                </a:ext>
              </a:extLst>
            </p:cNvPr>
            <p:cNvSpPr/>
            <p:nvPr/>
          </p:nvSpPr>
          <p:spPr>
            <a:xfrm>
              <a:off x="2465437"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6" name="Arrow: Chevron 6">
              <a:extLst>
                <a:ext uri="{FF2B5EF4-FFF2-40B4-BE49-F238E27FC236}">
                  <a16:creationId xmlns:a16="http://schemas.microsoft.com/office/drawing/2014/main" id="{2BEA665E-6DE2-2F81-770E-774DD9042125}"/>
                </a:ext>
              </a:extLst>
            </p:cNvPr>
            <p:cNvSpPr txBox="1"/>
            <p:nvPr/>
          </p:nvSpPr>
          <p:spPr>
            <a:xfrm>
              <a:off x="2999790"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Inferential Statistics</a:t>
              </a:r>
            </a:p>
          </p:txBody>
        </p:sp>
      </p:grpSp>
      <p:grpSp>
        <p:nvGrpSpPr>
          <p:cNvPr id="27" name="Group 26">
            <a:extLst>
              <a:ext uri="{FF2B5EF4-FFF2-40B4-BE49-F238E27FC236}">
                <a16:creationId xmlns:a16="http://schemas.microsoft.com/office/drawing/2014/main" id="{D7D5A5FC-9E0D-8C85-D19F-8764FE0A7843}"/>
              </a:ext>
            </a:extLst>
          </p:cNvPr>
          <p:cNvGrpSpPr/>
          <p:nvPr/>
        </p:nvGrpSpPr>
        <p:grpSpPr>
          <a:xfrm>
            <a:off x="8824750" y="5797347"/>
            <a:ext cx="1489208" cy="595683"/>
            <a:chOff x="4921199" y="640096"/>
            <a:chExt cx="2671762" cy="1068705"/>
          </a:xfrm>
          <a:solidFill>
            <a:schemeClr val="bg1">
              <a:lumMod val="75000"/>
            </a:schemeClr>
          </a:solidFill>
        </p:grpSpPr>
        <p:sp>
          <p:nvSpPr>
            <p:cNvPr id="28" name="Arrow: Chevron 27">
              <a:extLst>
                <a:ext uri="{FF2B5EF4-FFF2-40B4-BE49-F238E27FC236}">
                  <a16:creationId xmlns:a16="http://schemas.microsoft.com/office/drawing/2014/main" id="{0C86BBC1-1C41-98F4-457B-B76A1CFED969}"/>
                </a:ext>
              </a:extLst>
            </p:cNvPr>
            <p:cNvSpPr/>
            <p:nvPr/>
          </p:nvSpPr>
          <p:spPr>
            <a:xfrm>
              <a:off x="4921199"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29" name="Arrow: Chevron 8">
              <a:extLst>
                <a:ext uri="{FF2B5EF4-FFF2-40B4-BE49-F238E27FC236}">
                  <a16:creationId xmlns:a16="http://schemas.microsoft.com/office/drawing/2014/main" id="{1406C16B-19A4-6696-D680-9116CE956E2F}"/>
                </a:ext>
              </a:extLst>
            </p:cNvPr>
            <p:cNvSpPr txBox="1"/>
            <p:nvPr/>
          </p:nvSpPr>
          <p:spPr>
            <a:xfrm>
              <a:off x="5455552"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Predictive Analysis</a:t>
              </a:r>
            </a:p>
          </p:txBody>
        </p:sp>
      </p:grpSp>
      <p:grpSp>
        <p:nvGrpSpPr>
          <p:cNvPr id="30" name="Group 29">
            <a:extLst>
              <a:ext uri="{FF2B5EF4-FFF2-40B4-BE49-F238E27FC236}">
                <a16:creationId xmlns:a16="http://schemas.microsoft.com/office/drawing/2014/main" id="{129C2A6D-C6CC-D16E-C2C4-03C7417548F1}"/>
              </a:ext>
            </a:extLst>
          </p:cNvPr>
          <p:cNvGrpSpPr/>
          <p:nvPr/>
        </p:nvGrpSpPr>
        <p:grpSpPr>
          <a:xfrm>
            <a:off x="10238514" y="5797347"/>
            <a:ext cx="1489208" cy="595683"/>
            <a:chOff x="7376962" y="640096"/>
            <a:chExt cx="2671762" cy="1068705"/>
          </a:xfrm>
          <a:solidFill>
            <a:schemeClr val="bg1">
              <a:lumMod val="75000"/>
            </a:schemeClr>
          </a:solidFill>
        </p:grpSpPr>
        <p:sp>
          <p:nvSpPr>
            <p:cNvPr id="31" name="Arrow: Chevron 30">
              <a:extLst>
                <a:ext uri="{FF2B5EF4-FFF2-40B4-BE49-F238E27FC236}">
                  <a16:creationId xmlns:a16="http://schemas.microsoft.com/office/drawing/2014/main" id="{C1F8ABB3-4AE9-0BCC-06CF-C3F96844BBA1}"/>
                </a:ext>
              </a:extLst>
            </p:cNvPr>
            <p:cNvSpPr/>
            <p:nvPr/>
          </p:nvSpPr>
          <p:spPr>
            <a:xfrm>
              <a:off x="7376962" y="640096"/>
              <a:ext cx="2671762" cy="1068705"/>
            </a:xfrm>
            <a:prstGeom prst="chevron">
              <a:avLst/>
            </a:prstGeom>
            <a:grpFill/>
          </p:spPr>
          <p:style>
            <a:lnRef idx="3">
              <a:schemeClr val="lt1">
                <a:hueOff val="0"/>
                <a:satOff val="0"/>
                <a:lumOff val="0"/>
                <a:alphaOff val="0"/>
              </a:schemeClr>
            </a:lnRef>
            <a:fillRef idx="1">
              <a:schemeClr val="accent5">
                <a:hueOff val="0"/>
                <a:satOff val="0"/>
                <a:lumOff val="0"/>
                <a:alphaOff val="0"/>
              </a:schemeClr>
            </a:fillRef>
            <a:effectRef idx="1">
              <a:schemeClr val="accent5">
                <a:hueOff val="0"/>
                <a:satOff val="0"/>
                <a:lumOff val="0"/>
                <a:alphaOff val="0"/>
              </a:schemeClr>
            </a:effectRef>
            <a:fontRef idx="minor">
              <a:schemeClr val="lt1"/>
            </a:fontRef>
          </p:style>
          <p:txBody>
            <a:bodyPr/>
            <a:lstStyle/>
            <a:p>
              <a:endParaRPr lang="en-US" sz="1200"/>
            </a:p>
          </p:txBody>
        </p:sp>
        <p:sp>
          <p:nvSpPr>
            <p:cNvPr id="32" name="Arrow: Chevron 10">
              <a:extLst>
                <a:ext uri="{FF2B5EF4-FFF2-40B4-BE49-F238E27FC236}">
                  <a16:creationId xmlns:a16="http://schemas.microsoft.com/office/drawing/2014/main" id="{02BEBDA5-BF3D-3883-56B3-ED995FA6DDF2}"/>
                </a:ext>
              </a:extLst>
            </p:cNvPr>
            <p:cNvSpPr txBox="1"/>
            <p:nvPr/>
          </p:nvSpPr>
          <p:spPr>
            <a:xfrm>
              <a:off x="7911315" y="640096"/>
              <a:ext cx="1603057" cy="10687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en-US" sz="1200" kern="1200"/>
                <a:t>Prescriptive Analysis</a:t>
              </a:r>
            </a:p>
          </p:txBody>
        </p:sp>
      </p:grpSp>
      <p:pic>
        <p:nvPicPr>
          <p:cNvPr id="5" name="Picture 4">
            <a:extLst>
              <a:ext uri="{FF2B5EF4-FFF2-40B4-BE49-F238E27FC236}">
                <a16:creationId xmlns:a16="http://schemas.microsoft.com/office/drawing/2014/main" id="{52138FB2-821B-5395-5BB7-20073B8074DD}"/>
              </a:ext>
            </a:extLst>
          </p:cNvPr>
          <p:cNvPicPr>
            <a:picLocks noChangeAspect="1"/>
          </p:cNvPicPr>
          <p:nvPr/>
        </p:nvPicPr>
        <p:blipFill>
          <a:blip r:embed="rId2"/>
          <a:stretch>
            <a:fillRect/>
          </a:stretch>
        </p:blipFill>
        <p:spPr>
          <a:xfrm>
            <a:off x="759388" y="1964011"/>
            <a:ext cx="1961743" cy="1493856"/>
          </a:xfrm>
          <a:prstGeom prst="rect">
            <a:avLst/>
          </a:prstGeom>
        </p:spPr>
      </p:pic>
      <p:pic>
        <p:nvPicPr>
          <p:cNvPr id="7" name="Picture 6">
            <a:extLst>
              <a:ext uri="{FF2B5EF4-FFF2-40B4-BE49-F238E27FC236}">
                <a16:creationId xmlns:a16="http://schemas.microsoft.com/office/drawing/2014/main" id="{E42FBA03-3EE6-04DF-A9D2-3CF13AF460BE}"/>
              </a:ext>
            </a:extLst>
          </p:cNvPr>
          <p:cNvPicPr>
            <a:picLocks noChangeAspect="1"/>
          </p:cNvPicPr>
          <p:nvPr/>
        </p:nvPicPr>
        <p:blipFill>
          <a:blip r:embed="rId3"/>
          <a:stretch>
            <a:fillRect/>
          </a:stretch>
        </p:blipFill>
        <p:spPr>
          <a:xfrm>
            <a:off x="2854612" y="1964011"/>
            <a:ext cx="1973018" cy="1505131"/>
          </a:xfrm>
          <a:prstGeom prst="rect">
            <a:avLst/>
          </a:prstGeom>
        </p:spPr>
      </p:pic>
      <p:pic>
        <p:nvPicPr>
          <p:cNvPr id="9" name="Picture 8">
            <a:extLst>
              <a:ext uri="{FF2B5EF4-FFF2-40B4-BE49-F238E27FC236}">
                <a16:creationId xmlns:a16="http://schemas.microsoft.com/office/drawing/2014/main" id="{1824EA1F-C599-0E9C-27BB-FCC76EABEB44}"/>
              </a:ext>
            </a:extLst>
          </p:cNvPr>
          <p:cNvPicPr>
            <a:picLocks noChangeAspect="1"/>
          </p:cNvPicPr>
          <p:nvPr/>
        </p:nvPicPr>
        <p:blipFill>
          <a:blip r:embed="rId4"/>
          <a:stretch>
            <a:fillRect/>
          </a:stretch>
        </p:blipFill>
        <p:spPr>
          <a:xfrm>
            <a:off x="5513473" y="1964011"/>
            <a:ext cx="1961743" cy="1488219"/>
          </a:xfrm>
          <a:prstGeom prst="rect">
            <a:avLst/>
          </a:prstGeom>
        </p:spPr>
      </p:pic>
      <p:pic>
        <p:nvPicPr>
          <p:cNvPr id="11" name="Picture 10">
            <a:extLst>
              <a:ext uri="{FF2B5EF4-FFF2-40B4-BE49-F238E27FC236}">
                <a16:creationId xmlns:a16="http://schemas.microsoft.com/office/drawing/2014/main" id="{8F33C1BD-4A24-DDF3-5371-7FBB791CFD42}"/>
              </a:ext>
            </a:extLst>
          </p:cNvPr>
          <p:cNvPicPr>
            <a:picLocks noChangeAspect="1"/>
          </p:cNvPicPr>
          <p:nvPr/>
        </p:nvPicPr>
        <p:blipFill>
          <a:blip r:embed="rId5"/>
          <a:stretch>
            <a:fillRect/>
          </a:stretch>
        </p:blipFill>
        <p:spPr>
          <a:xfrm>
            <a:off x="7614334" y="1956111"/>
            <a:ext cx="1961744" cy="1460033"/>
          </a:xfrm>
          <a:prstGeom prst="rect">
            <a:avLst/>
          </a:prstGeom>
        </p:spPr>
      </p:pic>
      <p:pic>
        <p:nvPicPr>
          <p:cNvPr id="13" name="Picture 12">
            <a:extLst>
              <a:ext uri="{FF2B5EF4-FFF2-40B4-BE49-F238E27FC236}">
                <a16:creationId xmlns:a16="http://schemas.microsoft.com/office/drawing/2014/main" id="{F6F524DE-AABD-644B-4D7D-F4D31807C6CC}"/>
              </a:ext>
            </a:extLst>
          </p:cNvPr>
          <p:cNvPicPr>
            <a:picLocks noChangeAspect="1"/>
          </p:cNvPicPr>
          <p:nvPr/>
        </p:nvPicPr>
        <p:blipFill>
          <a:blip r:embed="rId6"/>
          <a:stretch>
            <a:fillRect/>
          </a:stretch>
        </p:blipFill>
        <p:spPr>
          <a:xfrm>
            <a:off x="9715196" y="1956111"/>
            <a:ext cx="1939194" cy="1482582"/>
          </a:xfrm>
          <a:prstGeom prst="rect">
            <a:avLst/>
          </a:prstGeom>
        </p:spPr>
      </p:pic>
      <p:pic>
        <p:nvPicPr>
          <p:cNvPr id="15" name="Picture 14">
            <a:extLst>
              <a:ext uri="{FF2B5EF4-FFF2-40B4-BE49-F238E27FC236}">
                <a16:creationId xmlns:a16="http://schemas.microsoft.com/office/drawing/2014/main" id="{44AF6747-A884-79A0-1883-F20D04E575BA}"/>
              </a:ext>
            </a:extLst>
          </p:cNvPr>
          <p:cNvPicPr>
            <a:picLocks noChangeAspect="1"/>
          </p:cNvPicPr>
          <p:nvPr/>
        </p:nvPicPr>
        <p:blipFill>
          <a:blip r:embed="rId7"/>
          <a:stretch>
            <a:fillRect/>
          </a:stretch>
        </p:blipFill>
        <p:spPr>
          <a:xfrm>
            <a:off x="759388" y="3979306"/>
            <a:ext cx="2023752" cy="1460033"/>
          </a:xfrm>
          <a:prstGeom prst="rect">
            <a:avLst/>
          </a:prstGeom>
        </p:spPr>
      </p:pic>
      <p:pic>
        <p:nvPicPr>
          <p:cNvPr id="17" name="Picture 16">
            <a:extLst>
              <a:ext uri="{FF2B5EF4-FFF2-40B4-BE49-F238E27FC236}">
                <a16:creationId xmlns:a16="http://schemas.microsoft.com/office/drawing/2014/main" id="{505A1508-B98D-87E2-39D5-4EDA10063AAD}"/>
              </a:ext>
            </a:extLst>
          </p:cNvPr>
          <p:cNvPicPr>
            <a:picLocks noChangeAspect="1"/>
          </p:cNvPicPr>
          <p:nvPr/>
        </p:nvPicPr>
        <p:blipFill>
          <a:blip r:embed="rId8"/>
          <a:stretch>
            <a:fillRect/>
          </a:stretch>
        </p:blipFill>
        <p:spPr>
          <a:xfrm>
            <a:off x="2854612" y="3979306"/>
            <a:ext cx="1989930" cy="1499494"/>
          </a:xfrm>
          <a:prstGeom prst="rect">
            <a:avLst/>
          </a:prstGeom>
        </p:spPr>
      </p:pic>
    </p:spTree>
    <p:extLst>
      <p:ext uri="{BB962C8B-B14F-4D97-AF65-F5344CB8AC3E}">
        <p14:creationId xmlns:p14="http://schemas.microsoft.com/office/powerpoint/2010/main" val="89951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3D1200D808D04397C3BAB2DB31B242" ma:contentTypeVersion="4" ma:contentTypeDescription="Create a new document." ma:contentTypeScope="" ma:versionID="74c7353d903b71d00abb39d31ceb769a">
  <xsd:schema xmlns:xsd="http://www.w3.org/2001/XMLSchema" xmlns:xs="http://www.w3.org/2001/XMLSchema" xmlns:p="http://schemas.microsoft.com/office/2006/metadata/properties" xmlns:ns2="8224c86f-7ff8-4c3c-8c29-b7db8b50677f" targetNamespace="http://schemas.microsoft.com/office/2006/metadata/properties" ma:root="true" ma:fieldsID="d26aec96f66034883a4d2017dd9f9906" ns2:_="">
    <xsd:import namespace="8224c86f-7ff8-4c3c-8c29-b7db8b50677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24c86f-7ff8-4c3c-8c29-b7db8b506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7E28A4-0C81-4822-95DD-4615E17EBC4A}">
  <ds:schemaRefs>
    <ds:schemaRef ds:uri="8224c86f-7ff8-4c3c-8c29-b7db8b50677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EAF4D8C-AC54-4BF3-A6AE-AD14302A09A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8368B9E-C7FA-41B8-B6EF-FCCB595C7B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2297</Words>
  <Application>Microsoft Office PowerPoint</Application>
  <PresentationFormat>Widescreen</PresentationFormat>
  <Paragraphs>260</Paragraphs>
  <Slides>25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Arial</vt:lpstr>
      <vt:lpstr>Calibri</vt:lpstr>
      <vt:lpstr>Garamond</vt:lpstr>
      <vt:lpstr>Selawik Light</vt:lpstr>
      <vt:lpstr>Speak Pro</vt:lpstr>
      <vt:lpstr>Times New Roman</vt:lpstr>
      <vt:lpstr>SavonVTI</vt:lpstr>
      <vt:lpstr>Student Academic Dropout And Success: Investigating the Impact of demographic, Social and Economic Factors</vt:lpstr>
      <vt:lpstr>About the Data:</vt:lpstr>
      <vt:lpstr>PowerPoint Presentation</vt:lpstr>
      <vt:lpstr>Understanding the data: Categorical</vt:lpstr>
      <vt:lpstr>PowerPoint Presentation</vt:lpstr>
      <vt:lpstr>PowerPoint Presentation</vt:lpstr>
      <vt:lpstr>group Attributes by Category: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Zangen</dc:creator>
  <cp:lastModifiedBy>Victoria Zangen</cp:lastModifiedBy>
  <cp:revision>1</cp:revision>
  <dcterms:created xsi:type="dcterms:W3CDTF">2024-05-26T14:54:44Z</dcterms:created>
  <dcterms:modified xsi:type="dcterms:W3CDTF">2024-06-15T00:10:30Z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0x010100A43D1200D808D04397C3BAB2DB31B242</vt:lpwstr>
  </property>
</Properties>
</file>